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29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120.xml"/>
  <Override ContentType="application/vnd.openxmlformats-officedocument.presentationml.slideLayout+xml" PartName="/ppt/slideLayouts/slideLayout9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98.xml"/>
  <Override ContentType="application/vnd.openxmlformats-officedocument.presentationml.slideLayout+xml" PartName="/ppt/slideLayouts/slideLayout110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2.xml"/>
  <Override ContentType="application/vnd.openxmlformats-officedocument.presentationml.slideLayout+xml" PartName="/ppt/slideLayouts/slideLayout119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12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04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117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84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92.xml"/>
  <Override ContentType="application/vnd.openxmlformats-officedocument.presentationml.slideLayout+xml" PartName="/ppt/slideLayouts/slideLayout116.xml"/>
  <Override ContentType="application/vnd.openxmlformats-officedocument.presentationml.slideLayout+xml" PartName="/ppt/slideLayouts/slideLayout83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9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0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123.xml"/>
  <Override ContentType="application/vnd.openxmlformats-officedocument.presentationml.slideLayout+xml" PartName="/ppt/slideLayouts/slideLayout86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127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94.xml"/>
  <Override ContentType="application/vnd.openxmlformats-officedocument.presentationml.slideLayout+xml" PartName="/ppt/slideLayouts/slideLayout114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25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8.xml"/>
  <Override ContentType="application/vnd.openxmlformats-officedocument.presentationml.slideLayout+xml" PartName="/ppt/slideLayouts/slideLayout112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10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97.xml"/>
  <Override ContentType="application/vnd.openxmlformats-officedocument.presentationml.slideLayout+xml" PartName="/ppt/slideLayouts/slideLayout111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3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89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128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95.xml"/>
  <Override ContentType="application/vnd.openxmlformats-officedocument.presentationml.slideLayout+xml" PartName="/ppt/slideLayouts/slideLayout101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99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05.xml"/>
  <Override ContentType="application/vnd.openxmlformats-officedocument.presentationml.slideLayout+xml" PartName="/ppt/slideLayouts/slideLayout118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85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12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107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124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09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91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115.xml"/>
  <Override ContentType="application/vnd.openxmlformats-officedocument.presentationml.slideLayout+xml" PartName="/ppt/slideLayouts/slideLayout82.xml"/>
  <Override ContentType="application/vnd.openxmlformats-officedocument.presentationml.slideLayout+xml" PartName="/ppt/slideLayouts/slideLayout100.xml"/>
  <Override ContentType="application/vnd.openxmlformats-officedocument.presentationml.slideLayout+xml" PartName="/ppt/slideLayouts/slideLayout113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126.xml"/>
  <Override ContentType="application/vnd.openxmlformats-officedocument.presentationml.slideLayout+xml" PartName="/ppt/slideLayouts/slideLayout8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93.xml"/>
  <Override ContentType="application/vnd.openxmlformats-officedocument.presentationml.slideLayout+xml" PartName="/ppt/slideLayouts/slideLayout27.xml"/>
  <Override ContentType="application/vnd.openxmlformats-officedocument.presentationml.slideMaster+xml" PartName="/ppt/slideMasters/slideMaster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theme+xml" PartName="/ppt/theme/theme8.xml"/>
  <Override ContentType="application/vnd.openxmlformats-officedocument.theme+xml" PartName="/ppt/theme/theme9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77" r:id="rId5"/>
    <p:sldMasterId id="2147483778" r:id="rId6"/>
    <p:sldMasterId id="2147483779" r:id="rId7"/>
    <p:sldMasterId id="2147483780" r:id="rId8"/>
    <p:sldMasterId id="2147483781" r:id="rId9"/>
    <p:sldMasterId id="2147483782" r:id="rId10"/>
    <p:sldMasterId id="2147483783" r:id="rId11"/>
    <p:sldMasterId id="2147483784" r:id="rId12"/>
  </p:sldMasterIdLst>
  <p:notesMasterIdLst>
    <p:notesMasterId r:id="rId13"/>
  </p:notes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280" r:id="rId38"/>
    <p:sldId id="281" r:id="rId39"/>
    <p:sldId id="282" r:id="rId40"/>
    <p:sldId id="283" r:id="rId41"/>
    <p:sldId id="284" r:id="rId42"/>
    <p:sldId id="285" r:id="rId43"/>
    <p:sldId id="286" r:id="rId44"/>
    <p:sldId id="287" r:id="rId45"/>
    <p:sldId id="288" r:id="rId46"/>
    <p:sldId id="289" r:id="rId47"/>
    <p:sldId id="290" r:id="rId48"/>
    <p:sldId id="291" r:id="rId49"/>
    <p:sldId id="292" r:id="rId50"/>
    <p:sldId id="293" r:id="rId51"/>
    <p:sldId id="294" r:id="rId52"/>
    <p:sldId id="295" r:id="rId53"/>
  </p:sldIdLst>
  <p:sldSz cy="5143500" cx="9144000"/>
  <p:notesSz cx="6858000" cy="9144000"/>
  <p:embeddedFontLst>
    <p:embeddedFont>
      <p:font typeface="Playfair Display Medium"/>
      <p:regular r:id="rId54"/>
      <p:bold r:id="rId55"/>
      <p:italic r:id="rId56"/>
      <p:boldItalic r:id="rId57"/>
    </p:embeddedFont>
    <p:embeddedFont>
      <p:font typeface="Prata"/>
      <p:regular r:id="rId58"/>
    </p:embeddedFont>
    <p:embeddedFont>
      <p:font typeface="Playfair Display"/>
      <p:regular r:id="rId59"/>
      <p:bold r:id="rId60"/>
      <p:italic r:id="rId61"/>
      <p:boldItalic r:id="rId62"/>
    </p:embeddedFont>
    <p:embeddedFont>
      <p:font typeface="Alegreya Sans"/>
      <p:regular r:id="rId63"/>
      <p:bold r:id="rId64"/>
      <p:italic r:id="rId65"/>
      <p:boldItalic r:id="rId66"/>
    </p:embeddedFont>
    <p:embeddedFont>
      <p:font typeface="Inter"/>
      <p:regular r:id="rId67"/>
      <p:bold r:id="rId68"/>
    </p:embeddedFont>
    <p:embeddedFont>
      <p:font typeface="Inter ExtraBold"/>
      <p:bold r:id="rId69"/>
    </p:embeddedFont>
    <p:embeddedFont>
      <p:font typeface="Inter Medium"/>
      <p:regular r:id="rId70"/>
      <p:bold r:id="rId7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88BF22A-2255-4698-99AC-C6B8997A4971}">
  <a:tblStyle styleId="{B88BF22A-2255-4698-99AC-C6B8997A4971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1D16B52F-0EFE-42E0-8E43-25692694947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27.xml"/><Relationship Id="rId42" Type="http://schemas.openxmlformats.org/officeDocument/2006/relationships/slide" Target="slides/slide29.xml"/><Relationship Id="rId41" Type="http://schemas.openxmlformats.org/officeDocument/2006/relationships/slide" Target="slides/slide28.xml"/><Relationship Id="rId44" Type="http://schemas.openxmlformats.org/officeDocument/2006/relationships/slide" Target="slides/slide31.xml"/><Relationship Id="rId43" Type="http://schemas.openxmlformats.org/officeDocument/2006/relationships/slide" Target="slides/slide30.xml"/><Relationship Id="rId46" Type="http://schemas.openxmlformats.org/officeDocument/2006/relationships/slide" Target="slides/slide33.xml"/><Relationship Id="rId45" Type="http://schemas.openxmlformats.org/officeDocument/2006/relationships/slide" Target="slides/slide32.xml"/><Relationship Id="rId1" Type="http://schemas.openxmlformats.org/officeDocument/2006/relationships/theme" Target="theme/theme5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Master" Target="slideMasters/slideMaster5.xml"/><Relationship Id="rId48" Type="http://schemas.openxmlformats.org/officeDocument/2006/relationships/slide" Target="slides/slide35.xml"/><Relationship Id="rId47" Type="http://schemas.openxmlformats.org/officeDocument/2006/relationships/slide" Target="slides/slide34.xml"/><Relationship Id="rId49" Type="http://schemas.openxmlformats.org/officeDocument/2006/relationships/slide" Target="slides/slide36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slideMaster" Target="slideMasters/slideMaster4.xml"/><Relationship Id="rId31" Type="http://schemas.openxmlformats.org/officeDocument/2006/relationships/slide" Target="slides/slide18.xml"/><Relationship Id="rId30" Type="http://schemas.openxmlformats.org/officeDocument/2006/relationships/slide" Target="slides/slide17.xml"/><Relationship Id="rId33" Type="http://schemas.openxmlformats.org/officeDocument/2006/relationships/slide" Target="slides/slide20.xml"/><Relationship Id="rId32" Type="http://schemas.openxmlformats.org/officeDocument/2006/relationships/slide" Target="slides/slide19.xml"/><Relationship Id="rId35" Type="http://schemas.openxmlformats.org/officeDocument/2006/relationships/slide" Target="slides/slide22.xml"/><Relationship Id="rId34" Type="http://schemas.openxmlformats.org/officeDocument/2006/relationships/slide" Target="slides/slide21.xml"/><Relationship Id="rId71" Type="http://schemas.openxmlformats.org/officeDocument/2006/relationships/font" Target="fonts/InterMedium-bold.fntdata"/><Relationship Id="rId70" Type="http://schemas.openxmlformats.org/officeDocument/2006/relationships/font" Target="fonts/InterMedium-regular.fntdata"/><Relationship Id="rId37" Type="http://schemas.openxmlformats.org/officeDocument/2006/relationships/slide" Target="slides/slide24.xml"/><Relationship Id="rId36" Type="http://schemas.openxmlformats.org/officeDocument/2006/relationships/slide" Target="slides/slide23.xml"/><Relationship Id="rId39" Type="http://schemas.openxmlformats.org/officeDocument/2006/relationships/slide" Target="slides/slide26.xml"/><Relationship Id="rId38" Type="http://schemas.openxmlformats.org/officeDocument/2006/relationships/slide" Target="slides/slide25.xml"/><Relationship Id="rId62" Type="http://schemas.openxmlformats.org/officeDocument/2006/relationships/font" Target="fonts/PlayfairDisplay-boldItalic.fntdata"/><Relationship Id="rId61" Type="http://schemas.openxmlformats.org/officeDocument/2006/relationships/font" Target="fonts/PlayfairDisplay-italic.fntdata"/><Relationship Id="rId20" Type="http://schemas.openxmlformats.org/officeDocument/2006/relationships/slide" Target="slides/slide7.xml"/><Relationship Id="rId64" Type="http://schemas.openxmlformats.org/officeDocument/2006/relationships/font" Target="fonts/AlegreyaSans-bold.fntdata"/><Relationship Id="rId63" Type="http://schemas.openxmlformats.org/officeDocument/2006/relationships/font" Target="fonts/AlegreyaSans-regular.fntdata"/><Relationship Id="rId22" Type="http://schemas.openxmlformats.org/officeDocument/2006/relationships/slide" Target="slides/slide9.xml"/><Relationship Id="rId66" Type="http://schemas.openxmlformats.org/officeDocument/2006/relationships/font" Target="fonts/AlegreyaSans-boldItalic.fntdata"/><Relationship Id="rId21" Type="http://schemas.openxmlformats.org/officeDocument/2006/relationships/slide" Target="slides/slide8.xml"/><Relationship Id="rId65" Type="http://schemas.openxmlformats.org/officeDocument/2006/relationships/font" Target="fonts/AlegreyaSans-italic.fntdata"/><Relationship Id="rId24" Type="http://schemas.openxmlformats.org/officeDocument/2006/relationships/slide" Target="slides/slide11.xml"/><Relationship Id="rId68" Type="http://schemas.openxmlformats.org/officeDocument/2006/relationships/font" Target="fonts/Inter-bold.fntdata"/><Relationship Id="rId23" Type="http://schemas.openxmlformats.org/officeDocument/2006/relationships/slide" Target="slides/slide10.xml"/><Relationship Id="rId67" Type="http://schemas.openxmlformats.org/officeDocument/2006/relationships/font" Target="fonts/Inter-regular.fntdata"/><Relationship Id="rId60" Type="http://schemas.openxmlformats.org/officeDocument/2006/relationships/font" Target="fonts/PlayfairDisplay-bold.fntdata"/><Relationship Id="rId26" Type="http://schemas.openxmlformats.org/officeDocument/2006/relationships/slide" Target="slides/slide13.xml"/><Relationship Id="rId25" Type="http://schemas.openxmlformats.org/officeDocument/2006/relationships/slide" Target="slides/slide12.xml"/><Relationship Id="rId69" Type="http://schemas.openxmlformats.org/officeDocument/2006/relationships/font" Target="fonts/InterExtraBold-bold.fntdata"/><Relationship Id="rId28" Type="http://schemas.openxmlformats.org/officeDocument/2006/relationships/slide" Target="slides/slide15.xml"/><Relationship Id="rId27" Type="http://schemas.openxmlformats.org/officeDocument/2006/relationships/slide" Target="slides/slide14.xml"/><Relationship Id="rId29" Type="http://schemas.openxmlformats.org/officeDocument/2006/relationships/slide" Target="slides/slide16.xml"/><Relationship Id="rId51" Type="http://schemas.openxmlformats.org/officeDocument/2006/relationships/slide" Target="slides/slide38.xml"/><Relationship Id="rId50" Type="http://schemas.openxmlformats.org/officeDocument/2006/relationships/slide" Target="slides/slide37.xml"/><Relationship Id="rId53" Type="http://schemas.openxmlformats.org/officeDocument/2006/relationships/slide" Target="slides/slide40.xml"/><Relationship Id="rId52" Type="http://schemas.openxmlformats.org/officeDocument/2006/relationships/slide" Target="slides/slide39.xml"/><Relationship Id="rId11" Type="http://schemas.openxmlformats.org/officeDocument/2006/relationships/slideMaster" Target="slideMasters/slideMaster7.xml"/><Relationship Id="rId55" Type="http://schemas.openxmlformats.org/officeDocument/2006/relationships/font" Target="fonts/PlayfairDisplayMedium-bold.fntdata"/><Relationship Id="rId10" Type="http://schemas.openxmlformats.org/officeDocument/2006/relationships/slideMaster" Target="slideMasters/slideMaster6.xml"/><Relationship Id="rId54" Type="http://schemas.openxmlformats.org/officeDocument/2006/relationships/font" Target="fonts/PlayfairDisplayMedium-regular.fntdata"/><Relationship Id="rId13" Type="http://schemas.openxmlformats.org/officeDocument/2006/relationships/notesMaster" Target="notesMasters/notesMaster1.xml"/><Relationship Id="rId57" Type="http://schemas.openxmlformats.org/officeDocument/2006/relationships/font" Target="fonts/PlayfairDisplayMedium-boldItalic.fntdata"/><Relationship Id="rId12" Type="http://schemas.openxmlformats.org/officeDocument/2006/relationships/slideMaster" Target="slideMasters/slideMaster8.xml"/><Relationship Id="rId56" Type="http://schemas.openxmlformats.org/officeDocument/2006/relationships/font" Target="fonts/PlayfairDisplayMedium-italic.fntdata"/><Relationship Id="rId15" Type="http://schemas.openxmlformats.org/officeDocument/2006/relationships/slide" Target="slides/slide2.xml"/><Relationship Id="rId59" Type="http://schemas.openxmlformats.org/officeDocument/2006/relationships/font" Target="fonts/PlayfairDisplay-regular.fntdata"/><Relationship Id="rId14" Type="http://schemas.openxmlformats.org/officeDocument/2006/relationships/slide" Target="slides/slide1.xml"/><Relationship Id="rId58" Type="http://schemas.openxmlformats.org/officeDocument/2006/relationships/font" Target="fonts/Prata-regular.fntdata"/><Relationship Id="rId17" Type="http://schemas.openxmlformats.org/officeDocument/2006/relationships/slide" Target="slides/slide4.xml"/><Relationship Id="rId16" Type="http://schemas.openxmlformats.org/officeDocument/2006/relationships/slide" Target="slides/slide3.xml"/><Relationship Id="rId19" Type="http://schemas.openxmlformats.org/officeDocument/2006/relationships/slide" Target="slides/slide6.xml"/><Relationship Id="rId18" Type="http://schemas.openxmlformats.org/officeDocument/2006/relationships/slide" Target="slides/slide5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g140bf399740_0_54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42" name="Google Shape;642;g140bf399740_0_54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1" name="Shape 4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2" name="Google Shape;4732;g164379fc119_0_10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3" name="Google Shape;4733;g164379fc119_0_10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0" name="Shape 4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" name="Google Shape;4741;g164379fc119_0_10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2" name="Google Shape;4742;g164379fc119_0_10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6" name="Shape 4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7" name="Google Shape;4747;g164379fc119_0_10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8" name="Google Shape;4748;g164379fc119_0_10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2" name="Shape 4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3" name="Google Shape;4753;g140bf399949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4" name="Google Shape;4754;g140bf399949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9" name="Shape 4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0" name="Google Shape;4760;g164379fc119_0_1112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761" name="Google Shape;4761;g164379fc119_0_1112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8" name="Shape 4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9" name="Google Shape;4769;g164379fc119_0_10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0" name="Google Shape;4770;g164379fc119_0_10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2" name="Shape 4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3" name="Google Shape;4783;g164379fc119_0_1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4" name="Google Shape;4784;g164379fc119_0_1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9" name="Shape 4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0" name="Google Shape;4790;g164379fc119_0_1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1" name="Google Shape;4791;g164379fc119_0_1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8" name="Shape 4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9" name="Google Shape;4799;g164379fc119_0_1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0" name="Google Shape;4800;g164379fc119_0_1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4" name="Shape 4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5" name="Google Shape;4805;g164379fc119_0_11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6" name="Google Shape;4806;g164379fc119_0_1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g164db0bed9e_0_481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49" name="Google Shape;649;g164db0bed9e_0_481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10" name="Shape 4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1" name="Google Shape;4811;g164379fc119_0_1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2" name="Google Shape;4812;g164379fc119_0_1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16" name="Shape 4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7" name="Google Shape;4817;g164379fc119_0_1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8" name="Google Shape;4818;g164379fc119_0_1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2" name="Shape 4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" name="Google Shape;4823;g164379fc119_0_1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24" name="Google Shape;4824;g164379fc119_0_1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8" name="Shape 4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9" name="Google Shape;4829;g164379fc119_0_1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0" name="Google Shape;4830;g164379fc119_0_1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4" name="Shape 4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5" name="Google Shape;4835;g164379fc119_0_12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6" name="Google Shape;4836;g164379fc119_0_1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40" name="Shape 4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1" name="Google Shape;4841;g164379fc119_0_1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2" name="Google Shape;4842;g164379fc119_0_1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46" name="Shape 4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7" name="Google Shape;4847;g164379fc119_0_1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8" name="Google Shape;4848;g164379fc119_0_1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2" name="Shape 4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" name="Google Shape;4853;g164379fc119_0_1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54" name="Google Shape;4854;g164379fc119_0_1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8" name="Shape 4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9" name="Google Shape;4859;g164379fc119_0_12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0" name="Google Shape;4860;g164379fc119_0_12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64" name="Shape 4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5" name="Google Shape;4865;g164db0bed9e_0_5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6" name="Google Shape;4866;g164db0bed9e_0_5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g164379fc119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9" name="Google Shape;659;g164379fc119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1" name="Shape 4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2" name="Google Shape;4872;g164db0bed9e_0_5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3" name="Google Shape;4873;g164db0bed9e_0_5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7" name="Shape 4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8" name="Google Shape;4878;g164db0bed9e_0_5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9" name="Google Shape;4879;g164db0bed9e_0_5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84" name="Shape 4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5" name="Google Shape;4885;g164379fc119_0_146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86" name="Google Shape;4886;g164379fc119_0_14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0" name="Shape 4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1" name="Google Shape;4891;g164379fc119_0_146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92" name="Google Shape;4892;g164379fc119_0_14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9" name="Shape 4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0" name="Google Shape;4900;g164379fc119_0_147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01" name="Google Shape;4901;g164379fc119_0_14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0" name="Shape 4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1" name="Google Shape;4911;g164379fc119_0_147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12" name="Google Shape;4912;g164379fc119_0_14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8" name="Shape 4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9" name="Google Shape;4919;g164379fc119_0_14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0" name="Google Shape;4920;g164379fc119_0_148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4" name="Shape 4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" name="Google Shape;4925;g164379fc119_0_1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6" name="Google Shape;4926;g164379fc119_0_1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0" name="Shape 4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1" name="Google Shape;4931;g164379fc119_0_12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2" name="Google Shape;4932;g164379fc119_0_1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8" name="Shape 4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9" name="Google Shape;4939;g164379fc119_0_1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40" name="Google Shape;4940;g164379fc119_0_1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g164379fc119_0_4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9" name="Google Shape;669;g164379fc119_0_4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5" name="Shape 4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6" name="Google Shape;4946;g164379fc119_0_161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947" name="Google Shape;4947;g164379fc119_0_161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164379fc119_0_16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164379fc119_0_16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g164379fc119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9" name="Google Shape;689;g164379fc119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g164379fc119_0_6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9" name="Google Shape;699;g164379fc119_0_6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g164db0bed9e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8" name="Google Shape;748;g164db0bed9e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24" name="Shape 4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5" name="Google Shape;4725;g164db0bed9e_0_50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6" name="Google Shape;4726;g164db0bed9e_0_50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1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jpg"/><Relationship Id="rId3" Type="http://schemas.openxmlformats.org/officeDocument/2006/relationships/image" Target="../media/image3.png"/></Relationships>
</file>

<file path=ppt/slideLayouts/_rels/slideLayout8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107"/>
          <p:cNvSpPr txBox="1"/>
          <p:nvPr>
            <p:ph type="title"/>
          </p:nvPr>
        </p:nvSpPr>
        <p:spPr>
          <a:xfrm>
            <a:off x="457200" y="205740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00" name="Google Shape;500;p107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01" name="Google Shape;501;p107"/>
          <p:cNvSpPr txBox="1"/>
          <p:nvPr>
            <p:ph idx="2" type="body"/>
          </p:nvPr>
        </p:nvSpPr>
        <p:spPr>
          <a:xfrm>
            <a:off x="470916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02" name="Google Shape;502;p107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03" name="Google Shape;503;p107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04" name="Google Shape;504;p107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108"/>
          <p:cNvSpPr txBox="1"/>
          <p:nvPr>
            <p:ph type="title"/>
          </p:nvPr>
        </p:nvSpPr>
        <p:spPr>
          <a:xfrm>
            <a:off x="457200" y="205740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07" name="Google Shape;507;p108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08" name="Google Shape;508;p10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09" name="Google Shape;509;p108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110"/>
          <p:cNvSpPr txBox="1"/>
          <p:nvPr>
            <p:ph type="ctrTitle"/>
          </p:nvPr>
        </p:nvSpPr>
        <p:spPr>
          <a:xfrm>
            <a:off x="713225" y="1723661"/>
            <a:ext cx="4235100" cy="15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16" name="Google Shape;516;p110"/>
          <p:cNvSpPr txBox="1"/>
          <p:nvPr>
            <p:ph idx="1" type="subTitle"/>
          </p:nvPr>
        </p:nvSpPr>
        <p:spPr>
          <a:xfrm>
            <a:off x="713275" y="3423151"/>
            <a:ext cx="4235100" cy="34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111"/>
          <p:cNvSpPr txBox="1"/>
          <p:nvPr>
            <p:ph type="title"/>
          </p:nvPr>
        </p:nvSpPr>
        <p:spPr>
          <a:xfrm>
            <a:off x="2140325" y="2962825"/>
            <a:ext cx="3875700" cy="5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19" name="Google Shape;519;p111"/>
          <p:cNvSpPr txBox="1"/>
          <p:nvPr>
            <p:ph hasCustomPrompt="1" idx="2" type="title"/>
          </p:nvPr>
        </p:nvSpPr>
        <p:spPr>
          <a:xfrm>
            <a:off x="443765" y="2593046"/>
            <a:ext cx="1714500" cy="10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rtl="0" algn="ctr"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20" name="Google Shape;520;p111"/>
          <p:cNvSpPr txBox="1"/>
          <p:nvPr>
            <p:ph idx="1" type="subTitle"/>
          </p:nvPr>
        </p:nvSpPr>
        <p:spPr>
          <a:xfrm>
            <a:off x="2140325" y="3888394"/>
            <a:ext cx="2660400" cy="38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112"/>
          <p:cNvSpPr txBox="1"/>
          <p:nvPr>
            <p:ph idx="1" type="body"/>
          </p:nvPr>
        </p:nvSpPr>
        <p:spPr>
          <a:xfrm>
            <a:off x="713175" y="2455862"/>
            <a:ext cx="3460800" cy="125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3" name="Google Shape;523;p112"/>
          <p:cNvSpPr txBox="1"/>
          <p:nvPr>
            <p:ph type="title"/>
          </p:nvPr>
        </p:nvSpPr>
        <p:spPr>
          <a:xfrm>
            <a:off x="713200" y="1405460"/>
            <a:ext cx="3120900" cy="79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113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6" name="Google Shape;526;p113"/>
          <p:cNvSpPr txBox="1"/>
          <p:nvPr>
            <p:ph idx="1" type="subTitle"/>
          </p:nvPr>
        </p:nvSpPr>
        <p:spPr>
          <a:xfrm>
            <a:off x="1507488" y="3492794"/>
            <a:ext cx="23640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7" name="Google Shape;527;p113"/>
          <p:cNvSpPr txBox="1"/>
          <p:nvPr>
            <p:ph idx="2" type="subTitle"/>
          </p:nvPr>
        </p:nvSpPr>
        <p:spPr>
          <a:xfrm>
            <a:off x="5272513" y="3492794"/>
            <a:ext cx="23640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8" name="Google Shape;528;p113"/>
          <p:cNvSpPr txBox="1"/>
          <p:nvPr>
            <p:ph idx="3" type="subTitle"/>
          </p:nvPr>
        </p:nvSpPr>
        <p:spPr>
          <a:xfrm>
            <a:off x="1570188" y="2874399"/>
            <a:ext cx="22386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29" name="Google Shape;529;p113"/>
          <p:cNvSpPr txBox="1"/>
          <p:nvPr>
            <p:ph idx="4" type="subTitle"/>
          </p:nvPr>
        </p:nvSpPr>
        <p:spPr>
          <a:xfrm>
            <a:off x="5335150" y="2874399"/>
            <a:ext cx="22386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114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115"/>
          <p:cNvSpPr txBox="1"/>
          <p:nvPr>
            <p:ph type="title"/>
          </p:nvPr>
        </p:nvSpPr>
        <p:spPr>
          <a:xfrm>
            <a:off x="4764550" y="755400"/>
            <a:ext cx="3588600" cy="75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4" name="Google Shape;534;p115"/>
          <p:cNvSpPr txBox="1"/>
          <p:nvPr>
            <p:ph idx="1" type="body"/>
          </p:nvPr>
        </p:nvSpPr>
        <p:spPr>
          <a:xfrm>
            <a:off x="4764550" y="2179800"/>
            <a:ext cx="3588600" cy="22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16"/>
          <p:cNvSpPr txBox="1"/>
          <p:nvPr>
            <p:ph type="ctrTitle"/>
          </p:nvPr>
        </p:nvSpPr>
        <p:spPr>
          <a:xfrm>
            <a:off x="1392900" y="1686300"/>
            <a:ext cx="6358200" cy="177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117"/>
          <p:cNvSpPr txBox="1"/>
          <p:nvPr>
            <p:ph type="title"/>
          </p:nvPr>
        </p:nvSpPr>
        <p:spPr>
          <a:xfrm flipH="1">
            <a:off x="3121679" y="3027600"/>
            <a:ext cx="3875700" cy="45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39" name="Google Shape;539;p117"/>
          <p:cNvSpPr txBox="1"/>
          <p:nvPr>
            <p:ph idx="1" type="subTitle"/>
          </p:nvPr>
        </p:nvSpPr>
        <p:spPr>
          <a:xfrm>
            <a:off x="4736579" y="3893642"/>
            <a:ext cx="2260800" cy="38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  <p:sp>
        <p:nvSpPr>
          <p:cNvPr id="540" name="Google Shape;540;p117"/>
          <p:cNvSpPr txBox="1"/>
          <p:nvPr>
            <p:ph hasCustomPrompt="1" idx="2" type="title"/>
          </p:nvPr>
        </p:nvSpPr>
        <p:spPr>
          <a:xfrm>
            <a:off x="7007665" y="2593046"/>
            <a:ext cx="1714500" cy="10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rtl="0" algn="ctr"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118"/>
          <p:cNvSpPr txBox="1"/>
          <p:nvPr>
            <p:ph type="title"/>
          </p:nvPr>
        </p:nvSpPr>
        <p:spPr>
          <a:xfrm>
            <a:off x="4247350" y="2358509"/>
            <a:ext cx="3588600" cy="75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119"/>
          <p:cNvSpPr txBox="1"/>
          <p:nvPr>
            <p:ph hasCustomPrompt="1" type="title"/>
          </p:nvPr>
        </p:nvSpPr>
        <p:spPr>
          <a:xfrm>
            <a:off x="713225" y="1638488"/>
            <a:ext cx="7717500" cy="121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5" name="Google Shape;545;p119"/>
          <p:cNvSpPr txBox="1"/>
          <p:nvPr>
            <p:ph idx="1" type="body"/>
          </p:nvPr>
        </p:nvSpPr>
        <p:spPr>
          <a:xfrm>
            <a:off x="713250" y="2994413"/>
            <a:ext cx="7717500" cy="51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3">
    <p:bg>
      <p:bgPr>
        <a:solidFill>
          <a:schemeClr val="lt1"/>
        </a:solidFill>
      </p:bgPr>
    </p:bg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21"/>
          <p:cNvSpPr txBox="1"/>
          <p:nvPr>
            <p:ph idx="1" type="subTitle"/>
          </p:nvPr>
        </p:nvSpPr>
        <p:spPr>
          <a:xfrm>
            <a:off x="2084658" y="1317421"/>
            <a:ext cx="1895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49" name="Google Shape;549;p121"/>
          <p:cNvSpPr txBox="1"/>
          <p:nvPr>
            <p:ph idx="2" type="subTitle"/>
          </p:nvPr>
        </p:nvSpPr>
        <p:spPr>
          <a:xfrm>
            <a:off x="2084657" y="1938788"/>
            <a:ext cx="18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550" name="Google Shape;550;p121"/>
          <p:cNvSpPr txBox="1"/>
          <p:nvPr>
            <p:ph idx="3" type="subTitle"/>
          </p:nvPr>
        </p:nvSpPr>
        <p:spPr>
          <a:xfrm>
            <a:off x="6042407" y="1318096"/>
            <a:ext cx="1895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51" name="Google Shape;551;p121"/>
          <p:cNvSpPr txBox="1"/>
          <p:nvPr>
            <p:ph idx="4" type="subTitle"/>
          </p:nvPr>
        </p:nvSpPr>
        <p:spPr>
          <a:xfrm>
            <a:off x="6042407" y="1939588"/>
            <a:ext cx="18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552" name="Google Shape;552;p121"/>
          <p:cNvSpPr txBox="1"/>
          <p:nvPr>
            <p:ph idx="5" type="subTitle"/>
          </p:nvPr>
        </p:nvSpPr>
        <p:spPr>
          <a:xfrm>
            <a:off x="2084658" y="2815744"/>
            <a:ext cx="1895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53" name="Google Shape;553;p121"/>
          <p:cNvSpPr txBox="1"/>
          <p:nvPr>
            <p:ph idx="6" type="subTitle"/>
          </p:nvPr>
        </p:nvSpPr>
        <p:spPr>
          <a:xfrm>
            <a:off x="2084658" y="3443260"/>
            <a:ext cx="18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554" name="Google Shape;554;p121"/>
          <p:cNvSpPr txBox="1"/>
          <p:nvPr>
            <p:ph hasCustomPrompt="1" type="title"/>
          </p:nvPr>
        </p:nvSpPr>
        <p:spPr>
          <a:xfrm>
            <a:off x="994294" y="1637912"/>
            <a:ext cx="6480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55" name="Google Shape;555;p121"/>
          <p:cNvSpPr txBox="1"/>
          <p:nvPr>
            <p:ph hasCustomPrompt="1" idx="7" type="title"/>
          </p:nvPr>
        </p:nvSpPr>
        <p:spPr>
          <a:xfrm>
            <a:off x="4943648" y="1691700"/>
            <a:ext cx="6480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l"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56" name="Google Shape;556;p121"/>
          <p:cNvSpPr txBox="1"/>
          <p:nvPr>
            <p:ph hasCustomPrompt="1" idx="8" type="title"/>
          </p:nvPr>
        </p:nvSpPr>
        <p:spPr>
          <a:xfrm>
            <a:off x="967375" y="3139859"/>
            <a:ext cx="6480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57" name="Google Shape;557;p121"/>
          <p:cNvSpPr txBox="1"/>
          <p:nvPr>
            <p:ph idx="9" type="subTitle"/>
          </p:nvPr>
        </p:nvSpPr>
        <p:spPr>
          <a:xfrm>
            <a:off x="6042408" y="2815744"/>
            <a:ext cx="1895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58" name="Google Shape;558;p121"/>
          <p:cNvSpPr txBox="1"/>
          <p:nvPr>
            <p:ph idx="13" type="subTitle"/>
          </p:nvPr>
        </p:nvSpPr>
        <p:spPr>
          <a:xfrm>
            <a:off x="6042408" y="3443260"/>
            <a:ext cx="18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559" name="Google Shape;559;p121"/>
          <p:cNvSpPr txBox="1"/>
          <p:nvPr>
            <p:ph hasCustomPrompt="1" idx="14" type="title"/>
          </p:nvPr>
        </p:nvSpPr>
        <p:spPr>
          <a:xfrm>
            <a:off x="4943625" y="3193647"/>
            <a:ext cx="6480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l"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60" name="Google Shape;560;p121"/>
          <p:cNvSpPr txBox="1"/>
          <p:nvPr>
            <p:ph idx="15"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7_3"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122"/>
          <p:cNvSpPr txBox="1"/>
          <p:nvPr>
            <p:ph type="title"/>
          </p:nvPr>
        </p:nvSpPr>
        <p:spPr>
          <a:xfrm>
            <a:off x="2533650" y="2391211"/>
            <a:ext cx="4076700" cy="106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20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63" name="Google Shape;563;p122"/>
          <p:cNvSpPr txBox="1"/>
          <p:nvPr>
            <p:ph idx="2" type="title"/>
          </p:nvPr>
        </p:nvSpPr>
        <p:spPr>
          <a:xfrm>
            <a:off x="3142200" y="3713593"/>
            <a:ext cx="28596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4"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123"/>
          <p:cNvSpPr txBox="1"/>
          <p:nvPr>
            <p:ph hasCustomPrompt="1" type="title"/>
          </p:nvPr>
        </p:nvSpPr>
        <p:spPr>
          <a:xfrm>
            <a:off x="713250" y="1039533"/>
            <a:ext cx="7717500" cy="42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566" name="Google Shape;566;p123"/>
          <p:cNvSpPr txBox="1"/>
          <p:nvPr>
            <p:ph idx="1" type="subTitle"/>
          </p:nvPr>
        </p:nvSpPr>
        <p:spPr>
          <a:xfrm>
            <a:off x="2111675" y="1753459"/>
            <a:ext cx="4920600" cy="23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  <p:sp>
        <p:nvSpPr>
          <p:cNvPr id="567" name="Google Shape;567;p123"/>
          <p:cNvSpPr txBox="1"/>
          <p:nvPr>
            <p:ph hasCustomPrompt="1" idx="2" type="title"/>
          </p:nvPr>
        </p:nvSpPr>
        <p:spPr>
          <a:xfrm>
            <a:off x="713250" y="2193286"/>
            <a:ext cx="7717500" cy="42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568" name="Google Shape;568;p123"/>
          <p:cNvSpPr txBox="1"/>
          <p:nvPr>
            <p:ph idx="3" type="subTitle"/>
          </p:nvPr>
        </p:nvSpPr>
        <p:spPr>
          <a:xfrm>
            <a:off x="2111675" y="2913935"/>
            <a:ext cx="4920600" cy="23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  <p:sp>
        <p:nvSpPr>
          <p:cNvPr id="569" name="Google Shape;569;p123"/>
          <p:cNvSpPr txBox="1"/>
          <p:nvPr>
            <p:ph hasCustomPrompt="1" idx="4" type="title"/>
          </p:nvPr>
        </p:nvSpPr>
        <p:spPr>
          <a:xfrm>
            <a:off x="713250" y="3367210"/>
            <a:ext cx="7717500" cy="42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570" name="Google Shape;570;p123"/>
          <p:cNvSpPr txBox="1"/>
          <p:nvPr>
            <p:ph idx="5" type="subTitle"/>
          </p:nvPr>
        </p:nvSpPr>
        <p:spPr>
          <a:xfrm>
            <a:off x="2111675" y="4060965"/>
            <a:ext cx="4920600" cy="23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8"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124"/>
          <p:cNvSpPr txBox="1"/>
          <p:nvPr>
            <p:ph idx="1" type="subTitle"/>
          </p:nvPr>
        </p:nvSpPr>
        <p:spPr>
          <a:xfrm>
            <a:off x="6322850" y="2713877"/>
            <a:ext cx="1855800" cy="65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573" name="Google Shape;573;p124"/>
          <p:cNvSpPr txBox="1"/>
          <p:nvPr>
            <p:ph idx="2" type="subTitle"/>
          </p:nvPr>
        </p:nvSpPr>
        <p:spPr>
          <a:xfrm>
            <a:off x="2511300" y="2713875"/>
            <a:ext cx="1855800" cy="65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574" name="Google Shape;574;p124"/>
          <p:cNvSpPr txBox="1"/>
          <p:nvPr>
            <p:ph idx="3" type="subTitle"/>
          </p:nvPr>
        </p:nvSpPr>
        <p:spPr>
          <a:xfrm>
            <a:off x="6322825" y="2125735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75" name="Google Shape;575;p124"/>
          <p:cNvSpPr txBox="1"/>
          <p:nvPr>
            <p:ph idx="4" type="subTitle"/>
          </p:nvPr>
        </p:nvSpPr>
        <p:spPr>
          <a:xfrm>
            <a:off x="2511263" y="2125735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76" name="Google Shape;576;p124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125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79" name="Google Shape;579;p125"/>
          <p:cNvSpPr txBox="1"/>
          <p:nvPr>
            <p:ph idx="1" type="subTitle"/>
          </p:nvPr>
        </p:nvSpPr>
        <p:spPr>
          <a:xfrm>
            <a:off x="1145875" y="3428381"/>
            <a:ext cx="20988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0" name="Google Shape;580;p125"/>
          <p:cNvSpPr txBox="1"/>
          <p:nvPr>
            <p:ph idx="2" type="subTitle"/>
          </p:nvPr>
        </p:nvSpPr>
        <p:spPr>
          <a:xfrm>
            <a:off x="3522518" y="3428381"/>
            <a:ext cx="20988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1" name="Google Shape;581;p125"/>
          <p:cNvSpPr txBox="1"/>
          <p:nvPr>
            <p:ph idx="3" type="subTitle"/>
          </p:nvPr>
        </p:nvSpPr>
        <p:spPr>
          <a:xfrm>
            <a:off x="1201545" y="2802181"/>
            <a:ext cx="19875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82" name="Google Shape;582;p125"/>
          <p:cNvSpPr txBox="1"/>
          <p:nvPr>
            <p:ph idx="4" type="subTitle"/>
          </p:nvPr>
        </p:nvSpPr>
        <p:spPr>
          <a:xfrm>
            <a:off x="3578133" y="2802181"/>
            <a:ext cx="19875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83" name="Google Shape;583;p125"/>
          <p:cNvSpPr txBox="1"/>
          <p:nvPr>
            <p:ph idx="5" type="subTitle"/>
          </p:nvPr>
        </p:nvSpPr>
        <p:spPr>
          <a:xfrm>
            <a:off x="5899162" y="3428381"/>
            <a:ext cx="20988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4" name="Google Shape;584;p125"/>
          <p:cNvSpPr txBox="1"/>
          <p:nvPr>
            <p:ph idx="6" type="subTitle"/>
          </p:nvPr>
        </p:nvSpPr>
        <p:spPr>
          <a:xfrm>
            <a:off x="5954832" y="2802181"/>
            <a:ext cx="19875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">
  <p:cSld name="CUSTOM_11_1">
    <p:bg>
      <p:bgPr>
        <a:solidFill>
          <a:schemeClr val="lt1"/>
        </a:solidFill>
      </p:bgPr>
    </p:bg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126"/>
          <p:cNvSpPr txBox="1"/>
          <p:nvPr>
            <p:ph idx="1" type="subTitle"/>
          </p:nvPr>
        </p:nvSpPr>
        <p:spPr>
          <a:xfrm>
            <a:off x="2377650" y="3757925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587" name="Google Shape;587;p126"/>
          <p:cNvSpPr txBox="1"/>
          <p:nvPr>
            <p:ph idx="2" type="subTitle"/>
          </p:nvPr>
        </p:nvSpPr>
        <p:spPr>
          <a:xfrm>
            <a:off x="2377724" y="1954700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588" name="Google Shape;588;p126"/>
          <p:cNvSpPr txBox="1"/>
          <p:nvPr>
            <p:ph idx="3" type="subTitle"/>
          </p:nvPr>
        </p:nvSpPr>
        <p:spPr>
          <a:xfrm>
            <a:off x="6035225" y="1954700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589" name="Google Shape;589;p126"/>
          <p:cNvSpPr txBox="1"/>
          <p:nvPr>
            <p:ph idx="4" type="subTitle"/>
          </p:nvPr>
        </p:nvSpPr>
        <p:spPr>
          <a:xfrm>
            <a:off x="6035251" y="3757925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590" name="Google Shape;590;p126"/>
          <p:cNvSpPr txBox="1"/>
          <p:nvPr>
            <p:ph idx="5" type="subTitle"/>
          </p:nvPr>
        </p:nvSpPr>
        <p:spPr>
          <a:xfrm>
            <a:off x="2377725" y="3189885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91" name="Google Shape;591;p126"/>
          <p:cNvSpPr txBox="1"/>
          <p:nvPr>
            <p:ph idx="6" type="subTitle"/>
          </p:nvPr>
        </p:nvSpPr>
        <p:spPr>
          <a:xfrm>
            <a:off x="2377700" y="1391723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92" name="Google Shape;592;p126"/>
          <p:cNvSpPr txBox="1"/>
          <p:nvPr>
            <p:ph idx="7" type="subTitle"/>
          </p:nvPr>
        </p:nvSpPr>
        <p:spPr>
          <a:xfrm>
            <a:off x="6035200" y="1391723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93" name="Google Shape;593;p126"/>
          <p:cNvSpPr txBox="1"/>
          <p:nvPr>
            <p:ph idx="8" type="subTitle"/>
          </p:nvPr>
        </p:nvSpPr>
        <p:spPr>
          <a:xfrm>
            <a:off x="6035169" y="3189885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94" name="Google Shape;594;p126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">
  <p:cSld name="CUSTOM_8_1"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127"/>
          <p:cNvSpPr txBox="1"/>
          <p:nvPr>
            <p:ph idx="1" type="subTitle"/>
          </p:nvPr>
        </p:nvSpPr>
        <p:spPr>
          <a:xfrm>
            <a:off x="949267" y="1845939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97" name="Google Shape;597;p127"/>
          <p:cNvSpPr txBox="1"/>
          <p:nvPr>
            <p:ph idx="2" type="subTitle"/>
          </p:nvPr>
        </p:nvSpPr>
        <p:spPr>
          <a:xfrm>
            <a:off x="889575" y="229957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598" name="Google Shape;598;p127"/>
          <p:cNvSpPr txBox="1"/>
          <p:nvPr>
            <p:ph idx="3" type="subTitle"/>
          </p:nvPr>
        </p:nvSpPr>
        <p:spPr>
          <a:xfrm>
            <a:off x="949267" y="3739600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99" name="Google Shape;599;p127"/>
          <p:cNvSpPr txBox="1"/>
          <p:nvPr>
            <p:ph idx="4" type="subTitle"/>
          </p:nvPr>
        </p:nvSpPr>
        <p:spPr>
          <a:xfrm>
            <a:off x="889575" y="419321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600" name="Google Shape;600;p127"/>
          <p:cNvSpPr txBox="1"/>
          <p:nvPr>
            <p:ph idx="5" type="subTitle"/>
          </p:nvPr>
        </p:nvSpPr>
        <p:spPr>
          <a:xfrm>
            <a:off x="3569412" y="229957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601" name="Google Shape;601;p127"/>
          <p:cNvSpPr txBox="1"/>
          <p:nvPr>
            <p:ph idx="6" type="subTitle"/>
          </p:nvPr>
        </p:nvSpPr>
        <p:spPr>
          <a:xfrm>
            <a:off x="3629092" y="3739600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602" name="Google Shape;602;p127"/>
          <p:cNvSpPr txBox="1"/>
          <p:nvPr>
            <p:ph idx="7" type="subTitle"/>
          </p:nvPr>
        </p:nvSpPr>
        <p:spPr>
          <a:xfrm>
            <a:off x="3569412" y="419321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603" name="Google Shape;603;p127"/>
          <p:cNvSpPr txBox="1"/>
          <p:nvPr>
            <p:ph idx="8" type="subTitle"/>
          </p:nvPr>
        </p:nvSpPr>
        <p:spPr>
          <a:xfrm>
            <a:off x="6308917" y="1845939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604" name="Google Shape;604;p127"/>
          <p:cNvSpPr txBox="1"/>
          <p:nvPr>
            <p:ph idx="9" type="subTitle"/>
          </p:nvPr>
        </p:nvSpPr>
        <p:spPr>
          <a:xfrm>
            <a:off x="6249273" y="229957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605" name="Google Shape;605;p127"/>
          <p:cNvSpPr txBox="1"/>
          <p:nvPr>
            <p:ph idx="13" type="subTitle"/>
          </p:nvPr>
        </p:nvSpPr>
        <p:spPr>
          <a:xfrm>
            <a:off x="6308917" y="3739600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606" name="Google Shape;606;p127"/>
          <p:cNvSpPr txBox="1"/>
          <p:nvPr>
            <p:ph idx="14" type="subTitle"/>
          </p:nvPr>
        </p:nvSpPr>
        <p:spPr>
          <a:xfrm>
            <a:off x="6249273" y="419321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607" name="Google Shape;607;p127"/>
          <p:cNvSpPr txBox="1"/>
          <p:nvPr>
            <p:ph idx="15" type="subTitle"/>
          </p:nvPr>
        </p:nvSpPr>
        <p:spPr>
          <a:xfrm>
            <a:off x="3629117" y="1845939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608" name="Google Shape;608;p127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2">
  <p:cSld name="CUSTOM_9"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128"/>
          <p:cNvSpPr txBox="1"/>
          <p:nvPr>
            <p:ph type="title"/>
          </p:nvPr>
        </p:nvSpPr>
        <p:spPr>
          <a:xfrm>
            <a:off x="713200" y="1411756"/>
            <a:ext cx="3120900" cy="79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1" name="Google Shape;611;p128"/>
          <p:cNvSpPr txBox="1"/>
          <p:nvPr>
            <p:ph idx="1" type="subTitle"/>
          </p:nvPr>
        </p:nvSpPr>
        <p:spPr>
          <a:xfrm>
            <a:off x="713225" y="2412113"/>
            <a:ext cx="3120900" cy="124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3">
  <p:cSld name="CUSTOM_9_1"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129"/>
          <p:cNvSpPr txBox="1"/>
          <p:nvPr>
            <p:ph type="title"/>
          </p:nvPr>
        </p:nvSpPr>
        <p:spPr>
          <a:xfrm>
            <a:off x="5309850" y="1411756"/>
            <a:ext cx="3120900" cy="79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4" name="Google Shape;614;p129"/>
          <p:cNvSpPr txBox="1"/>
          <p:nvPr>
            <p:ph idx="1" type="subTitle"/>
          </p:nvPr>
        </p:nvSpPr>
        <p:spPr>
          <a:xfrm>
            <a:off x="5309875" y="2409376"/>
            <a:ext cx="3120900" cy="124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words">
  <p:cSld name="CUSTOM_7_1"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130"/>
          <p:cNvSpPr txBox="1"/>
          <p:nvPr>
            <p:ph type="ctrTitle"/>
          </p:nvPr>
        </p:nvSpPr>
        <p:spPr>
          <a:xfrm>
            <a:off x="1392900" y="1666318"/>
            <a:ext cx="6358200" cy="111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617" name="Google Shape;617;p130"/>
          <p:cNvSpPr txBox="1"/>
          <p:nvPr>
            <p:ph idx="1" type="subTitle"/>
          </p:nvPr>
        </p:nvSpPr>
        <p:spPr>
          <a:xfrm>
            <a:off x="2475600" y="2834282"/>
            <a:ext cx="4192800" cy="64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">
  <p:cSld name="CUSTOM_7_2"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131"/>
          <p:cNvSpPr txBox="1"/>
          <p:nvPr>
            <p:ph type="ctrTitle"/>
          </p:nvPr>
        </p:nvSpPr>
        <p:spPr>
          <a:xfrm>
            <a:off x="724850" y="2306883"/>
            <a:ext cx="3249000" cy="130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20" name="Google Shape;620;p131"/>
          <p:cNvSpPr txBox="1"/>
          <p:nvPr>
            <p:ph idx="1" type="subTitle"/>
          </p:nvPr>
        </p:nvSpPr>
        <p:spPr>
          <a:xfrm>
            <a:off x="724850" y="3850366"/>
            <a:ext cx="2406600" cy="6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2">
  <p:cSld name="CUSTOM_7_2_1"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132"/>
          <p:cNvSpPr txBox="1"/>
          <p:nvPr>
            <p:ph type="ctrTitle"/>
          </p:nvPr>
        </p:nvSpPr>
        <p:spPr>
          <a:xfrm flipH="1">
            <a:off x="5181775" y="2312751"/>
            <a:ext cx="3249000" cy="130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23" name="Google Shape;623;p132"/>
          <p:cNvSpPr txBox="1"/>
          <p:nvPr>
            <p:ph idx="1" type="subTitle"/>
          </p:nvPr>
        </p:nvSpPr>
        <p:spPr>
          <a:xfrm flipH="1">
            <a:off x="6024175" y="3849938"/>
            <a:ext cx="2406600" cy="6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 ">
  <p:cSld name="CUSTOM_14_1"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133"/>
          <p:cNvSpPr txBox="1"/>
          <p:nvPr>
            <p:ph type="title"/>
          </p:nvPr>
        </p:nvSpPr>
        <p:spPr>
          <a:xfrm>
            <a:off x="4572000" y="540000"/>
            <a:ext cx="3847200" cy="97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26" name="Google Shape;626;p133"/>
          <p:cNvSpPr txBox="1"/>
          <p:nvPr>
            <p:ph idx="1" type="subTitle"/>
          </p:nvPr>
        </p:nvSpPr>
        <p:spPr>
          <a:xfrm>
            <a:off x="4572025" y="2398225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627" name="Google Shape;627;p133"/>
          <p:cNvSpPr txBox="1"/>
          <p:nvPr>
            <p:ph idx="2" type="subTitle"/>
          </p:nvPr>
        </p:nvSpPr>
        <p:spPr>
          <a:xfrm>
            <a:off x="4572000" y="1727676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628" name="Google Shape;628;p133"/>
          <p:cNvSpPr txBox="1"/>
          <p:nvPr>
            <p:ph idx="3" type="subTitle"/>
          </p:nvPr>
        </p:nvSpPr>
        <p:spPr>
          <a:xfrm>
            <a:off x="4572025" y="3973700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629" name="Google Shape;629;p133"/>
          <p:cNvSpPr txBox="1"/>
          <p:nvPr>
            <p:ph idx="4" type="subTitle"/>
          </p:nvPr>
        </p:nvSpPr>
        <p:spPr>
          <a:xfrm>
            <a:off x="4572000" y="3291929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1"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134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2" name="Google Shape;632;p134"/>
          <p:cNvSpPr txBox="1"/>
          <p:nvPr/>
        </p:nvSpPr>
        <p:spPr>
          <a:xfrm>
            <a:off x="707875" y="1032600"/>
            <a:ext cx="7717500" cy="3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633" name="Google Shape;633;p134"/>
          <p:cNvSpPr txBox="1"/>
          <p:nvPr>
            <p:ph idx="1" type="body"/>
          </p:nvPr>
        </p:nvSpPr>
        <p:spPr>
          <a:xfrm>
            <a:off x="713175" y="1104025"/>
            <a:ext cx="7717500" cy="349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AutoNum type="romanLcPeriod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0"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135"/>
          <p:cNvSpPr txBox="1"/>
          <p:nvPr>
            <p:ph type="ctrTitle"/>
          </p:nvPr>
        </p:nvSpPr>
        <p:spPr>
          <a:xfrm>
            <a:off x="1392900" y="803597"/>
            <a:ext cx="6358200" cy="88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636" name="Google Shape;636;p135"/>
          <p:cNvSpPr txBox="1"/>
          <p:nvPr>
            <p:ph idx="1" type="subTitle"/>
          </p:nvPr>
        </p:nvSpPr>
        <p:spPr>
          <a:xfrm>
            <a:off x="2475600" y="1896159"/>
            <a:ext cx="4192800" cy="111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37" name="Google Shape;637;p135"/>
          <p:cNvSpPr txBox="1"/>
          <p:nvPr/>
        </p:nvSpPr>
        <p:spPr>
          <a:xfrm>
            <a:off x="2133100" y="3774892"/>
            <a:ext cx="48768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CREDITS: This presentation template was created by </a:t>
            </a:r>
            <a:r>
              <a:rPr b="1" lang="en" sz="1200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including icons by </a:t>
            </a:r>
            <a:r>
              <a:rPr b="1" lang="en" sz="1200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and infographics &amp; images by </a:t>
            </a:r>
            <a:r>
              <a:rPr b="1" lang="en" sz="1200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chemeClr val="lt2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5">
    <p:bg>
      <p:bgPr>
        <a:solidFill>
          <a:schemeClr val="dk2"/>
        </a:solidFill>
      </p:bgPr>
    </p:bg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5_1">
    <p:bg>
      <p:bgPr>
        <a:solidFill>
          <a:schemeClr val="lt2"/>
        </a:solidFill>
      </p:bgPr>
    </p:bg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713225" y="1723661"/>
            <a:ext cx="4235100" cy="15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713275" y="3423151"/>
            <a:ext cx="4235100" cy="34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140325" y="2962825"/>
            <a:ext cx="3875700" cy="5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3" name="Google Shape;63;p16"/>
          <p:cNvSpPr txBox="1"/>
          <p:nvPr>
            <p:ph hasCustomPrompt="1" idx="2" type="title"/>
          </p:nvPr>
        </p:nvSpPr>
        <p:spPr>
          <a:xfrm>
            <a:off x="443765" y="2593046"/>
            <a:ext cx="1714500" cy="10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rtl="0" algn="ctr"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2140325" y="3888394"/>
            <a:ext cx="2660400" cy="38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idx="1" type="body"/>
          </p:nvPr>
        </p:nvSpPr>
        <p:spPr>
          <a:xfrm>
            <a:off x="713175" y="2455862"/>
            <a:ext cx="3460800" cy="125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type="title"/>
          </p:nvPr>
        </p:nvSpPr>
        <p:spPr>
          <a:xfrm>
            <a:off x="713200" y="1405460"/>
            <a:ext cx="3120900" cy="79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0" name="Google Shape;70;p18"/>
          <p:cNvSpPr txBox="1"/>
          <p:nvPr>
            <p:ph idx="1" type="subTitle"/>
          </p:nvPr>
        </p:nvSpPr>
        <p:spPr>
          <a:xfrm>
            <a:off x="1507488" y="3492794"/>
            <a:ext cx="23640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2" type="subTitle"/>
          </p:nvPr>
        </p:nvSpPr>
        <p:spPr>
          <a:xfrm>
            <a:off x="5272513" y="3492794"/>
            <a:ext cx="23640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3" type="subTitle"/>
          </p:nvPr>
        </p:nvSpPr>
        <p:spPr>
          <a:xfrm>
            <a:off x="1570188" y="2874399"/>
            <a:ext cx="22386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3" name="Google Shape;73;p18"/>
          <p:cNvSpPr txBox="1"/>
          <p:nvPr>
            <p:ph idx="4" type="subTitle"/>
          </p:nvPr>
        </p:nvSpPr>
        <p:spPr>
          <a:xfrm>
            <a:off x="5335150" y="2874399"/>
            <a:ext cx="22386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 txBox="1"/>
          <p:nvPr>
            <p:ph type="title"/>
          </p:nvPr>
        </p:nvSpPr>
        <p:spPr>
          <a:xfrm>
            <a:off x="4764550" y="755400"/>
            <a:ext cx="3588600" cy="75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8" name="Google Shape;78;p20"/>
          <p:cNvSpPr txBox="1"/>
          <p:nvPr>
            <p:ph idx="1" type="body"/>
          </p:nvPr>
        </p:nvSpPr>
        <p:spPr>
          <a:xfrm>
            <a:off x="4764550" y="2179800"/>
            <a:ext cx="3588600" cy="22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type="ctrTitle"/>
          </p:nvPr>
        </p:nvSpPr>
        <p:spPr>
          <a:xfrm>
            <a:off x="1392900" y="1686300"/>
            <a:ext cx="6358200" cy="177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/>
          <p:nvPr>
            <p:ph type="title"/>
          </p:nvPr>
        </p:nvSpPr>
        <p:spPr>
          <a:xfrm flipH="1">
            <a:off x="3121679" y="3027600"/>
            <a:ext cx="3875700" cy="45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3" name="Google Shape;83;p22"/>
          <p:cNvSpPr txBox="1"/>
          <p:nvPr>
            <p:ph idx="1" type="subTitle"/>
          </p:nvPr>
        </p:nvSpPr>
        <p:spPr>
          <a:xfrm>
            <a:off x="4736579" y="3893642"/>
            <a:ext cx="2260800" cy="38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  <p:sp>
        <p:nvSpPr>
          <p:cNvPr id="84" name="Google Shape;84;p22"/>
          <p:cNvSpPr txBox="1"/>
          <p:nvPr>
            <p:ph hasCustomPrompt="1" idx="2" type="title"/>
          </p:nvPr>
        </p:nvSpPr>
        <p:spPr>
          <a:xfrm>
            <a:off x="7007665" y="2593046"/>
            <a:ext cx="1714500" cy="10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rtl="0" algn="ctr"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type="title"/>
          </p:nvPr>
        </p:nvSpPr>
        <p:spPr>
          <a:xfrm>
            <a:off x="4247350" y="2358509"/>
            <a:ext cx="3588600" cy="75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4"/>
          <p:cNvSpPr txBox="1"/>
          <p:nvPr>
            <p:ph hasCustomPrompt="1" type="title"/>
          </p:nvPr>
        </p:nvSpPr>
        <p:spPr>
          <a:xfrm>
            <a:off x="713225" y="1638488"/>
            <a:ext cx="7717500" cy="121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713250" y="2994413"/>
            <a:ext cx="7717500" cy="51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3">
    <p:bg>
      <p:bgPr>
        <a:solidFill>
          <a:schemeClr val="lt1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6"/>
          <p:cNvSpPr txBox="1"/>
          <p:nvPr>
            <p:ph idx="1" type="subTitle"/>
          </p:nvPr>
        </p:nvSpPr>
        <p:spPr>
          <a:xfrm>
            <a:off x="2084658" y="1317421"/>
            <a:ext cx="1895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3" name="Google Shape;93;p26"/>
          <p:cNvSpPr txBox="1"/>
          <p:nvPr>
            <p:ph idx="2" type="subTitle"/>
          </p:nvPr>
        </p:nvSpPr>
        <p:spPr>
          <a:xfrm>
            <a:off x="2084657" y="1938788"/>
            <a:ext cx="18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94" name="Google Shape;94;p26"/>
          <p:cNvSpPr txBox="1"/>
          <p:nvPr>
            <p:ph idx="3" type="subTitle"/>
          </p:nvPr>
        </p:nvSpPr>
        <p:spPr>
          <a:xfrm>
            <a:off x="6042407" y="1318096"/>
            <a:ext cx="1895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5" name="Google Shape;95;p26"/>
          <p:cNvSpPr txBox="1"/>
          <p:nvPr>
            <p:ph idx="4" type="subTitle"/>
          </p:nvPr>
        </p:nvSpPr>
        <p:spPr>
          <a:xfrm>
            <a:off x="6042407" y="1939588"/>
            <a:ext cx="18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96" name="Google Shape;96;p26"/>
          <p:cNvSpPr txBox="1"/>
          <p:nvPr>
            <p:ph idx="5" type="subTitle"/>
          </p:nvPr>
        </p:nvSpPr>
        <p:spPr>
          <a:xfrm>
            <a:off x="2084658" y="2815744"/>
            <a:ext cx="1895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7" name="Google Shape;97;p26"/>
          <p:cNvSpPr txBox="1"/>
          <p:nvPr>
            <p:ph idx="6" type="subTitle"/>
          </p:nvPr>
        </p:nvSpPr>
        <p:spPr>
          <a:xfrm>
            <a:off x="2084658" y="3443260"/>
            <a:ext cx="18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98" name="Google Shape;98;p26"/>
          <p:cNvSpPr txBox="1"/>
          <p:nvPr>
            <p:ph hasCustomPrompt="1" type="title"/>
          </p:nvPr>
        </p:nvSpPr>
        <p:spPr>
          <a:xfrm>
            <a:off x="994294" y="1637912"/>
            <a:ext cx="6480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9" name="Google Shape;99;p26"/>
          <p:cNvSpPr txBox="1"/>
          <p:nvPr>
            <p:ph hasCustomPrompt="1" idx="7" type="title"/>
          </p:nvPr>
        </p:nvSpPr>
        <p:spPr>
          <a:xfrm>
            <a:off x="4943648" y="1691700"/>
            <a:ext cx="6480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l"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0" name="Google Shape;100;p26"/>
          <p:cNvSpPr txBox="1"/>
          <p:nvPr>
            <p:ph hasCustomPrompt="1" idx="8" type="title"/>
          </p:nvPr>
        </p:nvSpPr>
        <p:spPr>
          <a:xfrm>
            <a:off x="967375" y="3139859"/>
            <a:ext cx="6480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1" name="Google Shape;101;p26"/>
          <p:cNvSpPr txBox="1"/>
          <p:nvPr>
            <p:ph idx="9" type="subTitle"/>
          </p:nvPr>
        </p:nvSpPr>
        <p:spPr>
          <a:xfrm>
            <a:off x="6042408" y="2815744"/>
            <a:ext cx="1895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2" name="Google Shape;102;p26"/>
          <p:cNvSpPr txBox="1"/>
          <p:nvPr>
            <p:ph idx="13" type="subTitle"/>
          </p:nvPr>
        </p:nvSpPr>
        <p:spPr>
          <a:xfrm>
            <a:off x="6042408" y="3443260"/>
            <a:ext cx="18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103" name="Google Shape;103;p26"/>
          <p:cNvSpPr txBox="1"/>
          <p:nvPr>
            <p:ph hasCustomPrompt="1" idx="14" type="title"/>
          </p:nvPr>
        </p:nvSpPr>
        <p:spPr>
          <a:xfrm>
            <a:off x="4943625" y="3193647"/>
            <a:ext cx="6480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l"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4" name="Google Shape;104;p26"/>
          <p:cNvSpPr txBox="1"/>
          <p:nvPr>
            <p:ph idx="15"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7_3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7"/>
          <p:cNvSpPr txBox="1"/>
          <p:nvPr>
            <p:ph type="title"/>
          </p:nvPr>
        </p:nvSpPr>
        <p:spPr>
          <a:xfrm>
            <a:off x="2533650" y="2391211"/>
            <a:ext cx="4076700" cy="106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20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07" name="Google Shape;107;p27"/>
          <p:cNvSpPr txBox="1"/>
          <p:nvPr>
            <p:ph idx="2" type="title"/>
          </p:nvPr>
        </p:nvSpPr>
        <p:spPr>
          <a:xfrm>
            <a:off x="3142200" y="3713593"/>
            <a:ext cx="28596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4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8"/>
          <p:cNvSpPr txBox="1"/>
          <p:nvPr>
            <p:ph hasCustomPrompt="1" type="title"/>
          </p:nvPr>
        </p:nvSpPr>
        <p:spPr>
          <a:xfrm>
            <a:off x="713250" y="1039533"/>
            <a:ext cx="7717500" cy="42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110" name="Google Shape;110;p28"/>
          <p:cNvSpPr txBox="1"/>
          <p:nvPr>
            <p:ph idx="1" type="subTitle"/>
          </p:nvPr>
        </p:nvSpPr>
        <p:spPr>
          <a:xfrm>
            <a:off x="2111675" y="1753459"/>
            <a:ext cx="4920600" cy="23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  <p:sp>
        <p:nvSpPr>
          <p:cNvPr id="111" name="Google Shape;111;p28"/>
          <p:cNvSpPr txBox="1"/>
          <p:nvPr>
            <p:ph hasCustomPrompt="1" idx="2" type="title"/>
          </p:nvPr>
        </p:nvSpPr>
        <p:spPr>
          <a:xfrm>
            <a:off x="713250" y="2193286"/>
            <a:ext cx="7717500" cy="42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112" name="Google Shape;112;p28"/>
          <p:cNvSpPr txBox="1"/>
          <p:nvPr>
            <p:ph idx="3" type="subTitle"/>
          </p:nvPr>
        </p:nvSpPr>
        <p:spPr>
          <a:xfrm>
            <a:off x="2111675" y="2913935"/>
            <a:ext cx="4920600" cy="23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  <p:sp>
        <p:nvSpPr>
          <p:cNvPr id="113" name="Google Shape;113;p28"/>
          <p:cNvSpPr txBox="1"/>
          <p:nvPr>
            <p:ph hasCustomPrompt="1" idx="4" type="title"/>
          </p:nvPr>
        </p:nvSpPr>
        <p:spPr>
          <a:xfrm>
            <a:off x="713250" y="3367210"/>
            <a:ext cx="7717500" cy="42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114" name="Google Shape;114;p28"/>
          <p:cNvSpPr txBox="1"/>
          <p:nvPr>
            <p:ph idx="5" type="subTitle"/>
          </p:nvPr>
        </p:nvSpPr>
        <p:spPr>
          <a:xfrm>
            <a:off x="2111675" y="4060965"/>
            <a:ext cx="4920600" cy="23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8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9"/>
          <p:cNvSpPr txBox="1"/>
          <p:nvPr>
            <p:ph idx="1" type="subTitle"/>
          </p:nvPr>
        </p:nvSpPr>
        <p:spPr>
          <a:xfrm>
            <a:off x="6322850" y="2713877"/>
            <a:ext cx="1855800" cy="65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17" name="Google Shape;117;p29"/>
          <p:cNvSpPr txBox="1"/>
          <p:nvPr>
            <p:ph idx="2" type="subTitle"/>
          </p:nvPr>
        </p:nvSpPr>
        <p:spPr>
          <a:xfrm>
            <a:off x="2511300" y="2713875"/>
            <a:ext cx="1855800" cy="65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18" name="Google Shape;118;p29"/>
          <p:cNvSpPr txBox="1"/>
          <p:nvPr>
            <p:ph idx="3" type="subTitle"/>
          </p:nvPr>
        </p:nvSpPr>
        <p:spPr>
          <a:xfrm>
            <a:off x="6322825" y="2125735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19" name="Google Shape;119;p29"/>
          <p:cNvSpPr txBox="1"/>
          <p:nvPr>
            <p:ph idx="4" type="subTitle"/>
          </p:nvPr>
        </p:nvSpPr>
        <p:spPr>
          <a:xfrm>
            <a:off x="2511263" y="2125735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20" name="Google Shape;120;p29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0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3" name="Google Shape;123;p30"/>
          <p:cNvSpPr txBox="1"/>
          <p:nvPr>
            <p:ph idx="1" type="subTitle"/>
          </p:nvPr>
        </p:nvSpPr>
        <p:spPr>
          <a:xfrm>
            <a:off x="1145875" y="3428381"/>
            <a:ext cx="20988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30"/>
          <p:cNvSpPr txBox="1"/>
          <p:nvPr>
            <p:ph idx="2" type="subTitle"/>
          </p:nvPr>
        </p:nvSpPr>
        <p:spPr>
          <a:xfrm>
            <a:off x="3522518" y="3428381"/>
            <a:ext cx="20988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30"/>
          <p:cNvSpPr txBox="1"/>
          <p:nvPr>
            <p:ph idx="3" type="subTitle"/>
          </p:nvPr>
        </p:nvSpPr>
        <p:spPr>
          <a:xfrm>
            <a:off x="1201545" y="2802181"/>
            <a:ext cx="19875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26" name="Google Shape;126;p30"/>
          <p:cNvSpPr txBox="1"/>
          <p:nvPr>
            <p:ph idx="4" type="subTitle"/>
          </p:nvPr>
        </p:nvSpPr>
        <p:spPr>
          <a:xfrm>
            <a:off x="3578133" y="2802181"/>
            <a:ext cx="19875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27" name="Google Shape;127;p30"/>
          <p:cNvSpPr txBox="1"/>
          <p:nvPr>
            <p:ph idx="5" type="subTitle"/>
          </p:nvPr>
        </p:nvSpPr>
        <p:spPr>
          <a:xfrm>
            <a:off x="5899162" y="3428381"/>
            <a:ext cx="20988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30"/>
          <p:cNvSpPr txBox="1"/>
          <p:nvPr>
            <p:ph idx="6" type="subTitle"/>
          </p:nvPr>
        </p:nvSpPr>
        <p:spPr>
          <a:xfrm>
            <a:off x="5954832" y="2802181"/>
            <a:ext cx="19875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">
  <p:cSld name="CUSTOM_11_1">
    <p:bg>
      <p:bgPr>
        <a:solidFill>
          <a:schemeClr val="lt1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1"/>
          <p:cNvSpPr txBox="1"/>
          <p:nvPr>
            <p:ph idx="1" type="subTitle"/>
          </p:nvPr>
        </p:nvSpPr>
        <p:spPr>
          <a:xfrm>
            <a:off x="2377650" y="3757925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31" name="Google Shape;131;p31"/>
          <p:cNvSpPr txBox="1"/>
          <p:nvPr>
            <p:ph idx="2" type="subTitle"/>
          </p:nvPr>
        </p:nvSpPr>
        <p:spPr>
          <a:xfrm>
            <a:off x="2377724" y="1954700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32" name="Google Shape;132;p31"/>
          <p:cNvSpPr txBox="1"/>
          <p:nvPr>
            <p:ph idx="3" type="subTitle"/>
          </p:nvPr>
        </p:nvSpPr>
        <p:spPr>
          <a:xfrm>
            <a:off x="6035225" y="1954700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33" name="Google Shape;133;p31"/>
          <p:cNvSpPr txBox="1"/>
          <p:nvPr>
            <p:ph idx="4" type="subTitle"/>
          </p:nvPr>
        </p:nvSpPr>
        <p:spPr>
          <a:xfrm>
            <a:off x="6035251" y="3757925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34" name="Google Shape;134;p31"/>
          <p:cNvSpPr txBox="1"/>
          <p:nvPr>
            <p:ph idx="5" type="subTitle"/>
          </p:nvPr>
        </p:nvSpPr>
        <p:spPr>
          <a:xfrm>
            <a:off x="2377725" y="3189885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5" name="Google Shape;135;p31"/>
          <p:cNvSpPr txBox="1"/>
          <p:nvPr>
            <p:ph idx="6" type="subTitle"/>
          </p:nvPr>
        </p:nvSpPr>
        <p:spPr>
          <a:xfrm>
            <a:off x="2377700" y="1391723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6" name="Google Shape;136;p31"/>
          <p:cNvSpPr txBox="1"/>
          <p:nvPr>
            <p:ph idx="7" type="subTitle"/>
          </p:nvPr>
        </p:nvSpPr>
        <p:spPr>
          <a:xfrm>
            <a:off x="6035200" y="1391723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7" name="Google Shape;137;p31"/>
          <p:cNvSpPr txBox="1"/>
          <p:nvPr>
            <p:ph idx="8" type="subTitle"/>
          </p:nvPr>
        </p:nvSpPr>
        <p:spPr>
          <a:xfrm>
            <a:off x="6035169" y="3189885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8" name="Google Shape;138;p3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">
  <p:cSld name="CUSTOM_8_1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2"/>
          <p:cNvSpPr txBox="1"/>
          <p:nvPr>
            <p:ph idx="1" type="subTitle"/>
          </p:nvPr>
        </p:nvSpPr>
        <p:spPr>
          <a:xfrm>
            <a:off x="949267" y="1845939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1" name="Google Shape;141;p32"/>
          <p:cNvSpPr txBox="1"/>
          <p:nvPr>
            <p:ph idx="2" type="subTitle"/>
          </p:nvPr>
        </p:nvSpPr>
        <p:spPr>
          <a:xfrm>
            <a:off x="889575" y="229957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42" name="Google Shape;142;p32"/>
          <p:cNvSpPr txBox="1"/>
          <p:nvPr>
            <p:ph idx="3" type="subTitle"/>
          </p:nvPr>
        </p:nvSpPr>
        <p:spPr>
          <a:xfrm>
            <a:off x="949267" y="3739600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3" name="Google Shape;143;p32"/>
          <p:cNvSpPr txBox="1"/>
          <p:nvPr>
            <p:ph idx="4" type="subTitle"/>
          </p:nvPr>
        </p:nvSpPr>
        <p:spPr>
          <a:xfrm>
            <a:off x="889575" y="419321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44" name="Google Shape;144;p32"/>
          <p:cNvSpPr txBox="1"/>
          <p:nvPr>
            <p:ph idx="5" type="subTitle"/>
          </p:nvPr>
        </p:nvSpPr>
        <p:spPr>
          <a:xfrm>
            <a:off x="3569412" y="229957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45" name="Google Shape;145;p32"/>
          <p:cNvSpPr txBox="1"/>
          <p:nvPr>
            <p:ph idx="6" type="subTitle"/>
          </p:nvPr>
        </p:nvSpPr>
        <p:spPr>
          <a:xfrm>
            <a:off x="3629092" y="3739600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6" name="Google Shape;146;p32"/>
          <p:cNvSpPr txBox="1"/>
          <p:nvPr>
            <p:ph idx="7" type="subTitle"/>
          </p:nvPr>
        </p:nvSpPr>
        <p:spPr>
          <a:xfrm>
            <a:off x="3569412" y="419321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47" name="Google Shape;147;p32"/>
          <p:cNvSpPr txBox="1"/>
          <p:nvPr>
            <p:ph idx="8" type="subTitle"/>
          </p:nvPr>
        </p:nvSpPr>
        <p:spPr>
          <a:xfrm>
            <a:off x="6308917" y="1845939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8" name="Google Shape;148;p32"/>
          <p:cNvSpPr txBox="1"/>
          <p:nvPr>
            <p:ph idx="9" type="subTitle"/>
          </p:nvPr>
        </p:nvSpPr>
        <p:spPr>
          <a:xfrm>
            <a:off x="6249273" y="229957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49" name="Google Shape;149;p32"/>
          <p:cNvSpPr txBox="1"/>
          <p:nvPr>
            <p:ph idx="13" type="subTitle"/>
          </p:nvPr>
        </p:nvSpPr>
        <p:spPr>
          <a:xfrm>
            <a:off x="6308917" y="3739600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50" name="Google Shape;150;p32"/>
          <p:cNvSpPr txBox="1"/>
          <p:nvPr>
            <p:ph idx="14" type="subTitle"/>
          </p:nvPr>
        </p:nvSpPr>
        <p:spPr>
          <a:xfrm>
            <a:off x="6249273" y="419321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51" name="Google Shape;151;p32"/>
          <p:cNvSpPr txBox="1"/>
          <p:nvPr>
            <p:ph idx="15" type="subTitle"/>
          </p:nvPr>
        </p:nvSpPr>
        <p:spPr>
          <a:xfrm>
            <a:off x="3629117" y="1845939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52" name="Google Shape;152;p32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2">
  <p:cSld name="CUSTOM_9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3"/>
          <p:cNvSpPr txBox="1"/>
          <p:nvPr>
            <p:ph type="title"/>
          </p:nvPr>
        </p:nvSpPr>
        <p:spPr>
          <a:xfrm>
            <a:off x="713200" y="1411756"/>
            <a:ext cx="3120900" cy="79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5" name="Google Shape;155;p33"/>
          <p:cNvSpPr txBox="1"/>
          <p:nvPr>
            <p:ph idx="1" type="subTitle"/>
          </p:nvPr>
        </p:nvSpPr>
        <p:spPr>
          <a:xfrm>
            <a:off x="713225" y="2412113"/>
            <a:ext cx="3120900" cy="124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3">
  <p:cSld name="CUSTOM_9_1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4"/>
          <p:cNvSpPr txBox="1"/>
          <p:nvPr>
            <p:ph type="title"/>
          </p:nvPr>
        </p:nvSpPr>
        <p:spPr>
          <a:xfrm>
            <a:off x="5309850" y="1411756"/>
            <a:ext cx="3120900" cy="79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8" name="Google Shape;158;p34"/>
          <p:cNvSpPr txBox="1"/>
          <p:nvPr>
            <p:ph idx="1" type="subTitle"/>
          </p:nvPr>
        </p:nvSpPr>
        <p:spPr>
          <a:xfrm>
            <a:off x="5309875" y="2409376"/>
            <a:ext cx="3120900" cy="124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words">
  <p:cSld name="CUSTOM_7_1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5"/>
          <p:cNvSpPr txBox="1"/>
          <p:nvPr>
            <p:ph type="ctrTitle"/>
          </p:nvPr>
        </p:nvSpPr>
        <p:spPr>
          <a:xfrm>
            <a:off x="1392900" y="1666318"/>
            <a:ext cx="6358200" cy="111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61" name="Google Shape;161;p35"/>
          <p:cNvSpPr txBox="1"/>
          <p:nvPr>
            <p:ph idx="1" type="subTitle"/>
          </p:nvPr>
        </p:nvSpPr>
        <p:spPr>
          <a:xfrm>
            <a:off x="2475600" y="2834282"/>
            <a:ext cx="4192800" cy="64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">
  <p:cSld name="CUSTOM_7_2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6"/>
          <p:cNvSpPr txBox="1"/>
          <p:nvPr>
            <p:ph type="ctrTitle"/>
          </p:nvPr>
        </p:nvSpPr>
        <p:spPr>
          <a:xfrm>
            <a:off x="724850" y="2306883"/>
            <a:ext cx="3249000" cy="130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64" name="Google Shape;164;p36"/>
          <p:cNvSpPr txBox="1"/>
          <p:nvPr>
            <p:ph idx="1" type="subTitle"/>
          </p:nvPr>
        </p:nvSpPr>
        <p:spPr>
          <a:xfrm>
            <a:off x="724850" y="3850366"/>
            <a:ext cx="2406600" cy="6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2">
  <p:cSld name="CUSTOM_7_2_1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7"/>
          <p:cNvSpPr txBox="1"/>
          <p:nvPr>
            <p:ph type="ctrTitle"/>
          </p:nvPr>
        </p:nvSpPr>
        <p:spPr>
          <a:xfrm flipH="1">
            <a:off x="5181775" y="2312751"/>
            <a:ext cx="3249000" cy="130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67" name="Google Shape;167;p37"/>
          <p:cNvSpPr txBox="1"/>
          <p:nvPr>
            <p:ph idx="1" type="subTitle"/>
          </p:nvPr>
        </p:nvSpPr>
        <p:spPr>
          <a:xfrm flipH="1">
            <a:off x="6024175" y="3849938"/>
            <a:ext cx="2406600" cy="6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 ">
  <p:cSld name="CUSTOM_14_1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8"/>
          <p:cNvSpPr txBox="1"/>
          <p:nvPr>
            <p:ph type="title"/>
          </p:nvPr>
        </p:nvSpPr>
        <p:spPr>
          <a:xfrm>
            <a:off x="4572000" y="540000"/>
            <a:ext cx="3847200" cy="97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0" name="Google Shape;170;p38"/>
          <p:cNvSpPr txBox="1"/>
          <p:nvPr>
            <p:ph idx="1" type="subTitle"/>
          </p:nvPr>
        </p:nvSpPr>
        <p:spPr>
          <a:xfrm>
            <a:off x="4572025" y="2398225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71" name="Google Shape;171;p38"/>
          <p:cNvSpPr txBox="1"/>
          <p:nvPr>
            <p:ph idx="2" type="subTitle"/>
          </p:nvPr>
        </p:nvSpPr>
        <p:spPr>
          <a:xfrm>
            <a:off x="4572000" y="1727676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72" name="Google Shape;172;p38"/>
          <p:cNvSpPr txBox="1"/>
          <p:nvPr>
            <p:ph idx="3" type="subTitle"/>
          </p:nvPr>
        </p:nvSpPr>
        <p:spPr>
          <a:xfrm>
            <a:off x="4572025" y="3973700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73" name="Google Shape;173;p38"/>
          <p:cNvSpPr txBox="1"/>
          <p:nvPr>
            <p:ph idx="4" type="subTitle"/>
          </p:nvPr>
        </p:nvSpPr>
        <p:spPr>
          <a:xfrm>
            <a:off x="4572000" y="3291929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1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9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6" name="Google Shape;176;p39"/>
          <p:cNvSpPr txBox="1"/>
          <p:nvPr/>
        </p:nvSpPr>
        <p:spPr>
          <a:xfrm>
            <a:off x="707875" y="1032600"/>
            <a:ext cx="7717500" cy="3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177" name="Google Shape;177;p39"/>
          <p:cNvSpPr txBox="1"/>
          <p:nvPr>
            <p:ph idx="1" type="body"/>
          </p:nvPr>
        </p:nvSpPr>
        <p:spPr>
          <a:xfrm>
            <a:off x="713175" y="1104025"/>
            <a:ext cx="7717500" cy="349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AutoNum type="romanLcPeriod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0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0"/>
          <p:cNvSpPr txBox="1"/>
          <p:nvPr>
            <p:ph type="ctrTitle"/>
          </p:nvPr>
        </p:nvSpPr>
        <p:spPr>
          <a:xfrm>
            <a:off x="1392900" y="803597"/>
            <a:ext cx="6358200" cy="88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80" name="Google Shape;180;p40"/>
          <p:cNvSpPr txBox="1"/>
          <p:nvPr>
            <p:ph idx="1" type="subTitle"/>
          </p:nvPr>
        </p:nvSpPr>
        <p:spPr>
          <a:xfrm>
            <a:off x="2475600" y="1896159"/>
            <a:ext cx="4192800" cy="111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81" name="Google Shape;181;p40"/>
          <p:cNvSpPr txBox="1"/>
          <p:nvPr/>
        </p:nvSpPr>
        <p:spPr>
          <a:xfrm>
            <a:off x="2133100" y="3774892"/>
            <a:ext cx="48768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CREDITS: This presentation template was created by </a:t>
            </a:r>
            <a:r>
              <a:rPr b="1" lang="en" sz="1200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including icons by </a:t>
            </a:r>
            <a:r>
              <a:rPr b="1" lang="en" sz="1200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and infographics &amp; images by </a:t>
            </a:r>
            <a:r>
              <a:rPr b="1" lang="en" sz="1200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chemeClr val="lt2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5">
    <p:bg>
      <p:bgPr>
        <a:solidFill>
          <a:schemeClr val="dk2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5_1">
    <p:bg>
      <p:bgPr>
        <a:solidFill>
          <a:schemeClr val="lt2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4"/>
          <p:cNvSpPr txBox="1"/>
          <p:nvPr>
            <p:ph type="ctrTitle"/>
          </p:nvPr>
        </p:nvSpPr>
        <p:spPr>
          <a:xfrm>
            <a:off x="713225" y="1723661"/>
            <a:ext cx="4235100" cy="15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90" name="Google Shape;190;p44"/>
          <p:cNvSpPr txBox="1"/>
          <p:nvPr>
            <p:ph idx="1" type="subTitle"/>
          </p:nvPr>
        </p:nvSpPr>
        <p:spPr>
          <a:xfrm>
            <a:off x="713275" y="3423151"/>
            <a:ext cx="4235100" cy="34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5"/>
          <p:cNvSpPr txBox="1"/>
          <p:nvPr>
            <p:ph type="title"/>
          </p:nvPr>
        </p:nvSpPr>
        <p:spPr>
          <a:xfrm>
            <a:off x="2140325" y="2962825"/>
            <a:ext cx="3875700" cy="5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3" name="Google Shape;193;p45"/>
          <p:cNvSpPr txBox="1"/>
          <p:nvPr>
            <p:ph hasCustomPrompt="1" idx="2" type="title"/>
          </p:nvPr>
        </p:nvSpPr>
        <p:spPr>
          <a:xfrm>
            <a:off x="443765" y="2593046"/>
            <a:ext cx="1714500" cy="10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rtl="0" algn="ctr"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4" name="Google Shape;194;p45"/>
          <p:cNvSpPr txBox="1"/>
          <p:nvPr>
            <p:ph idx="1" type="subTitle"/>
          </p:nvPr>
        </p:nvSpPr>
        <p:spPr>
          <a:xfrm>
            <a:off x="2140325" y="3888394"/>
            <a:ext cx="2660400" cy="38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6"/>
          <p:cNvSpPr txBox="1"/>
          <p:nvPr>
            <p:ph idx="1" type="body"/>
          </p:nvPr>
        </p:nvSpPr>
        <p:spPr>
          <a:xfrm>
            <a:off x="713175" y="2455862"/>
            <a:ext cx="3460800" cy="125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7" name="Google Shape;197;p46"/>
          <p:cNvSpPr txBox="1"/>
          <p:nvPr>
            <p:ph type="title"/>
          </p:nvPr>
        </p:nvSpPr>
        <p:spPr>
          <a:xfrm>
            <a:off x="713200" y="1405460"/>
            <a:ext cx="3120900" cy="79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7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0" name="Google Shape;200;p47"/>
          <p:cNvSpPr txBox="1"/>
          <p:nvPr>
            <p:ph idx="1" type="subTitle"/>
          </p:nvPr>
        </p:nvSpPr>
        <p:spPr>
          <a:xfrm>
            <a:off x="1507488" y="3492794"/>
            <a:ext cx="23640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47"/>
          <p:cNvSpPr txBox="1"/>
          <p:nvPr>
            <p:ph idx="2" type="subTitle"/>
          </p:nvPr>
        </p:nvSpPr>
        <p:spPr>
          <a:xfrm>
            <a:off x="5272513" y="3492794"/>
            <a:ext cx="23640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47"/>
          <p:cNvSpPr txBox="1"/>
          <p:nvPr>
            <p:ph idx="3" type="subTitle"/>
          </p:nvPr>
        </p:nvSpPr>
        <p:spPr>
          <a:xfrm>
            <a:off x="1570188" y="2874399"/>
            <a:ext cx="22386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03" name="Google Shape;203;p47"/>
          <p:cNvSpPr txBox="1"/>
          <p:nvPr>
            <p:ph idx="4" type="subTitle"/>
          </p:nvPr>
        </p:nvSpPr>
        <p:spPr>
          <a:xfrm>
            <a:off x="5335150" y="2874399"/>
            <a:ext cx="22386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8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9"/>
          <p:cNvSpPr txBox="1"/>
          <p:nvPr>
            <p:ph type="title"/>
          </p:nvPr>
        </p:nvSpPr>
        <p:spPr>
          <a:xfrm>
            <a:off x="4764550" y="755400"/>
            <a:ext cx="3588600" cy="75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8" name="Google Shape;208;p49"/>
          <p:cNvSpPr txBox="1"/>
          <p:nvPr>
            <p:ph idx="1" type="body"/>
          </p:nvPr>
        </p:nvSpPr>
        <p:spPr>
          <a:xfrm>
            <a:off x="4764550" y="2179800"/>
            <a:ext cx="3588600" cy="22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50"/>
          <p:cNvSpPr txBox="1"/>
          <p:nvPr>
            <p:ph type="ctrTitle"/>
          </p:nvPr>
        </p:nvSpPr>
        <p:spPr>
          <a:xfrm>
            <a:off x="1392900" y="1686300"/>
            <a:ext cx="6358200" cy="177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1"/>
          <p:cNvSpPr txBox="1"/>
          <p:nvPr>
            <p:ph type="title"/>
          </p:nvPr>
        </p:nvSpPr>
        <p:spPr>
          <a:xfrm flipH="1">
            <a:off x="3121679" y="3027600"/>
            <a:ext cx="3875700" cy="45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3" name="Google Shape;213;p51"/>
          <p:cNvSpPr txBox="1"/>
          <p:nvPr>
            <p:ph idx="1" type="subTitle"/>
          </p:nvPr>
        </p:nvSpPr>
        <p:spPr>
          <a:xfrm>
            <a:off x="4736579" y="3893642"/>
            <a:ext cx="2260800" cy="38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  <p:sp>
        <p:nvSpPr>
          <p:cNvPr id="214" name="Google Shape;214;p51"/>
          <p:cNvSpPr txBox="1"/>
          <p:nvPr>
            <p:ph hasCustomPrompt="1" idx="2" type="title"/>
          </p:nvPr>
        </p:nvSpPr>
        <p:spPr>
          <a:xfrm>
            <a:off x="7007665" y="2593046"/>
            <a:ext cx="1714500" cy="10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rtl="0" algn="ctr"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52"/>
          <p:cNvSpPr txBox="1"/>
          <p:nvPr>
            <p:ph type="title"/>
          </p:nvPr>
        </p:nvSpPr>
        <p:spPr>
          <a:xfrm>
            <a:off x="4247350" y="2358509"/>
            <a:ext cx="3588600" cy="75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53"/>
          <p:cNvSpPr txBox="1"/>
          <p:nvPr>
            <p:ph hasCustomPrompt="1" type="title"/>
          </p:nvPr>
        </p:nvSpPr>
        <p:spPr>
          <a:xfrm>
            <a:off x="713225" y="1638488"/>
            <a:ext cx="7717500" cy="121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19" name="Google Shape;219;p53"/>
          <p:cNvSpPr txBox="1"/>
          <p:nvPr>
            <p:ph idx="1" type="body"/>
          </p:nvPr>
        </p:nvSpPr>
        <p:spPr>
          <a:xfrm>
            <a:off x="713250" y="2994413"/>
            <a:ext cx="7717500" cy="51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3">
    <p:bg>
      <p:bgPr>
        <a:solidFill>
          <a:schemeClr val="lt1"/>
        </a:solidFill>
      </p:bgPr>
    </p:bg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55"/>
          <p:cNvSpPr txBox="1"/>
          <p:nvPr>
            <p:ph idx="1" type="subTitle"/>
          </p:nvPr>
        </p:nvSpPr>
        <p:spPr>
          <a:xfrm>
            <a:off x="2084658" y="1317421"/>
            <a:ext cx="1895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23" name="Google Shape;223;p55"/>
          <p:cNvSpPr txBox="1"/>
          <p:nvPr>
            <p:ph idx="2" type="subTitle"/>
          </p:nvPr>
        </p:nvSpPr>
        <p:spPr>
          <a:xfrm>
            <a:off x="2084657" y="1938788"/>
            <a:ext cx="18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224" name="Google Shape;224;p55"/>
          <p:cNvSpPr txBox="1"/>
          <p:nvPr>
            <p:ph idx="3" type="subTitle"/>
          </p:nvPr>
        </p:nvSpPr>
        <p:spPr>
          <a:xfrm>
            <a:off x="6042407" y="1318096"/>
            <a:ext cx="1895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25" name="Google Shape;225;p55"/>
          <p:cNvSpPr txBox="1"/>
          <p:nvPr>
            <p:ph idx="4" type="subTitle"/>
          </p:nvPr>
        </p:nvSpPr>
        <p:spPr>
          <a:xfrm>
            <a:off x="6042407" y="1939588"/>
            <a:ext cx="18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226" name="Google Shape;226;p55"/>
          <p:cNvSpPr txBox="1"/>
          <p:nvPr>
            <p:ph idx="5" type="subTitle"/>
          </p:nvPr>
        </p:nvSpPr>
        <p:spPr>
          <a:xfrm>
            <a:off x="2084658" y="2815744"/>
            <a:ext cx="1895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27" name="Google Shape;227;p55"/>
          <p:cNvSpPr txBox="1"/>
          <p:nvPr>
            <p:ph idx="6" type="subTitle"/>
          </p:nvPr>
        </p:nvSpPr>
        <p:spPr>
          <a:xfrm>
            <a:off x="2084658" y="3443260"/>
            <a:ext cx="18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228" name="Google Shape;228;p55"/>
          <p:cNvSpPr txBox="1"/>
          <p:nvPr>
            <p:ph hasCustomPrompt="1" type="title"/>
          </p:nvPr>
        </p:nvSpPr>
        <p:spPr>
          <a:xfrm>
            <a:off x="994294" y="1637912"/>
            <a:ext cx="6480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29" name="Google Shape;229;p55"/>
          <p:cNvSpPr txBox="1"/>
          <p:nvPr>
            <p:ph hasCustomPrompt="1" idx="7" type="title"/>
          </p:nvPr>
        </p:nvSpPr>
        <p:spPr>
          <a:xfrm>
            <a:off x="4943648" y="1691700"/>
            <a:ext cx="6480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l"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30" name="Google Shape;230;p55"/>
          <p:cNvSpPr txBox="1"/>
          <p:nvPr>
            <p:ph hasCustomPrompt="1" idx="8" type="title"/>
          </p:nvPr>
        </p:nvSpPr>
        <p:spPr>
          <a:xfrm>
            <a:off x="967375" y="3139859"/>
            <a:ext cx="6480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31" name="Google Shape;231;p55"/>
          <p:cNvSpPr txBox="1"/>
          <p:nvPr>
            <p:ph idx="9" type="subTitle"/>
          </p:nvPr>
        </p:nvSpPr>
        <p:spPr>
          <a:xfrm>
            <a:off x="6042408" y="2815744"/>
            <a:ext cx="18957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32" name="Google Shape;232;p55"/>
          <p:cNvSpPr txBox="1"/>
          <p:nvPr>
            <p:ph idx="13" type="subTitle"/>
          </p:nvPr>
        </p:nvSpPr>
        <p:spPr>
          <a:xfrm>
            <a:off x="6042408" y="3443260"/>
            <a:ext cx="18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233" name="Google Shape;233;p55"/>
          <p:cNvSpPr txBox="1"/>
          <p:nvPr>
            <p:ph hasCustomPrompt="1" idx="14" type="title"/>
          </p:nvPr>
        </p:nvSpPr>
        <p:spPr>
          <a:xfrm>
            <a:off x="4943625" y="3193647"/>
            <a:ext cx="648000" cy="3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l"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34" name="Google Shape;234;p55"/>
          <p:cNvSpPr txBox="1"/>
          <p:nvPr>
            <p:ph idx="15"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7_3"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56"/>
          <p:cNvSpPr txBox="1"/>
          <p:nvPr>
            <p:ph type="title"/>
          </p:nvPr>
        </p:nvSpPr>
        <p:spPr>
          <a:xfrm>
            <a:off x="2533650" y="2391211"/>
            <a:ext cx="4076700" cy="106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20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37" name="Google Shape;237;p56"/>
          <p:cNvSpPr txBox="1"/>
          <p:nvPr>
            <p:ph idx="2" type="title"/>
          </p:nvPr>
        </p:nvSpPr>
        <p:spPr>
          <a:xfrm>
            <a:off x="3142200" y="3713593"/>
            <a:ext cx="28596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4"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57"/>
          <p:cNvSpPr txBox="1"/>
          <p:nvPr>
            <p:ph hasCustomPrompt="1" type="title"/>
          </p:nvPr>
        </p:nvSpPr>
        <p:spPr>
          <a:xfrm>
            <a:off x="713250" y="1039533"/>
            <a:ext cx="7717500" cy="42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240" name="Google Shape;240;p57"/>
          <p:cNvSpPr txBox="1"/>
          <p:nvPr>
            <p:ph idx="1" type="subTitle"/>
          </p:nvPr>
        </p:nvSpPr>
        <p:spPr>
          <a:xfrm>
            <a:off x="2111675" y="1753459"/>
            <a:ext cx="4920600" cy="23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  <p:sp>
        <p:nvSpPr>
          <p:cNvPr id="241" name="Google Shape;241;p57"/>
          <p:cNvSpPr txBox="1"/>
          <p:nvPr>
            <p:ph hasCustomPrompt="1" idx="2" type="title"/>
          </p:nvPr>
        </p:nvSpPr>
        <p:spPr>
          <a:xfrm>
            <a:off x="713250" y="2193286"/>
            <a:ext cx="7717500" cy="42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242" name="Google Shape;242;p57"/>
          <p:cNvSpPr txBox="1"/>
          <p:nvPr>
            <p:ph idx="3" type="subTitle"/>
          </p:nvPr>
        </p:nvSpPr>
        <p:spPr>
          <a:xfrm>
            <a:off x="2111675" y="2913935"/>
            <a:ext cx="4920600" cy="23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  <p:sp>
        <p:nvSpPr>
          <p:cNvPr id="243" name="Google Shape;243;p57"/>
          <p:cNvSpPr txBox="1"/>
          <p:nvPr>
            <p:ph hasCustomPrompt="1" idx="4" type="title"/>
          </p:nvPr>
        </p:nvSpPr>
        <p:spPr>
          <a:xfrm>
            <a:off x="713250" y="3367210"/>
            <a:ext cx="7717500" cy="42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244" name="Google Shape;244;p57"/>
          <p:cNvSpPr txBox="1"/>
          <p:nvPr>
            <p:ph idx="5" type="subTitle"/>
          </p:nvPr>
        </p:nvSpPr>
        <p:spPr>
          <a:xfrm>
            <a:off x="2111675" y="4060965"/>
            <a:ext cx="4920600" cy="23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8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58"/>
          <p:cNvSpPr txBox="1"/>
          <p:nvPr>
            <p:ph idx="1" type="subTitle"/>
          </p:nvPr>
        </p:nvSpPr>
        <p:spPr>
          <a:xfrm>
            <a:off x="6322850" y="2713877"/>
            <a:ext cx="1855800" cy="65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47" name="Google Shape;247;p58"/>
          <p:cNvSpPr txBox="1"/>
          <p:nvPr>
            <p:ph idx="2" type="subTitle"/>
          </p:nvPr>
        </p:nvSpPr>
        <p:spPr>
          <a:xfrm>
            <a:off x="2511300" y="2713875"/>
            <a:ext cx="1855800" cy="65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48" name="Google Shape;248;p58"/>
          <p:cNvSpPr txBox="1"/>
          <p:nvPr>
            <p:ph idx="3" type="subTitle"/>
          </p:nvPr>
        </p:nvSpPr>
        <p:spPr>
          <a:xfrm>
            <a:off x="6322825" y="2125735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49" name="Google Shape;249;p58"/>
          <p:cNvSpPr txBox="1"/>
          <p:nvPr>
            <p:ph idx="4" type="subTitle"/>
          </p:nvPr>
        </p:nvSpPr>
        <p:spPr>
          <a:xfrm>
            <a:off x="2511263" y="2125735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50" name="Google Shape;250;p58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59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3" name="Google Shape;253;p59"/>
          <p:cNvSpPr txBox="1"/>
          <p:nvPr>
            <p:ph idx="1" type="subTitle"/>
          </p:nvPr>
        </p:nvSpPr>
        <p:spPr>
          <a:xfrm>
            <a:off x="1145875" y="3428381"/>
            <a:ext cx="20988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4" name="Google Shape;254;p59"/>
          <p:cNvSpPr txBox="1"/>
          <p:nvPr>
            <p:ph idx="2" type="subTitle"/>
          </p:nvPr>
        </p:nvSpPr>
        <p:spPr>
          <a:xfrm>
            <a:off x="3522518" y="3428381"/>
            <a:ext cx="20988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5" name="Google Shape;255;p59"/>
          <p:cNvSpPr txBox="1"/>
          <p:nvPr>
            <p:ph idx="3" type="subTitle"/>
          </p:nvPr>
        </p:nvSpPr>
        <p:spPr>
          <a:xfrm>
            <a:off x="1201545" y="2802181"/>
            <a:ext cx="19875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56" name="Google Shape;256;p59"/>
          <p:cNvSpPr txBox="1"/>
          <p:nvPr>
            <p:ph idx="4" type="subTitle"/>
          </p:nvPr>
        </p:nvSpPr>
        <p:spPr>
          <a:xfrm>
            <a:off x="3578133" y="2802181"/>
            <a:ext cx="19875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57" name="Google Shape;257;p59"/>
          <p:cNvSpPr txBox="1"/>
          <p:nvPr>
            <p:ph idx="5" type="subTitle"/>
          </p:nvPr>
        </p:nvSpPr>
        <p:spPr>
          <a:xfrm>
            <a:off x="5899162" y="3428381"/>
            <a:ext cx="2098800" cy="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8" name="Google Shape;258;p59"/>
          <p:cNvSpPr txBox="1"/>
          <p:nvPr>
            <p:ph idx="6" type="subTitle"/>
          </p:nvPr>
        </p:nvSpPr>
        <p:spPr>
          <a:xfrm>
            <a:off x="5954832" y="2802181"/>
            <a:ext cx="1987500" cy="4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">
  <p:cSld name="CUSTOM_11_1">
    <p:bg>
      <p:bgPr>
        <a:solidFill>
          <a:schemeClr val="lt1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60"/>
          <p:cNvSpPr txBox="1"/>
          <p:nvPr>
            <p:ph idx="1" type="subTitle"/>
          </p:nvPr>
        </p:nvSpPr>
        <p:spPr>
          <a:xfrm>
            <a:off x="2377650" y="3757925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3659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61" name="Google Shape;261;p60"/>
          <p:cNvSpPr txBox="1"/>
          <p:nvPr>
            <p:ph idx="2" type="subTitle"/>
          </p:nvPr>
        </p:nvSpPr>
        <p:spPr>
          <a:xfrm>
            <a:off x="2377724" y="1954700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62" name="Google Shape;262;p60"/>
          <p:cNvSpPr txBox="1"/>
          <p:nvPr>
            <p:ph idx="3" type="subTitle"/>
          </p:nvPr>
        </p:nvSpPr>
        <p:spPr>
          <a:xfrm>
            <a:off x="6035225" y="1954700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63" name="Google Shape;263;p60"/>
          <p:cNvSpPr txBox="1"/>
          <p:nvPr>
            <p:ph idx="4" type="subTitle"/>
          </p:nvPr>
        </p:nvSpPr>
        <p:spPr>
          <a:xfrm>
            <a:off x="6035251" y="3757925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1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64" name="Google Shape;264;p60"/>
          <p:cNvSpPr txBox="1"/>
          <p:nvPr>
            <p:ph idx="5" type="subTitle"/>
          </p:nvPr>
        </p:nvSpPr>
        <p:spPr>
          <a:xfrm>
            <a:off x="2377725" y="3189885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65" name="Google Shape;265;p60"/>
          <p:cNvSpPr txBox="1"/>
          <p:nvPr>
            <p:ph idx="6" type="subTitle"/>
          </p:nvPr>
        </p:nvSpPr>
        <p:spPr>
          <a:xfrm>
            <a:off x="2377700" y="1391723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66" name="Google Shape;266;p60"/>
          <p:cNvSpPr txBox="1"/>
          <p:nvPr>
            <p:ph idx="7" type="subTitle"/>
          </p:nvPr>
        </p:nvSpPr>
        <p:spPr>
          <a:xfrm>
            <a:off x="6035200" y="1391723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67" name="Google Shape;267;p60"/>
          <p:cNvSpPr txBox="1"/>
          <p:nvPr>
            <p:ph idx="8" type="subTitle"/>
          </p:nvPr>
        </p:nvSpPr>
        <p:spPr>
          <a:xfrm>
            <a:off x="6035169" y="3189885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68" name="Google Shape;268;p60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">
  <p:cSld name="CUSTOM_8_1"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61"/>
          <p:cNvSpPr txBox="1"/>
          <p:nvPr>
            <p:ph idx="1" type="subTitle"/>
          </p:nvPr>
        </p:nvSpPr>
        <p:spPr>
          <a:xfrm>
            <a:off x="949267" y="1845939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71" name="Google Shape;271;p61"/>
          <p:cNvSpPr txBox="1"/>
          <p:nvPr>
            <p:ph idx="2" type="subTitle"/>
          </p:nvPr>
        </p:nvSpPr>
        <p:spPr>
          <a:xfrm>
            <a:off x="889575" y="229957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72" name="Google Shape;272;p61"/>
          <p:cNvSpPr txBox="1"/>
          <p:nvPr>
            <p:ph idx="3" type="subTitle"/>
          </p:nvPr>
        </p:nvSpPr>
        <p:spPr>
          <a:xfrm>
            <a:off x="949267" y="3739600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73" name="Google Shape;273;p61"/>
          <p:cNvSpPr txBox="1"/>
          <p:nvPr>
            <p:ph idx="4" type="subTitle"/>
          </p:nvPr>
        </p:nvSpPr>
        <p:spPr>
          <a:xfrm>
            <a:off x="889575" y="419321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74" name="Google Shape;274;p61"/>
          <p:cNvSpPr txBox="1"/>
          <p:nvPr>
            <p:ph idx="5" type="subTitle"/>
          </p:nvPr>
        </p:nvSpPr>
        <p:spPr>
          <a:xfrm>
            <a:off x="3569412" y="229957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75" name="Google Shape;275;p61"/>
          <p:cNvSpPr txBox="1"/>
          <p:nvPr>
            <p:ph idx="6" type="subTitle"/>
          </p:nvPr>
        </p:nvSpPr>
        <p:spPr>
          <a:xfrm>
            <a:off x="3629092" y="3739600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76" name="Google Shape;276;p61"/>
          <p:cNvSpPr txBox="1"/>
          <p:nvPr>
            <p:ph idx="7" type="subTitle"/>
          </p:nvPr>
        </p:nvSpPr>
        <p:spPr>
          <a:xfrm>
            <a:off x="3569412" y="419321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77" name="Google Shape;277;p61"/>
          <p:cNvSpPr txBox="1"/>
          <p:nvPr>
            <p:ph idx="8" type="subTitle"/>
          </p:nvPr>
        </p:nvSpPr>
        <p:spPr>
          <a:xfrm>
            <a:off x="6308917" y="1845939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78" name="Google Shape;278;p61"/>
          <p:cNvSpPr txBox="1"/>
          <p:nvPr>
            <p:ph idx="9" type="subTitle"/>
          </p:nvPr>
        </p:nvSpPr>
        <p:spPr>
          <a:xfrm>
            <a:off x="6249273" y="229957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79" name="Google Shape;279;p61"/>
          <p:cNvSpPr txBox="1"/>
          <p:nvPr>
            <p:ph idx="13" type="subTitle"/>
          </p:nvPr>
        </p:nvSpPr>
        <p:spPr>
          <a:xfrm>
            <a:off x="6308917" y="3739600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80" name="Google Shape;280;p61"/>
          <p:cNvSpPr txBox="1"/>
          <p:nvPr>
            <p:ph idx="14" type="subTitle"/>
          </p:nvPr>
        </p:nvSpPr>
        <p:spPr>
          <a:xfrm>
            <a:off x="6249273" y="4193216"/>
            <a:ext cx="2005200" cy="46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81" name="Google Shape;281;p61"/>
          <p:cNvSpPr txBox="1"/>
          <p:nvPr>
            <p:ph idx="15" type="subTitle"/>
          </p:nvPr>
        </p:nvSpPr>
        <p:spPr>
          <a:xfrm>
            <a:off x="3629117" y="1845939"/>
            <a:ext cx="1885800" cy="4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82" name="Google Shape;282;p6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2">
  <p:cSld name="CUSTOM_9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62"/>
          <p:cNvSpPr txBox="1"/>
          <p:nvPr>
            <p:ph type="title"/>
          </p:nvPr>
        </p:nvSpPr>
        <p:spPr>
          <a:xfrm>
            <a:off x="713200" y="1411756"/>
            <a:ext cx="3120900" cy="79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5" name="Google Shape;285;p62"/>
          <p:cNvSpPr txBox="1"/>
          <p:nvPr>
            <p:ph idx="1" type="subTitle"/>
          </p:nvPr>
        </p:nvSpPr>
        <p:spPr>
          <a:xfrm>
            <a:off x="713225" y="2412113"/>
            <a:ext cx="3120900" cy="124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3">
  <p:cSld name="CUSTOM_9_1"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63"/>
          <p:cNvSpPr txBox="1"/>
          <p:nvPr>
            <p:ph type="title"/>
          </p:nvPr>
        </p:nvSpPr>
        <p:spPr>
          <a:xfrm>
            <a:off x="5309850" y="1411756"/>
            <a:ext cx="3120900" cy="79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8" name="Google Shape;288;p63"/>
          <p:cNvSpPr txBox="1"/>
          <p:nvPr>
            <p:ph idx="1" type="subTitle"/>
          </p:nvPr>
        </p:nvSpPr>
        <p:spPr>
          <a:xfrm>
            <a:off x="5309875" y="2409376"/>
            <a:ext cx="3120900" cy="124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words">
  <p:cSld name="CUSTOM_7_1"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64"/>
          <p:cNvSpPr txBox="1"/>
          <p:nvPr>
            <p:ph type="ctrTitle"/>
          </p:nvPr>
        </p:nvSpPr>
        <p:spPr>
          <a:xfrm>
            <a:off x="1392900" y="1666318"/>
            <a:ext cx="6358200" cy="111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291" name="Google Shape;291;p64"/>
          <p:cNvSpPr txBox="1"/>
          <p:nvPr>
            <p:ph idx="1" type="subTitle"/>
          </p:nvPr>
        </p:nvSpPr>
        <p:spPr>
          <a:xfrm>
            <a:off x="2475600" y="2834282"/>
            <a:ext cx="4192800" cy="64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">
  <p:cSld name="CUSTOM_7_2"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65"/>
          <p:cNvSpPr txBox="1"/>
          <p:nvPr>
            <p:ph type="ctrTitle"/>
          </p:nvPr>
        </p:nvSpPr>
        <p:spPr>
          <a:xfrm>
            <a:off x="724850" y="2306883"/>
            <a:ext cx="3249000" cy="130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94" name="Google Shape;294;p65"/>
          <p:cNvSpPr txBox="1"/>
          <p:nvPr>
            <p:ph idx="1" type="subTitle"/>
          </p:nvPr>
        </p:nvSpPr>
        <p:spPr>
          <a:xfrm>
            <a:off x="724850" y="3850366"/>
            <a:ext cx="2406600" cy="6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2">
  <p:cSld name="CUSTOM_7_2_1"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66"/>
          <p:cNvSpPr txBox="1"/>
          <p:nvPr>
            <p:ph type="ctrTitle"/>
          </p:nvPr>
        </p:nvSpPr>
        <p:spPr>
          <a:xfrm flipH="1">
            <a:off x="5181775" y="2312751"/>
            <a:ext cx="3249000" cy="130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97" name="Google Shape;297;p66"/>
          <p:cNvSpPr txBox="1"/>
          <p:nvPr>
            <p:ph idx="1" type="subTitle"/>
          </p:nvPr>
        </p:nvSpPr>
        <p:spPr>
          <a:xfrm flipH="1">
            <a:off x="6024175" y="3849938"/>
            <a:ext cx="2406600" cy="6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 ">
  <p:cSld name="CUSTOM_14_1"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67"/>
          <p:cNvSpPr txBox="1"/>
          <p:nvPr>
            <p:ph type="title"/>
          </p:nvPr>
        </p:nvSpPr>
        <p:spPr>
          <a:xfrm>
            <a:off x="4572000" y="540000"/>
            <a:ext cx="3847200" cy="97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0" name="Google Shape;300;p67"/>
          <p:cNvSpPr txBox="1"/>
          <p:nvPr>
            <p:ph idx="1" type="subTitle"/>
          </p:nvPr>
        </p:nvSpPr>
        <p:spPr>
          <a:xfrm>
            <a:off x="4572025" y="2398225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301" name="Google Shape;301;p67"/>
          <p:cNvSpPr txBox="1"/>
          <p:nvPr>
            <p:ph idx="2" type="subTitle"/>
          </p:nvPr>
        </p:nvSpPr>
        <p:spPr>
          <a:xfrm>
            <a:off x="4572000" y="1727676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02" name="Google Shape;302;p67"/>
          <p:cNvSpPr txBox="1"/>
          <p:nvPr>
            <p:ph idx="3" type="subTitle"/>
          </p:nvPr>
        </p:nvSpPr>
        <p:spPr>
          <a:xfrm>
            <a:off x="4572025" y="3973700"/>
            <a:ext cx="1895700" cy="4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303" name="Google Shape;303;p67"/>
          <p:cNvSpPr txBox="1"/>
          <p:nvPr>
            <p:ph idx="4" type="subTitle"/>
          </p:nvPr>
        </p:nvSpPr>
        <p:spPr>
          <a:xfrm>
            <a:off x="4572000" y="3291929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1"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68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6" name="Google Shape;306;p68"/>
          <p:cNvSpPr txBox="1"/>
          <p:nvPr/>
        </p:nvSpPr>
        <p:spPr>
          <a:xfrm>
            <a:off x="707875" y="1032600"/>
            <a:ext cx="7717500" cy="3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307" name="Google Shape;307;p68"/>
          <p:cNvSpPr txBox="1"/>
          <p:nvPr>
            <p:ph idx="1" type="body"/>
          </p:nvPr>
        </p:nvSpPr>
        <p:spPr>
          <a:xfrm>
            <a:off x="713175" y="1104025"/>
            <a:ext cx="7717500" cy="349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AutoNum type="romanLcPeriod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0"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69"/>
          <p:cNvSpPr txBox="1"/>
          <p:nvPr>
            <p:ph type="ctrTitle"/>
          </p:nvPr>
        </p:nvSpPr>
        <p:spPr>
          <a:xfrm>
            <a:off x="1392900" y="803597"/>
            <a:ext cx="6358200" cy="88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310" name="Google Shape;310;p69"/>
          <p:cNvSpPr txBox="1"/>
          <p:nvPr>
            <p:ph idx="1" type="subTitle"/>
          </p:nvPr>
        </p:nvSpPr>
        <p:spPr>
          <a:xfrm>
            <a:off x="2475600" y="1896159"/>
            <a:ext cx="4192800" cy="111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11" name="Google Shape;311;p69"/>
          <p:cNvSpPr txBox="1"/>
          <p:nvPr/>
        </p:nvSpPr>
        <p:spPr>
          <a:xfrm>
            <a:off x="2133100" y="3774892"/>
            <a:ext cx="48768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CREDITS: This presentation template was created by </a:t>
            </a:r>
            <a:r>
              <a:rPr b="1" lang="en" sz="1200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including icons by </a:t>
            </a:r>
            <a:r>
              <a:rPr b="1" lang="en" sz="1200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and infographics &amp; images by </a:t>
            </a:r>
            <a:r>
              <a:rPr b="1" lang="en" sz="1200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chemeClr val="lt2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5">
    <p:bg>
      <p:bgPr>
        <a:solidFill>
          <a:schemeClr val="dk2"/>
        </a:solidFill>
      </p:bgPr>
    </p:bg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5_1">
    <p:bg>
      <p:bgPr>
        <a:solidFill>
          <a:schemeClr val="lt2"/>
        </a:solidFill>
      </p:bgPr>
    </p:bg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73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1" name="Google Shape;321;p73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2" name="Google Shape;322;p73"/>
          <p:cNvSpPr txBox="1"/>
          <p:nvPr>
            <p:ph idx="12" type="sldNum"/>
          </p:nvPr>
        </p:nvSpPr>
        <p:spPr>
          <a:xfrm>
            <a:off x="6583681" y="4783455"/>
            <a:ext cx="21030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7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25" name="Google Shape;325;p7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26" name="Google Shape;326;p7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7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29" name="Google Shape;329;p7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7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2" name="Google Shape;332;p7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3" name="Google Shape;333;p7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7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6" name="Google Shape;336;p7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7" name="Google Shape;337;p7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8" name="Google Shape;338;p7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41" name="Google Shape;341;p7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7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4" name="Google Shape;344;p7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5" name="Google Shape;345;p7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8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8" name="Google Shape;348;p8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8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8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52" name="Google Shape;352;p8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53" name="Google Shape;353;p8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4" name="Google Shape;354;p8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8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357" name="Google Shape;357;p8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8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60" name="Google Shape;360;p8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61" name="Google Shape;361;p8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8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86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72" name="Google Shape;372;p86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73" name="Google Shape;373;p8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74" name="Google Shape;374;p8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75" name="Google Shape;375;p8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obj">
  <p:cSld name="OBJECT">
    <p:bg>
      <p:bgPr>
        <a:solidFill>
          <a:schemeClr val="lt1"/>
        </a:solidFill>
      </p:bgPr>
    </p:bg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8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572000" y="0"/>
            <a:ext cx="2285839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87"/>
          <p:cNvSpPr/>
          <p:nvPr/>
        </p:nvSpPr>
        <p:spPr>
          <a:xfrm>
            <a:off x="6858000" y="0"/>
            <a:ext cx="2286841" cy="5145465"/>
          </a:xfrm>
          <a:custGeom>
            <a:rect b="b" l="l" r="r" t="t"/>
            <a:pathLst>
              <a:path extrusionOk="0" h="11308715" w="5026025">
                <a:moveTo>
                  <a:pt x="5026024" y="0"/>
                </a:moveTo>
                <a:lnTo>
                  <a:pt x="0" y="0"/>
                </a:lnTo>
                <a:lnTo>
                  <a:pt x="0" y="11308556"/>
                </a:lnTo>
                <a:lnTo>
                  <a:pt x="5026024" y="11308556"/>
                </a:lnTo>
                <a:lnTo>
                  <a:pt x="5026024" y="0"/>
                </a:lnTo>
                <a:close/>
              </a:path>
            </a:pathLst>
          </a:custGeom>
          <a:solidFill>
            <a:srgbClr val="986BA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9" name="Google Shape;379;p8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23621" y="0"/>
            <a:ext cx="2286980" cy="5143136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87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81" name="Google Shape;381;p87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82" name="Google Shape;382;p87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88"/>
          <p:cNvSpPr txBox="1"/>
          <p:nvPr>
            <p:ph type="ctrTitle"/>
          </p:nvPr>
        </p:nvSpPr>
        <p:spPr>
          <a:xfrm>
            <a:off x="685800" y="1594485"/>
            <a:ext cx="77724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85" name="Google Shape;385;p88"/>
          <p:cNvSpPr txBox="1"/>
          <p:nvPr>
            <p:ph idx="1" type="subTitle"/>
          </p:nvPr>
        </p:nvSpPr>
        <p:spPr>
          <a:xfrm>
            <a:off x="1371600" y="2880360"/>
            <a:ext cx="64008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86" name="Google Shape;386;p88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87" name="Google Shape;387;p8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88" name="Google Shape;388;p88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89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91" name="Google Shape;391;p89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92" name="Google Shape;392;p89"/>
          <p:cNvSpPr txBox="1"/>
          <p:nvPr>
            <p:ph idx="2" type="body"/>
          </p:nvPr>
        </p:nvSpPr>
        <p:spPr>
          <a:xfrm>
            <a:off x="470916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93" name="Google Shape;393;p89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94" name="Google Shape;394;p89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95" name="Google Shape;395;p89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90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98" name="Google Shape;398;p90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99" name="Google Shape;399;p90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400" name="Google Shape;400;p9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92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09" name="Google Shape;409;p92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410" name="Google Shape;410;p9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11" name="Google Shape;411;p9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12" name="Google Shape;412;p9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9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15" name="Google Shape;415;p9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16" name="Google Shape;416;p9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17" name="Google Shape;417;p9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18" name="Google Shape;418;p9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9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21" name="Google Shape;421;p9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22" name="Google Shape;422;p9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23" name="Google Shape;423;p9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24" name="Google Shape;424;p9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9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27" name="Google Shape;427;p95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28" name="Google Shape;428;p95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29" name="Google Shape;429;p9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30" name="Google Shape;430;p9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31" name="Google Shape;431;p9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96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34" name="Google Shape;434;p96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35" name="Google Shape;435;p96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36" name="Google Shape;436;p96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37" name="Google Shape;437;p96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38" name="Google Shape;438;p9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39" name="Google Shape;439;p9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40" name="Google Shape;440;p9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9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43" name="Google Shape;443;p9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44" name="Google Shape;444;p9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45" name="Google Shape;445;p9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9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48" name="Google Shape;448;p9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49" name="Google Shape;449;p9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9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52" name="Google Shape;452;p99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453" name="Google Shape;453;p99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454" name="Google Shape;454;p9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55" name="Google Shape;455;p9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56" name="Google Shape;456;p9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100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59" name="Google Shape;459;p100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0" name="Google Shape;460;p100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461" name="Google Shape;461;p10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62" name="Google Shape;462;p10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63" name="Google Shape;463;p10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10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66" name="Google Shape;466;p101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67" name="Google Shape;467;p10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68" name="Google Shape;468;p10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69" name="Google Shape;469;p10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102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72" name="Google Shape;472;p102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73" name="Google Shape;473;p10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74" name="Google Shape;474;p10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75" name="Google Shape;475;p10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104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484" name="Google Shape;484;p104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485" name="Google Shape;485;p104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105"/>
          <p:cNvSpPr txBox="1"/>
          <p:nvPr>
            <p:ph type="ctrTitle"/>
          </p:nvPr>
        </p:nvSpPr>
        <p:spPr>
          <a:xfrm>
            <a:off x="685800" y="1594485"/>
            <a:ext cx="77724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488" name="Google Shape;488;p105"/>
          <p:cNvSpPr txBox="1"/>
          <p:nvPr>
            <p:ph idx="1" type="subTitle"/>
          </p:nvPr>
        </p:nvSpPr>
        <p:spPr>
          <a:xfrm>
            <a:off x="1371600" y="2880360"/>
            <a:ext cx="64008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489" name="Google Shape;489;p105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490" name="Google Shape;490;p105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491" name="Google Shape;491;p105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106"/>
          <p:cNvSpPr txBox="1"/>
          <p:nvPr>
            <p:ph type="title"/>
          </p:nvPr>
        </p:nvSpPr>
        <p:spPr>
          <a:xfrm>
            <a:off x="457200" y="205740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494" name="Google Shape;494;p106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495" name="Google Shape;495;p106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496" name="Google Shape;496;p10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497" name="Google Shape;497;p10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5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34.xml"/><Relationship Id="rId21" Type="http://schemas.openxmlformats.org/officeDocument/2006/relationships/slideLayout" Target="../slideLayouts/slideLayout33.xml"/><Relationship Id="rId24" Type="http://schemas.openxmlformats.org/officeDocument/2006/relationships/slideLayout" Target="../slideLayouts/slideLayout36.xml"/><Relationship Id="rId23" Type="http://schemas.openxmlformats.org/officeDocument/2006/relationships/slideLayout" Target="../slideLayouts/slideLayout35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26" Type="http://schemas.openxmlformats.org/officeDocument/2006/relationships/slideLayout" Target="../slideLayouts/slideLayout38.xml"/><Relationship Id="rId25" Type="http://schemas.openxmlformats.org/officeDocument/2006/relationships/slideLayout" Target="../slideLayouts/slideLayout37.xml"/><Relationship Id="rId28" Type="http://schemas.openxmlformats.org/officeDocument/2006/relationships/slideLayout" Target="../slideLayouts/slideLayout40.xml"/><Relationship Id="rId27" Type="http://schemas.openxmlformats.org/officeDocument/2006/relationships/slideLayout" Target="../slideLayouts/slideLayout39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29" Type="http://schemas.openxmlformats.org/officeDocument/2006/relationships/theme" Target="../theme/theme4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0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60.xml"/><Relationship Id="rId22" Type="http://schemas.openxmlformats.org/officeDocument/2006/relationships/slideLayout" Target="../slideLayouts/slideLayout62.xml"/><Relationship Id="rId21" Type="http://schemas.openxmlformats.org/officeDocument/2006/relationships/slideLayout" Target="../slideLayouts/slideLayout61.xml"/><Relationship Id="rId24" Type="http://schemas.openxmlformats.org/officeDocument/2006/relationships/slideLayout" Target="../slideLayouts/slideLayout64.xml"/><Relationship Id="rId23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26" Type="http://schemas.openxmlformats.org/officeDocument/2006/relationships/slideLayout" Target="../slideLayouts/slideLayout66.xml"/><Relationship Id="rId25" Type="http://schemas.openxmlformats.org/officeDocument/2006/relationships/slideLayout" Target="../slideLayouts/slideLayout65.xml"/><Relationship Id="rId28" Type="http://schemas.openxmlformats.org/officeDocument/2006/relationships/slideLayout" Target="../slideLayouts/slideLayout68.xml"/><Relationship Id="rId27" Type="http://schemas.openxmlformats.org/officeDocument/2006/relationships/slideLayout" Target="../slideLayouts/slideLayout67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29" Type="http://schemas.openxmlformats.org/officeDocument/2006/relationships/theme" Target="../theme/theme2.xml"/><Relationship Id="rId7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59.xml"/><Relationship Id="rId18" Type="http://schemas.openxmlformats.org/officeDocument/2006/relationships/slideLayout" Target="../slideLayouts/slideLayout58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69.xml"/><Relationship Id="rId3" Type="http://schemas.openxmlformats.org/officeDocument/2006/relationships/slideLayout" Target="../slideLayouts/slideLayout70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4.xml"/><Relationship Id="rId8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79.xml"/><Relationship Id="rId14" Type="http://schemas.openxmlformats.org/officeDocument/2006/relationships/theme" Target="../theme/theme3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1.xml"/><Relationship Id="rId2" Type="http://schemas.openxmlformats.org/officeDocument/2006/relationships/slideLayout" Target="../slideLayouts/slideLayout82.xml"/><Relationship Id="rId3" Type="http://schemas.openxmlformats.org/officeDocument/2006/relationships/slideLayout" Target="../slideLayouts/slideLayout83.xml"/><Relationship Id="rId4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5.xml"/><Relationship Id="rId6" Type="http://schemas.openxmlformats.org/officeDocument/2006/relationships/theme" Target="../theme/theme8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2.xml"/><Relationship Id="rId8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95.xml"/><Relationship Id="rId12" Type="http://schemas.openxmlformats.org/officeDocument/2006/relationships/theme" Target="../theme/theme9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7.xml"/><Relationship Id="rId2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9.xml"/><Relationship Id="rId4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101.xml"/><Relationship Id="rId6" Type="http://schemas.openxmlformats.org/officeDocument/2006/relationships/theme" Target="../theme/theme6.xml"/></Relationships>
</file>

<file path=ppt/slideMasters/_rels/slideMaster8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21.xml"/><Relationship Id="rId22" Type="http://schemas.openxmlformats.org/officeDocument/2006/relationships/slideLayout" Target="../slideLayouts/slideLayout123.xml"/><Relationship Id="rId21" Type="http://schemas.openxmlformats.org/officeDocument/2006/relationships/slideLayout" Target="../slideLayouts/slideLayout122.xml"/><Relationship Id="rId24" Type="http://schemas.openxmlformats.org/officeDocument/2006/relationships/slideLayout" Target="../slideLayouts/slideLayout125.xml"/><Relationship Id="rId23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26" Type="http://schemas.openxmlformats.org/officeDocument/2006/relationships/slideLayout" Target="../slideLayouts/slideLayout127.xml"/><Relationship Id="rId25" Type="http://schemas.openxmlformats.org/officeDocument/2006/relationships/slideLayout" Target="../slideLayouts/slideLayout126.xml"/><Relationship Id="rId28" Type="http://schemas.openxmlformats.org/officeDocument/2006/relationships/slideLayout" Target="../slideLayouts/slideLayout129.xml"/><Relationship Id="rId27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7.xml"/><Relationship Id="rId29" Type="http://schemas.openxmlformats.org/officeDocument/2006/relationships/theme" Target="../theme/theme7.xml"/><Relationship Id="rId7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2.xml"/><Relationship Id="rId10" Type="http://schemas.openxmlformats.org/officeDocument/2006/relationships/slideLayout" Target="../slideLayouts/slideLayout111.xml"/><Relationship Id="rId13" Type="http://schemas.openxmlformats.org/officeDocument/2006/relationships/slideLayout" Target="../slideLayouts/slideLayout114.xml"/><Relationship Id="rId12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16.xml"/><Relationship Id="rId14" Type="http://schemas.openxmlformats.org/officeDocument/2006/relationships/slideLayout" Target="../slideLayouts/slideLayout115.xml"/><Relationship Id="rId17" Type="http://schemas.openxmlformats.org/officeDocument/2006/relationships/slideLayout" Target="../slideLayouts/slideLayout118.xml"/><Relationship Id="rId16" Type="http://schemas.openxmlformats.org/officeDocument/2006/relationships/slideLayout" Target="../slideLayouts/slideLayout117.xml"/><Relationship Id="rId19" Type="http://schemas.openxmlformats.org/officeDocument/2006/relationships/slideLayout" Target="../slideLayouts/slideLayout120.xml"/><Relationship Id="rId18" Type="http://schemas.openxmlformats.org/officeDocument/2006/relationships/slideLayout" Target="../slideLayouts/slideLayout1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Medium"/>
              <a:buNone/>
              <a:defRPr sz="28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legreya Sans"/>
              <a:buChar char="●"/>
              <a:defRPr sz="18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legreya Sans"/>
              <a:buChar char="■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  <p:sldLayoutId id="2147483683" r:id="rId24"/>
    <p:sldLayoutId id="2147483684" r:id="rId25"/>
    <p:sldLayoutId id="2147483685" r:id="rId26"/>
    <p:sldLayoutId id="2147483686" r:id="rId27"/>
    <p:sldLayoutId id="2147483687" r:id="rId2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340">
          <p15:clr>
            <a:srgbClr val="EA4335"/>
          </p15:clr>
        </p15:guide>
        <p15:guide id="2" orient="horz" pos="2897">
          <p15:clr>
            <a:srgbClr val="EA4335"/>
          </p15:clr>
        </p15:guide>
        <p15:guide id="3" pos="449">
          <p15:clr>
            <a:srgbClr val="EA4335"/>
          </p15:clr>
        </p15:guide>
        <p15:guide id="4" pos="5311">
          <p15:clr>
            <a:srgbClr val="EA4335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Medium"/>
              <a:buNone/>
              <a:defRPr sz="28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86" name="Google Shape;186;p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legreya Sans"/>
              <a:buChar char="●"/>
              <a:defRPr sz="18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legreya Sans"/>
              <a:buChar char="■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9pPr>
          </a:lstStyle>
          <a:p/>
        </p:txBody>
      </p:sp>
      <p:sp>
        <p:nvSpPr>
          <p:cNvPr id="187" name="Google Shape;187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2" r:id="rId25"/>
    <p:sldLayoutId id="2147483713" r:id="rId26"/>
    <p:sldLayoutId id="2147483714" r:id="rId27"/>
    <p:sldLayoutId id="2147483715" r:id="rId2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340">
          <p15:clr>
            <a:srgbClr val="EA4335"/>
          </p15:clr>
        </p15:guide>
        <p15:guide id="2" orient="horz" pos="2897">
          <p15:clr>
            <a:srgbClr val="EA4335"/>
          </p15:clr>
        </p15:guide>
        <p15:guide id="3" pos="449">
          <p15:clr>
            <a:srgbClr val="EA4335"/>
          </p15:clr>
        </p15:guide>
        <p15:guide id="4" pos="5311">
          <p15:clr>
            <a:srgbClr val="EA4335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gradFill>
          <a:gsLst>
            <a:gs pos="0">
              <a:srgbClr val="FABD35"/>
            </a:gs>
            <a:gs pos="100000">
              <a:srgbClr val="FFB40E"/>
            </a:gs>
          </a:gsLst>
          <a:lin ang="5400012" scaled="0"/>
        </a:gradFill>
      </p:bgPr>
    </p:bg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6" name="Google Shape;316;p7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7" name="Google Shape;317;p7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18" name="Google Shape;318;p7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900606" y="0"/>
            <a:ext cx="4243387" cy="51435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85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27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6" name="Google Shape;366;p85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7" name="Google Shape;367;p85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8" name="Google Shape;368;p85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9" name="Google Shape;369;p85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28" r:id="rId1"/>
    <p:sldLayoutId id="2147483729" r:id="rId2"/>
    <p:sldLayoutId id="2147483730" r:id="rId3"/>
    <p:sldLayoutId id="2147483731" r:id="rId4"/>
    <p:sldLayoutId id="214748373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9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03" name="Google Shape;403;p9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4" name="Google Shape;404;p9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5" name="Google Shape;405;p9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6" name="Google Shape;406;p9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103"/>
          <p:cNvSpPr txBox="1"/>
          <p:nvPr>
            <p:ph type="title"/>
          </p:nvPr>
        </p:nvSpPr>
        <p:spPr>
          <a:xfrm>
            <a:off x="457200" y="205740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8" name="Google Shape;478;p103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9" name="Google Shape;479;p103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0" name="Google Shape;480;p103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1" name="Google Shape;481;p103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44" r:id="rId1"/>
    <p:sldLayoutId id="2147483745" r:id="rId2"/>
    <p:sldLayoutId id="2147483746" r:id="rId3"/>
    <p:sldLayoutId id="2147483747" r:id="rId4"/>
    <p:sldLayoutId id="2147483748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10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Medium"/>
              <a:buNone/>
              <a:defRPr sz="2800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12" name="Google Shape;512;p10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legreya Sans"/>
              <a:buChar char="●"/>
              <a:defRPr sz="18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legreya Sans"/>
              <a:buChar char="■"/>
              <a:defRPr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9pPr>
          </a:lstStyle>
          <a:p/>
        </p:txBody>
      </p:sp>
      <p:sp>
        <p:nvSpPr>
          <p:cNvPr id="513" name="Google Shape;513;p10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  <p:sldLayoutId id="2147483766" r:id="rId18"/>
    <p:sldLayoutId id="2147483767" r:id="rId19"/>
    <p:sldLayoutId id="2147483768" r:id="rId20"/>
    <p:sldLayoutId id="2147483769" r:id="rId21"/>
    <p:sldLayoutId id="2147483770" r:id="rId22"/>
    <p:sldLayoutId id="2147483771" r:id="rId23"/>
    <p:sldLayoutId id="2147483772" r:id="rId24"/>
    <p:sldLayoutId id="2147483773" r:id="rId25"/>
    <p:sldLayoutId id="2147483774" r:id="rId26"/>
    <p:sldLayoutId id="2147483775" r:id="rId27"/>
    <p:sldLayoutId id="2147483776" r:id="rId2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340">
          <p15:clr>
            <a:srgbClr val="EA4335"/>
          </p15:clr>
        </p15:guide>
        <p15:guide id="2" orient="horz" pos="2897">
          <p15:clr>
            <a:srgbClr val="EA4335"/>
          </p15:clr>
        </p15:guide>
        <p15:guide id="3" pos="449">
          <p15:clr>
            <a:srgbClr val="EA4335"/>
          </p15:clr>
        </p15:guide>
        <p15:guide id="4" pos="531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2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jpg"/><Relationship Id="rId4" Type="http://schemas.openxmlformats.org/officeDocument/2006/relationships/image" Target="../media/image13.png"/><Relationship Id="rId5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Relationship Id="rId4" Type="http://schemas.openxmlformats.org/officeDocument/2006/relationships/image" Target="../media/image2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Relationship Id="rId4" Type="http://schemas.openxmlformats.org/officeDocument/2006/relationships/image" Target="../media/image7.png"/><Relationship Id="rId5" Type="http://schemas.openxmlformats.org/officeDocument/2006/relationships/image" Target="../media/image1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7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6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4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0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6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3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6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6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3.png"/><Relationship Id="rId4" Type="http://schemas.openxmlformats.org/officeDocument/2006/relationships/image" Target="../media/image46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6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6.png"/><Relationship Id="rId4" Type="http://schemas.openxmlformats.org/officeDocument/2006/relationships/image" Target="../media/image45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7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8.png"/><Relationship Id="rId4" Type="http://schemas.openxmlformats.org/officeDocument/2006/relationships/image" Target="../media/image42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9.png"/><Relationship Id="rId4" Type="http://schemas.openxmlformats.org/officeDocument/2006/relationships/hyperlink" Target="https://wts.wisc.edu/sales/order/view/order_id/55511/" TargetMode="Externa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7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5.jpg"/><Relationship Id="rId4" Type="http://schemas.openxmlformats.org/officeDocument/2006/relationships/image" Target="../media/image4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6.jpg"/><Relationship Id="rId4" Type="http://schemas.openxmlformats.org/officeDocument/2006/relationships/image" Target="../media/image18.png"/><Relationship Id="rId5" Type="http://schemas.openxmlformats.org/officeDocument/2006/relationships/image" Target="../media/image22.png"/><Relationship Id="rId6" Type="http://schemas.openxmlformats.org/officeDocument/2006/relationships/image" Target="../media/image15.png"/><Relationship Id="rId7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p138"/>
          <p:cNvSpPr txBox="1"/>
          <p:nvPr/>
        </p:nvSpPr>
        <p:spPr>
          <a:xfrm>
            <a:off x="340375" y="2076650"/>
            <a:ext cx="8356500" cy="13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0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Различные формы доставки информации в обеспечении научно-исследовательской деятельности</a:t>
            </a:r>
            <a:endParaRPr sz="3000">
              <a:solidFill>
                <a:srgbClr val="FFFFFF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645" name="Google Shape;645;p138"/>
          <p:cNvSpPr txBox="1"/>
          <p:nvPr>
            <p:ph idx="11" type="ftr"/>
          </p:nvPr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/>
              <a:t>nu.edu.kz</a:t>
            </a:r>
            <a:endParaRPr/>
          </a:p>
        </p:txBody>
      </p:sp>
      <p:sp>
        <p:nvSpPr>
          <p:cNvPr id="646" name="Google Shape;646;p138"/>
          <p:cNvSpPr txBox="1"/>
          <p:nvPr/>
        </p:nvSpPr>
        <p:spPr>
          <a:xfrm>
            <a:off x="436855" y="318075"/>
            <a:ext cx="26433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lang="en" sz="9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Елизавета Камилова</a:t>
            </a:r>
            <a:endParaRPr b="1" sz="900" u="none" cap="none" strike="noStrike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</a:t>
            </a:r>
            <a:r>
              <a:rPr b="0" i="0" lang="en" sz="900" u="none" cap="none" strike="noStrike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 | </a:t>
            </a:r>
            <a:r>
              <a:rPr lang="en" sz="9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2022</a:t>
            </a:r>
            <a:endParaRPr b="0" i="0" sz="900" u="none" cap="none" strike="noStrik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34" name="Shape 4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35" name="Google Shape;4735;p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8925" y="169225"/>
            <a:ext cx="1755525" cy="1686350"/>
          </a:xfrm>
          <a:prstGeom prst="rect">
            <a:avLst/>
          </a:prstGeom>
          <a:noFill/>
          <a:ln>
            <a:noFill/>
          </a:ln>
        </p:spPr>
      </p:pic>
      <p:sp>
        <p:nvSpPr>
          <p:cNvPr id="4736" name="Google Shape;4736;p147"/>
          <p:cNvSpPr txBox="1"/>
          <p:nvPr/>
        </p:nvSpPr>
        <p:spPr>
          <a:xfrm>
            <a:off x="229900" y="2205838"/>
            <a:ext cx="88245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Университет Висконсин-Мэдисон имеет 12-ю по величине коллекцию исследовательской библиотеки в Северной Америке. Кампус обслуживают более 40 профессиональных и специализированных библиотек. Коллекции библиотеки кампуса включают более 8,3 миллиона томов, представляющих человеческие исследования на протяжении всей истории. Кроме того, коллекции насчитывали более 101 000 серийных названий, 6,4 миллиона единиц микроформ и более 8,2 миллиона единиц других форматов, таких как правительственные документы, карты, партитуры и аудиовизуальные материалы.Ежегодно среди пользователей библиотеки распространяется более 1 миллиона томов.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737" name="Google Shape;4737;p147"/>
          <p:cNvSpPr txBox="1"/>
          <p:nvPr/>
        </p:nvSpPr>
        <p:spPr>
          <a:xfrm>
            <a:off x="3674000" y="4690500"/>
            <a:ext cx="5327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Inter"/>
                <a:ea typeface="Inter"/>
                <a:cs typeface="Inter"/>
                <a:sym typeface="Inter"/>
              </a:rPr>
              <a:t>https://en.wikipedia.org/wiki/University_of_Wisconsin%E2%80%93Madison#Libraries</a:t>
            </a:r>
            <a:endParaRPr sz="10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4738" name="Google Shape;4738;p1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7375" y="539500"/>
            <a:ext cx="4368927" cy="1147701"/>
          </a:xfrm>
          <a:prstGeom prst="rect">
            <a:avLst/>
          </a:prstGeom>
          <a:noFill/>
          <a:ln>
            <a:noFill/>
          </a:ln>
        </p:spPr>
      </p:pic>
      <p:sp>
        <p:nvSpPr>
          <p:cNvPr id="4739" name="Google Shape;4739;p147"/>
          <p:cNvSpPr txBox="1"/>
          <p:nvPr/>
        </p:nvSpPr>
        <p:spPr>
          <a:xfrm>
            <a:off x="436850" y="316550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</a:t>
            </a:r>
            <a:r>
              <a:rPr lang="en" sz="900">
                <a:latin typeface="Inter Medium"/>
                <a:ea typeface="Inter Medium"/>
                <a:cs typeface="Inter Medium"/>
                <a:sym typeface="Inter Medium"/>
              </a:rPr>
              <a:t>й</a:t>
            </a: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43" name="Shape 4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4" name="Google Shape;4744;p148"/>
          <p:cNvSpPr txBox="1"/>
          <p:nvPr/>
        </p:nvSpPr>
        <p:spPr>
          <a:xfrm>
            <a:off x="319500" y="44966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https://wts.wisc.edu/prices</a:t>
            </a:r>
            <a:endParaRPr/>
          </a:p>
        </p:txBody>
      </p:sp>
      <p:pic>
        <p:nvPicPr>
          <p:cNvPr id="4745" name="Google Shape;4745;p148"/>
          <p:cNvPicPr preferRelativeResize="0"/>
          <p:nvPr/>
        </p:nvPicPr>
        <p:blipFill rotWithShape="1">
          <a:blip r:embed="rId3">
            <a:alphaModFix/>
          </a:blip>
          <a:srcRect b="5370" l="0" r="0" t="5128"/>
          <a:stretch/>
        </p:blipFill>
        <p:spPr>
          <a:xfrm>
            <a:off x="727525" y="290350"/>
            <a:ext cx="7808227" cy="436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49" name="Shape 4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50" name="Google Shape;4750;p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5100" y="152400"/>
            <a:ext cx="5633791" cy="4838700"/>
          </a:xfrm>
          <a:prstGeom prst="rect">
            <a:avLst/>
          </a:prstGeom>
          <a:noFill/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751" name="Google Shape;4751;p149"/>
          <p:cNvSpPr txBox="1"/>
          <p:nvPr/>
        </p:nvSpPr>
        <p:spPr>
          <a:xfrm>
            <a:off x="-29450" y="4668125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https://wts.wisc.edu/prices</a:t>
            </a:r>
            <a:endParaRPr sz="1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55" name="Shape 4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6" name="Google Shape;4756;p150"/>
          <p:cNvSpPr txBox="1"/>
          <p:nvPr/>
        </p:nvSpPr>
        <p:spPr>
          <a:xfrm>
            <a:off x="436850" y="316550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</a:t>
            </a:r>
            <a:r>
              <a:rPr lang="en" sz="900">
                <a:latin typeface="Inter Medium"/>
                <a:ea typeface="Inter Medium"/>
                <a:cs typeface="Inter Medium"/>
                <a:sym typeface="Inter Medium"/>
              </a:rPr>
              <a:t>й</a:t>
            </a: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4757" name="Google Shape;4757;p1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8838" y="969688"/>
            <a:ext cx="7266326" cy="3204125"/>
          </a:xfrm>
          <a:prstGeom prst="rect">
            <a:avLst/>
          </a:prstGeom>
          <a:noFill/>
          <a:ln>
            <a:noFill/>
          </a:ln>
        </p:spPr>
      </p:pic>
      <p:sp>
        <p:nvSpPr>
          <p:cNvPr id="4758" name="Google Shape;4758;p150"/>
          <p:cNvSpPr txBox="1"/>
          <p:nvPr/>
        </p:nvSpPr>
        <p:spPr>
          <a:xfrm>
            <a:off x="140275" y="46057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https://wts.wisc.edu/prices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762" name="Shape 4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3" name="Google Shape;4763;p151"/>
          <p:cNvSpPr/>
          <p:nvPr/>
        </p:nvSpPr>
        <p:spPr>
          <a:xfrm>
            <a:off x="2857500" y="0"/>
            <a:ext cx="2858624" cy="1163212"/>
          </a:xfrm>
          <a:custGeom>
            <a:rect b="b" l="l" r="r" t="t"/>
            <a:pathLst>
              <a:path extrusionOk="0" h="2556510" w="6282690">
                <a:moveTo>
                  <a:pt x="6282520" y="0"/>
                </a:moveTo>
                <a:lnTo>
                  <a:pt x="0" y="0"/>
                </a:lnTo>
                <a:lnTo>
                  <a:pt x="0" y="2556068"/>
                </a:lnTo>
                <a:lnTo>
                  <a:pt x="6282520" y="2556068"/>
                </a:lnTo>
                <a:lnTo>
                  <a:pt x="6282520" y="0"/>
                </a:lnTo>
                <a:close/>
              </a:path>
            </a:pathLst>
          </a:custGeom>
          <a:solidFill>
            <a:srgbClr val="DB925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64" name="Google Shape;4764;p1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56738" y="0"/>
            <a:ext cx="2858441" cy="1163492"/>
          </a:xfrm>
          <a:prstGeom prst="rect">
            <a:avLst/>
          </a:prstGeom>
          <a:noFill/>
          <a:ln>
            <a:noFill/>
          </a:ln>
        </p:spPr>
      </p:pic>
      <p:sp>
        <p:nvSpPr>
          <p:cNvPr id="4765" name="Google Shape;4765;p151"/>
          <p:cNvSpPr txBox="1"/>
          <p:nvPr>
            <p:ph type="title"/>
          </p:nvPr>
        </p:nvSpPr>
        <p:spPr>
          <a:xfrm>
            <a:off x="6025900" y="2217675"/>
            <a:ext cx="2936100" cy="9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>
                <a:solidFill>
                  <a:srgbClr val="DB9251"/>
                </a:solidFill>
              </a:rPr>
              <a:t>Предоставление Услуги</a:t>
            </a:r>
            <a:endParaRPr sz="1300"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4766" name="Google Shape;4766;p151"/>
          <p:cNvPicPr preferRelativeResize="0"/>
          <p:nvPr/>
        </p:nvPicPr>
        <p:blipFill rotWithShape="1">
          <a:blip r:embed="rId5">
            <a:alphaModFix/>
          </a:blip>
          <a:srcRect b="17348" l="0" r="0" t="0"/>
          <a:stretch/>
        </p:blipFill>
        <p:spPr>
          <a:xfrm>
            <a:off x="0" y="1163500"/>
            <a:ext cx="5716125" cy="3980001"/>
          </a:xfrm>
          <a:prstGeom prst="rect">
            <a:avLst/>
          </a:prstGeom>
          <a:noFill/>
          <a:ln>
            <a:noFill/>
          </a:ln>
        </p:spPr>
      </p:pic>
      <p:sp>
        <p:nvSpPr>
          <p:cNvPr id="4767" name="Google Shape;4767;p151"/>
          <p:cNvSpPr txBox="1"/>
          <p:nvPr/>
        </p:nvSpPr>
        <p:spPr>
          <a:xfrm>
            <a:off x="436850" y="316550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</a:t>
            </a:r>
            <a:r>
              <a:rPr lang="en" sz="900">
                <a:latin typeface="Inter Medium"/>
                <a:ea typeface="Inter Medium"/>
                <a:cs typeface="Inter Medium"/>
                <a:sym typeface="Inter Medium"/>
              </a:rPr>
              <a:t>й</a:t>
            </a: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1" name="Shape 4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2" name="Google Shape;4772;p152"/>
          <p:cNvSpPr txBox="1"/>
          <p:nvPr/>
        </p:nvSpPr>
        <p:spPr>
          <a:xfrm>
            <a:off x="1637254" y="1894427"/>
            <a:ext cx="5869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4773" name="Google Shape;4773;p152"/>
          <p:cNvPicPr preferRelativeResize="0"/>
          <p:nvPr/>
        </p:nvPicPr>
        <p:blipFill rotWithShape="1">
          <a:blip r:embed="rId3">
            <a:alphaModFix/>
          </a:blip>
          <a:srcRect b="7038" l="19623" r="19774" t="11687"/>
          <a:stretch/>
        </p:blipFill>
        <p:spPr>
          <a:xfrm>
            <a:off x="1746350" y="255505"/>
            <a:ext cx="6140323" cy="4632495"/>
          </a:xfrm>
          <a:prstGeom prst="rect">
            <a:avLst/>
          </a:prstGeom>
          <a:noFill/>
          <a:ln>
            <a:noFill/>
          </a:ln>
        </p:spPr>
      </p:pic>
      <p:sp>
        <p:nvSpPr>
          <p:cNvPr id="4774" name="Google Shape;4774;p152"/>
          <p:cNvSpPr/>
          <p:nvPr/>
        </p:nvSpPr>
        <p:spPr>
          <a:xfrm>
            <a:off x="2170875" y="818275"/>
            <a:ext cx="445800" cy="218100"/>
          </a:xfrm>
          <a:prstGeom prst="flowChartAlternateProcess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5" name="Google Shape;4775;p152"/>
          <p:cNvSpPr/>
          <p:nvPr/>
        </p:nvSpPr>
        <p:spPr>
          <a:xfrm>
            <a:off x="5247450" y="1422700"/>
            <a:ext cx="1127400" cy="218100"/>
          </a:xfrm>
          <a:prstGeom prst="flowChartAlternateProcess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6" name="Google Shape;4776;p152"/>
          <p:cNvSpPr/>
          <p:nvPr/>
        </p:nvSpPr>
        <p:spPr>
          <a:xfrm>
            <a:off x="6451050" y="4139025"/>
            <a:ext cx="1458000" cy="310800"/>
          </a:xfrm>
          <a:prstGeom prst="flowChartAlternateProcess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7" name="Google Shape;4777;p152"/>
          <p:cNvSpPr/>
          <p:nvPr/>
        </p:nvSpPr>
        <p:spPr>
          <a:xfrm>
            <a:off x="4173650" y="1243450"/>
            <a:ext cx="928200" cy="576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8" name="Google Shape;4778;p152"/>
          <p:cNvSpPr/>
          <p:nvPr/>
        </p:nvSpPr>
        <p:spPr>
          <a:xfrm>
            <a:off x="5446650" y="4053300"/>
            <a:ext cx="928200" cy="576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779" name="Google Shape;4779;p152"/>
          <p:cNvPicPr preferRelativeResize="0"/>
          <p:nvPr/>
        </p:nvPicPr>
        <p:blipFill rotWithShape="1">
          <a:blip r:embed="rId4">
            <a:alphaModFix/>
          </a:blip>
          <a:srcRect b="7087" l="20024" r="64359" t="11999"/>
          <a:stretch/>
        </p:blipFill>
        <p:spPr>
          <a:xfrm>
            <a:off x="1804359" y="276025"/>
            <a:ext cx="1575418" cy="4591450"/>
          </a:xfrm>
          <a:prstGeom prst="rect">
            <a:avLst/>
          </a:prstGeom>
          <a:noFill/>
          <a:ln>
            <a:noFill/>
          </a:ln>
        </p:spPr>
      </p:pic>
      <p:sp>
        <p:nvSpPr>
          <p:cNvPr id="4780" name="Google Shape;4780;p152"/>
          <p:cNvSpPr/>
          <p:nvPr/>
        </p:nvSpPr>
        <p:spPr>
          <a:xfrm>
            <a:off x="1283175" y="1350200"/>
            <a:ext cx="928200" cy="576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1" name="Google Shape;4781;p152"/>
          <p:cNvSpPr/>
          <p:nvPr/>
        </p:nvSpPr>
        <p:spPr>
          <a:xfrm>
            <a:off x="2211375" y="1529450"/>
            <a:ext cx="1014000" cy="218100"/>
          </a:xfrm>
          <a:prstGeom prst="flowChartAlternateProcess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5" name="Shape 4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6" name="Google Shape;4786;p1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7850" y="97850"/>
            <a:ext cx="7468291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4787" name="Google Shape;4787;p153"/>
          <p:cNvSpPr/>
          <p:nvPr/>
        </p:nvSpPr>
        <p:spPr>
          <a:xfrm>
            <a:off x="906625" y="1079800"/>
            <a:ext cx="1704000" cy="284100"/>
          </a:xfrm>
          <a:prstGeom prst="flowChartAlternateProcess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8" name="Google Shape;4788;p153"/>
          <p:cNvSpPr/>
          <p:nvPr/>
        </p:nvSpPr>
        <p:spPr>
          <a:xfrm>
            <a:off x="6833775" y="1730950"/>
            <a:ext cx="1512600" cy="3205500"/>
          </a:xfrm>
          <a:prstGeom prst="flowChartAlternateProcess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2" name="Shape 4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93" name="Google Shape;4793;p154"/>
          <p:cNvPicPr preferRelativeResize="0"/>
          <p:nvPr/>
        </p:nvPicPr>
        <p:blipFill rotWithShape="1">
          <a:blip r:embed="rId3">
            <a:alphaModFix/>
          </a:blip>
          <a:srcRect b="0" l="0" r="0" t="22450"/>
          <a:stretch/>
        </p:blipFill>
        <p:spPr>
          <a:xfrm>
            <a:off x="287375" y="82613"/>
            <a:ext cx="8569251" cy="4978275"/>
          </a:xfrm>
          <a:prstGeom prst="rect">
            <a:avLst/>
          </a:prstGeom>
          <a:noFill/>
          <a:ln>
            <a:noFill/>
          </a:ln>
        </p:spPr>
      </p:pic>
      <p:sp>
        <p:nvSpPr>
          <p:cNvPr id="4794" name="Google Shape;4794;p154"/>
          <p:cNvSpPr/>
          <p:nvPr/>
        </p:nvSpPr>
        <p:spPr>
          <a:xfrm>
            <a:off x="287375" y="3446150"/>
            <a:ext cx="2115300" cy="907500"/>
          </a:xfrm>
          <a:prstGeom prst="flowChartAlternateProcess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5" name="Google Shape;4795;p154"/>
          <p:cNvSpPr/>
          <p:nvPr/>
        </p:nvSpPr>
        <p:spPr>
          <a:xfrm>
            <a:off x="4726750" y="1544650"/>
            <a:ext cx="941100" cy="240600"/>
          </a:xfrm>
          <a:prstGeom prst="flowChartAlternateProcess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6" name="Google Shape;4796;p154"/>
          <p:cNvSpPr/>
          <p:nvPr/>
        </p:nvSpPr>
        <p:spPr>
          <a:xfrm>
            <a:off x="3540375" y="1785250"/>
            <a:ext cx="1128900" cy="240600"/>
          </a:xfrm>
          <a:prstGeom prst="flowChartAlternateProcess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7" name="Google Shape;4797;p154"/>
          <p:cNvSpPr/>
          <p:nvPr/>
        </p:nvSpPr>
        <p:spPr>
          <a:xfrm>
            <a:off x="287375" y="1589725"/>
            <a:ext cx="2115300" cy="543900"/>
          </a:xfrm>
          <a:prstGeom prst="flowChartAlternateProcess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01" name="Shape 4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02" name="Google Shape;4802;p1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5725" y="152400"/>
            <a:ext cx="3131678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3" name="Google Shape;4803;p1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14653" y="152400"/>
            <a:ext cx="3347706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07" name="Shape 4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8" name="Google Shape;4808;p156"/>
          <p:cNvSpPr txBox="1"/>
          <p:nvPr/>
        </p:nvSpPr>
        <p:spPr>
          <a:xfrm>
            <a:off x="634122" y="347900"/>
            <a:ext cx="62322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Пользователи услуги</a:t>
            </a:r>
            <a:endParaRPr sz="36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4809" name="Google Shape;4809;p156"/>
          <p:cNvSpPr txBox="1"/>
          <p:nvPr/>
        </p:nvSpPr>
        <p:spPr>
          <a:xfrm>
            <a:off x="775300" y="1086600"/>
            <a:ext cx="7936800" cy="29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3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rata"/>
              <a:buChar char="•"/>
            </a:pPr>
            <a:r>
              <a:rPr lang="en" sz="26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Администрация НУ</a:t>
            </a:r>
            <a:endParaRPr sz="26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-273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rata"/>
              <a:buChar char="•"/>
            </a:pPr>
            <a:r>
              <a:rPr lang="en" sz="26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ППС</a:t>
            </a:r>
            <a:endParaRPr sz="26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-273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rata"/>
              <a:buChar char="•"/>
            </a:pPr>
            <a:r>
              <a:rPr lang="en" sz="26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Ученые</a:t>
            </a:r>
            <a:endParaRPr sz="26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-273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rata"/>
              <a:buChar char="•"/>
            </a:pPr>
            <a:r>
              <a:rPr lang="en" sz="26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Студенты</a:t>
            </a:r>
            <a:endParaRPr sz="26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-273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rata"/>
              <a:buChar char="•"/>
            </a:pPr>
            <a:r>
              <a:rPr lang="en" sz="26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Сотрудники НУ </a:t>
            </a:r>
            <a:endParaRPr sz="26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-273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rata"/>
              <a:buChar char="•"/>
            </a:pPr>
            <a:r>
              <a:rPr lang="en" sz="26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Подготовительное отделение </a:t>
            </a:r>
            <a:endParaRPr sz="26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139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2" name="Google Shape;652;p1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63973" y="3138"/>
            <a:ext cx="2287954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53" name="Google Shape;653;p139"/>
          <p:cNvPicPr preferRelativeResize="0"/>
          <p:nvPr/>
        </p:nvPicPr>
        <p:blipFill rotWithShape="1">
          <a:blip r:embed="rId5">
            <a:alphaModFix/>
          </a:blip>
          <a:srcRect b="0" l="0" r="17722" t="0"/>
          <a:stretch/>
        </p:blipFill>
        <p:spPr>
          <a:xfrm>
            <a:off x="4984349" y="7438"/>
            <a:ext cx="1880750" cy="5128624"/>
          </a:xfrm>
          <a:prstGeom prst="rect">
            <a:avLst/>
          </a:prstGeom>
          <a:noFill/>
          <a:ln>
            <a:noFill/>
          </a:ln>
        </p:spPr>
      </p:pic>
      <p:sp>
        <p:nvSpPr>
          <p:cNvPr id="654" name="Google Shape;654;p139"/>
          <p:cNvSpPr txBox="1"/>
          <p:nvPr/>
        </p:nvSpPr>
        <p:spPr>
          <a:xfrm>
            <a:off x="436846" y="1233775"/>
            <a:ext cx="3490800" cy="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3100">
                <a:solidFill>
                  <a:schemeClr val="accent4"/>
                </a:solidFill>
                <a:latin typeface="Prata"/>
                <a:ea typeface="Prata"/>
                <a:cs typeface="Prata"/>
                <a:sym typeface="Prata"/>
              </a:rPr>
              <a:t>Содержание</a:t>
            </a:r>
            <a:endParaRPr b="1" i="0" sz="3100" u="none" cap="none" strike="noStrike">
              <a:solidFill>
                <a:schemeClr val="accent4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25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i="0" sz="1300" u="none" cap="none" strike="noStrike">
              <a:solidFill>
                <a:srgbClr val="00000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655" name="Google Shape;655;p139"/>
          <p:cNvSpPr txBox="1"/>
          <p:nvPr/>
        </p:nvSpPr>
        <p:spPr>
          <a:xfrm>
            <a:off x="238775" y="2156100"/>
            <a:ext cx="48318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●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Знакомство с терминами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●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Межбиблиотечный Обмен в НУ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●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Рекомендации 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56" name="Google Shape;656;p139"/>
          <p:cNvSpPr txBox="1"/>
          <p:nvPr/>
        </p:nvSpPr>
        <p:spPr>
          <a:xfrm>
            <a:off x="436855" y="318075"/>
            <a:ext cx="26433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1" lang="en" sz="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Елизавета Камилова</a:t>
            </a:r>
            <a:endParaRPr b="1" sz="9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</a:t>
            </a:r>
            <a:r>
              <a:rPr b="0" i="0" lang="en" sz="900" u="none" cap="none" strike="noStrike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 | </a:t>
            </a:r>
            <a:r>
              <a:rPr lang="en" sz="9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2022</a:t>
            </a:r>
            <a:endParaRPr b="0" i="0" sz="900" u="none" cap="none" strike="noStrike">
              <a:solidFill>
                <a:schemeClr val="dk1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13" name="Shape 4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4" name="Google Shape;4814;p157"/>
          <p:cNvSpPr txBox="1"/>
          <p:nvPr/>
        </p:nvSpPr>
        <p:spPr>
          <a:xfrm>
            <a:off x="262427" y="883373"/>
            <a:ext cx="5869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Ограничения</a:t>
            </a:r>
            <a:endParaRPr sz="36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4815" name="Google Shape;4815;p157"/>
          <p:cNvSpPr txBox="1"/>
          <p:nvPr/>
        </p:nvSpPr>
        <p:spPr>
          <a:xfrm>
            <a:off x="618374" y="1775975"/>
            <a:ext cx="8423100" cy="9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8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rata"/>
              <a:buChar char="•"/>
            </a:pPr>
            <a:r>
              <a:rPr lang="en" sz="30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Выпускники НУ</a:t>
            </a:r>
            <a:endParaRPr sz="30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-298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rata"/>
              <a:buChar char="•"/>
            </a:pPr>
            <a:r>
              <a:rPr lang="en" sz="30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Пользователи с просроченными книгами/гаджетами на аккаунте</a:t>
            </a:r>
            <a:endParaRPr sz="30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19" name="Shape 4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0" name="Google Shape;4820;p158"/>
          <p:cNvSpPr/>
          <p:nvPr/>
        </p:nvSpPr>
        <p:spPr>
          <a:xfrm>
            <a:off x="1256900" y="1366750"/>
            <a:ext cx="7200900" cy="31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rata"/>
              <a:buChar char="●"/>
            </a:pPr>
            <a:r>
              <a:rPr lang="en" sz="24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Статьи</a:t>
            </a:r>
            <a:endParaRPr sz="24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rata"/>
              <a:buChar char="●"/>
            </a:pPr>
            <a:r>
              <a:rPr lang="en" sz="24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Книжные главы (до 3 глав или 50 страниц книги)</a:t>
            </a:r>
            <a:endParaRPr sz="24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rata"/>
              <a:buChar char="●"/>
            </a:pPr>
            <a:r>
              <a:rPr lang="en" sz="24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Бизнес-данные</a:t>
            </a:r>
            <a:endParaRPr sz="24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rata"/>
              <a:buChar char="●"/>
            </a:pPr>
            <a:r>
              <a:rPr lang="en" sz="24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Материалы конференций</a:t>
            </a:r>
            <a:endParaRPr sz="24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rata"/>
              <a:buChar char="●"/>
            </a:pPr>
            <a:r>
              <a:rPr lang="en" sz="24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Тезисы и диссертации</a:t>
            </a:r>
            <a:endParaRPr sz="24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rata"/>
              <a:buChar char="●"/>
            </a:pPr>
            <a:r>
              <a:rPr lang="en" sz="24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Стандарты</a:t>
            </a:r>
            <a:endParaRPr sz="24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rata"/>
              <a:buChar char="●"/>
            </a:pPr>
            <a:r>
              <a:rPr lang="en" sz="24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И др.</a:t>
            </a:r>
            <a:endParaRPr sz="24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4821" name="Google Shape;4821;p158"/>
          <p:cNvSpPr txBox="1"/>
          <p:nvPr/>
        </p:nvSpPr>
        <p:spPr>
          <a:xfrm>
            <a:off x="677581" y="449225"/>
            <a:ext cx="75732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Запрашиваемые материалы</a:t>
            </a:r>
            <a:endParaRPr sz="36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5" name="Shape 4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6" name="Google Shape;4826;p159"/>
          <p:cNvSpPr txBox="1"/>
          <p:nvPr/>
        </p:nvSpPr>
        <p:spPr>
          <a:xfrm>
            <a:off x="711132" y="314765"/>
            <a:ext cx="6687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Проверка Запросов</a:t>
            </a:r>
            <a:endParaRPr sz="36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4827" name="Google Shape;4827;p159"/>
          <p:cNvSpPr txBox="1"/>
          <p:nvPr/>
        </p:nvSpPr>
        <p:spPr>
          <a:xfrm>
            <a:off x="1776675" y="1188078"/>
            <a:ext cx="6736800" cy="34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rata"/>
              <a:buChar char="●"/>
            </a:pPr>
            <a:r>
              <a:rPr lang="en" sz="2400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Print </a:t>
            </a:r>
            <a:endParaRPr sz="2400">
              <a:solidFill>
                <a:srgbClr val="000000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rata"/>
              <a:buChar char="●"/>
            </a:pPr>
            <a:r>
              <a:rPr lang="en" sz="2400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EDS</a:t>
            </a:r>
            <a:endParaRPr sz="2400">
              <a:latin typeface="Prata"/>
              <a:ea typeface="Prata"/>
              <a:cs typeface="Prata"/>
              <a:sym typeface="Prata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SzPts val="2400"/>
              <a:buFont typeface="Prata"/>
              <a:buChar char="●"/>
            </a:pPr>
            <a:r>
              <a:rPr lang="en" sz="2400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Google </a:t>
            </a:r>
            <a:r>
              <a:rPr lang="en" sz="2400">
                <a:latin typeface="Prata"/>
                <a:ea typeface="Prata"/>
                <a:cs typeface="Prata"/>
                <a:sym typeface="Prata"/>
              </a:rPr>
              <a:t>S</a:t>
            </a:r>
            <a:r>
              <a:rPr lang="en" sz="2400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cholar</a:t>
            </a:r>
            <a:endParaRPr sz="2400">
              <a:latin typeface="Prata"/>
              <a:ea typeface="Prata"/>
              <a:cs typeface="Prata"/>
              <a:sym typeface="Prata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rata"/>
              <a:buChar char="●"/>
            </a:pPr>
            <a:r>
              <a:rPr lang="en" sz="2400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Research Gate</a:t>
            </a:r>
            <a:endParaRPr sz="2400">
              <a:latin typeface="Prata"/>
              <a:ea typeface="Prata"/>
              <a:cs typeface="Prata"/>
              <a:sym typeface="Prata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rata"/>
              <a:buChar char="●"/>
            </a:pPr>
            <a:r>
              <a:rPr lang="en" sz="2400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Academia.com</a:t>
            </a:r>
            <a:endParaRPr sz="2400">
              <a:latin typeface="Prata"/>
              <a:ea typeface="Prata"/>
              <a:cs typeface="Prata"/>
              <a:sym typeface="Prata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rata"/>
              <a:buChar char="●"/>
            </a:pPr>
            <a:r>
              <a:rPr lang="en" sz="2400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Google Search</a:t>
            </a:r>
            <a:endParaRPr sz="2400">
              <a:latin typeface="Prata"/>
              <a:ea typeface="Prata"/>
              <a:cs typeface="Prata"/>
              <a:sym typeface="Prata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rata"/>
              <a:buChar char="●"/>
            </a:pPr>
            <a:r>
              <a:rPr lang="en" sz="2400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Hathi Trust</a:t>
            </a:r>
            <a:endParaRPr sz="2400">
              <a:solidFill>
                <a:srgbClr val="000000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SzPts val="2400"/>
              <a:buFont typeface="Prata"/>
              <a:buChar char="●"/>
            </a:pPr>
            <a:r>
              <a:rPr lang="en" sz="2400">
                <a:latin typeface="Prata"/>
                <a:ea typeface="Prata"/>
                <a:cs typeface="Prata"/>
                <a:sym typeface="Prata"/>
              </a:rPr>
              <a:t>Open Access Button</a:t>
            </a:r>
            <a:endParaRPr sz="2400">
              <a:latin typeface="Prata"/>
              <a:ea typeface="Prata"/>
              <a:cs typeface="Prata"/>
              <a:sym typeface="Prata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SzPts val="2400"/>
              <a:buFont typeface="Prata"/>
              <a:buChar char="●"/>
            </a:pPr>
            <a:r>
              <a:rPr lang="en" sz="2400">
                <a:latin typeface="Prata"/>
                <a:ea typeface="Prata"/>
                <a:cs typeface="Prata"/>
                <a:sym typeface="Prata"/>
              </a:rPr>
              <a:t>Репозитории</a:t>
            </a:r>
            <a:endParaRPr sz="2400">
              <a:latin typeface="Prata"/>
              <a:ea typeface="Prata"/>
              <a:cs typeface="Prata"/>
              <a:sym typeface="Prata"/>
            </a:endParaRPr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t/>
            </a:r>
            <a:endParaRPr sz="2400">
              <a:solidFill>
                <a:srgbClr val="000000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1" name="Shape 4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32" name="Google Shape;4832;p1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6736" y="58383"/>
            <a:ext cx="6474954" cy="5026746"/>
          </a:xfrm>
          <a:prstGeom prst="rect">
            <a:avLst/>
          </a:prstGeom>
          <a:noFill/>
          <a:ln>
            <a:noFill/>
          </a:ln>
        </p:spPr>
      </p:pic>
      <p:sp>
        <p:nvSpPr>
          <p:cNvPr id="4833" name="Google Shape;4833;p160"/>
          <p:cNvSpPr/>
          <p:nvPr/>
        </p:nvSpPr>
        <p:spPr>
          <a:xfrm>
            <a:off x="1975525" y="395075"/>
            <a:ext cx="2456700" cy="8550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7" name="Shape 4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38" name="Google Shape;4838;p1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3575" y="1163424"/>
            <a:ext cx="8135125" cy="2405550"/>
          </a:xfrm>
          <a:prstGeom prst="rect">
            <a:avLst/>
          </a:prstGeom>
          <a:noFill/>
          <a:ln>
            <a:noFill/>
          </a:ln>
        </p:spPr>
      </p:pic>
      <p:sp>
        <p:nvSpPr>
          <p:cNvPr id="4839" name="Google Shape;4839;p161"/>
          <p:cNvSpPr/>
          <p:nvPr/>
        </p:nvSpPr>
        <p:spPr>
          <a:xfrm>
            <a:off x="3709747" y="2811245"/>
            <a:ext cx="1213500" cy="522300"/>
          </a:xfrm>
          <a:prstGeom prst="rect">
            <a:avLst/>
          </a:prstGeom>
          <a:noFill/>
          <a:ln cap="flat" cmpd="sng" w="57150">
            <a:solidFill>
              <a:srgbClr val="A0151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43" name="Shape 4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44" name="Google Shape;4844;p1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9725" y="223726"/>
            <a:ext cx="6485825" cy="4696050"/>
          </a:xfrm>
          <a:prstGeom prst="rect">
            <a:avLst/>
          </a:prstGeom>
          <a:noFill/>
          <a:ln>
            <a:noFill/>
          </a:ln>
        </p:spPr>
      </p:pic>
      <p:sp>
        <p:nvSpPr>
          <p:cNvPr id="4845" name="Google Shape;4845;p162"/>
          <p:cNvSpPr/>
          <p:nvPr/>
        </p:nvSpPr>
        <p:spPr>
          <a:xfrm>
            <a:off x="4144975" y="366375"/>
            <a:ext cx="2456700" cy="10704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49" name="Shape 4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50" name="Google Shape;4850;p1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1225" y="446125"/>
            <a:ext cx="8773675" cy="4364975"/>
          </a:xfrm>
          <a:prstGeom prst="rect">
            <a:avLst/>
          </a:prstGeom>
          <a:noFill/>
          <a:ln>
            <a:noFill/>
          </a:ln>
        </p:spPr>
      </p:pic>
      <p:sp>
        <p:nvSpPr>
          <p:cNvPr id="4851" name="Google Shape;4851;p163"/>
          <p:cNvSpPr/>
          <p:nvPr/>
        </p:nvSpPr>
        <p:spPr>
          <a:xfrm>
            <a:off x="261357" y="4110729"/>
            <a:ext cx="3376500" cy="260700"/>
          </a:xfrm>
          <a:prstGeom prst="rect">
            <a:avLst/>
          </a:prstGeom>
          <a:noFill/>
          <a:ln cap="flat" cmpd="sng" w="38100">
            <a:solidFill>
              <a:srgbClr val="98131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5" name="Shape 4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56" name="Google Shape;4856;p1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28702" y="1043"/>
            <a:ext cx="4686590" cy="5141408"/>
          </a:xfrm>
          <a:prstGeom prst="rect">
            <a:avLst/>
          </a:prstGeom>
          <a:noFill/>
          <a:ln>
            <a:noFill/>
          </a:ln>
        </p:spPr>
      </p:pic>
      <p:sp>
        <p:nvSpPr>
          <p:cNvPr id="4857" name="Google Shape;4857;p164"/>
          <p:cNvSpPr/>
          <p:nvPr/>
        </p:nvSpPr>
        <p:spPr>
          <a:xfrm>
            <a:off x="3103375" y="186750"/>
            <a:ext cx="2456700" cy="8550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61" name="Shape 4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62" name="Google Shape;4862;p165"/>
          <p:cNvPicPr preferRelativeResize="0"/>
          <p:nvPr/>
        </p:nvPicPr>
        <p:blipFill rotWithShape="1">
          <a:blip r:embed="rId3">
            <a:alphaModFix/>
          </a:blip>
          <a:srcRect b="0" l="0" r="0" t="46415"/>
          <a:stretch/>
        </p:blipFill>
        <p:spPr>
          <a:xfrm>
            <a:off x="297400" y="1810725"/>
            <a:ext cx="8764949" cy="1522049"/>
          </a:xfrm>
          <a:prstGeom prst="rect">
            <a:avLst/>
          </a:prstGeom>
          <a:noFill/>
          <a:ln>
            <a:noFill/>
          </a:ln>
        </p:spPr>
      </p:pic>
      <p:sp>
        <p:nvSpPr>
          <p:cNvPr id="4863" name="Google Shape;4863;p165"/>
          <p:cNvSpPr/>
          <p:nvPr/>
        </p:nvSpPr>
        <p:spPr>
          <a:xfrm>
            <a:off x="2076950" y="2984044"/>
            <a:ext cx="1089300" cy="272700"/>
          </a:xfrm>
          <a:prstGeom prst="rect">
            <a:avLst/>
          </a:prstGeom>
          <a:noFill/>
          <a:ln cap="flat" cmpd="sng" w="38100">
            <a:solidFill>
              <a:srgbClr val="98131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67" name="Shape 4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68" name="Google Shape;4868;p166"/>
          <p:cNvPicPr preferRelativeResize="0"/>
          <p:nvPr/>
        </p:nvPicPr>
        <p:blipFill rotWithShape="1">
          <a:blip r:embed="rId3">
            <a:alphaModFix/>
          </a:blip>
          <a:srcRect b="0" l="20328" r="20334" t="0"/>
          <a:stretch/>
        </p:blipFill>
        <p:spPr>
          <a:xfrm>
            <a:off x="0" y="0"/>
            <a:ext cx="457914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869" name="Google Shape;4869;p166"/>
          <p:cNvSpPr txBox="1"/>
          <p:nvPr>
            <p:ph type="ctrTitle"/>
          </p:nvPr>
        </p:nvSpPr>
        <p:spPr>
          <a:xfrm flipH="1">
            <a:off x="5181900" y="3015375"/>
            <a:ext cx="3835200" cy="58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ata"/>
                <a:ea typeface="Prata"/>
                <a:cs typeface="Prata"/>
                <a:sym typeface="Prata"/>
              </a:rPr>
              <a:t>Статистика услуги за 2013 – 2021 года</a:t>
            </a:r>
            <a:endParaRPr>
              <a:latin typeface="Prata"/>
              <a:ea typeface="Prata"/>
              <a:cs typeface="Prata"/>
              <a:sym typeface="Prata"/>
            </a:endParaRPr>
          </a:p>
        </p:txBody>
      </p:sp>
      <p:cxnSp>
        <p:nvCxnSpPr>
          <p:cNvPr id="4870" name="Google Shape;4870;p166"/>
          <p:cNvCxnSpPr/>
          <p:nvPr/>
        </p:nvCxnSpPr>
        <p:spPr>
          <a:xfrm>
            <a:off x="4822500" y="3806372"/>
            <a:ext cx="43215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1" name="Google Shape;661;p140"/>
          <p:cNvCxnSpPr/>
          <p:nvPr/>
        </p:nvCxnSpPr>
        <p:spPr>
          <a:xfrm>
            <a:off x="3250438" y="4379719"/>
            <a:ext cx="22806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62" name="Google Shape;662;p140"/>
          <p:cNvSpPr/>
          <p:nvPr/>
        </p:nvSpPr>
        <p:spPr>
          <a:xfrm>
            <a:off x="2073279" y="578450"/>
            <a:ext cx="4635000" cy="2088600"/>
          </a:xfrm>
          <a:prstGeom prst="ellipse">
            <a:avLst/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3" name="Google Shape;663;p140"/>
          <p:cNvSpPr txBox="1"/>
          <p:nvPr>
            <p:ph idx="2" type="title"/>
          </p:nvPr>
        </p:nvSpPr>
        <p:spPr>
          <a:xfrm>
            <a:off x="1997075" y="1244875"/>
            <a:ext cx="4760400" cy="7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Playfair Display"/>
                <a:ea typeface="Playfair Display"/>
                <a:cs typeface="Playfair Display"/>
                <a:sym typeface="Playfair Display"/>
              </a:rPr>
              <a:t>“</a:t>
            </a:r>
            <a:r>
              <a:rPr b="1" lang="en" sz="2600">
                <a:latin typeface="Playfair Display"/>
                <a:ea typeface="Playfair Display"/>
                <a:cs typeface="Playfair Display"/>
                <a:sym typeface="Playfair Display"/>
              </a:rPr>
              <a:t>Электронная Доставка Документов (ЭДД)</a:t>
            </a:r>
            <a:r>
              <a:rPr b="1" lang="en" sz="2600">
                <a:latin typeface="Playfair Display"/>
                <a:ea typeface="Playfair Display"/>
                <a:cs typeface="Playfair Display"/>
                <a:sym typeface="Playfair Display"/>
              </a:rPr>
              <a:t>”</a:t>
            </a:r>
            <a:endParaRPr b="1" sz="260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664" name="Google Shape;664;p140"/>
          <p:cNvSpPr txBox="1"/>
          <p:nvPr>
            <p:ph idx="4294967295" type="subTitle"/>
          </p:nvPr>
        </p:nvSpPr>
        <p:spPr>
          <a:xfrm>
            <a:off x="66300" y="2956124"/>
            <a:ext cx="9011400" cy="95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это библиотечная услуга, по предоставлению электронных копии статей и других видов документов по запросу пользователей библиотеки.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5" name="Google Shape;665;p140"/>
          <p:cNvSpPr txBox="1"/>
          <p:nvPr/>
        </p:nvSpPr>
        <p:spPr>
          <a:xfrm>
            <a:off x="436850" y="316550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</a:t>
            </a:r>
            <a:r>
              <a:rPr lang="en" sz="900">
                <a:latin typeface="Inter Medium"/>
                <a:ea typeface="Inter Medium"/>
                <a:cs typeface="Inter Medium"/>
                <a:sym typeface="Inter Medium"/>
              </a:rPr>
              <a:t>й</a:t>
            </a: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6" name="Google Shape;666;p140"/>
          <p:cNvSpPr txBox="1"/>
          <p:nvPr/>
        </p:nvSpPr>
        <p:spPr>
          <a:xfrm>
            <a:off x="2396800" y="4504950"/>
            <a:ext cx="6595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Inter"/>
                <a:ea typeface="Inter"/>
                <a:cs typeface="Inter"/>
                <a:sym typeface="Inter"/>
              </a:rPr>
              <a:t>Адаптирован из: </a:t>
            </a:r>
            <a:r>
              <a:rPr lang="en" sz="1000">
                <a:latin typeface="Inter"/>
                <a:ea typeface="Inter"/>
                <a:cs typeface="Inter"/>
                <a:sym typeface="Inter"/>
              </a:rPr>
              <a:t>https://www.onlineschoolsreport.com/what-is-document-delivery-in-library-science/</a:t>
            </a:r>
            <a:endParaRPr sz="10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74" name="Shape 4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5" name="Google Shape;4875;p1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1275" y="671550"/>
            <a:ext cx="7162800" cy="4305300"/>
          </a:xfrm>
          <a:prstGeom prst="rect">
            <a:avLst/>
          </a:prstGeom>
          <a:noFill/>
          <a:ln>
            <a:noFill/>
          </a:ln>
        </p:spPr>
      </p:pic>
      <p:sp>
        <p:nvSpPr>
          <p:cNvPr id="4876" name="Google Shape;4876;p167"/>
          <p:cNvSpPr txBox="1"/>
          <p:nvPr/>
        </p:nvSpPr>
        <p:spPr>
          <a:xfrm>
            <a:off x="534600" y="87850"/>
            <a:ext cx="8074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595959"/>
                </a:solidFill>
                <a:latin typeface="Prata"/>
                <a:ea typeface="Prata"/>
                <a:cs typeface="Prata"/>
                <a:sym typeface="Prata"/>
              </a:rPr>
              <a:t>Количество Доставленных Документов</a:t>
            </a:r>
            <a:endParaRPr sz="3000">
              <a:solidFill>
                <a:srgbClr val="595959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0" name="Shape 4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1" name="Google Shape;4881;p168"/>
          <p:cNvPicPr preferRelativeResize="0"/>
          <p:nvPr/>
        </p:nvPicPr>
        <p:blipFill rotWithShape="1">
          <a:blip r:embed="rId3">
            <a:alphaModFix/>
          </a:blip>
          <a:srcRect b="0" l="20328" r="20334" t="0"/>
          <a:stretch/>
        </p:blipFill>
        <p:spPr>
          <a:xfrm>
            <a:off x="0" y="0"/>
            <a:ext cx="457914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882" name="Google Shape;4882;p168"/>
          <p:cNvSpPr txBox="1"/>
          <p:nvPr>
            <p:ph type="ctrTitle"/>
          </p:nvPr>
        </p:nvSpPr>
        <p:spPr>
          <a:xfrm flipH="1">
            <a:off x="4674975" y="2975425"/>
            <a:ext cx="4422000" cy="58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ata"/>
                <a:ea typeface="Prata"/>
                <a:cs typeface="Prata"/>
                <a:sym typeface="Prata"/>
              </a:rPr>
              <a:t>Эффективность: </a:t>
            </a:r>
            <a:endParaRPr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Prata"/>
                <a:ea typeface="Prata"/>
                <a:cs typeface="Prata"/>
                <a:sym typeface="Prata"/>
              </a:rPr>
              <a:t>Качественный анализ запросов</a:t>
            </a:r>
            <a:endParaRPr sz="2000">
              <a:latin typeface="Prata"/>
              <a:ea typeface="Prata"/>
              <a:cs typeface="Prata"/>
              <a:sym typeface="Prata"/>
            </a:endParaRPr>
          </a:p>
        </p:txBody>
      </p:sp>
      <p:cxnSp>
        <p:nvCxnSpPr>
          <p:cNvPr id="4883" name="Google Shape;4883;p168"/>
          <p:cNvCxnSpPr/>
          <p:nvPr/>
        </p:nvCxnSpPr>
        <p:spPr>
          <a:xfrm>
            <a:off x="4822500" y="3806372"/>
            <a:ext cx="43215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7" name="Shape 4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8" name="Google Shape;4888;p1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9124" y="3350460"/>
            <a:ext cx="7885747" cy="91110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889" name="Google Shape;4889;p169"/>
          <p:cNvGraphicFramePr/>
          <p:nvPr/>
        </p:nvGraphicFramePr>
        <p:xfrm>
          <a:off x="758425" y="64099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{B88BF22A-2255-4698-99AC-C6B8997A4971}</a:tableStyleId>
              </a:tblPr>
              <a:tblGrid>
                <a:gridCol w="2902925"/>
                <a:gridCol w="700050"/>
                <a:gridCol w="494525"/>
                <a:gridCol w="385350"/>
                <a:gridCol w="385350"/>
                <a:gridCol w="385350"/>
                <a:gridCol w="340400"/>
                <a:gridCol w="443150"/>
                <a:gridCol w="520225"/>
                <a:gridCol w="1329425"/>
              </a:tblGrid>
              <a:tr h="1109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Vadim Volkov. 2000 "Patrimonialism versus Rational Bureaucracy: On the Historical Relativity of Corruption" in S. Lovell, A. Ledeneva, and A. Rogachevskii (Eds.) Bribery and Blat in </a:t>
                      </a:r>
                      <a:r>
                        <a:rPr b="0" lang="en" sz="1200" u="none" cap="none" strike="noStrike">
                          <a:highlight>
                            <a:srgbClr val="FFFF00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Russia</a:t>
                      </a:r>
                      <a:r>
                        <a:rPr b="0" lang="en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, London: MacMillan Press, pp. 35-47.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Political Science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book chapter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eng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2000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116523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 u="none" cap="none" strike="noStrike"/>
                        <a:t>113670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SHSS</a:t>
                      </a:r>
                      <a:br>
                        <a:rPr lang="en" sz="1200" u="none" cap="none" strike="noStrike"/>
                      </a:br>
                      <a:endParaRPr sz="1200" u="none" cap="none" strike="noStrike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PSIR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Caress Schenk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109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Eugene Huskey "Putin as Patron: Cadres Policy in the </a:t>
                      </a:r>
                      <a:r>
                        <a:rPr lang="en" sz="1200" u="none" cap="none" strike="noStrike">
                          <a:highlight>
                            <a:srgbClr val="FFFF00"/>
                          </a:highlight>
                        </a:rPr>
                        <a:t>Russian </a:t>
                      </a:r>
                      <a:r>
                        <a:rPr lang="en" sz="1200" u="none" cap="none" strike="noStrike"/>
                        <a:t>Transition," in Alex Pravda (ed.), Leading </a:t>
                      </a:r>
                      <a:r>
                        <a:rPr lang="en" sz="1200" u="none" cap="none" strike="noStrike">
                          <a:highlight>
                            <a:srgbClr val="FFFF00"/>
                          </a:highlight>
                        </a:rPr>
                        <a:t>Russia</a:t>
                      </a:r>
                      <a:r>
                        <a:rPr lang="en" sz="1200" u="none" cap="none" strike="noStrike"/>
                        <a:t>: Putin in Perspective. Essays in Honour of Archie Brown (Oxford University Press, 2005), pp. 161- 178.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Political Science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book chapter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eng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2005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116523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 u="none" cap="none" strike="noStrike"/>
                        <a:t>113671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SHSS</a:t>
                      </a:r>
                      <a:br>
                        <a:rPr lang="en" sz="1200" u="none" cap="none" strike="noStrike"/>
                      </a:br>
                      <a:endParaRPr sz="1200" u="none" cap="none" strike="noStrike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PSIR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/>
                        <a:t>Caress Schenk</a:t>
                      </a:r>
                      <a:endParaRPr sz="1100"/>
                    </a:p>
                  </a:txBody>
                  <a:tcPr marT="0" marB="0" marR="19275" marL="192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93" name="Shape 4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94" name="Google Shape;4894;p1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4555" y="2395584"/>
            <a:ext cx="6634894" cy="2300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5" name="Google Shape;4895;p17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1162" y="800575"/>
            <a:ext cx="7801675" cy="1326200"/>
          </a:xfrm>
          <a:prstGeom prst="rect">
            <a:avLst/>
          </a:prstGeom>
          <a:noFill/>
          <a:ln>
            <a:noFill/>
          </a:ln>
        </p:spPr>
      </p:pic>
      <p:sp>
        <p:nvSpPr>
          <p:cNvPr id="4896" name="Google Shape;4896;p170"/>
          <p:cNvSpPr/>
          <p:nvPr/>
        </p:nvSpPr>
        <p:spPr>
          <a:xfrm>
            <a:off x="2078675" y="1635675"/>
            <a:ext cx="1159500" cy="1437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98131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7" name="Google Shape;4897;p170"/>
          <p:cNvSpPr/>
          <p:nvPr/>
        </p:nvSpPr>
        <p:spPr>
          <a:xfrm>
            <a:off x="693875" y="1391825"/>
            <a:ext cx="725100" cy="1437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98131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8" name="Google Shape;4898;p170"/>
          <p:cNvSpPr/>
          <p:nvPr/>
        </p:nvSpPr>
        <p:spPr>
          <a:xfrm>
            <a:off x="718625" y="1041550"/>
            <a:ext cx="700500" cy="1437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98131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02" name="Shape 4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03" name="Google Shape;4903;p1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9829" y="2095474"/>
            <a:ext cx="5703301" cy="2813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4" name="Google Shape;4904;p17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28825" y="220825"/>
            <a:ext cx="6840725" cy="1739300"/>
          </a:xfrm>
          <a:prstGeom prst="rect">
            <a:avLst/>
          </a:prstGeom>
          <a:noFill/>
          <a:ln>
            <a:noFill/>
          </a:ln>
        </p:spPr>
      </p:pic>
      <p:sp>
        <p:nvSpPr>
          <p:cNvPr id="4905" name="Google Shape;4905;p171"/>
          <p:cNvSpPr/>
          <p:nvPr/>
        </p:nvSpPr>
        <p:spPr>
          <a:xfrm>
            <a:off x="928825" y="337825"/>
            <a:ext cx="914400" cy="1437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98131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6" name="Google Shape;4906;p171"/>
          <p:cNvSpPr/>
          <p:nvPr/>
        </p:nvSpPr>
        <p:spPr>
          <a:xfrm>
            <a:off x="2880000" y="437050"/>
            <a:ext cx="1159500" cy="1437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98131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7" name="Google Shape;4907;p171"/>
          <p:cNvSpPr/>
          <p:nvPr/>
        </p:nvSpPr>
        <p:spPr>
          <a:xfrm>
            <a:off x="1942000" y="775600"/>
            <a:ext cx="1159500" cy="1437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98131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8" name="Google Shape;4908;p171"/>
          <p:cNvSpPr/>
          <p:nvPr/>
        </p:nvSpPr>
        <p:spPr>
          <a:xfrm>
            <a:off x="956125" y="1353525"/>
            <a:ext cx="1923900" cy="1437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98131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9" name="Google Shape;4909;p171"/>
          <p:cNvSpPr/>
          <p:nvPr/>
        </p:nvSpPr>
        <p:spPr>
          <a:xfrm>
            <a:off x="928825" y="1787850"/>
            <a:ext cx="1159500" cy="1437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98131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13" name="Shape 4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4" name="Google Shape;4914;p1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2148" y="2631253"/>
            <a:ext cx="8059700" cy="1292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5" name="Google Shape;4915;p17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4825" y="1295275"/>
            <a:ext cx="8334351" cy="807175"/>
          </a:xfrm>
          <a:prstGeom prst="rect">
            <a:avLst/>
          </a:prstGeom>
          <a:noFill/>
          <a:ln>
            <a:noFill/>
          </a:ln>
        </p:spPr>
      </p:pic>
      <p:sp>
        <p:nvSpPr>
          <p:cNvPr id="4916" name="Google Shape;4916;p172"/>
          <p:cNvSpPr/>
          <p:nvPr/>
        </p:nvSpPr>
        <p:spPr>
          <a:xfrm>
            <a:off x="1695700" y="1332475"/>
            <a:ext cx="1511100" cy="1437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98131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7" name="Google Shape;4917;p172"/>
          <p:cNvSpPr/>
          <p:nvPr/>
        </p:nvSpPr>
        <p:spPr>
          <a:xfrm>
            <a:off x="1459800" y="1655100"/>
            <a:ext cx="1571400" cy="1437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98131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1" name="Shape 4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2" name="Google Shape;4922;p1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600" y="840775"/>
            <a:ext cx="6660999" cy="3565899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Dot"/>
            <a:round/>
            <a:headEnd len="sm" w="sm" type="none"/>
            <a:tailEnd len="sm" w="sm" type="none"/>
          </a:ln>
        </p:spPr>
      </p:pic>
      <p:graphicFrame>
        <p:nvGraphicFramePr>
          <p:cNvPr id="4923" name="Google Shape;4923;p173"/>
          <p:cNvGraphicFramePr/>
          <p:nvPr/>
        </p:nvGraphicFramePr>
        <p:xfrm>
          <a:off x="7092750" y="840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{1D16B52F-0EFE-42E0-8E43-25692694947A}</a:tableStyleId>
              </a:tblPr>
              <a:tblGrid>
                <a:gridCol w="755225"/>
                <a:gridCol w="755225"/>
              </a:tblGrid>
              <a:tr h="300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2014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52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2015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73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2016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117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2017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65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2018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44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2019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28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2020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27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2021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8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2022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20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7" name="Shape 4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8" name="Google Shape;4928;p174"/>
          <p:cNvPicPr preferRelativeResize="0"/>
          <p:nvPr/>
        </p:nvPicPr>
        <p:blipFill rotWithShape="1">
          <a:blip r:embed="rId3">
            <a:alphaModFix/>
          </a:blip>
          <a:srcRect b="3971" l="0" r="0" t="22482"/>
          <a:stretch/>
        </p:blipFill>
        <p:spPr>
          <a:xfrm>
            <a:off x="270938" y="1299225"/>
            <a:ext cx="8602123" cy="3558624"/>
          </a:xfrm>
          <a:prstGeom prst="rect">
            <a:avLst/>
          </a:prstGeom>
          <a:noFill/>
          <a:ln cap="flat" cmpd="sng" w="19050">
            <a:solidFill>
              <a:srgbClr val="981316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929" name="Google Shape;4929;p1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0950" y="364025"/>
            <a:ext cx="8728200" cy="441650"/>
          </a:xfrm>
          <a:prstGeom prst="rect">
            <a:avLst/>
          </a:prstGeom>
          <a:noFill/>
          <a:ln cap="flat" cmpd="sng" w="3810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3" name="Shape 4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34" name="Google Shape;4934;p1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475" y="700275"/>
            <a:ext cx="8839199" cy="113916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935" name="Google Shape;4935;p175"/>
          <p:cNvGraphicFramePr/>
          <p:nvPr/>
        </p:nvGraphicFramePr>
        <p:xfrm>
          <a:off x="120475" y="2295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{B88BF22A-2255-4698-99AC-C6B8997A4971}</a:tableStyleId>
              </a:tblPr>
              <a:tblGrid>
                <a:gridCol w="806475"/>
                <a:gridCol w="806475"/>
                <a:gridCol w="806475"/>
                <a:gridCol w="2790225"/>
                <a:gridCol w="806475"/>
                <a:gridCol w="806475"/>
                <a:gridCol w="806475"/>
                <a:gridCol w="1260700"/>
              </a:tblGrid>
              <a:tr h="342900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15.04.2021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16.04.2021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David, W. C. (September 01, 1983). </a:t>
                      </a:r>
                      <a:r>
                        <a:rPr lang="en" sz="1000">
                          <a:highlight>
                            <a:srgbClr val="FFFF00"/>
                          </a:highlight>
                        </a:rPr>
                        <a:t>A Model of the Influences on Teacher Retention. Journal of Teacher Education</a:t>
                      </a:r>
                      <a:r>
                        <a:rPr lang="en" sz="1000"/>
                        <a:t>, 34, 5, 43-49.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170914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276012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GSE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Elaine Sharplin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4936" name="Google Shape;4936;p175"/>
          <p:cNvGraphicFramePr/>
          <p:nvPr/>
        </p:nvGraphicFramePr>
        <p:xfrm>
          <a:off x="120475" y="2847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{B88BF22A-2255-4698-99AC-C6B8997A4971}</a:tableStyleId>
              </a:tblPr>
              <a:tblGrid>
                <a:gridCol w="806475"/>
                <a:gridCol w="806475"/>
                <a:gridCol w="806475"/>
                <a:gridCol w="2790225"/>
                <a:gridCol w="806475"/>
                <a:gridCol w="806475"/>
                <a:gridCol w="806475"/>
                <a:gridCol w="1260700"/>
              </a:tblGrid>
              <a:tr h="790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14.08.2019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15.08.2019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Trond Eiliv Hauge, Svein Olav Norenes, Gunn Vedøy (2014) </a:t>
                      </a:r>
                      <a:r>
                        <a:rPr lang="en" sz="1000">
                          <a:highlight>
                            <a:srgbClr val="FFFF00"/>
                          </a:highlight>
                        </a:rPr>
                        <a:t>School leadership and educational change: </a:t>
                      </a:r>
                      <a:r>
                        <a:rPr lang="en" sz="1000"/>
                        <a:t>Tools and practices in shared school leadership development. Journal of Educational Change, November 2014, Volume 15, Issue 4, pp 357–376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154182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231519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22222"/>
                          </a:solidFill>
                        </a:rPr>
                        <a:t>GSE</a:t>
                      </a:r>
                      <a:endParaRPr sz="1000">
                        <a:solidFill>
                          <a:srgbClr val="222222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Elaine Sharplin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937" name="Google Shape;4937;p175"/>
          <p:cNvGraphicFramePr/>
          <p:nvPr/>
        </p:nvGraphicFramePr>
        <p:xfrm>
          <a:off x="120475" y="3944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{B88BF22A-2255-4698-99AC-C6B8997A4971}</a:tableStyleId>
              </a:tblPr>
              <a:tblGrid>
                <a:gridCol w="806475"/>
                <a:gridCol w="806475"/>
                <a:gridCol w="806475"/>
                <a:gridCol w="2790225"/>
                <a:gridCol w="806475"/>
                <a:gridCol w="806475"/>
                <a:gridCol w="806475"/>
                <a:gridCol w="1260700"/>
              </a:tblGrid>
              <a:tr h="790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25.09.2019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27.09.2019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Clark Moustakas (1994) </a:t>
                      </a:r>
                      <a:r>
                        <a:rPr lang="en" sz="1000">
                          <a:highlight>
                            <a:srgbClr val="FFFF00"/>
                          </a:highlight>
                        </a:rPr>
                        <a:t>Phenomenological Research Methods. Chapters: </a:t>
                      </a:r>
                      <a:r>
                        <a:rPr lang="en" sz="1000"/>
                        <a:t>Methods and Procedures for Conducting Human Science Research; Phenomenological Research; Summary, Implications and Outcomes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sng">
                          <a:solidFill>
                            <a:schemeClr val="hlink"/>
                          </a:solidFill>
                          <a:hlinkClick r:id="rId4"/>
                        </a:rPr>
                        <a:t>155368</a:t>
                      </a:r>
                      <a:endParaRPr sz="1000" u="sng">
                        <a:solidFill>
                          <a:schemeClr val="hlink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235211, 235212, 235213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GSE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Elaine Sharplin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41" name="Shape 4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2" name="Google Shape;4942;p176"/>
          <p:cNvSpPr txBox="1"/>
          <p:nvPr/>
        </p:nvSpPr>
        <p:spPr>
          <a:xfrm>
            <a:off x="1301625" y="1067850"/>
            <a:ext cx="6203400" cy="3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Inter"/>
              <a:buChar char="●"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Создать список ресурсов открытого доступа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Inter"/>
              <a:buChar char="○"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Обеспечить доступ к ресурсам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Inter"/>
              <a:buChar char="○"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Донести информацию до пользователей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Inter"/>
              <a:buChar char="○"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Обучить пользователей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Inter"/>
              <a:buChar char="●"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Найти потенциальные источники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Inter"/>
              <a:buChar char="○"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Изучить список партнеров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Inter"/>
              <a:buChar char="○"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Изучить меморандумы (соглашение о партнерстве)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Inter"/>
              <a:buChar char="○"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Отправить запрос на сотрудничество 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Inter"/>
              <a:buChar char="○"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Составить бизнес процесс для услуги</a:t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943" name="Google Shape;4943;p176"/>
          <p:cNvSpPr txBox="1"/>
          <p:nvPr/>
        </p:nvSpPr>
        <p:spPr>
          <a:xfrm>
            <a:off x="906200" y="567225"/>
            <a:ext cx="5301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ABD35"/>
                </a:solidFill>
                <a:latin typeface="Prata"/>
                <a:ea typeface="Prata"/>
                <a:cs typeface="Prata"/>
                <a:sym typeface="Prata"/>
              </a:rPr>
              <a:t>Рекомендации</a:t>
            </a:r>
            <a:endParaRPr sz="3000">
              <a:solidFill>
                <a:srgbClr val="FABD35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4944" name="Google Shape;4944;p176"/>
          <p:cNvSpPr txBox="1"/>
          <p:nvPr/>
        </p:nvSpPr>
        <p:spPr>
          <a:xfrm>
            <a:off x="436850" y="316550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</a:t>
            </a:r>
            <a:r>
              <a:rPr lang="en" sz="900">
                <a:latin typeface="Inter Medium"/>
                <a:ea typeface="Inter Medium"/>
                <a:cs typeface="Inter Medium"/>
                <a:sym typeface="Inter Medium"/>
              </a:rPr>
              <a:t>й</a:t>
            </a: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1" name="Google Shape;671;p141"/>
          <p:cNvCxnSpPr/>
          <p:nvPr/>
        </p:nvCxnSpPr>
        <p:spPr>
          <a:xfrm>
            <a:off x="3250438" y="4836919"/>
            <a:ext cx="22806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72" name="Google Shape;672;p141"/>
          <p:cNvSpPr/>
          <p:nvPr/>
        </p:nvSpPr>
        <p:spPr>
          <a:xfrm>
            <a:off x="2073275" y="799250"/>
            <a:ext cx="4635000" cy="1772400"/>
          </a:xfrm>
          <a:prstGeom prst="ellipse">
            <a:avLst/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3" name="Google Shape;673;p141"/>
          <p:cNvSpPr txBox="1"/>
          <p:nvPr>
            <p:ph idx="2" type="title"/>
          </p:nvPr>
        </p:nvSpPr>
        <p:spPr>
          <a:xfrm>
            <a:off x="1997075" y="1244875"/>
            <a:ext cx="4760400" cy="7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Playfair Display"/>
                <a:ea typeface="Playfair Display"/>
                <a:cs typeface="Playfair Display"/>
                <a:sym typeface="Playfair Display"/>
              </a:rPr>
              <a:t>“Inter</a:t>
            </a:r>
            <a:r>
              <a:rPr lang="en" sz="2600"/>
              <a:t>Library Loan</a:t>
            </a:r>
            <a:endParaRPr sz="2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Межбибилотечный Абонемент (МБА)</a:t>
            </a:r>
            <a:r>
              <a:rPr b="1" lang="en" sz="2600">
                <a:latin typeface="Playfair Display"/>
                <a:ea typeface="Playfair Display"/>
                <a:cs typeface="Playfair Display"/>
                <a:sym typeface="Playfair Display"/>
              </a:rPr>
              <a:t>”</a:t>
            </a:r>
            <a:endParaRPr b="1" sz="260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674" name="Google Shape;674;p141"/>
          <p:cNvSpPr txBox="1"/>
          <p:nvPr>
            <p:ph idx="4294967295" type="subTitle"/>
          </p:nvPr>
        </p:nvSpPr>
        <p:spPr>
          <a:xfrm>
            <a:off x="66300" y="2571748"/>
            <a:ext cx="9011400" cy="195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Согласно Кодексу межбиблиотечного абонемента США, «Межбиблиотечный абонемент — это процесс, посредством которого библиотека запрашивает материалы у другой библиотеки или предоставляет материалы в другую... Цель межбиблиотечного абонемента, как определено в настоящем код должен получить по запросу пользователя библиотеки материал, недоступный в локальной библиотеке пользователя».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5" name="Google Shape;675;p141"/>
          <p:cNvSpPr txBox="1"/>
          <p:nvPr/>
        </p:nvSpPr>
        <p:spPr>
          <a:xfrm>
            <a:off x="436850" y="316550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</a:t>
            </a:r>
            <a:r>
              <a:rPr lang="en" sz="900">
                <a:latin typeface="Inter Medium"/>
                <a:ea typeface="Inter Medium"/>
                <a:cs typeface="Inter Medium"/>
                <a:sym typeface="Inter Medium"/>
              </a:rPr>
              <a:t>й</a:t>
            </a: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76" name="Google Shape;676;p141"/>
          <p:cNvSpPr txBox="1"/>
          <p:nvPr/>
        </p:nvSpPr>
        <p:spPr>
          <a:xfrm>
            <a:off x="5834550" y="4698850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Inter"/>
                <a:ea typeface="Inter"/>
                <a:cs typeface="Inter"/>
                <a:sym typeface="Inter"/>
              </a:rPr>
              <a:t>https://libguides.ala.org/Interlibraryloans</a:t>
            </a:r>
            <a:endParaRPr sz="10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948" name="Shape 4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9" name="Google Shape;4949;p177"/>
          <p:cNvSpPr txBox="1"/>
          <p:nvPr>
            <p:ph idx="11" type="ftr"/>
          </p:nvPr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/>
              <a:t>nu.edu.kz</a:t>
            </a:r>
            <a:endParaRPr/>
          </a:p>
        </p:txBody>
      </p:sp>
      <p:sp>
        <p:nvSpPr>
          <p:cNvPr id="4950" name="Google Shape;4950;p177"/>
          <p:cNvSpPr txBox="1"/>
          <p:nvPr/>
        </p:nvSpPr>
        <p:spPr>
          <a:xfrm>
            <a:off x="405850" y="2457575"/>
            <a:ext cx="6718200" cy="20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Елизавета Камилова</a:t>
            </a: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|  Эксперт менеджер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| Назарбаев Университет | Библиотека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| Тел: +7 (7172) 70-65-81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| Почта: yelizaveta.kamilova@nu.edu.kz | Вебсайт: library.nu.edu.kz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| Адрес: Кабанбай батыра 53, Астана, Казахстан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| Офис: Блок 5E, кабинет 5E.324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4951" name="Google Shape;4951;p177"/>
          <p:cNvPicPr preferRelativeResize="0"/>
          <p:nvPr/>
        </p:nvPicPr>
        <p:blipFill rotWithShape="1">
          <a:blip r:embed="rId4">
            <a:alphaModFix/>
          </a:blip>
          <a:srcRect b="0" l="27406" r="18939" t="35371"/>
          <a:stretch/>
        </p:blipFill>
        <p:spPr>
          <a:xfrm>
            <a:off x="951600" y="432200"/>
            <a:ext cx="1648876" cy="1953127"/>
          </a:xfrm>
          <a:prstGeom prst="rect">
            <a:avLst/>
          </a:prstGeom>
          <a:noFill/>
          <a:ln cap="flat" cmpd="sng" w="9525">
            <a:solidFill>
              <a:schemeClr val="accent6"/>
            </a:solidFill>
            <a:prstDash val="dot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1" name="Google Shape;681;p142"/>
          <p:cNvCxnSpPr/>
          <p:nvPr/>
        </p:nvCxnSpPr>
        <p:spPr>
          <a:xfrm>
            <a:off x="3250438" y="4836919"/>
            <a:ext cx="22806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82" name="Google Shape;682;p142"/>
          <p:cNvSpPr/>
          <p:nvPr/>
        </p:nvSpPr>
        <p:spPr>
          <a:xfrm>
            <a:off x="2073275" y="799250"/>
            <a:ext cx="4635000" cy="1772400"/>
          </a:xfrm>
          <a:prstGeom prst="ellipse">
            <a:avLst/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3" name="Google Shape;683;p142"/>
          <p:cNvSpPr txBox="1"/>
          <p:nvPr>
            <p:ph idx="2" type="title"/>
          </p:nvPr>
        </p:nvSpPr>
        <p:spPr>
          <a:xfrm>
            <a:off x="1997075" y="1244875"/>
            <a:ext cx="4760400" cy="7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Playfair Display"/>
                <a:ea typeface="Playfair Display"/>
                <a:cs typeface="Playfair Display"/>
                <a:sym typeface="Playfair Display"/>
              </a:rPr>
              <a:t>“</a:t>
            </a:r>
            <a:r>
              <a:rPr b="1" lang="en" sz="2800">
                <a:latin typeface="Playfair Display"/>
                <a:ea typeface="Playfair Display"/>
                <a:cs typeface="Playfair Display"/>
                <a:sym typeface="Playfair Display"/>
              </a:rPr>
              <a:t>Intra</a:t>
            </a:r>
            <a:r>
              <a:rPr lang="en" sz="2600"/>
              <a:t>Library Loan (Внутрибиблиотечный абонемент)</a:t>
            </a:r>
            <a:r>
              <a:rPr b="1" lang="en" sz="2600">
                <a:latin typeface="Playfair Display"/>
                <a:ea typeface="Playfair Display"/>
                <a:cs typeface="Playfair Display"/>
                <a:sym typeface="Playfair Display"/>
              </a:rPr>
              <a:t>”</a:t>
            </a:r>
            <a:endParaRPr b="1" sz="260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684" name="Google Shape;684;p142"/>
          <p:cNvSpPr txBox="1"/>
          <p:nvPr>
            <p:ph idx="4294967295" type="subTitle"/>
          </p:nvPr>
        </p:nvSpPr>
        <p:spPr>
          <a:xfrm>
            <a:off x="66300" y="2965374"/>
            <a:ext cx="9011400" cy="11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Внутрибиблиотечный абонемент, или IntraLibrary Loan, услуга по предоставлению книг из разных филиалов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библиотеки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по запросу пользователя.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5" name="Google Shape;685;p142"/>
          <p:cNvSpPr txBox="1"/>
          <p:nvPr/>
        </p:nvSpPr>
        <p:spPr>
          <a:xfrm>
            <a:off x="436850" y="316550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</a:t>
            </a:r>
            <a:r>
              <a:rPr lang="en" sz="900">
                <a:latin typeface="Inter Medium"/>
                <a:ea typeface="Inter Medium"/>
                <a:cs typeface="Inter Medium"/>
                <a:sym typeface="Inter Medium"/>
              </a:rPr>
              <a:t>й</a:t>
            </a: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6" name="Google Shape;686;p142"/>
          <p:cNvSpPr txBox="1"/>
          <p:nvPr/>
        </p:nvSpPr>
        <p:spPr>
          <a:xfrm>
            <a:off x="4509000" y="4766950"/>
            <a:ext cx="463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Inter"/>
                <a:ea typeface="Inter"/>
                <a:cs typeface="Inter"/>
                <a:sym typeface="Inter"/>
              </a:rPr>
              <a:t>Адаптирован из: </a:t>
            </a:r>
            <a:r>
              <a:rPr lang="en" sz="1000">
                <a:latin typeface="Inter"/>
                <a:ea typeface="Inter"/>
                <a:cs typeface="Inter"/>
                <a:sym typeface="Inter"/>
              </a:rPr>
              <a:t>https://researchguides.elac.edu/services/ILL</a:t>
            </a:r>
            <a:endParaRPr sz="10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D9D9D9"/>
            </a:gs>
            <a:gs pos="100000">
              <a:srgbClr val="B7B7B7"/>
            </a:gs>
          </a:gsLst>
          <a:lin ang="2698631" scaled="0"/>
        </a:gradFill>
      </p:bgPr>
    </p:bg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p143"/>
          <p:cNvSpPr/>
          <p:nvPr/>
        </p:nvSpPr>
        <p:spPr>
          <a:xfrm>
            <a:off x="832119" y="2652521"/>
            <a:ext cx="0" cy="404495"/>
          </a:xfrm>
          <a:custGeom>
            <a:rect b="b" l="l" r="r" t="t"/>
            <a:pathLst>
              <a:path extrusionOk="0" h="889000" w="120000">
                <a:moveTo>
                  <a:pt x="0" y="0"/>
                </a:moveTo>
                <a:lnTo>
                  <a:pt x="0" y="888653"/>
                </a:ln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2" name="Google Shape;692;p143"/>
          <p:cNvSpPr txBox="1"/>
          <p:nvPr/>
        </p:nvSpPr>
        <p:spPr>
          <a:xfrm>
            <a:off x="882725" y="2615950"/>
            <a:ext cx="3746400" cy="20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75">
            <a:spAutoFit/>
          </a:bodyPr>
          <a:lstStyle/>
          <a:p>
            <a:pPr indent="0" lvl="0" marL="12700" marR="0" rtl="0" algn="l">
              <a:lnSpc>
                <a:spcPct val="1418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rPr>
              <a:t>2013 - ЭДД - </a:t>
            </a:r>
            <a:r>
              <a:rPr b="1" lang="en" sz="19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Inter</a:t>
            </a:r>
            <a:r>
              <a:rPr lang="en" sz="1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rPr>
              <a:t>Library Loan</a:t>
            </a:r>
            <a:endParaRPr sz="1900">
              <a:solidFill>
                <a:schemeClr val="lt1"/>
              </a:solidFill>
              <a:latin typeface="Inter Medium"/>
              <a:ea typeface="Inter Medium"/>
              <a:cs typeface="Inter Medium"/>
              <a:sym typeface="Inter Medium"/>
            </a:endParaRPr>
          </a:p>
          <a:p>
            <a:pPr indent="0" lvl="0" marL="0" marR="0" rtl="0" algn="l">
              <a:lnSpc>
                <a:spcPct val="1418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900">
              <a:solidFill>
                <a:schemeClr val="lt1"/>
              </a:solidFill>
              <a:latin typeface="Inter Medium"/>
              <a:ea typeface="Inter Medium"/>
              <a:cs typeface="Inter Medium"/>
              <a:sym typeface="Inter Medium"/>
            </a:endParaRPr>
          </a:p>
          <a:p>
            <a:pPr indent="0" lvl="0" marL="12700" marR="0" rtl="0" algn="l">
              <a:lnSpc>
                <a:spcPct val="1418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rPr>
              <a:t>2017 - МБА - </a:t>
            </a:r>
            <a:r>
              <a:rPr b="1" lang="en" sz="19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Intra</a:t>
            </a:r>
            <a:r>
              <a:rPr lang="en" sz="1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rPr>
              <a:t>Library Loan</a:t>
            </a:r>
            <a:endParaRPr sz="1900">
              <a:solidFill>
                <a:schemeClr val="lt1"/>
              </a:solidFill>
              <a:latin typeface="Inter Medium"/>
              <a:ea typeface="Inter Medium"/>
              <a:cs typeface="Inter Medium"/>
              <a:sym typeface="Inter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Inter Medium"/>
              <a:ea typeface="Inter Medium"/>
              <a:cs typeface="Inter Medium"/>
              <a:sym typeface="Inter Medium"/>
            </a:endParaRPr>
          </a:p>
          <a:p>
            <a:pPr indent="0" lvl="0" marL="0" marR="0" rtl="0" algn="l">
              <a:lnSpc>
                <a:spcPct val="1418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sp>
        <p:nvSpPr>
          <p:cNvPr id="693" name="Google Shape;693;p143"/>
          <p:cNvSpPr/>
          <p:nvPr/>
        </p:nvSpPr>
        <p:spPr>
          <a:xfrm>
            <a:off x="831455" y="3408352"/>
            <a:ext cx="0" cy="404495"/>
          </a:xfrm>
          <a:custGeom>
            <a:rect b="b" l="l" r="r" t="t"/>
            <a:pathLst>
              <a:path extrusionOk="0" h="889000" w="120000">
                <a:moveTo>
                  <a:pt x="0" y="0"/>
                </a:moveTo>
                <a:lnTo>
                  <a:pt x="0" y="888653"/>
                </a:ln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4" name="Google Shape;694;p143"/>
          <p:cNvSpPr txBox="1"/>
          <p:nvPr/>
        </p:nvSpPr>
        <p:spPr>
          <a:xfrm>
            <a:off x="481075" y="1116350"/>
            <a:ext cx="45690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Межбиблиотечный Обмен в НУ</a:t>
            </a:r>
            <a:endParaRPr sz="3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5" name="Google Shape;695;p143"/>
          <p:cNvSpPr txBox="1"/>
          <p:nvPr/>
        </p:nvSpPr>
        <p:spPr>
          <a:xfrm>
            <a:off x="436850" y="316550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</a:t>
            </a:r>
            <a:r>
              <a:rPr lang="en" sz="900">
                <a:latin typeface="Inter Medium"/>
                <a:ea typeface="Inter Medium"/>
                <a:cs typeface="Inter Medium"/>
                <a:sym typeface="Inter Medium"/>
              </a:rPr>
              <a:t>й</a:t>
            </a:r>
            <a:r>
              <a:rPr lang="en" sz="900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96" name="Google Shape;696;p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74325" y="267325"/>
            <a:ext cx="3220200" cy="48387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p144"/>
          <p:cNvSpPr txBox="1"/>
          <p:nvPr>
            <p:ph type="title"/>
          </p:nvPr>
        </p:nvSpPr>
        <p:spPr>
          <a:xfrm>
            <a:off x="713250" y="401800"/>
            <a:ext cx="7717500" cy="2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rata"/>
                <a:ea typeface="Prata"/>
                <a:cs typeface="Prata"/>
                <a:sym typeface="Prata"/>
              </a:rPr>
              <a:t>Документация</a:t>
            </a:r>
            <a:endParaRPr sz="30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702" name="Google Shape;702;p144"/>
          <p:cNvSpPr txBox="1"/>
          <p:nvPr>
            <p:ph idx="5" type="subTitle"/>
          </p:nvPr>
        </p:nvSpPr>
        <p:spPr>
          <a:xfrm>
            <a:off x="2356350" y="3185112"/>
            <a:ext cx="1855800" cy="8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Prata"/>
                <a:ea typeface="Prata"/>
                <a:cs typeface="Prata"/>
                <a:sym typeface="Prata"/>
              </a:rPr>
              <a:t>Правила и Положения Библиотеки</a:t>
            </a:r>
            <a:endParaRPr sz="14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703" name="Google Shape;703;p144"/>
          <p:cNvSpPr txBox="1"/>
          <p:nvPr>
            <p:ph idx="6" type="subTitle"/>
          </p:nvPr>
        </p:nvSpPr>
        <p:spPr>
          <a:xfrm>
            <a:off x="2356350" y="1295073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Prata"/>
                <a:ea typeface="Prata"/>
                <a:cs typeface="Prata"/>
                <a:sym typeface="Prata"/>
              </a:rPr>
              <a:t>Положение МБА</a:t>
            </a:r>
            <a:endParaRPr sz="14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704" name="Google Shape;704;p144"/>
          <p:cNvSpPr txBox="1"/>
          <p:nvPr>
            <p:ph idx="7" type="subTitle"/>
          </p:nvPr>
        </p:nvSpPr>
        <p:spPr>
          <a:xfrm>
            <a:off x="6295138" y="1295073"/>
            <a:ext cx="1855800" cy="2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Prata"/>
                <a:ea typeface="Prata"/>
                <a:cs typeface="Prata"/>
                <a:sym typeface="Prata"/>
              </a:rPr>
              <a:t>RUSA </a:t>
            </a:r>
            <a:endParaRPr sz="14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705" name="Google Shape;705;p144"/>
          <p:cNvSpPr txBox="1"/>
          <p:nvPr>
            <p:ph idx="8" type="subTitle"/>
          </p:nvPr>
        </p:nvSpPr>
        <p:spPr>
          <a:xfrm>
            <a:off x="6141550" y="3286800"/>
            <a:ext cx="2360400" cy="69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Prata"/>
                <a:ea typeface="Prata"/>
                <a:cs typeface="Prata"/>
                <a:sym typeface="Prata"/>
              </a:rPr>
              <a:t>Пользовательский вариант Положения</a:t>
            </a:r>
            <a:endParaRPr sz="14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706" name="Google Shape;706;p144"/>
          <p:cNvSpPr/>
          <p:nvPr/>
        </p:nvSpPr>
        <p:spPr>
          <a:xfrm>
            <a:off x="1155388" y="1295063"/>
            <a:ext cx="1124700" cy="1124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7" name="Google Shape;707;p144"/>
          <p:cNvSpPr/>
          <p:nvPr/>
        </p:nvSpPr>
        <p:spPr>
          <a:xfrm>
            <a:off x="4812913" y="1295063"/>
            <a:ext cx="1124700" cy="1124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8" name="Google Shape;708;p144"/>
          <p:cNvSpPr/>
          <p:nvPr/>
        </p:nvSpPr>
        <p:spPr>
          <a:xfrm>
            <a:off x="1155388" y="3071838"/>
            <a:ext cx="1124700" cy="1124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9" name="Google Shape;709;p144"/>
          <p:cNvSpPr/>
          <p:nvPr/>
        </p:nvSpPr>
        <p:spPr>
          <a:xfrm>
            <a:off x="4812913" y="3071838"/>
            <a:ext cx="1124700" cy="1124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10" name="Google Shape;710;p144"/>
          <p:cNvGrpSpPr/>
          <p:nvPr/>
        </p:nvGrpSpPr>
        <p:grpSpPr>
          <a:xfrm>
            <a:off x="1498039" y="1646389"/>
            <a:ext cx="439389" cy="422084"/>
            <a:chOff x="1958520" y="2302574"/>
            <a:chExt cx="359213" cy="327807"/>
          </a:xfrm>
        </p:grpSpPr>
        <p:sp>
          <p:nvSpPr>
            <p:cNvPr id="711" name="Google Shape;711;p144"/>
            <p:cNvSpPr/>
            <p:nvPr/>
          </p:nvSpPr>
          <p:spPr>
            <a:xfrm>
              <a:off x="1958520" y="2302574"/>
              <a:ext cx="359213" cy="327807"/>
            </a:xfrm>
            <a:custGeom>
              <a:rect b="b" l="l" r="r" t="t"/>
              <a:pathLst>
                <a:path extrusionOk="0" h="10323" w="11312">
                  <a:moveTo>
                    <a:pt x="7168" y="8132"/>
                  </a:moveTo>
                  <a:lnTo>
                    <a:pt x="7501" y="9204"/>
                  </a:lnTo>
                  <a:lnTo>
                    <a:pt x="3799" y="9204"/>
                  </a:lnTo>
                  <a:lnTo>
                    <a:pt x="4120" y="8132"/>
                  </a:lnTo>
                  <a:close/>
                  <a:moveTo>
                    <a:pt x="8466" y="9537"/>
                  </a:moveTo>
                  <a:cubicBezTo>
                    <a:pt x="8597" y="9537"/>
                    <a:pt x="8704" y="9656"/>
                    <a:pt x="8704" y="9775"/>
                  </a:cubicBezTo>
                  <a:cubicBezTo>
                    <a:pt x="8704" y="9906"/>
                    <a:pt x="8597" y="10013"/>
                    <a:pt x="8466" y="10013"/>
                  </a:cubicBezTo>
                  <a:lnTo>
                    <a:pt x="2810" y="10013"/>
                  </a:lnTo>
                  <a:cubicBezTo>
                    <a:pt x="2679" y="10013"/>
                    <a:pt x="2572" y="9906"/>
                    <a:pt x="2572" y="9775"/>
                  </a:cubicBezTo>
                  <a:cubicBezTo>
                    <a:pt x="2572" y="9644"/>
                    <a:pt x="2679" y="9537"/>
                    <a:pt x="2810" y="9537"/>
                  </a:cubicBezTo>
                  <a:close/>
                  <a:moveTo>
                    <a:pt x="1072" y="0"/>
                  </a:moveTo>
                  <a:cubicBezTo>
                    <a:pt x="477" y="0"/>
                    <a:pt x="0" y="476"/>
                    <a:pt x="0" y="1072"/>
                  </a:cubicBezTo>
                  <a:lnTo>
                    <a:pt x="0" y="7049"/>
                  </a:lnTo>
                  <a:cubicBezTo>
                    <a:pt x="0" y="7644"/>
                    <a:pt x="477" y="8120"/>
                    <a:pt x="1072" y="8120"/>
                  </a:cubicBezTo>
                  <a:lnTo>
                    <a:pt x="3763" y="8120"/>
                  </a:lnTo>
                  <a:lnTo>
                    <a:pt x="3441" y="9192"/>
                  </a:lnTo>
                  <a:lnTo>
                    <a:pt x="2822" y="9192"/>
                  </a:lnTo>
                  <a:cubicBezTo>
                    <a:pt x="2513" y="9192"/>
                    <a:pt x="2263" y="9442"/>
                    <a:pt x="2263" y="9751"/>
                  </a:cubicBezTo>
                  <a:cubicBezTo>
                    <a:pt x="2263" y="10073"/>
                    <a:pt x="2513" y="10323"/>
                    <a:pt x="2822" y="10323"/>
                  </a:cubicBezTo>
                  <a:lnTo>
                    <a:pt x="8478" y="10323"/>
                  </a:lnTo>
                  <a:cubicBezTo>
                    <a:pt x="8799" y="10323"/>
                    <a:pt x="9049" y="10073"/>
                    <a:pt x="9049" y="9751"/>
                  </a:cubicBezTo>
                  <a:cubicBezTo>
                    <a:pt x="9049" y="9442"/>
                    <a:pt x="8799" y="9192"/>
                    <a:pt x="8478" y="9192"/>
                  </a:cubicBezTo>
                  <a:lnTo>
                    <a:pt x="7870" y="9192"/>
                  </a:lnTo>
                  <a:lnTo>
                    <a:pt x="7549" y="8120"/>
                  </a:lnTo>
                  <a:lnTo>
                    <a:pt x="10240" y="8120"/>
                  </a:lnTo>
                  <a:cubicBezTo>
                    <a:pt x="10835" y="8120"/>
                    <a:pt x="11311" y="7644"/>
                    <a:pt x="11311" y="7049"/>
                  </a:cubicBezTo>
                  <a:lnTo>
                    <a:pt x="11311" y="1072"/>
                  </a:lnTo>
                  <a:cubicBezTo>
                    <a:pt x="11299" y="488"/>
                    <a:pt x="10823" y="0"/>
                    <a:pt x="10228" y="0"/>
                  </a:cubicBezTo>
                  <a:lnTo>
                    <a:pt x="2786" y="0"/>
                  </a:lnTo>
                  <a:cubicBezTo>
                    <a:pt x="2691" y="0"/>
                    <a:pt x="2620" y="72"/>
                    <a:pt x="2620" y="155"/>
                  </a:cubicBezTo>
                  <a:cubicBezTo>
                    <a:pt x="2620" y="250"/>
                    <a:pt x="2691" y="322"/>
                    <a:pt x="2786" y="322"/>
                  </a:cubicBezTo>
                  <a:lnTo>
                    <a:pt x="10228" y="322"/>
                  </a:lnTo>
                  <a:cubicBezTo>
                    <a:pt x="10621" y="322"/>
                    <a:pt x="10966" y="655"/>
                    <a:pt x="10966" y="1072"/>
                  </a:cubicBezTo>
                  <a:lnTo>
                    <a:pt x="10966" y="7049"/>
                  </a:lnTo>
                  <a:cubicBezTo>
                    <a:pt x="10966" y="7453"/>
                    <a:pt x="10645" y="7799"/>
                    <a:pt x="10228" y="7799"/>
                  </a:cubicBezTo>
                  <a:lnTo>
                    <a:pt x="1072" y="7799"/>
                  </a:lnTo>
                  <a:cubicBezTo>
                    <a:pt x="667" y="7799"/>
                    <a:pt x="322" y="7465"/>
                    <a:pt x="322" y="7049"/>
                  </a:cubicBezTo>
                  <a:lnTo>
                    <a:pt x="322" y="1072"/>
                  </a:lnTo>
                  <a:cubicBezTo>
                    <a:pt x="322" y="667"/>
                    <a:pt x="655" y="322"/>
                    <a:pt x="1072" y="322"/>
                  </a:cubicBezTo>
                  <a:lnTo>
                    <a:pt x="2108" y="322"/>
                  </a:lnTo>
                  <a:cubicBezTo>
                    <a:pt x="2203" y="322"/>
                    <a:pt x="2275" y="250"/>
                    <a:pt x="2275" y="155"/>
                  </a:cubicBezTo>
                  <a:cubicBezTo>
                    <a:pt x="2275" y="72"/>
                    <a:pt x="2203" y="0"/>
                    <a:pt x="21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712" name="Google Shape;712;p144"/>
            <p:cNvSpPr/>
            <p:nvPr/>
          </p:nvSpPr>
          <p:spPr>
            <a:xfrm>
              <a:off x="1986877" y="2331313"/>
              <a:ext cx="302117" cy="184909"/>
            </a:xfrm>
            <a:custGeom>
              <a:rect b="b" l="l" r="r" t="t"/>
              <a:pathLst>
                <a:path extrusionOk="0" h="5823" w="9514">
                  <a:moveTo>
                    <a:pt x="179" y="0"/>
                  </a:moveTo>
                  <a:cubicBezTo>
                    <a:pt x="72" y="0"/>
                    <a:pt x="0" y="71"/>
                    <a:pt x="0" y="179"/>
                  </a:cubicBezTo>
                  <a:lnTo>
                    <a:pt x="0" y="5656"/>
                  </a:lnTo>
                  <a:cubicBezTo>
                    <a:pt x="0" y="5739"/>
                    <a:pt x="72" y="5822"/>
                    <a:pt x="167" y="5822"/>
                  </a:cubicBezTo>
                  <a:lnTo>
                    <a:pt x="9347" y="5822"/>
                  </a:lnTo>
                  <a:cubicBezTo>
                    <a:pt x="9430" y="5822"/>
                    <a:pt x="9513" y="5739"/>
                    <a:pt x="9513" y="5656"/>
                  </a:cubicBezTo>
                  <a:lnTo>
                    <a:pt x="9513" y="5072"/>
                  </a:lnTo>
                  <a:cubicBezTo>
                    <a:pt x="9513" y="4989"/>
                    <a:pt x="9430" y="4905"/>
                    <a:pt x="9347" y="4905"/>
                  </a:cubicBezTo>
                  <a:cubicBezTo>
                    <a:pt x="9252" y="4905"/>
                    <a:pt x="9180" y="4989"/>
                    <a:pt x="9180" y="5072"/>
                  </a:cubicBezTo>
                  <a:lnTo>
                    <a:pt x="9180" y="5489"/>
                  </a:lnTo>
                  <a:lnTo>
                    <a:pt x="346" y="5489"/>
                  </a:lnTo>
                  <a:lnTo>
                    <a:pt x="346" y="345"/>
                  </a:lnTo>
                  <a:lnTo>
                    <a:pt x="9180" y="345"/>
                  </a:lnTo>
                  <a:lnTo>
                    <a:pt x="9180" y="4405"/>
                  </a:lnTo>
                  <a:cubicBezTo>
                    <a:pt x="9168" y="4489"/>
                    <a:pt x="9240" y="4572"/>
                    <a:pt x="9347" y="4572"/>
                  </a:cubicBezTo>
                  <a:cubicBezTo>
                    <a:pt x="9430" y="4572"/>
                    <a:pt x="9513" y="4489"/>
                    <a:pt x="9513" y="4405"/>
                  </a:cubicBezTo>
                  <a:lnTo>
                    <a:pt x="9513" y="179"/>
                  </a:lnTo>
                  <a:cubicBezTo>
                    <a:pt x="9513" y="71"/>
                    <a:pt x="9430" y="0"/>
                    <a:pt x="93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713" name="Google Shape;713;p144"/>
            <p:cNvSpPr/>
            <p:nvPr/>
          </p:nvSpPr>
          <p:spPr>
            <a:xfrm>
              <a:off x="2131521" y="2526701"/>
              <a:ext cx="11908" cy="10638"/>
            </a:xfrm>
            <a:custGeom>
              <a:rect b="b" l="l" r="r" t="t"/>
              <a:pathLst>
                <a:path extrusionOk="0" h="335" w="375">
                  <a:moveTo>
                    <a:pt x="176" y="0"/>
                  </a:moveTo>
                  <a:cubicBezTo>
                    <a:pt x="167" y="0"/>
                    <a:pt x="158" y="1"/>
                    <a:pt x="148" y="3"/>
                  </a:cubicBezTo>
                  <a:cubicBezTo>
                    <a:pt x="77" y="26"/>
                    <a:pt x="17" y="86"/>
                    <a:pt x="17" y="157"/>
                  </a:cubicBezTo>
                  <a:cubicBezTo>
                    <a:pt x="1" y="258"/>
                    <a:pt x="95" y="334"/>
                    <a:pt x="186" y="334"/>
                  </a:cubicBezTo>
                  <a:cubicBezTo>
                    <a:pt x="225" y="334"/>
                    <a:pt x="263" y="320"/>
                    <a:pt x="291" y="288"/>
                  </a:cubicBezTo>
                  <a:cubicBezTo>
                    <a:pt x="375" y="229"/>
                    <a:pt x="375" y="145"/>
                    <a:pt x="327" y="86"/>
                  </a:cubicBezTo>
                  <a:cubicBezTo>
                    <a:pt x="296" y="34"/>
                    <a:pt x="238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</p:grpSp>
      <p:sp>
        <p:nvSpPr>
          <p:cNvPr id="714" name="Google Shape;714;p144"/>
          <p:cNvSpPr/>
          <p:nvPr/>
        </p:nvSpPr>
        <p:spPr>
          <a:xfrm>
            <a:off x="1526475" y="3423161"/>
            <a:ext cx="382513" cy="422083"/>
          </a:xfrm>
          <a:custGeom>
            <a:rect b="b" l="l" r="r" t="t"/>
            <a:pathLst>
              <a:path extrusionOk="0" h="11300" w="11348">
                <a:moveTo>
                  <a:pt x="7752" y="846"/>
                </a:moveTo>
                <a:cubicBezTo>
                  <a:pt x="7978" y="846"/>
                  <a:pt x="8133" y="1025"/>
                  <a:pt x="8133" y="1239"/>
                </a:cubicBezTo>
                <a:lnTo>
                  <a:pt x="8133" y="4001"/>
                </a:lnTo>
                <a:lnTo>
                  <a:pt x="4252" y="4001"/>
                </a:lnTo>
                <a:cubicBezTo>
                  <a:pt x="3763" y="4001"/>
                  <a:pt x="3359" y="4406"/>
                  <a:pt x="3359" y="4894"/>
                </a:cubicBezTo>
                <a:lnTo>
                  <a:pt x="3359" y="4990"/>
                </a:lnTo>
                <a:lnTo>
                  <a:pt x="1168" y="4990"/>
                </a:lnTo>
                <a:lnTo>
                  <a:pt x="1168" y="5001"/>
                </a:lnTo>
                <a:cubicBezTo>
                  <a:pt x="942" y="5001"/>
                  <a:pt x="787" y="4823"/>
                  <a:pt x="787" y="4609"/>
                </a:cubicBezTo>
                <a:lnTo>
                  <a:pt x="787" y="1239"/>
                </a:lnTo>
                <a:cubicBezTo>
                  <a:pt x="787" y="1013"/>
                  <a:pt x="965" y="846"/>
                  <a:pt x="1168" y="846"/>
                </a:cubicBezTo>
                <a:close/>
                <a:moveTo>
                  <a:pt x="3370" y="6621"/>
                </a:moveTo>
                <a:lnTo>
                  <a:pt x="3370" y="6978"/>
                </a:lnTo>
                <a:lnTo>
                  <a:pt x="3180" y="6978"/>
                </a:lnTo>
                <a:lnTo>
                  <a:pt x="3370" y="6621"/>
                </a:lnTo>
                <a:close/>
                <a:moveTo>
                  <a:pt x="3382" y="7335"/>
                </a:moveTo>
                <a:lnTo>
                  <a:pt x="3382" y="7490"/>
                </a:lnTo>
                <a:lnTo>
                  <a:pt x="2644" y="7490"/>
                </a:lnTo>
                <a:cubicBezTo>
                  <a:pt x="2597" y="7490"/>
                  <a:pt x="2573" y="7454"/>
                  <a:pt x="2573" y="7407"/>
                </a:cubicBezTo>
                <a:cubicBezTo>
                  <a:pt x="2573" y="7383"/>
                  <a:pt x="2585" y="7371"/>
                  <a:pt x="2597" y="7347"/>
                </a:cubicBezTo>
                <a:cubicBezTo>
                  <a:pt x="2620" y="7335"/>
                  <a:pt x="2632" y="7335"/>
                  <a:pt x="2656" y="7335"/>
                </a:cubicBezTo>
                <a:close/>
                <a:moveTo>
                  <a:pt x="8966" y="8276"/>
                </a:moveTo>
                <a:cubicBezTo>
                  <a:pt x="9062" y="8276"/>
                  <a:pt x="9133" y="8347"/>
                  <a:pt x="9133" y="8442"/>
                </a:cubicBezTo>
                <a:lnTo>
                  <a:pt x="9133" y="8573"/>
                </a:lnTo>
                <a:cubicBezTo>
                  <a:pt x="9109" y="8573"/>
                  <a:pt x="9074" y="8561"/>
                  <a:pt x="9038" y="8561"/>
                </a:cubicBezTo>
                <a:lnTo>
                  <a:pt x="7454" y="8561"/>
                </a:lnTo>
                <a:cubicBezTo>
                  <a:pt x="7419" y="8561"/>
                  <a:pt x="7395" y="8561"/>
                  <a:pt x="7359" y="8573"/>
                </a:cubicBezTo>
                <a:lnTo>
                  <a:pt x="7359" y="8442"/>
                </a:lnTo>
                <a:cubicBezTo>
                  <a:pt x="7359" y="8347"/>
                  <a:pt x="7430" y="8276"/>
                  <a:pt x="7526" y="8276"/>
                </a:cubicBezTo>
                <a:close/>
                <a:moveTo>
                  <a:pt x="9883" y="4347"/>
                </a:moveTo>
                <a:cubicBezTo>
                  <a:pt x="10193" y="4347"/>
                  <a:pt x="10443" y="4597"/>
                  <a:pt x="10443" y="4906"/>
                </a:cubicBezTo>
                <a:lnTo>
                  <a:pt x="10443" y="9276"/>
                </a:lnTo>
                <a:lnTo>
                  <a:pt x="9478" y="9276"/>
                </a:lnTo>
                <a:lnTo>
                  <a:pt x="9478" y="9109"/>
                </a:lnTo>
                <a:lnTo>
                  <a:pt x="9764" y="9109"/>
                </a:lnTo>
                <a:cubicBezTo>
                  <a:pt x="10038" y="9109"/>
                  <a:pt x="10264" y="8883"/>
                  <a:pt x="10264" y="8597"/>
                </a:cubicBezTo>
                <a:lnTo>
                  <a:pt x="10264" y="5942"/>
                </a:lnTo>
                <a:cubicBezTo>
                  <a:pt x="10264" y="5847"/>
                  <a:pt x="10193" y="5775"/>
                  <a:pt x="10097" y="5775"/>
                </a:cubicBezTo>
                <a:cubicBezTo>
                  <a:pt x="10014" y="5775"/>
                  <a:pt x="9931" y="5847"/>
                  <a:pt x="9931" y="5942"/>
                </a:cubicBezTo>
                <a:lnTo>
                  <a:pt x="9931" y="8585"/>
                </a:lnTo>
                <a:cubicBezTo>
                  <a:pt x="9931" y="8680"/>
                  <a:pt x="9859" y="8752"/>
                  <a:pt x="9764" y="8752"/>
                </a:cubicBezTo>
                <a:lnTo>
                  <a:pt x="9478" y="8752"/>
                </a:lnTo>
                <a:lnTo>
                  <a:pt x="9478" y="8419"/>
                </a:lnTo>
                <a:cubicBezTo>
                  <a:pt x="9478" y="8157"/>
                  <a:pt x="9252" y="7918"/>
                  <a:pt x="8966" y="7918"/>
                </a:cubicBezTo>
                <a:lnTo>
                  <a:pt x="7526" y="7918"/>
                </a:lnTo>
                <a:cubicBezTo>
                  <a:pt x="7264" y="7918"/>
                  <a:pt x="7026" y="8145"/>
                  <a:pt x="7026" y="8419"/>
                </a:cubicBezTo>
                <a:lnTo>
                  <a:pt x="7026" y="8752"/>
                </a:lnTo>
                <a:lnTo>
                  <a:pt x="4382" y="8752"/>
                </a:lnTo>
                <a:cubicBezTo>
                  <a:pt x="4299" y="8752"/>
                  <a:pt x="4204" y="8680"/>
                  <a:pt x="4204" y="8585"/>
                </a:cubicBezTo>
                <a:lnTo>
                  <a:pt x="4204" y="5121"/>
                </a:lnTo>
                <a:cubicBezTo>
                  <a:pt x="4204" y="5025"/>
                  <a:pt x="4287" y="4942"/>
                  <a:pt x="4382" y="4942"/>
                </a:cubicBezTo>
                <a:lnTo>
                  <a:pt x="9740" y="4942"/>
                </a:lnTo>
                <a:cubicBezTo>
                  <a:pt x="9836" y="4942"/>
                  <a:pt x="9919" y="5013"/>
                  <a:pt x="9919" y="5121"/>
                </a:cubicBezTo>
                <a:lnTo>
                  <a:pt x="9919" y="5251"/>
                </a:lnTo>
                <a:cubicBezTo>
                  <a:pt x="9919" y="5347"/>
                  <a:pt x="10002" y="5418"/>
                  <a:pt x="10086" y="5418"/>
                </a:cubicBezTo>
                <a:cubicBezTo>
                  <a:pt x="10181" y="5418"/>
                  <a:pt x="10252" y="5347"/>
                  <a:pt x="10252" y="5251"/>
                </a:cubicBezTo>
                <a:lnTo>
                  <a:pt x="10252" y="5121"/>
                </a:lnTo>
                <a:cubicBezTo>
                  <a:pt x="10252" y="4835"/>
                  <a:pt x="10026" y="4609"/>
                  <a:pt x="9740" y="4609"/>
                </a:cubicBezTo>
                <a:lnTo>
                  <a:pt x="4382" y="4609"/>
                </a:lnTo>
                <a:cubicBezTo>
                  <a:pt x="4109" y="4609"/>
                  <a:pt x="3882" y="4835"/>
                  <a:pt x="3882" y="5121"/>
                </a:cubicBezTo>
                <a:lnTo>
                  <a:pt x="3882" y="8585"/>
                </a:lnTo>
                <a:cubicBezTo>
                  <a:pt x="3882" y="8871"/>
                  <a:pt x="4109" y="9097"/>
                  <a:pt x="4382" y="9097"/>
                </a:cubicBezTo>
                <a:lnTo>
                  <a:pt x="7026" y="9097"/>
                </a:lnTo>
                <a:lnTo>
                  <a:pt x="7026" y="9252"/>
                </a:lnTo>
                <a:lnTo>
                  <a:pt x="3716" y="9252"/>
                </a:lnTo>
                <a:lnTo>
                  <a:pt x="3716" y="4906"/>
                </a:lnTo>
                <a:cubicBezTo>
                  <a:pt x="3716" y="4597"/>
                  <a:pt x="3966" y="4347"/>
                  <a:pt x="4287" y="4347"/>
                </a:cubicBezTo>
                <a:close/>
                <a:moveTo>
                  <a:pt x="7038" y="9597"/>
                </a:moveTo>
                <a:lnTo>
                  <a:pt x="7038" y="10002"/>
                </a:lnTo>
                <a:lnTo>
                  <a:pt x="3549" y="10002"/>
                </a:lnTo>
                <a:cubicBezTo>
                  <a:pt x="3539" y="10003"/>
                  <a:pt x="3529" y="10004"/>
                  <a:pt x="3520" y="10004"/>
                </a:cubicBezTo>
                <a:cubicBezTo>
                  <a:pt x="3434" y="10004"/>
                  <a:pt x="3351" y="9959"/>
                  <a:pt x="3287" y="9895"/>
                </a:cubicBezTo>
                <a:cubicBezTo>
                  <a:pt x="3216" y="9823"/>
                  <a:pt x="3168" y="9716"/>
                  <a:pt x="3168" y="9609"/>
                </a:cubicBezTo>
                <a:cubicBezTo>
                  <a:pt x="3168" y="9597"/>
                  <a:pt x="3168" y="9597"/>
                  <a:pt x="3180" y="9597"/>
                </a:cubicBezTo>
                <a:close/>
                <a:moveTo>
                  <a:pt x="10990" y="9609"/>
                </a:moveTo>
                <a:lnTo>
                  <a:pt x="10990" y="9633"/>
                </a:lnTo>
                <a:cubicBezTo>
                  <a:pt x="10979" y="9835"/>
                  <a:pt x="10812" y="10014"/>
                  <a:pt x="10598" y="10014"/>
                </a:cubicBezTo>
                <a:lnTo>
                  <a:pt x="9478" y="10014"/>
                </a:lnTo>
                <a:lnTo>
                  <a:pt x="9478" y="9609"/>
                </a:lnTo>
                <a:close/>
                <a:moveTo>
                  <a:pt x="9050" y="8883"/>
                </a:moveTo>
                <a:cubicBezTo>
                  <a:pt x="9085" y="8883"/>
                  <a:pt x="9133" y="8931"/>
                  <a:pt x="9133" y="8978"/>
                </a:cubicBezTo>
                <a:lnTo>
                  <a:pt x="9133" y="10240"/>
                </a:lnTo>
                <a:cubicBezTo>
                  <a:pt x="9133" y="10288"/>
                  <a:pt x="9085" y="10324"/>
                  <a:pt x="9050" y="10324"/>
                </a:cubicBezTo>
                <a:lnTo>
                  <a:pt x="7454" y="10324"/>
                </a:lnTo>
                <a:cubicBezTo>
                  <a:pt x="7407" y="10324"/>
                  <a:pt x="7359" y="10288"/>
                  <a:pt x="7359" y="10240"/>
                </a:cubicBezTo>
                <a:lnTo>
                  <a:pt x="7359" y="10181"/>
                </a:lnTo>
                <a:lnTo>
                  <a:pt x="7359" y="8978"/>
                </a:lnTo>
                <a:cubicBezTo>
                  <a:pt x="7359" y="8931"/>
                  <a:pt x="7407" y="8883"/>
                  <a:pt x="7454" y="8883"/>
                </a:cubicBezTo>
                <a:close/>
                <a:moveTo>
                  <a:pt x="9133" y="10645"/>
                </a:moveTo>
                <a:lnTo>
                  <a:pt x="9133" y="10776"/>
                </a:lnTo>
                <a:cubicBezTo>
                  <a:pt x="9133" y="10859"/>
                  <a:pt x="9062" y="10943"/>
                  <a:pt x="8966" y="10943"/>
                </a:cubicBezTo>
                <a:lnTo>
                  <a:pt x="7526" y="10943"/>
                </a:lnTo>
                <a:cubicBezTo>
                  <a:pt x="7442" y="10943"/>
                  <a:pt x="7359" y="10859"/>
                  <a:pt x="7359" y="10776"/>
                </a:cubicBezTo>
                <a:lnTo>
                  <a:pt x="7359" y="10645"/>
                </a:lnTo>
                <a:cubicBezTo>
                  <a:pt x="7395" y="10645"/>
                  <a:pt x="7419" y="10657"/>
                  <a:pt x="7454" y="10657"/>
                </a:cubicBezTo>
                <a:lnTo>
                  <a:pt x="9050" y="10657"/>
                </a:lnTo>
                <a:cubicBezTo>
                  <a:pt x="9074" y="10657"/>
                  <a:pt x="9109" y="10657"/>
                  <a:pt x="9133" y="10645"/>
                </a:cubicBezTo>
                <a:close/>
                <a:moveTo>
                  <a:pt x="858" y="1"/>
                </a:moveTo>
                <a:cubicBezTo>
                  <a:pt x="382" y="1"/>
                  <a:pt x="1" y="382"/>
                  <a:pt x="1" y="858"/>
                </a:cubicBezTo>
                <a:lnTo>
                  <a:pt x="1" y="5561"/>
                </a:lnTo>
                <a:cubicBezTo>
                  <a:pt x="1" y="6037"/>
                  <a:pt x="382" y="6430"/>
                  <a:pt x="858" y="6430"/>
                </a:cubicBezTo>
                <a:lnTo>
                  <a:pt x="1334" y="6430"/>
                </a:lnTo>
                <a:cubicBezTo>
                  <a:pt x="1430" y="6430"/>
                  <a:pt x="1501" y="6359"/>
                  <a:pt x="1501" y="6264"/>
                </a:cubicBezTo>
                <a:cubicBezTo>
                  <a:pt x="1501" y="6180"/>
                  <a:pt x="1430" y="6097"/>
                  <a:pt x="1334" y="6097"/>
                </a:cubicBezTo>
                <a:lnTo>
                  <a:pt x="858" y="6097"/>
                </a:lnTo>
                <a:cubicBezTo>
                  <a:pt x="572" y="6097"/>
                  <a:pt x="334" y="5859"/>
                  <a:pt x="334" y="5585"/>
                </a:cubicBezTo>
                <a:lnTo>
                  <a:pt x="334" y="882"/>
                </a:lnTo>
                <a:cubicBezTo>
                  <a:pt x="334" y="596"/>
                  <a:pt x="572" y="358"/>
                  <a:pt x="858" y="358"/>
                </a:cubicBezTo>
                <a:lnTo>
                  <a:pt x="8062" y="358"/>
                </a:lnTo>
                <a:cubicBezTo>
                  <a:pt x="8347" y="358"/>
                  <a:pt x="8585" y="596"/>
                  <a:pt x="8585" y="882"/>
                </a:cubicBezTo>
                <a:lnTo>
                  <a:pt x="8585" y="4001"/>
                </a:lnTo>
                <a:lnTo>
                  <a:pt x="8478" y="4001"/>
                </a:lnTo>
                <a:lnTo>
                  <a:pt x="8478" y="1215"/>
                </a:lnTo>
                <a:cubicBezTo>
                  <a:pt x="8478" y="822"/>
                  <a:pt x="8157" y="489"/>
                  <a:pt x="7752" y="489"/>
                </a:cubicBezTo>
                <a:lnTo>
                  <a:pt x="1168" y="489"/>
                </a:lnTo>
                <a:cubicBezTo>
                  <a:pt x="775" y="489"/>
                  <a:pt x="442" y="822"/>
                  <a:pt x="442" y="1215"/>
                </a:cubicBezTo>
                <a:lnTo>
                  <a:pt x="442" y="4597"/>
                </a:lnTo>
                <a:cubicBezTo>
                  <a:pt x="442" y="5001"/>
                  <a:pt x="775" y="5323"/>
                  <a:pt x="1168" y="5323"/>
                </a:cubicBezTo>
                <a:lnTo>
                  <a:pt x="3370" y="5323"/>
                </a:lnTo>
                <a:lnTo>
                  <a:pt x="3370" y="6085"/>
                </a:lnTo>
                <a:lnTo>
                  <a:pt x="2001" y="6085"/>
                </a:lnTo>
                <a:cubicBezTo>
                  <a:pt x="1918" y="6085"/>
                  <a:pt x="1846" y="6156"/>
                  <a:pt x="1846" y="6252"/>
                </a:cubicBezTo>
                <a:cubicBezTo>
                  <a:pt x="1846" y="6335"/>
                  <a:pt x="1918" y="6418"/>
                  <a:pt x="2001" y="6418"/>
                </a:cubicBezTo>
                <a:lnTo>
                  <a:pt x="3109" y="6418"/>
                </a:lnTo>
                <a:lnTo>
                  <a:pt x="2811" y="6978"/>
                </a:lnTo>
                <a:lnTo>
                  <a:pt x="2656" y="6978"/>
                </a:lnTo>
                <a:cubicBezTo>
                  <a:pt x="2561" y="6978"/>
                  <a:pt x="2454" y="7026"/>
                  <a:pt x="2358" y="7097"/>
                </a:cubicBezTo>
                <a:cubicBezTo>
                  <a:pt x="2287" y="7168"/>
                  <a:pt x="2239" y="7276"/>
                  <a:pt x="2239" y="7395"/>
                </a:cubicBezTo>
                <a:cubicBezTo>
                  <a:pt x="2239" y="7621"/>
                  <a:pt x="2418" y="7811"/>
                  <a:pt x="2656" y="7811"/>
                </a:cubicBezTo>
                <a:lnTo>
                  <a:pt x="3394" y="7811"/>
                </a:lnTo>
                <a:lnTo>
                  <a:pt x="3394" y="9276"/>
                </a:lnTo>
                <a:lnTo>
                  <a:pt x="3192" y="9276"/>
                </a:lnTo>
                <a:cubicBezTo>
                  <a:pt x="3001" y="9276"/>
                  <a:pt x="2835" y="9431"/>
                  <a:pt x="2835" y="9633"/>
                </a:cubicBezTo>
                <a:cubicBezTo>
                  <a:pt x="2835" y="9823"/>
                  <a:pt x="2918" y="10002"/>
                  <a:pt x="3049" y="10145"/>
                </a:cubicBezTo>
                <a:cubicBezTo>
                  <a:pt x="3180" y="10288"/>
                  <a:pt x="3370" y="10359"/>
                  <a:pt x="3573" y="10359"/>
                </a:cubicBezTo>
                <a:lnTo>
                  <a:pt x="7049" y="10359"/>
                </a:lnTo>
                <a:lnTo>
                  <a:pt x="7049" y="10788"/>
                </a:lnTo>
                <a:cubicBezTo>
                  <a:pt x="7049" y="11062"/>
                  <a:pt x="7276" y="11300"/>
                  <a:pt x="7550" y="11300"/>
                </a:cubicBezTo>
                <a:lnTo>
                  <a:pt x="9002" y="11300"/>
                </a:lnTo>
                <a:cubicBezTo>
                  <a:pt x="9264" y="11300"/>
                  <a:pt x="9502" y="11074"/>
                  <a:pt x="9502" y="10788"/>
                </a:cubicBezTo>
                <a:lnTo>
                  <a:pt x="9502" y="10359"/>
                </a:lnTo>
                <a:lnTo>
                  <a:pt x="10621" y="10359"/>
                </a:lnTo>
                <a:cubicBezTo>
                  <a:pt x="11026" y="10359"/>
                  <a:pt x="11348" y="10026"/>
                  <a:pt x="11348" y="9633"/>
                </a:cubicBezTo>
                <a:cubicBezTo>
                  <a:pt x="11324" y="9526"/>
                  <a:pt x="11276" y="9431"/>
                  <a:pt x="11217" y="9371"/>
                </a:cubicBezTo>
                <a:cubicBezTo>
                  <a:pt x="11157" y="9312"/>
                  <a:pt x="11074" y="9276"/>
                  <a:pt x="10967" y="9276"/>
                </a:cubicBezTo>
                <a:lnTo>
                  <a:pt x="10776" y="9276"/>
                </a:lnTo>
                <a:lnTo>
                  <a:pt x="10776" y="4906"/>
                </a:lnTo>
                <a:cubicBezTo>
                  <a:pt x="10776" y="4418"/>
                  <a:pt x="10371" y="4013"/>
                  <a:pt x="9883" y="4013"/>
                </a:cubicBezTo>
                <a:lnTo>
                  <a:pt x="8931" y="4013"/>
                </a:lnTo>
                <a:lnTo>
                  <a:pt x="8931" y="858"/>
                </a:lnTo>
                <a:cubicBezTo>
                  <a:pt x="8931" y="382"/>
                  <a:pt x="8538" y="1"/>
                  <a:pt x="806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6"/>
              </a:solidFill>
            </a:endParaRPr>
          </a:p>
        </p:txBody>
      </p:sp>
      <p:grpSp>
        <p:nvGrpSpPr>
          <p:cNvPr id="715" name="Google Shape;715;p144"/>
          <p:cNvGrpSpPr/>
          <p:nvPr/>
        </p:nvGrpSpPr>
        <p:grpSpPr>
          <a:xfrm>
            <a:off x="5189481" y="1646375"/>
            <a:ext cx="371553" cy="422107"/>
            <a:chOff x="1367060" y="2422129"/>
            <a:chExt cx="269261" cy="352050"/>
          </a:xfrm>
        </p:grpSpPr>
        <p:sp>
          <p:nvSpPr>
            <p:cNvPr id="716" name="Google Shape;716;p144"/>
            <p:cNvSpPr/>
            <p:nvPr/>
          </p:nvSpPr>
          <p:spPr>
            <a:xfrm>
              <a:off x="1392059" y="2651857"/>
              <a:ext cx="129160" cy="122322"/>
            </a:xfrm>
            <a:custGeom>
              <a:rect b="b" l="l" r="r" t="t"/>
              <a:pathLst>
                <a:path extrusionOk="0" h="3846" w="4061">
                  <a:moveTo>
                    <a:pt x="167" y="0"/>
                  </a:moveTo>
                  <a:cubicBezTo>
                    <a:pt x="72" y="0"/>
                    <a:pt x="0" y="83"/>
                    <a:pt x="0" y="167"/>
                  </a:cubicBezTo>
                  <a:cubicBezTo>
                    <a:pt x="0" y="262"/>
                    <a:pt x="72" y="333"/>
                    <a:pt x="167" y="333"/>
                  </a:cubicBezTo>
                  <a:lnTo>
                    <a:pt x="357" y="333"/>
                  </a:lnTo>
                  <a:lnTo>
                    <a:pt x="357" y="1691"/>
                  </a:lnTo>
                  <a:cubicBezTo>
                    <a:pt x="357" y="2179"/>
                    <a:pt x="762" y="2584"/>
                    <a:pt x="1250" y="2584"/>
                  </a:cubicBezTo>
                  <a:cubicBezTo>
                    <a:pt x="1286" y="2584"/>
                    <a:pt x="1226" y="2584"/>
                    <a:pt x="2310" y="2405"/>
                  </a:cubicBezTo>
                  <a:lnTo>
                    <a:pt x="2310" y="3453"/>
                  </a:lnTo>
                  <a:cubicBezTo>
                    <a:pt x="2310" y="3667"/>
                    <a:pt x="2489" y="3846"/>
                    <a:pt x="2691" y="3846"/>
                  </a:cubicBezTo>
                  <a:lnTo>
                    <a:pt x="3905" y="3846"/>
                  </a:lnTo>
                  <a:cubicBezTo>
                    <a:pt x="3989" y="3846"/>
                    <a:pt x="4060" y="3774"/>
                    <a:pt x="4060" y="3679"/>
                  </a:cubicBezTo>
                  <a:cubicBezTo>
                    <a:pt x="4060" y="3596"/>
                    <a:pt x="3989" y="3500"/>
                    <a:pt x="3893" y="3500"/>
                  </a:cubicBezTo>
                  <a:lnTo>
                    <a:pt x="2691" y="3500"/>
                  </a:lnTo>
                  <a:cubicBezTo>
                    <a:pt x="2667" y="3500"/>
                    <a:pt x="2631" y="3465"/>
                    <a:pt x="2631" y="3441"/>
                  </a:cubicBezTo>
                  <a:lnTo>
                    <a:pt x="2631" y="2191"/>
                  </a:lnTo>
                  <a:cubicBezTo>
                    <a:pt x="2631" y="2143"/>
                    <a:pt x="2620" y="2107"/>
                    <a:pt x="2572" y="2072"/>
                  </a:cubicBezTo>
                  <a:cubicBezTo>
                    <a:pt x="2555" y="2055"/>
                    <a:pt x="2520" y="2038"/>
                    <a:pt x="2485" y="2038"/>
                  </a:cubicBezTo>
                  <a:cubicBezTo>
                    <a:pt x="2470" y="2038"/>
                    <a:pt x="2455" y="2041"/>
                    <a:pt x="2441" y="2048"/>
                  </a:cubicBezTo>
                  <a:lnTo>
                    <a:pt x="1238" y="2250"/>
                  </a:lnTo>
                  <a:cubicBezTo>
                    <a:pt x="917" y="2250"/>
                    <a:pt x="691" y="2000"/>
                    <a:pt x="691" y="1691"/>
                  </a:cubicBezTo>
                  <a:lnTo>
                    <a:pt x="691" y="167"/>
                  </a:lnTo>
                  <a:cubicBezTo>
                    <a:pt x="691" y="83"/>
                    <a:pt x="607" y="0"/>
                    <a:pt x="524" y="0"/>
                  </a:cubicBezTo>
                  <a:close/>
                </a:path>
              </a:pathLst>
            </a:custGeom>
            <a:solidFill>
              <a:srgbClr val="A1AF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144"/>
            <p:cNvSpPr/>
            <p:nvPr/>
          </p:nvSpPr>
          <p:spPr>
            <a:xfrm>
              <a:off x="1367060" y="2441912"/>
              <a:ext cx="82184" cy="212139"/>
            </a:xfrm>
            <a:custGeom>
              <a:rect b="b" l="l" r="r" t="t"/>
              <a:pathLst>
                <a:path extrusionOk="0" h="6670" w="2584">
                  <a:moveTo>
                    <a:pt x="2415" y="1"/>
                  </a:moveTo>
                  <a:cubicBezTo>
                    <a:pt x="2382" y="1"/>
                    <a:pt x="2350" y="10"/>
                    <a:pt x="2322" y="29"/>
                  </a:cubicBezTo>
                  <a:cubicBezTo>
                    <a:pt x="1274" y="731"/>
                    <a:pt x="655" y="1898"/>
                    <a:pt x="655" y="3148"/>
                  </a:cubicBezTo>
                  <a:cubicBezTo>
                    <a:pt x="655" y="3351"/>
                    <a:pt x="667" y="3541"/>
                    <a:pt x="703" y="3732"/>
                  </a:cubicBezTo>
                  <a:cubicBezTo>
                    <a:pt x="48" y="5708"/>
                    <a:pt x="0" y="5696"/>
                    <a:pt x="0" y="5970"/>
                  </a:cubicBezTo>
                  <a:cubicBezTo>
                    <a:pt x="0" y="6208"/>
                    <a:pt x="84" y="6446"/>
                    <a:pt x="262" y="6625"/>
                  </a:cubicBezTo>
                  <a:cubicBezTo>
                    <a:pt x="295" y="6651"/>
                    <a:pt x="342" y="6670"/>
                    <a:pt x="389" y="6670"/>
                  </a:cubicBezTo>
                  <a:cubicBezTo>
                    <a:pt x="429" y="6670"/>
                    <a:pt x="468" y="6657"/>
                    <a:pt x="500" y="6625"/>
                  </a:cubicBezTo>
                  <a:cubicBezTo>
                    <a:pt x="560" y="6565"/>
                    <a:pt x="584" y="6458"/>
                    <a:pt x="500" y="6375"/>
                  </a:cubicBezTo>
                  <a:cubicBezTo>
                    <a:pt x="358" y="6220"/>
                    <a:pt x="298" y="5982"/>
                    <a:pt x="369" y="5756"/>
                  </a:cubicBezTo>
                  <a:lnTo>
                    <a:pt x="1036" y="3791"/>
                  </a:lnTo>
                  <a:cubicBezTo>
                    <a:pt x="1060" y="3767"/>
                    <a:pt x="1060" y="3732"/>
                    <a:pt x="1036" y="3720"/>
                  </a:cubicBezTo>
                  <a:cubicBezTo>
                    <a:pt x="1012" y="3517"/>
                    <a:pt x="1000" y="3327"/>
                    <a:pt x="1000" y="3148"/>
                  </a:cubicBezTo>
                  <a:cubicBezTo>
                    <a:pt x="1000" y="2005"/>
                    <a:pt x="1560" y="934"/>
                    <a:pt x="2513" y="291"/>
                  </a:cubicBezTo>
                  <a:cubicBezTo>
                    <a:pt x="2572" y="255"/>
                    <a:pt x="2584" y="148"/>
                    <a:pt x="2548" y="76"/>
                  </a:cubicBezTo>
                  <a:cubicBezTo>
                    <a:pt x="2519" y="25"/>
                    <a:pt x="2467" y="1"/>
                    <a:pt x="2415" y="1"/>
                  </a:cubicBezTo>
                  <a:close/>
                </a:path>
              </a:pathLst>
            </a:custGeom>
            <a:solidFill>
              <a:srgbClr val="A1AF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144"/>
            <p:cNvSpPr/>
            <p:nvPr/>
          </p:nvSpPr>
          <p:spPr>
            <a:xfrm>
              <a:off x="1456051" y="2422129"/>
              <a:ext cx="180271" cy="162937"/>
            </a:xfrm>
            <a:custGeom>
              <a:rect b="b" l="l" r="r" t="t"/>
              <a:pathLst>
                <a:path extrusionOk="0" h="5123" w="5668">
                  <a:moveTo>
                    <a:pt x="1621" y="1"/>
                  </a:moveTo>
                  <a:cubicBezTo>
                    <a:pt x="1104" y="1"/>
                    <a:pt x="591" y="107"/>
                    <a:pt x="119" y="317"/>
                  </a:cubicBezTo>
                  <a:cubicBezTo>
                    <a:pt x="24" y="353"/>
                    <a:pt x="0" y="448"/>
                    <a:pt x="24" y="544"/>
                  </a:cubicBezTo>
                  <a:cubicBezTo>
                    <a:pt x="51" y="616"/>
                    <a:pt x="113" y="648"/>
                    <a:pt x="184" y="648"/>
                  </a:cubicBezTo>
                  <a:cubicBezTo>
                    <a:pt x="205" y="648"/>
                    <a:pt x="228" y="645"/>
                    <a:pt x="250" y="639"/>
                  </a:cubicBezTo>
                  <a:cubicBezTo>
                    <a:pt x="965" y="317"/>
                    <a:pt x="1536" y="365"/>
                    <a:pt x="1643" y="353"/>
                  </a:cubicBezTo>
                  <a:cubicBezTo>
                    <a:pt x="3941" y="365"/>
                    <a:pt x="5644" y="2556"/>
                    <a:pt x="4894" y="4901"/>
                  </a:cubicBezTo>
                  <a:cubicBezTo>
                    <a:pt x="4870" y="4997"/>
                    <a:pt x="4906" y="5080"/>
                    <a:pt x="5001" y="5116"/>
                  </a:cubicBezTo>
                  <a:cubicBezTo>
                    <a:pt x="5018" y="5120"/>
                    <a:pt x="5035" y="5123"/>
                    <a:pt x="5052" y="5123"/>
                  </a:cubicBezTo>
                  <a:cubicBezTo>
                    <a:pt x="5119" y="5123"/>
                    <a:pt x="5184" y="5085"/>
                    <a:pt x="5203" y="5009"/>
                  </a:cubicBezTo>
                  <a:cubicBezTo>
                    <a:pt x="5668" y="3508"/>
                    <a:pt x="5239" y="2044"/>
                    <a:pt x="4263" y="1079"/>
                  </a:cubicBezTo>
                  <a:cubicBezTo>
                    <a:pt x="3524" y="356"/>
                    <a:pt x="2566" y="1"/>
                    <a:pt x="1621" y="1"/>
                  </a:cubicBezTo>
                  <a:close/>
                </a:path>
              </a:pathLst>
            </a:custGeom>
            <a:solidFill>
              <a:srgbClr val="A1AF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9" name="Google Shape;719;p144"/>
            <p:cNvSpPr/>
            <p:nvPr/>
          </p:nvSpPr>
          <p:spPr>
            <a:xfrm>
              <a:off x="1532160" y="2593590"/>
              <a:ext cx="81834" cy="180207"/>
            </a:xfrm>
            <a:custGeom>
              <a:rect b="b" l="l" r="r" t="t"/>
              <a:pathLst>
                <a:path extrusionOk="0" h="5666" w="2573">
                  <a:moveTo>
                    <a:pt x="2399" y="1"/>
                  </a:moveTo>
                  <a:cubicBezTo>
                    <a:pt x="2340" y="1"/>
                    <a:pt x="2284" y="36"/>
                    <a:pt x="2251" y="94"/>
                  </a:cubicBezTo>
                  <a:cubicBezTo>
                    <a:pt x="2096" y="380"/>
                    <a:pt x="1715" y="856"/>
                    <a:pt x="1715" y="1737"/>
                  </a:cubicBezTo>
                  <a:lnTo>
                    <a:pt x="1715" y="5273"/>
                  </a:lnTo>
                  <a:cubicBezTo>
                    <a:pt x="1715" y="5309"/>
                    <a:pt x="1679" y="5332"/>
                    <a:pt x="1655" y="5332"/>
                  </a:cubicBezTo>
                  <a:lnTo>
                    <a:pt x="167" y="5332"/>
                  </a:lnTo>
                  <a:cubicBezTo>
                    <a:pt x="72" y="5332"/>
                    <a:pt x="0" y="5404"/>
                    <a:pt x="0" y="5499"/>
                  </a:cubicBezTo>
                  <a:cubicBezTo>
                    <a:pt x="0" y="5583"/>
                    <a:pt x="72" y="5666"/>
                    <a:pt x="167" y="5666"/>
                  </a:cubicBezTo>
                  <a:lnTo>
                    <a:pt x="1655" y="5666"/>
                  </a:lnTo>
                  <a:cubicBezTo>
                    <a:pt x="1858" y="5666"/>
                    <a:pt x="2036" y="5487"/>
                    <a:pt x="2036" y="5273"/>
                  </a:cubicBezTo>
                  <a:lnTo>
                    <a:pt x="2036" y="1737"/>
                  </a:lnTo>
                  <a:cubicBezTo>
                    <a:pt x="2036" y="963"/>
                    <a:pt x="2382" y="558"/>
                    <a:pt x="2548" y="249"/>
                  </a:cubicBezTo>
                  <a:cubicBezTo>
                    <a:pt x="2572" y="153"/>
                    <a:pt x="2548" y="70"/>
                    <a:pt x="2477" y="22"/>
                  </a:cubicBezTo>
                  <a:cubicBezTo>
                    <a:pt x="2451" y="8"/>
                    <a:pt x="2425" y="1"/>
                    <a:pt x="2399" y="1"/>
                  </a:cubicBezTo>
                  <a:close/>
                </a:path>
              </a:pathLst>
            </a:custGeom>
            <a:solidFill>
              <a:srgbClr val="A1AF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144"/>
            <p:cNvSpPr/>
            <p:nvPr/>
          </p:nvSpPr>
          <p:spPr>
            <a:xfrm>
              <a:off x="1425359" y="2572313"/>
              <a:ext cx="24267" cy="17843"/>
            </a:xfrm>
            <a:custGeom>
              <a:rect b="b" l="l" r="r" t="t"/>
              <a:pathLst>
                <a:path extrusionOk="0" h="561" w="763">
                  <a:moveTo>
                    <a:pt x="583" y="0"/>
                  </a:moveTo>
                  <a:cubicBezTo>
                    <a:pt x="554" y="0"/>
                    <a:pt x="525" y="8"/>
                    <a:pt x="501" y="25"/>
                  </a:cubicBezTo>
                  <a:lnTo>
                    <a:pt x="96" y="239"/>
                  </a:lnTo>
                  <a:cubicBezTo>
                    <a:pt x="25" y="287"/>
                    <a:pt x="1" y="394"/>
                    <a:pt x="37" y="465"/>
                  </a:cubicBezTo>
                  <a:cubicBezTo>
                    <a:pt x="72" y="525"/>
                    <a:pt x="132" y="560"/>
                    <a:pt x="191" y="560"/>
                  </a:cubicBezTo>
                  <a:cubicBezTo>
                    <a:pt x="215" y="560"/>
                    <a:pt x="251" y="560"/>
                    <a:pt x="275" y="537"/>
                  </a:cubicBezTo>
                  <a:lnTo>
                    <a:pt x="680" y="322"/>
                  </a:lnTo>
                  <a:cubicBezTo>
                    <a:pt x="739" y="263"/>
                    <a:pt x="763" y="156"/>
                    <a:pt x="727" y="84"/>
                  </a:cubicBezTo>
                  <a:cubicBezTo>
                    <a:pt x="696" y="29"/>
                    <a:pt x="639" y="0"/>
                    <a:pt x="583" y="0"/>
                  </a:cubicBezTo>
                  <a:close/>
                </a:path>
              </a:pathLst>
            </a:custGeom>
            <a:solidFill>
              <a:srgbClr val="A1AF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144"/>
            <p:cNvSpPr/>
            <p:nvPr/>
          </p:nvSpPr>
          <p:spPr>
            <a:xfrm>
              <a:off x="1562820" y="2573680"/>
              <a:ext cx="26176" cy="17620"/>
            </a:xfrm>
            <a:custGeom>
              <a:rect b="b" l="l" r="r" t="t"/>
              <a:pathLst>
                <a:path extrusionOk="0" h="554" w="823">
                  <a:moveTo>
                    <a:pt x="201" y="1"/>
                  </a:moveTo>
                  <a:cubicBezTo>
                    <a:pt x="143" y="1"/>
                    <a:pt x="81" y="28"/>
                    <a:pt x="48" y="77"/>
                  </a:cubicBezTo>
                  <a:cubicBezTo>
                    <a:pt x="1" y="160"/>
                    <a:pt x="37" y="255"/>
                    <a:pt x="108" y="303"/>
                  </a:cubicBezTo>
                  <a:cubicBezTo>
                    <a:pt x="513" y="529"/>
                    <a:pt x="513" y="553"/>
                    <a:pt x="584" y="553"/>
                  </a:cubicBezTo>
                  <a:cubicBezTo>
                    <a:pt x="763" y="541"/>
                    <a:pt x="822" y="315"/>
                    <a:pt x="680" y="244"/>
                  </a:cubicBezTo>
                  <a:lnTo>
                    <a:pt x="275" y="17"/>
                  </a:lnTo>
                  <a:cubicBezTo>
                    <a:pt x="253" y="6"/>
                    <a:pt x="227" y="1"/>
                    <a:pt x="201" y="1"/>
                  </a:cubicBezTo>
                  <a:close/>
                </a:path>
              </a:pathLst>
            </a:custGeom>
            <a:solidFill>
              <a:srgbClr val="A1AF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144"/>
            <p:cNvSpPr/>
            <p:nvPr/>
          </p:nvSpPr>
          <p:spPr>
            <a:xfrm>
              <a:off x="1448100" y="2481414"/>
              <a:ext cx="125375" cy="191275"/>
            </a:xfrm>
            <a:custGeom>
              <a:rect b="b" l="l" r="r" t="t"/>
              <a:pathLst>
                <a:path extrusionOk="0" h="6014" w="3942">
                  <a:moveTo>
                    <a:pt x="1280" y="1498"/>
                  </a:moveTo>
                  <a:cubicBezTo>
                    <a:pt x="1355" y="1498"/>
                    <a:pt x="1429" y="1543"/>
                    <a:pt x="1429" y="1632"/>
                  </a:cubicBezTo>
                  <a:lnTo>
                    <a:pt x="1429" y="1763"/>
                  </a:lnTo>
                  <a:lnTo>
                    <a:pt x="1262" y="1763"/>
                  </a:lnTo>
                  <a:cubicBezTo>
                    <a:pt x="1191" y="1763"/>
                    <a:pt x="1131" y="1704"/>
                    <a:pt x="1131" y="1632"/>
                  </a:cubicBezTo>
                  <a:cubicBezTo>
                    <a:pt x="1131" y="1543"/>
                    <a:pt x="1206" y="1498"/>
                    <a:pt x="1280" y="1498"/>
                  </a:cubicBezTo>
                  <a:close/>
                  <a:moveTo>
                    <a:pt x="2483" y="1498"/>
                  </a:moveTo>
                  <a:cubicBezTo>
                    <a:pt x="2557" y="1498"/>
                    <a:pt x="2632" y="1543"/>
                    <a:pt x="2632" y="1632"/>
                  </a:cubicBezTo>
                  <a:cubicBezTo>
                    <a:pt x="2632" y="1704"/>
                    <a:pt x="2572" y="1763"/>
                    <a:pt x="2501" y="1763"/>
                  </a:cubicBezTo>
                  <a:lnTo>
                    <a:pt x="2334" y="1763"/>
                  </a:lnTo>
                  <a:lnTo>
                    <a:pt x="2334" y="1632"/>
                  </a:lnTo>
                  <a:cubicBezTo>
                    <a:pt x="2334" y="1543"/>
                    <a:pt x="2408" y="1498"/>
                    <a:pt x="2483" y="1498"/>
                  </a:cubicBezTo>
                  <a:close/>
                  <a:moveTo>
                    <a:pt x="1989" y="2085"/>
                  </a:moveTo>
                  <a:lnTo>
                    <a:pt x="1989" y="3776"/>
                  </a:lnTo>
                  <a:lnTo>
                    <a:pt x="1739" y="3776"/>
                  </a:lnTo>
                  <a:lnTo>
                    <a:pt x="1739" y="2085"/>
                  </a:lnTo>
                  <a:close/>
                  <a:moveTo>
                    <a:pt x="2524" y="4097"/>
                  </a:moveTo>
                  <a:lnTo>
                    <a:pt x="2524" y="4430"/>
                  </a:lnTo>
                  <a:lnTo>
                    <a:pt x="1215" y="4430"/>
                  </a:lnTo>
                  <a:lnTo>
                    <a:pt x="1215" y="4097"/>
                  </a:lnTo>
                  <a:close/>
                  <a:moveTo>
                    <a:pt x="2512" y="4752"/>
                  </a:moveTo>
                  <a:lnTo>
                    <a:pt x="2512" y="4942"/>
                  </a:lnTo>
                  <a:lnTo>
                    <a:pt x="2524" y="4942"/>
                  </a:lnTo>
                  <a:cubicBezTo>
                    <a:pt x="2524" y="5026"/>
                    <a:pt x="2465" y="5085"/>
                    <a:pt x="2393" y="5085"/>
                  </a:cubicBezTo>
                  <a:lnTo>
                    <a:pt x="1334" y="5085"/>
                  </a:lnTo>
                  <a:cubicBezTo>
                    <a:pt x="1262" y="5085"/>
                    <a:pt x="1203" y="5026"/>
                    <a:pt x="1203" y="4942"/>
                  </a:cubicBezTo>
                  <a:lnTo>
                    <a:pt x="1203" y="4752"/>
                  </a:lnTo>
                  <a:close/>
                  <a:moveTo>
                    <a:pt x="2227" y="5395"/>
                  </a:moveTo>
                  <a:cubicBezTo>
                    <a:pt x="2203" y="5561"/>
                    <a:pt x="2048" y="5681"/>
                    <a:pt x="1870" y="5681"/>
                  </a:cubicBezTo>
                  <a:cubicBezTo>
                    <a:pt x="1691" y="5681"/>
                    <a:pt x="1548" y="5561"/>
                    <a:pt x="1500" y="5395"/>
                  </a:cubicBezTo>
                  <a:close/>
                  <a:moveTo>
                    <a:pt x="1874" y="1"/>
                  </a:moveTo>
                  <a:cubicBezTo>
                    <a:pt x="834" y="1"/>
                    <a:pt x="0" y="837"/>
                    <a:pt x="0" y="1882"/>
                  </a:cubicBezTo>
                  <a:cubicBezTo>
                    <a:pt x="0" y="2406"/>
                    <a:pt x="215" y="2906"/>
                    <a:pt x="607" y="3264"/>
                  </a:cubicBezTo>
                  <a:cubicBezTo>
                    <a:pt x="786" y="3418"/>
                    <a:pt x="869" y="3656"/>
                    <a:pt x="869" y="3895"/>
                  </a:cubicBezTo>
                  <a:lnTo>
                    <a:pt x="869" y="4942"/>
                  </a:lnTo>
                  <a:cubicBezTo>
                    <a:pt x="869" y="5145"/>
                    <a:pt x="988" y="5300"/>
                    <a:pt x="1155" y="5359"/>
                  </a:cubicBezTo>
                  <a:cubicBezTo>
                    <a:pt x="1191" y="5716"/>
                    <a:pt x="1489" y="6014"/>
                    <a:pt x="1858" y="6014"/>
                  </a:cubicBezTo>
                  <a:cubicBezTo>
                    <a:pt x="2227" y="6014"/>
                    <a:pt x="2524" y="5740"/>
                    <a:pt x="2560" y="5359"/>
                  </a:cubicBezTo>
                  <a:cubicBezTo>
                    <a:pt x="2715" y="5288"/>
                    <a:pt x="2834" y="5121"/>
                    <a:pt x="2834" y="4942"/>
                  </a:cubicBezTo>
                  <a:lnTo>
                    <a:pt x="2834" y="3871"/>
                  </a:lnTo>
                  <a:cubicBezTo>
                    <a:pt x="2834" y="3811"/>
                    <a:pt x="2834" y="3752"/>
                    <a:pt x="2858" y="3692"/>
                  </a:cubicBezTo>
                  <a:cubicBezTo>
                    <a:pt x="2870" y="3609"/>
                    <a:pt x="2822" y="3514"/>
                    <a:pt x="2727" y="3502"/>
                  </a:cubicBezTo>
                  <a:cubicBezTo>
                    <a:pt x="2718" y="3500"/>
                    <a:pt x="2710" y="3500"/>
                    <a:pt x="2701" y="3500"/>
                  </a:cubicBezTo>
                  <a:cubicBezTo>
                    <a:pt x="2627" y="3500"/>
                    <a:pt x="2558" y="3546"/>
                    <a:pt x="2536" y="3621"/>
                  </a:cubicBezTo>
                  <a:cubicBezTo>
                    <a:pt x="2524" y="3668"/>
                    <a:pt x="2524" y="3728"/>
                    <a:pt x="2512" y="3776"/>
                  </a:cubicBezTo>
                  <a:lnTo>
                    <a:pt x="2298" y="3776"/>
                  </a:lnTo>
                  <a:lnTo>
                    <a:pt x="2298" y="2085"/>
                  </a:lnTo>
                  <a:lnTo>
                    <a:pt x="2465" y="2085"/>
                  </a:lnTo>
                  <a:cubicBezTo>
                    <a:pt x="2715" y="2085"/>
                    <a:pt x="2929" y="1882"/>
                    <a:pt x="2929" y="1632"/>
                  </a:cubicBezTo>
                  <a:cubicBezTo>
                    <a:pt x="2929" y="1370"/>
                    <a:pt x="2715" y="1168"/>
                    <a:pt x="2465" y="1168"/>
                  </a:cubicBezTo>
                  <a:lnTo>
                    <a:pt x="2441" y="1168"/>
                  </a:lnTo>
                  <a:cubicBezTo>
                    <a:pt x="2179" y="1168"/>
                    <a:pt x="1977" y="1370"/>
                    <a:pt x="1977" y="1632"/>
                  </a:cubicBezTo>
                  <a:lnTo>
                    <a:pt x="1977" y="1763"/>
                  </a:lnTo>
                  <a:lnTo>
                    <a:pt x="1727" y="1763"/>
                  </a:lnTo>
                  <a:lnTo>
                    <a:pt x="1727" y="1632"/>
                  </a:lnTo>
                  <a:cubicBezTo>
                    <a:pt x="1727" y="1370"/>
                    <a:pt x="1512" y="1168"/>
                    <a:pt x="1262" y="1168"/>
                  </a:cubicBezTo>
                  <a:lnTo>
                    <a:pt x="1227" y="1168"/>
                  </a:lnTo>
                  <a:cubicBezTo>
                    <a:pt x="977" y="1168"/>
                    <a:pt x="774" y="1370"/>
                    <a:pt x="774" y="1632"/>
                  </a:cubicBezTo>
                  <a:cubicBezTo>
                    <a:pt x="774" y="1882"/>
                    <a:pt x="977" y="2085"/>
                    <a:pt x="1227" y="2085"/>
                  </a:cubicBezTo>
                  <a:lnTo>
                    <a:pt x="1393" y="2085"/>
                  </a:lnTo>
                  <a:lnTo>
                    <a:pt x="1393" y="3776"/>
                  </a:lnTo>
                  <a:lnTo>
                    <a:pt x="1191" y="3776"/>
                  </a:lnTo>
                  <a:cubicBezTo>
                    <a:pt x="1155" y="3478"/>
                    <a:pt x="1024" y="3204"/>
                    <a:pt x="810" y="3014"/>
                  </a:cubicBezTo>
                  <a:cubicBezTo>
                    <a:pt x="488" y="2716"/>
                    <a:pt x="310" y="2299"/>
                    <a:pt x="310" y="1871"/>
                  </a:cubicBezTo>
                  <a:cubicBezTo>
                    <a:pt x="310" y="1013"/>
                    <a:pt x="988" y="323"/>
                    <a:pt x="1858" y="323"/>
                  </a:cubicBezTo>
                  <a:lnTo>
                    <a:pt x="1905" y="323"/>
                  </a:lnTo>
                  <a:cubicBezTo>
                    <a:pt x="2715" y="335"/>
                    <a:pt x="3394" y="1013"/>
                    <a:pt x="3405" y="1835"/>
                  </a:cubicBezTo>
                  <a:lnTo>
                    <a:pt x="3405" y="1847"/>
                  </a:lnTo>
                  <a:cubicBezTo>
                    <a:pt x="3405" y="2287"/>
                    <a:pt x="3239" y="2668"/>
                    <a:pt x="2929" y="2966"/>
                  </a:cubicBezTo>
                  <a:cubicBezTo>
                    <a:pt x="2870" y="3025"/>
                    <a:pt x="2858" y="3133"/>
                    <a:pt x="2929" y="3204"/>
                  </a:cubicBezTo>
                  <a:cubicBezTo>
                    <a:pt x="2965" y="3240"/>
                    <a:pt x="3007" y="3258"/>
                    <a:pt x="3048" y="3258"/>
                  </a:cubicBezTo>
                  <a:cubicBezTo>
                    <a:pt x="3090" y="3258"/>
                    <a:pt x="3132" y="3240"/>
                    <a:pt x="3167" y="3204"/>
                  </a:cubicBezTo>
                  <a:cubicBezTo>
                    <a:pt x="3906" y="2502"/>
                    <a:pt x="3941" y="1299"/>
                    <a:pt x="3191" y="561"/>
                  </a:cubicBezTo>
                  <a:cubicBezTo>
                    <a:pt x="2858" y="216"/>
                    <a:pt x="2393" y="1"/>
                    <a:pt x="1917" y="1"/>
                  </a:cubicBezTo>
                  <a:cubicBezTo>
                    <a:pt x="1903" y="1"/>
                    <a:pt x="1888" y="1"/>
                    <a:pt x="1874" y="1"/>
                  </a:cubicBezTo>
                  <a:close/>
                </a:path>
              </a:pathLst>
            </a:custGeom>
            <a:solidFill>
              <a:srgbClr val="A1AF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144"/>
            <p:cNvSpPr/>
            <p:nvPr/>
          </p:nvSpPr>
          <p:spPr>
            <a:xfrm>
              <a:off x="1502232" y="2449259"/>
              <a:ext cx="10655" cy="25380"/>
            </a:xfrm>
            <a:custGeom>
              <a:rect b="b" l="l" r="r" t="t"/>
              <a:pathLst>
                <a:path extrusionOk="0" h="798" w="335">
                  <a:moveTo>
                    <a:pt x="168" y="0"/>
                  </a:moveTo>
                  <a:cubicBezTo>
                    <a:pt x="84" y="0"/>
                    <a:pt x="1" y="84"/>
                    <a:pt x="1" y="167"/>
                  </a:cubicBezTo>
                  <a:lnTo>
                    <a:pt x="1" y="631"/>
                  </a:lnTo>
                  <a:cubicBezTo>
                    <a:pt x="1" y="715"/>
                    <a:pt x="84" y="798"/>
                    <a:pt x="168" y="798"/>
                  </a:cubicBezTo>
                  <a:cubicBezTo>
                    <a:pt x="263" y="798"/>
                    <a:pt x="334" y="715"/>
                    <a:pt x="334" y="631"/>
                  </a:cubicBezTo>
                  <a:lnTo>
                    <a:pt x="334" y="167"/>
                  </a:lnTo>
                  <a:cubicBezTo>
                    <a:pt x="334" y="84"/>
                    <a:pt x="263" y="0"/>
                    <a:pt x="168" y="0"/>
                  </a:cubicBezTo>
                  <a:close/>
                </a:path>
              </a:pathLst>
            </a:custGeom>
            <a:solidFill>
              <a:srgbClr val="A1AF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144"/>
            <p:cNvSpPr/>
            <p:nvPr/>
          </p:nvSpPr>
          <p:spPr>
            <a:xfrm>
              <a:off x="1458309" y="2460582"/>
              <a:ext cx="18988" cy="23090"/>
            </a:xfrm>
            <a:custGeom>
              <a:rect b="b" l="l" r="r" t="t"/>
              <a:pathLst>
                <a:path extrusionOk="0" h="726" w="597">
                  <a:moveTo>
                    <a:pt x="190" y="1"/>
                  </a:moveTo>
                  <a:cubicBezTo>
                    <a:pt x="161" y="1"/>
                    <a:pt x="132" y="9"/>
                    <a:pt x="108" y="25"/>
                  </a:cubicBezTo>
                  <a:cubicBezTo>
                    <a:pt x="25" y="61"/>
                    <a:pt x="1" y="168"/>
                    <a:pt x="48" y="240"/>
                  </a:cubicBezTo>
                  <a:lnTo>
                    <a:pt x="275" y="644"/>
                  </a:lnTo>
                  <a:cubicBezTo>
                    <a:pt x="299" y="693"/>
                    <a:pt x="357" y="726"/>
                    <a:pt x="414" y="726"/>
                  </a:cubicBezTo>
                  <a:cubicBezTo>
                    <a:pt x="441" y="726"/>
                    <a:pt x="466" y="719"/>
                    <a:pt x="489" y="704"/>
                  </a:cubicBezTo>
                  <a:cubicBezTo>
                    <a:pt x="572" y="656"/>
                    <a:pt x="596" y="573"/>
                    <a:pt x="548" y="478"/>
                  </a:cubicBezTo>
                  <a:lnTo>
                    <a:pt x="322" y="85"/>
                  </a:lnTo>
                  <a:cubicBezTo>
                    <a:pt x="299" y="30"/>
                    <a:pt x="244" y="1"/>
                    <a:pt x="190" y="1"/>
                  </a:cubicBezTo>
                  <a:close/>
                </a:path>
              </a:pathLst>
            </a:custGeom>
            <a:solidFill>
              <a:srgbClr val="A1AF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144"/>
            <p:cNvSpPr/>
            <p:nvPr/>
          </p:nvSpPr>
          <p:spPr>
            <a:xfrm>
              <a:off x="1425741" y="2492768"/>
              <a:ext cx="25031" cy="17874"/>
            </a:xfrm>
            <a:custGeom>
              <a:rect b="b" l="l" r="r" t="t"/>
              <a:pathLst>
                <a:path extrusionOk="0" h="562" w="787">
                  <a:moveTo>
                    <a:pt x="181" y="1"/>
                  </a:moveTo>
                  <a:cubicBezTo>
                    <a:pt x="126" y="1"/>
                    <a:pt x="72" y="30"/>
                    <a:pt x="48" y="85"/>
                  </a:cubicBezTo>
                  <a:cubicBezTo>
                    <a:pt x="1" y="156"/>
                    <a:pt x="25" y="263"/>
                    <a:pt x="108" y="299"/>
                  </a:cubicBezTo>
                  <a:cubicBezTo>
                    <a:pt x="501" y="525"/>
                    <a:pt x="501" y="561"/>
                    <a:pt x="584" y="561"/>
                  </a:cubicBezTo>
                  <a:cubicBezTo>
                    <a:pt x="632" y="561"/>
                    <a:pt x="703" y="525"/>
                    <a:pt x="727" y="466"/>
                  </a:cubicBezTo>
                  <a:cubicBezTo>
                    <a:pt x="787" y="394"/>
                    <a:pt x="751" y="287"/>
                    <a:pt x="668" y="240"/>
                  </a:cubicBezTo>
                  <a:lnTo>
                    <a:pt x="263" y="25"/>
                  </a:lnTo>
                  <a:cubicBezTo>
                    <a:pt x="238" y="9"/>
                    <a:pt x="209" y="1"/>
                    <a:pt x="181" y="1"/>
                  </a:cubicBezTo>
                  <a:close/>
                </a:path>
              </a:pathLst>
            </a:custGeom>
            <a:solidFill>
              <a:srgbClr val="A1AF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144"/>
            <p:cNvSpPr/>
            <p:nvPr/>
          </p:nvSpPr>
          <p:spPr>
            <a:xfrm>
              <a:off x="1414768" y="2535959"/>
              <a:ext cx="25031" cy="10655"/>
            </a:xfrm>
            <a:custGeom>
              <a:rect b="b" l="l" r="r" t="t"/>
              <a:pathLst>
                <a:path extrusionOk="0" h="335" w="787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632" y="334"/>
                  </a:lnTo>
                  <a:cubicBezTo>
                    <a:pt x="715" y="334"/>
                    <a:pt x="786" y="251"/>
                    <a:pt x="786" y="167"/>
                  </a:cubicBezTo>
                  <a:cubicBezTo>
                    <a:pt x="786" y="72"/>
                    <a:pt x="715" y="1"/>
                    <a:pt x="632" y="1"/>
                  </a:cubicBezTo>
                  <a:close/>
                </a:path>
              </a:pathLst>
            </a:custGeom>
            <a:solidFill>
              <a:srgbClr val="A1AF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144"/>
            <p:cNvSpPr/>
            <p:nvPr/>
          </p:nvSpPr>
          <p:spPr>
            <a:xfrm>
              <a:off x="1573825" y="2537104"/>
              <a:ext cx="24999" cy="10241"/>
            </a:xfrm>
            <a:custGeom>
              <a:rect b="b" l="l" r="r" t="t"/>
              <a:pathLst>
                <a:path extrusionOk="0" h="322" w="786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631" y="322"/>
                  </a:lnTo>
                  <a:cubicBezTo>
                    <a:pt x="715" y="322"/>
                    <a:pt x="786" y="251"/>
                    <a:pt x="786" y="155"/>
                  </a:cubicBezTo>
                  <a:cubicBezTo>
                    <a:pt x="786" y="72"/>
                    <a:pt x="715" y="0"/>
                    <a:pt x="631" y="0"/>
                  </a:cubicBezTo>
                  <a:close/>
                </a:path>
              </a:pathLst>
            </a:custGeom>
            <a:solidFill>
              <a:srgbClr val="A1AF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144"/>
            <p:cNvSpPr/>
            <p:nvPr/>
          </p:nvSpPr>
          <p:spPr>
            <a:xfrm>
              <a:off x="1563965" y="2493627"/>
              <a:ext cx="24649" cy="17525"/>
            </a:xfrm>
            <a:custGeom>
              <a:rect b="b" l="l" r="r" t="t"/>
              <a:pathLst>
                <a:path extrusionOk="0" h="551" w="775">
                  <a:moveTo>
                    <a:pt x="576" y="0"/>
                  </a:moveTo>
                  <a:cubicBezTo>
                    <a:pt x="549" y="0"/>
                    <a:pt x="523" y="7"/>
                    <a:pt x="501" y="22"/>
                  </a:cubicBezTo>
                  <a:lnTo>
                    <a:pt x="108" y="248"/>
                  </a:lnTo>
                  <a:cubicBezTo>
                    <a:pt x="24" y="296"/>
                    <a:pt x="1" y="391"/>
                    <a:pt x="48" y="475"/>
                  </a:cubicBezTo>
                  <a:cubicBezTo>
                    <a:pt x="73" y="524"/>
                    <a:pt x="132" y="550"/>
                    <a:pt x="189" y="550"/>
                  </a:cubicBezTo>
                  <a:cubicBezTo>
                    <a:pt x="215" y="550"/>
                    <a:pt x="240" y="545"/>
                    <a:pt x="263" y="534"/>
                  </a:cubicBezTo>
                  <a:lnTo>
                    <a:pt x="667" y="308"/>
                  </a:lnTo>
                  <a:cubicBezTo>
                    <a:pt x="739" y="260"/>
                    <a:pt x="774" y="153"/>
                    <a:pt x="727" y="82"/>
                  </a:cubicBezTo>
                  <a:cubicBezTo>
                    <a:pt x="694" y="33"/>
                    <a:pt x="633" y="0"/>
                    <a:pt x="576" y="0"/>
                  </a:cubicBezTo>
                  <a:close/>
                </a:path>
              </a:pathLst>
            </a:custGeom>
            <a:solidFill>
              <a:srgbClr val="A1AF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144"/>
            <p:cNvSpPr/>
            <p:nvPr/>
          </p:nvSpPr>
          <p:spPr>
            <a:xfrm>
              <a:off x="1537853" y="2461440"/>
              <a:ext cx="18956" cy="23090"/>
            </a:xfrm>
            <a:custGeom>
              <a:rect b="b" l="l" r="r" t="t"/>
              <a:pathLst>
                <a:path extrusionOk="0" h="726" w="596">
                  <a:moveTo>
                    <a:pt x="414" y="0"/>
                  </a:moveTo>
                  <a:cubicBezTo>
                    <a:pt x="357" y="0"/>
                    <a:pt x="298" y="33"/>
                    <a:pt x="274" y="82"/>
                  </a:cubicBezTo>
                  <a:lnTo>
                    <a:pt x="48" y="486"/>
                  </a:lnTo>
                  <a:cubicBezTo>
                    <a:pt x="0" y="558"/>
                    <a:pt x="36" y="665"/>
                    <a:pt x="107" y="701"/>
                  </a:cubicBezTo>
                  <a:cubicBezTo>
                    <a:pt x="132" y="718"/>
                    <a:pt x="162" y="725"/>
                    <a:pt x="192" y="725"/>
                  </a:cubicBezTo>
                  <a:cubicBezTo>
                    <a:pt x="247" y="725"/>
                    <a:pt x="303" y="699"/>
                    <a:pt x="333" y="653"/>
                  </a:cubicBezTo>
                  <a:lnTo>
                    <a:pt x="548" y="248"/>
                  </a:lnTo>
                  <a:cubicBezTo>
                    <a:pt x="595" y="177"/>
                    <a:pt x="572" y="70"/>
                    <a:pt x="488" y="22"/>
                  </a:cubicBezTo>
                  <a:cubicBezTo>
                    <a:pt x="466" y="7"/>
                    <a:pt x="440" y="0"/>
                    <a:pt x="414" y="0"/>
                  </a:cubicBezTo>
                  <a:close/>
                </a:path>
              </a:pathLst>
            </a:custGeom>
            <a:solidFill>
              <a:srgbClr val="A1AF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30" name="Google Shape;730;p144"/>
          <p:cNvGrpSpPr/>
          <p:nvPr/>
        </p:nvGrpSpPr>
        <p:grpSpPr>
          <a:xfrm>
            <a:off x="5209912" y="3423169"/>
            <a:ext cx="330696" cy="422078"/>
            <a:chOff x="1768821" y="3361108"/>
            <a:chExt cx="278739" cy="339073"/>
          </a:xfrm>
        </p:grpSpPr>
        <p:sp>
          <p:nvSpPr>
            <p:cNvPr id="731" name="Google Shape;731;p144"/>
            <p:cNvSpPr/>
            <p:nvPr/>
          </p:nvSpPr>
          <p:spPr>
            <a:xfrm>
              <a:off x="1784374" y="3549744"/>
              <a:ext cx="32218" cy="21564"/>
            </a:xfrm>
            <a:custGeom>
              <a:rect b="b" l="l" r="r" t="t"/>
              <a:pathLst>
                <a:path extrusionOk="0" h="678" w="1013">
                  <a:moveTo>
                    <a:pt x="830" y="1"/>
                  </a:moveTo>
                  <a:cubicBezTo>
                    <a:pt x="804" y="1"/>
                    <a:pt x="776" y="8"/>
                    <a:pt x="750" y="23"/>
                  </a:cubicBezTo>
                  <a:lnTo>
                    <a:pt x="143" y="380"/>
                  </a:lnTo>
                  <a:cubicBezTo>
                    <a:pt x="0" y="451"/>
                    <a:pt x="48" y="677"/>
                    <a:pt x="214" y="677"/>
                  </a:cubicBezTo>
                  <a:cubicBezTo>
                    <a:pt x="238" y="677"/>
                    <a:pt x="274" y="677"/>
                    <a:pt x="286" y="665"/>
                  </a:cubicBezTo>
                  <a:lnTo>
                    <a:pt x="893" y="308"/>
                  </a:lnTo>
                  <a:cubicBezTo>
                    <a:pt x="1000" y="261"/>
                    <a:pt x="1012" y="154"/>
                    <a:pt x="976" y="82"/>
                  </a:cubicBezTo>
                  <a:cubicBezTo>
                    <a:pt x="944" y="33"/>
                    <a:pt x="889" y="1"/>
                    <a:pt x="830" y="1"/>
                  </a:cubicBez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144"/>
            <p:cNvSpPr/>
            <p:nvPr/>
          </p:nvSpPr>
          <p:spPr>
            <a:xfrm>
              <a:off x="1998326" y="3551652"/>
              <a:ext cx="32218" cy="21532"/>
            </a:xfrm>
            <a:custGeom>
              <a:rect b="b" l="l" r="r" t="t"/>
              <a:pathLst>
                <a:path extrusionOk="0" h="677" w="1013">
                  <a:moveTo>
                    <a:pt x="199" y="0"/>
                  </a:moveTo>
                  <a:cubicBezTo>
                    <a:pt x="141" y="0"/>
                    <a:pt x="80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cubicBezTo>
                    <a:pt x="726" y="665"/>
                    <a:pt x="714" y="677"/>
                    <a:pt x="810" y="677"/>
                  </a:cubicBezTo>
                  <a:cubicBezTo>
                    <a:pt x="953" y="677"/>
                    <a:pt x="1012" y="451"/>
                    <a:pt x="881" y="379"/>
                  </a:cubicBezTo>
                  <a:lnTo>
                    <a:pt x="274" y="22"/>
                  </a:lnTo>
                  <a:cubicBezTo>
                    <a:pt x="251" y="7"/>
                    <a:pt x="226" y="0"/>
                    <a:pt x="199" y="0"/>
                  </a:cubicBez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144"/>
            <p:cNvSpPr/>
            <p:nvPr/>
          </p:nvSpPr>
          <p:spPr>
            <a:xfrm>
              <a:off x="1826007" y="3466383"/>
              <a:ext cx="142041" cy="233799"/>
            </a:xfrm>
            <a:custGeom>
              <a:rect b="b" l="l" r="r" t="t"/>
              <a:pathLst>
                <a:path extrusionOk="0" h="7351" w="4466">
                  <a:moveTo>
                    <a:pt x="1715" y="346"/>
                  </a:moveTo>
                  <a:cubicBezTo>
                    <a:pt x="1882" y="346"/>
                    <a:pt x="2013" y="489"/>
                    <a:pt x="2013" y="643"/>
                  </a:cubicBezTo>
                  <a:lnTo>
                    <a:pt x="2013" y="941"/>
                  </a:lnTo>
                  <a:lnTo>
                    <a:pt x="1668" y="941"/>
                  </a:lnTo>
                  <a:cubicBezTo>
                    <a:pt x="1501" y="941"/>
                    <a:pt x="1370" y="810"/>
                    <a:pt x="1370" y="643"/>
                  </a:cubicBezTo>
                  <a:cubicBezTo>
                    <a:pt x="1370" y="489"/>
                    <a:pt x="1501" y="346"/>
                    <a:pt x="1668" y="346"/>
                  </a:cubicBezTo>
                  <a:close/>
                  <a:moveTo>
                    <a:pt x="3573" y="346"/>
                  </a:moveTo>
                  <a:cubicBezTo>
                    <a:pt x="3739" y="346"/>
                    <a:pt x="3870" y="489"/>
                    <a:pt x="3870" y="643"/>
                  </a:cubicBezTo>
                  <a:cubicBezTo>
                    <a:pt x="3870" y="810"/>
                    <a:pt x="3739" y="941"/>
                    <a:pt x="3573" y="941"/>
                  </a:cubicBezTo>
                  <a:lnTo>
                    <a:pt x="3239" y="941"/>
                  </a:lnTo>
                  <a:lnTo>
                    <a:pt x="3239" y="643"/>
                  </a:lnTo>
                  <a:cubicBezTo>
                    <a:pt x="3239" y="489"/>
                    <a:pt x="3370" y="346"/>
                    <a:pt x="3537" y="346"/>
                  </a:cubicBezTo>
                  <a:close/>
                  <a:moveTo>
                    <a:pt x="3727" y="4370"/>
                  </a:moveTo>
                  <a:lnTo>
                    <a:pt x="3727" y="5049"/>
                  </a:lnTo>
                  <a:lnTo>
                    <a:pt x="1513" y="5049"/>
                  </a:lnTo>
                  <a:lnTo>
                    <a:pt x="1513" y="4370"/>
                  </a:lnTo>
                  <a:close/>
                  <a:moveTo>
                    <a:pt x="3739" y="5370"/>
                  </a:moveTo>
                  <a:lnTo>
                    <a:pt x="3739" y="5799"/>
                  </a:lnTo>
                  <a:lnTo>
                    <a:pt x="3727" y="5799"/>
                  </a:lnTo>
                  <a:cubicBezTo>
                    <a:pt x="3727" y="5930"/>
                    <a:pt x="3620" y="6037"/>
                    <a:pt x="3489" y="6037"/>
                  </a:cubicBezTo>
                  <a:lnTo>
                    <a:pt x="1763" y="6037"/>
                  </a:lnTo>
                  <a:cubicBezTo>
                    <a:pt x="1620" y="6037"/>
                    <a:pt x="1525" y="5930"/>
                    <a:pt x="1525" y="5799"/>
                  </a:cubicBezTo>
                  <a:lnTo>
                    <a:pt x="1525" y="5370"/>
                  </a:lnTo>
                  <a:close/>
                  <a:moveTo>
                    <a:pt x="1656" y="0"/>
                  </a:moveTo>
                  <a:cubicBezTo>
                    <a:pt x="1310" y="0"/>
                    <a:pt x="1037" y="286"/>
                    <a:pt x="1037" y="631"/>
                  </a:cubicBezTo>
                  <a:cubicBezTo>
                    <a:pt x="1037" y="977"/>
                    <a:pt x="1310" y="1262"/>
                    <a:pt x="1656" y="1262"/>
                  </a:cubicBezTo>
                  <a:lnTo>
                    <a:pt x="2001" y="1262"/>
                  </a:lnTo>
                  <a:lnTo>
                    <a:pt x="2001" y="2548"/>
                  </a:lnTo>
                  <a:cubicBezTo>
                    <a:pt x="2001" y="2644"/>
                    <a:pt x="2072" y="2715"/>
                    <a:pt x="2168" y="2715"/>
                  </a:cubicBezTo>
                  <a:cubicBezTo>
                    <a:pt x="2251" y="2715"/>
                    <a:pt x="2322" y="2644"/>
                    <a:pt x="2322" y="2548"/>
                  </a:cubicBezTo>
                  <a:lnTo>
                    <a:pt x="2322" y="1262"/>
                  </a:lnTo>
                  <a:lnTo>
                    <a:pt x="2906" y="1262"/>
                  </a:lnTo>
                  <a:lnTo>
                    <a:pt x="2906" y="4037"/>
                  </a:lnTo>
                  <a:lnTo>
                    <a:pt x="2322" y="4037"/>
                  </a:lnTo>
                  <a:lnTo>
                    <a:pt x="2322" y="3191"/>
                  </a:lnTo>
                  <a:cubicBezTo>
                    <a:pt x="2322" y="3108"/>
                    <a:pt x="2251" y="3025"/>
                    <a:pt x="2168" y="3025"/>
                  </a:cubicBezTo>
                  <a:cubicBezTo>
                    <a:pt x="2072" y="3025"/>
                    <a:pt x="2001" y="3108"/>
                    <a:pt x="2001" y="3191"/>
                  </a:cubicBezTo>
                  <a:lnTo>
                    <a:pt x="2001" y="4060"/>
                  </a:lnTo>
                  <a:lnTo>
                    <a:pt x="1513" y="4060"/>
                  </a:lnTo>
                  <a:cubicBezTo>
                    <a:pt x="1489" y="3596"/>
                    <a:pt x="1298" y="3167"/>
                    <a:pt x="941" y="2846"/>
                  </a:cubicBezTo>
                  <a:cubicBezTo>
                    <a:pt x="679" y="2608"/>
                    <a:pt x="465" y="2310"/>
                    <a:pt x="334" y="1989"/>
                  </a:cubicBezTo>
                  <a:cubicBezTo>
                    <a:pt x="305" y="1930"/>
                    <a:pt x="235" y="1887"/>
                    <a:pt x="165" y="1887"/>
                  </a:cubicBezTo>
                  <a:cubicBezTo>
                    <a:pt x="150" y="1887"/>
                    <a:pt x="135" y="1889"/>
                    <a:pt x="120" y="1893"/>
                  </a:cubicBezTo>
                  <a:cubicBezTo>
                    <a:pt x="48" y="1929"/>
                    <a:pt x="1" y="2036"/>
                    <a:pt x="36" y="2108"/>
                  </a:cubicBezTo>
                  <a:cubicBezTo>
                    <a:pt x="179" y="2477"/>
                    <a:pt x="417" y="2810"/>
                    <a:pt x="715" y="3084"/>
                  </a:cubicBezTo>
                  <a:cubicBezTo>
                    <a:pt x="1001" y="3358"/>
                    <a:pt x="1179" y="3727"/>
                    <a:pt x="1179" y="4120"/>
                  </a:cubicBezTo>
                  <a:lnTo>
                    <a:pt x="1179" y="5823"/>
                  </a:lnTo>
                  <a:cubicBezTo>
                    <a:pt x="1179" y="6096"/>
                    <a:pt x="1358" y="6311"/>
                    <a:pt x="1608" y="6382"/>
                  </a:cubicBezTo>
                  <a:cubicBezTo>
                    <a:pt x="1608" y="6513"/>
                    <a:pt x="1644" y="6644"/>
                    <a:pt x="1703" y="6775"/>
                  </a:cubicBezTo>
                  <a:cubicBezTo>
                    <a:pt x="1738" y="6837"/>
                    <a:pt x="1793" y="6872"/>
                    <a:pt x="1848" y="6872"/>
                  </a:cubicBezTo>
                  <a:cubicBezTo>
                    <a:pt x="1868" y="6872"/>
                    <a:pt x="1887" y="6868"/>
                    <a:pt x="1906" y="6858"/>
                  </a:cubicBezTo>
                  <a:cubicBezTo>
                    <a:pt x="1989" y="6811"/>
                    <a:pt x="2025" y="6715"/>
                    <a:pt x="1989" y="6644"/>
                  </a:cubicBezTo>
                  <a:cubicBezTo>
                    <a:pt x="1953" y="6573"/>
                    <a:pt x="1930" y="6477"/>
                    <a:pt x="1930" y="6394"/>
                  </a:cubicBezTo>
                  <a:lnTo>
                    <a:pt x="3263" y="6394"/>
                  </a:lnTo>
                  <a:cubicBezTo>
                    <a:pt x="3243" y="6759"/>
                    <a:pt x="2922" y="7025"/>
                    <a:pt x="2575" y="7025"/>
                  </a:cubicBezTo>
                  <a:cubicBezTo>
                    <a:pt x="2503" y="7025"/>
                    <a:pt x="2430" y="7014"/>
                    <a:pt x="2358" y="6989"/>
                  </a:cubicBezTo>
                  <a:cubicBezTo>
                    <a:pt x="2336" y="6981"/>
                    <a:pt x="2314" y="6977"/>
                    <a:pt x="2294" y="6977"/>
                  </a:cubicBezTo>
                  <a:cubicBezTo>
                    <a:pt x="2227" y="6977"/>
                    <a:pt x="2171" y="7018"/>
                    <a:pt x="2144" y="7073"/>
                  </a:cubicBezTo>
                  <a:cubicBezTo>
                    <a:pt x="2120" y="7168"/>
                    <a:pt x="2168" y="7251"/>
                    <a:pt x="2239" y="7287"/>
                  </a:cubicBezTo>
                  <a:cubicBezTo>
                    <a:pt x="2356" y="7330"/>
                    <a:pt x="2473" y="7350"/>
                    <a:pt x="2588" y="7350"/>
                  </a:cubicBezTo>
                  <a:cubicBezTo>
                    <a:pt x="3106" y="7350"/>
                    <a:pt x="3563" y="6940"/>
                    <a:pt x="3573" y="6394"/>
                  </a:cubicBezTo>
                  <a:cubicBezTo>
                    <a:pt x="3835" y="6334"/>
                    <a:pt x="4013" y="6108"/>
                    <a:pt x="4013" y="5846"/>
                  </a:cubicBezTo>
                  <a:lnTo>
                    <a:pt x="4013" y="4156"/>
                  </a:lnTo>
                  <a:cubicBezTo>
                    <a:pt x="4013" y="3798"/>
                    <a:pt x="4144" y="3465"/>
                    <a:pt x="4370" y="3203"/>
                  </a:cubicBezTo>
                  <a:cubicBezTo>
                    <a:pt x="4466" y="3108"/>
                    <a:pt x="4454" y="3001"/>
                    <a:pt x="4394" y="2941"/>
                  </a:cubicBezTo>
                  <a:cubicBezTo>
                    <a:pt x="4366" y="2913"/>
                    <a:pt x="4326" y="2898"/>
                    <a:pt x="4287" y="2898"/>
                  </a:cubicBezTo>
                  <a:cubicBezTo>
                    <a:pt x="4243" y="2898"/>
                    <a:pt x="4199" y="2916"/>
                    <a:pt x="4168" y="2953"/>
                  </a:cubicBezTo>
                  <a:cubicBezTo>
                    <a:pt x="3906" y="3251"/>
                    <a:pt x="3739" y="3644"/>
                    <a:pt x="3727" y="4060"/>
                  </a:cubicBezTo>
                  <a:lnTo>
                    <a:pt x="3239" y="4060"/>
                  </a:lnTo>
                  <a:lnTo>
                    <a:pt x="3239" y="1262"/>
                  </a:lnTo>
                  <a:lnTo>
                    <a:pt x="3573" y="1262"/>
                  </a:lnTo>
                  <a:cubicBezTo>
                    <a:pt x="3918" y="1262"/>
                    <a:pt x="4204" y="977"/>
                    <a:pt x="4204" y="631"/>
                  </a:cubicBezTo>
                  <a:cubicBezTo>
                    <a:pt x="4204" y="286"/>
                    <a:pt x="3918" y="0"/>
                    <a:pt x="3573" y="0"/>
                  </a:cubicBezTo>
                  <a:lnTo>
                    <a:pt x="3537" y="0"/>
                  </a:lnTo>
                  <a:cubicBezTo>
                    <a:pt x="3192" y="0"/>
                    <a:pt x="2906" y="286"/>
                    <a:pt x="2906" y="631"/>
                  </a:cubicBezTo>
                  <a:lnTo>
                    <a:pt x="2906" y="929"/>
                  </a:lnTo>
                  <a:lnTo>
                    <a:pt x="2322" y="929"/>
                  </a:lnTo>
                  <a:lnTo>
                    <a:pt x="2322" y="631"/>
                  </a:lnTo>
                  <a:cubicBezTo>
                    <a:pt x="2322" y="286"/>
                    <a:pt x="2049" y="0"/>
                    <a:pt x="1703" y="0"/>
                  </a:cubicBez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4" name="Google Shape;734;p144"/>
            <p:cNvSpPr/>
            <p:nvPr/>
          </p:nvSpPr>
          <p:spPr>
            <a:xfrm>
              <a:off x="1820345" y="3409706"/>
              <a:ext cx="177631" cy="144236"/>
            </a:xfrm>
            <a:custGeom>
              <a:rect b="b" l="l" r="r" t="t"/>
              <a:pathLst>
                <a:path extrusionOk="0" h="4535" w="5585">
                  <a:moveTo>
                    <a:pt x="2818" y="1"/>
                  </a:moveTo>
                  <a:cubicBezTo>
                    <a:pt x="1382" y="1"/>
                    <a:pt x="0" y="1113"/>
                    <a:pt x="0" y="2782"/>
                  </a:cubicBezTo>
                  <a:cubicBezTo>
                    <a:pt x="0" y="2937"/>
                    <a:pt x="24" y="3080"/>
                    <a:pt x="36" y="3223"/>
                  </a:cubicBezTo>
                  <a:cubicBezTo>
                    <a:pt x="47" y="3299"/>
                    <a:pt x="107" y="3355"/>
                    <a:pt x="190" y="3355"/>
                  </a:cubicBezTo>
                  <a:cubicBezTo>
                    <a:pt x="198" y="3355"/>
                    <a:pt x="206" y="3355"/>
                    <a:pt x="214" y="3354"/>
                  </a:cubicBezTo>
                  <a:cubicBezTo>
                    <a:pt x="298" y="3342"/>
                    <a:pt x="357" y="3259"/>
                    <a:pt x="345" y="3175"/>
                  </a:cubicBezTo>
                  <a:cubicBezTo>
                    <a:pt x="333" y="3044"/>
                    <a:pt x="310" y="2925"/>
                    <a:pt x="310" y="2782"/>
                  </a:cubicBezTo>
                  <a:cubicBezTo>
                    <a:pt x="310" y="1416"/>
                    <a:pt x="1429" y="318"/>
                    <a:pt x="2779" y="318"/>
                  </a:cubicBezTo>
                  <a:cubicBezTo>
                    <a:pt x="2793" y="318"/>
                    <a:pt x="2807" y="318"/>
                    <a:pt x="2822" y="318"/>
                  </a:cubicBezTo>
                  <a:cubicBezTo>
                    <a:pt x="4143" y="330"/>
                    <a:pt x="5227" y="1437"/>
                    <a:pt x="5239" y="2759"/>
                  </a:cubicBezTo>
                  <a:lnTo>
                    <a:pt x="5239" y="2782"/>
                  </a:lnTo>
                  <a:cubicBezTo>
                    <a:pt x="5239" y="3318"/>
                    <a:pt x="5060" y="3842"/>
                    <a:pt x="4751" y="4271"/>
                  </a:cubicBezTo>
                  <a:cubicBezTo>
                    <a:pt x="4691" y="4354"/>
                    <a:pt x="4703" y="4437"/>
                    <a:pt x="4775" y="4497"/>
                  </a:cubicBezTo>
                  <a:cubicBezTo>
                    <a:pt x="4809" y="4522"/>
                    <a:pt x="4844" y="4534"/>
                    <a:pt x="4877" y="4534"/>
                  </a:cubicBezTo>
                  <a:cubicBezTo>
                    <a:pt x="4923" y="4534"/>
                    <a:pt x="4966" y="4510"/>
                    <a:pt x="5001" y="4461"/>
                  </a:cubicBezTo>
                  <a:cubicBezTo>
                    <a:pt x="5370" y="3973"/>
                    <a:pt x="5572" y="3390"/>
                    <a:pt x="5572" y="2782"/>
                  </a:cubicBezTo>
                  <a:cubicBezTo>
                    <a:pt x="5584" y="2782"/>
                    <a:pt x="5584" y="2771"/>
                    <a:pt x="5584" y="2759"/>
                  </a:cubicBezTo>
                  <a:cubicBezTo>
                    <a:pt x="5572" y="2032"/>
                    <a:pt x="5286" y="1342"/>
                    <a:pt x="4763" y="818"/>
                  </a:cubicBezTo>
                  <a:cubicBezTo>
                    <a:pt x="4198" y="253"/>
                    <a:pt x="3502" y="1"/>
                    <a:pt x="2818" y="1"/>
                  </a:cubicBez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144"/>
            <p:cNvSpPr/>
            <p:nvPr/>
          </p:nvSpPr>
          <p:spPr>
            <a:xfrm>
              <a:off x="1904406" y="3361108"/>
              <a:ext cx="10241" cy="32982"/>
            </a:xfrm>
            <a:custGeom>
              <a:rect b="b" l="l" r="r" t="t"/>
              <a:pathLst>
                <a:path extrusionOk="0" h="1037" w="322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70"/>
                  </a:lnTo>
                  <a:cubicBezTo>
                    <a:pt x="0" y="965"/>
                    <a:pt x="72" y="1036"/>
                    <a:pt x="155" y="1036"/>
                  </a:cubicBezTo>
                  <a:cubicBezTo>
                    <a:pt x="250" y="1036"/>
                    <a:pt x="322" y="965"/>
                    <a:pt x="322" y="870"/>
                  </a:cubicBezTo>
                  <a:lnTo>
                    <a:pt x="322" y="167"/>
                  </a:lnTo>
                  <a:cubicBezTo>
                    <a:pt x="310" y="60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144"/>
            <p:cNvSpPr/>
            <p:nvPr/>
          </p:nvSpPr>
          <p:spPr>
            <a:xfrm>
              <a:off x="1836248" y="3378219"/>
              <a:ext cx="23504" cy="29865"/>
            </a:xfrm>
            <a:custGeom>
              <a:rect b="b" l="l" r="r" t="t"/>
              <a:pathLst>
                <a:path extrusionOk="0" h="939" w="739">
                  <a:moveTo>
                    <a:pt x="181" y="0"/>
                  </a:moveTo>
                  <a:cubicBezTo>
                    <a:pt x="154" y="0"/>
                    <a:pt x="125" y="7"/>
                    <a:pt x="95" y="22"/>
                  </a:cubicBezTo>
                  <a:cubicBezTo>
                    <a:pt x="24" y="70"/>
                    <a:pt x="0" y="165"/>
                    <a:pt x="36" y="248"/>
                  </a:cubicBezTo>
                  <a:lnTo>
                    <a:pt x="393" y="855"/>
                  </a:lnTo>
                  <a:cubicBezTo>
                    <a:pt x="429" y="903"/>
                    <a:pt x="488" y="939"/>
                    <a:pt x="536" y="939"/>
                  </a:cubicBezTo>
                  <a:cubicBezTo>
                    <a:pt x="667" y="939"/>
                    <a:pt x="738" y="796"/>
                    <a:pt x="679" y="701"/>
                  </a:cubicBezTo>
                  <a:lnTo>
                    <a:pt x="322" y="82"/>
                  </a:lnTo>
                  <a:cubicBezTo>
                    <a:pt x="289" y="33"/>
                    <a:pt x="239" y="0"/>
                    <a:pt x="181" y="0"/>
                  </a:cubicBez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144"/>
            <p:cNvSpPr/>
            <p:nvPr/>
          </p:nvSpPr>
          <p:spPr>
            <a:xfrm>
              <a:off x="1787014" y="3427072"/>
              <a:ext cx="31073" cy="21691"/>
            </a:xfrm>
            <a:custGeom>
              <a:rect b="b" l="l" r="r" t="t"/>
              <a:pathLst>
                <a:path extrusionOk="0" h="682" w="977">
                  <a:moveTo>
                    <a:pt x="187" y="0"/>
                  </a:moveTo>
                  <a:cubicBezTo>
                    <a:pt x="129" y="0"/>
                    <a:pt x="69" y="32"/>
                    <a:pt x="36" y="81"/>
                  </a:cubicBezTo>
                  <a:cubicBezTo>
                    <a:pt x="0" y="153"/>
                    <a:pt x="24" y="260"/>
                    <a:pt x="96" y="308"/>
                  </a:cubicBezTo>
                  <a:lnTo>
                    <a:pt x="715" y="665"/>
                  </a:lnTo>
                  <a:cubicBezTo>
                    <a:pt x="737" y="676"/>
                    <a:pt x="762" y="681"/>
                    <a:pt x="788" y="681"/>
                  </a:cubicBezTo>
                  <a:cubicBezTo>
                    <a:pt x="846" y="681"/>
                    <a:pt x="904" y="655"/>
                    <a:pt x="929" y="605"/>
                  </a:cubicBezTo>
                  <a:cubicBezTo>
                    <a:pt x="977" y="510"/>
                    <a:pt x="953" y="427"/>
                    <a:pt x="870" y="379"/>
                  </a:cubicBezTo>
                  <a:lnTo>
                    <a:pt x="262" y="22"/>
                  </a:lnTo>
                  <a:cubicBezTo>
                    <a:pt x="240" y="7"/>
                    <a:pt x="214" y="0"/>
                    <a:pt x="187" y="0"/>
                  </a:cubicBez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144"/>
            <p:cNvSpPr/>
            <p:nvPr/>
          </p:nvSpPr>
          <p:spPr>
            <a:xfrm>
              <a:off x="1768821" y="3494021"/>
              <a:ext cx="33363" cy="10623"/>
            </a:xfrm>
            <a:custGeom>
              <a:rect b="b" l="l" r="r" t="t"/>
              <a:pathLst>
                <a:path extrusionOk="0" h="334" w="1049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8" y="334"/>
                  </a:cubicBezTo>
                  <a:lnTo>
                    <a:pt x="882" y="334"/>
                  </a:lnTo>
                  <a:cubicBezTo>
                    <a:pt x="965" y="334"/>
                    <a:pt x="1049" y="251"/>
                    <a:pt x="1049" y="167"/>
                  </a:cubicBezTo>
                  <a:cubicBezTo>
                    <a:pt x="1049" y="72"/>
                    <a:pt x="965" y="1"/>
                    <a:pt x="882" y="1"/>
                  </a:cubicBez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144"/>
            <p:cNvSpPr/>
            <p:nvPr/>
          </p:nvSpPr>
          <p:spPr>
            <a:xfrm>
              <a:off x="2014610" y="3495930"/>
              <a:ext cx="32950" cy="10623"/>
            </a:xfrm>
            <a:custGeom>
              <a:rect b="b" l="l" r="r" t="t"/>
              <a:pathLst>
                <a:path extrusionOk="0" h="334" w="1036">
                  <a:moveTo>
                    <a:pt x="167" y="0"/>
                  </a:moveTo>
                  <a:cubicBezTo>
                    <a:pt x="71" y="0"/>
                    <a:pt x="0" y="71"/>
                    <a:pt x="0" y="167"/>
                  </a:cubicBezTo>
                  <a:cubicBezTo>
                    <a:pt x="0" y="250"/>
                    <a:pt x="71" y="333"/>
                    <a:pt x="167" y="333"/>
                  </a:cubicBezTo>
                  <a:lnTo>
                    <a:pt x="881" y="333"/>
                  </a:lnTo>
                  <a:cubicBezTo>
                    <a:pt x="964" y="333"/>
                    <a:pt x="1036" y="250"/>
                    <a:pt x="1036" y="167"/>
                  </a:cubicBezTo>
                  <a:cubicBezTo>
                    <a:pt x="1024" y="71"/>
                    <a:pt x="953" y="0"/>
                    <a:pt x="881" y="0"/>
                  </a:cubicBez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144"/>
            <p:cNvSpPr/>
            <p:nvPr/>
          </p:nvSpPr>
          <p:spPr>
            <a:xfrm>
              <a:off x="1999439" y="3428948"/>
              <a:ext cx="31105" cy="21882"/>
            </a:xfrm>
            <a:custGeom>
              <a:rect b="b" l="l" r="r" t="t"/>
              <a:pathLst>
                <a:path extrusionOk="0" h="688" w="978">
                  <a:moveTo>
                    <a:pt x="795" y="1"/>
                  </a:moveTo>
                  <a:cubicBezTo>
                    <a:pt x="769" y="1"/>
                    <a:pt x="741" y="8"/>
                    <a:pt x="715" y="22"/>
                  </a:cubicBezTo>
                  <a:lnTo>
                    <a:pt x="108" y="380"/>
                  </a:lnTo>
                  <a:cubicBezTo>
                    <a:pt x="25" y="427"/>
                    <a:pt x="1" y="511"/>
                    <a:pt x="48" y="606"/>
                  </a:cubicBezTo>
                  <a:cubicBezTo>
                    <a:pt x="73" y="655"/>
                    <a:pt x="125" y="687"/>
                    <a:pt x="183" y="687"/>
                  </a:cubicBezTo>
                  <a:cubicBezTo>
                    <a:pt x="209" y="687"/>
                    <a:pt x="237" y="680"/>
                    <a:pt x="263" y="665"/>
                  </a:cubicBezTo>
                  <a:lnTo>
                    <a:pt x="882" y="308"/>
                  </a:lnTo>
                  <a:cubicBezTo>
                    <a:pt x="953" y="249"/>
                    <a:pt x="977" y="153"/>
                    <a:pt x="941" y="82"/>
                  </a:cubicBezTo>
                  <a:cubicBezTo>
                    <a:pt x="909" y="33"/>
                    <a:pt x="854" y="1"/>
                    <a:pt x="795" y="1"/>
                  </a:cubicBez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144"/>
            <p:cNvSpPr/>
            <p:nvPr/>
          </p:nvSpPr>
          <p:spPr>
            <a:xfrm>
              <a:off x="1958156" y="3379269"/>
              <a:ext cx="23917" cy="29579"/>
            </a:xfrm>
            <a:custGeom>
              <a:rect b="b" l="l" r="r" t="t"/>
              <a:pathLst>
                <a:path extrusionOk="0" h="930" w="752">
                  <a:moveTo>
                    <a:pt x="562" y="0"/>
                  </a:moveTo>
                  <a:cubicBezTo>
                    <a:pt x="506" y="0"/>
                    <a:pt x="449" y="30"/>
                    <a:pt x="418" y="84"/>
                  </a:cubicBezTo>
                  <a:lnTo>
                    <a:pt x="61" y="691"/>
                  </a:lnTo>
                  <a:cubicBezTo>
                    <a:pt x="1" y="799"/>
                    <a:pt x="72" y="930"/>
                    <a:pt x="191" y="930"/>
                  </a:cubicBezTo>
                  <a:cubicBezTo>
                    <a:pt x="251" y="930"/>
                    <a:pt x="299" y="894"/>
                    <a:pt x="334" y="858"/>
                  </a:cubicBezTo>
                  <a:lnTo>
                    <a:pt x="692" y="239"/>
                  </a:lnTo>
                  <a:cubicBezTo>
                    <a:pt x="751" y="168"/>
                    <a:pt x="715" y="72"/>
                    <a:pt x="644" y="25"/>
                  </a:cubicBezTo>
                  <a:cubicBezTo>
                    <a:pt x="619" y="8"/>
                    <a:pt x="591" y="0"/>
                    <a:pt x="562" y="0"/>
                  </a:cubicBezTo>
                  <a:close/>
                </a:path>
              </a:pathLst>
            </a:custGeom>
            <a:solidFill>
              <a:srgbClr val="00C3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42" name="Google Shape;742;p144"/>
          <p:cNvSpPr txBox="1"/>
          <p:nvPr>
            <p:ph idx="3" type="subTitle"/>
          </p:nvPr>
        </p:nvSpPr>
        <p:spPr>
          <a:xfrm>
            <a:off x="2302637" y="2068475"/>
            <a:ext cx="2400600" cy="51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ata"/>
                <a:ea typeface="Prata"/>
                <a:cs typeface="Prata"/>
                <a:sym typeface="Prata"/>
              </a:rPr>
              <a:t>утв. 8 Июня 2017 года Методическим советом Библиотеки НУ</a:t>
            </a:r>
            <a:endParaRPr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743" name="Google Shape;743;p144"/>
          <p:cNvSpPr txBox="1"/>
          <p:nvPr>
            <p:ph idx="3" type="subTitle"/>
          </p:nvPr>
        </p:nvSpPr>
        <p:spPr>
          <a:xfrm>
            <a:off x="6293276" y="1784725"/>
            <a:ext cx="2522700" cy="51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ata"/>
                <a:ea typeface="Prata"/>
                <a:cs typeface="Prata"/>
                <a:sym typeface="Prata"/>
              </a:rPr>
              <a:t>(Reference and User Services Association)</a:t>
            </a:r>
            <a:endParaRPr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744" name="Google Shape;744;p144"/>
          <p:cNvSpPr txBox="1"/>
          <p:nvPr>
            <p:ph idx="3" type="subTitle"/>
          </p:nvPr>
        </p:nvSpPr>
        <p:spPr>
          <a:xfrm>
            <a:off x="5937625" y="3789750"/>
            <a:ext cx="3234000" cy="51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ata"/>
                <a:ea typeface="Prata"/>
                <a:cs typeface="Prata"/>
                <a:sym typeface="Prata"/>
              </a:rPr>
              <a:t>Доступен на сайте Библиотеки </a:t>
            </a:r>
            <a:endParaRPr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745" name="Google Shape;745;p144"/>
          <p:cNvSpPr txBox="1"/>
          <p:nvPr/>
        </p:nvSpPr>
        <p:spPr>
          <a:xfrm>
            <a:off x="212050" y="119150"/>
            <a:ext cx="30774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"/>
                <a:ea typeface="Inter"/>
                <a:cs typeface="Inter"/>
                <a:sym typeface="Inter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7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Школа Библиотечных Технологи</a:t>
            </a:r>
            <a:r>
              <a:rPr lang="en" sz="700">
                <a:latin typeface="Inter"/>
                <a:ea typeface="Inter"/>
                <a:cs typeface="Inter"/>
                <a:sym typeface="Inter"/>
              </a:rPr>
              <a:t>й</a:t>
            </a:r>
            <a:r>
              <a:rPr lang="en" sz="7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749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0" name="Google Shape;750;p145"/>
          <p:cNvGrpSpPr/>
          <p:nvPr/>
        </p:nvGrpSpPr>
        <p:grpSpPr>
          <a:xfrm>
            <a:off x="1345438" y="462568"/>
            <a:ext cx="6325285" cy="4424667"/>
            <a:chOff x="793334" y="1192826"/>
            <a:chExt cx="2665073" cy="1317140"/>
          </a:xfrm>
        </p:grpSpPr>
        <p:sp>
          <p:nvSpPr>
            <p:cNvPr id="751" name="Google Shape;751;p145"/>
            <p:cNvSpPr/>
            <p:nvPr/>
          </p:nvSpPr>
          <p:spPr>
            <a:xfrm>
              <a:off x="2759899" y="203453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145"/>
            <p:cNvSpPr/>
            <p:nvPr/>
          </p:nvSpPr>
          <p:spPr>
            <a:xfrm>
              <a:off x="2622291" y="1667631"/>
              <a:ext cx="12573" cy="1765"/>
            </a:xfrm>
            <a:custGeom>
              <a:rect b="b" l="l" r="r" t="t"/>
              <a:pathLst>
                <a:path extrusionOk="0" h="130" w="926">
                  <a:moveTo>
                    <a:pt x="925" y="0"/>
                  </a:moveTo>
                  <a:cubicBezTo>
                    <a:pt x="866" y="7"/>
                    <a:pt x="771" y="18"/>
                    <a:pt x="687" y="32"/>
                  </a:cubicBezTo>
                  <a:cubicBezTo>
                    <a:pt x="460" y="67"/>
                    <a:pt x="232" y="91"/>
                    <a:pt x="1" y="102"/>
                  </a:cubicBezTo>
                  <a:lnTo>
                    <a:pt x="60" y="105"/>
                  </a:lnTo>
                  <a:cubicBezTo>
                    <a:pt x="208" y="119"/>
                    <a:pt x="334" y="130"/>
                    <a:pt x="432" y="130"/>
                  </a:cubicBezTo>
                  <a:cubicBezTo>
                    <a:pt x="694" y="130"/>
                    <a:pt x="855" y="53"/>
                    <a:pt x="92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145"/>
            <p:cNvSpPr/>
            <p:nvPr/>
          </p:nvSpPr>
          <p:spPr>
            <a:xfrm>
              <a:off x="2265040" y="1528449"/>
              <a:ext cx="1344" cy="109"/>
            </a:xfrm>
            <a:custGeom>
              <a:rect b="b" l="l" r="r" t="t"/>
              <a:pathLst>
                <a:path extrusionOk="0" h="8" w="99">
                  <a:moveTo>
                    <a:pt x="1" y="1"/>
                  </a:moveTo>
                  <a:cubicBezTo>
                    <a:pt x="32" y="4"/>
                    <a:pt x="67" y="8"/>
                    <a:pt x="99" y="8"/>
                  </a:cubicBezTo>
                  <a:cubicBezTo>
                    <a:pt x="67" y="1"/>
                    <a:pt x="32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145"/>
            <p:cNvSpPr/>
            <p:nvPr/>
          </p:nvSpPr>
          <p:spPr>
            <a:xfrm>
              <a:off x="2494622" y="1668433"/>
              <a:ext cx="8147" cy="2118"/>
            </a:xfrm>
            <a:custGeom>
              <a:rect b="b" l="l" r="r" t="t"/>
              <a:pathLst>
                <a:path extrusionOk="0" h="156" w="600">
                  <a:moveTo>
                    <a:pt x="1" y="1"/>
                  </a:moveTo>
                  <a:cubicBezTo>
                    <a:pt x="115" y="69"/>
                    <a:pt x="416" y="156"/>
                    <a:pt x="554" y="156"/>
                  </a:cubicBezTo>
                  <a:cubicBezTo>
                    <a:pt x="572" y="156"/>
                    <a:pt x="588" y="154"/>
                    <a:pt x="599" y="151"/>
                  </a:cubicBezTo>
                  <a:cubicBezTo>
                    <a:pt x="564" y="120"/>
                    <a:pt x="522" y="95"/>
                    <a:pt x="477" y="85"/>
                  </a:cubicBezTo>
                  <a:cubicBezTo>
                    <a:pt x="323" y="29"/>
                    <a:pt x="162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145"/>
            <p:cNvSpPr/>
            <p:nvPr/>
          </p:nvSpPr>
          <p:spPr>
            <a:xfrm>
              <a:off x="2304347" y="1661671"/>
              <a:ext cx="30291" cy="17094"/>
            </a:xfrm>
            <a:custGeom>
              <a:rect b="b" l="l" r="r" t="t"/>
              <a:pathLst>
                <a:path extrusionOk="0" h="1259" w="2231">
                  <a:moveTo>
                    <a:pt x="2192" y="1"/>
                  </a:moveTo>
                  <a:cubicBezTo>
                    <a:pt x="2051" y="1"/>
                    <a:pt x="1914" y="18"/>
                    <a:pt x="1776" y="47"/>
                  </a:cubicBezTo>
                  <a:cubicBezTo>
                    <a:pt x="1629" y="71"/>
                    <a:pt x="1485" y="113"/>
                    <a:pt x="1349" y="166"/>
                  </a:cubicBezTo>
                  <a:cubicBezTo>
                    <a:pt x="1107" y="278"/>
                    <a:pt x="894" y="359"/>
                    <a:pt x="627" y="383"/>
                  </a:cubicBezTo>
                  <a:cubicBezTo>
                    <a:pt x="407" y="404"/>
                    <a:pt x="36" y="691"/>
                    <a:pt x="1" y="761"/>
                  </a:cubicBezTo>
                  <a:cubicBezTo>
                    <a:pt x="1" y="810"/>
                    <a:pt x="11" y="968"/>
                    <a:pt x="113" y="1062"/>
                  </a:cubicBezTo>
                  <a:cubicBezTo>
                    <a:pt x="174" y="1112"/>
                    <a:pt x="249" y="1139"/>
                    <a:pt x="327" y="1139"/>
                  </a:cubicBezTo>
                  <a:cubicBezTo>
                    <a:pt x="343" y="1139"/>
                    <a:pt x="359" y="1138"/>
                    <a:pt x="375" y="1136"/>
                  </a:cubicBezTo>
                  <a:cubicBezTo>
                    <a:pt x="437" y="1131"/>
                    <a:pt x="494" y="1129"/>
                    <a:pt x="548" y="1129"/>
                  </a:cubicBezTo>
                  <a:cubicBezTo>
                    <a:pt x="781" y="1129"/>
                    <a:pt x="937" y="1172"/>
                    <a:pt x="988" y="1255"/>
                  </a:cubicBezTo>
                  <a:cubicBezTo>
                    <a:pt x="988" y="1255"/>
                    <a:pt x="988" y="1258"/>
                    <a:pt x="988" y="1258"/>
                  </a:cubicBezTo>
                  <a:cubicBezTo>
                    <a:pt x="1020" y="1206"/>
                    <a:pt x="1100" y="1160"/>
                    <a:pt x="1230" y="1160"/>
                  </a:cubicBezTo>
                  <a:cubicBezTo>
                    <a:pt x="1345" y="1160"/>
                    <a:pt x="1415" y="1143"/>
                    <a:pt x="1447" y="1104"/>
                  </a:cubicBezTo>
                  <a:cubicBezTo>
                    <a:pt x="1454" y="1097"/>
                    <a:pt x="1475" y="1073"/>
                    <a:pt x="1464" y="999"/>
                  </a:cubicBezTo>
                  <a:cubicBezTo>
                    <a:pt x="1436" y="835"/>
                    <a:pt x="1594" y="761"/>
                    <a:pt x="1695" y="712"/>
                  </a:cubicBezTo>
                  <a:cubicBezTo>
                    <a:pt x="1727" y="698"/>
                    <a:pt x="1755" y="684"/>
                    <a:pt x="1783" y="667"/>
                  </a:cubicBezTo>
                  <a:cubicBezTo>
                    <a:pt x="1751" y="628"/>
                    <a:pt x="1716" y="593"/>
                    <a:pt x="1678" y="562"/>
                  </a:cubicBezTo>
                  <a:cubicBezTo>
                    <a:pt x="1601" y="495"/>
                    <a:pt x="1541" y="443"/>
                    <a:pt x="1555" y="376"/>
                  </a:cubicBezTo>
                  <a:cubicBezTo>
                    <a:pt x="1562" y="341"/>
                    <a:pt x="1587" y="313"/>
                    <a:pt x="1618" y="306"/>
                  </a:cubicBezTo>
                  <a:cubicBezTo>
                    <a:pt x="1765" y="253"/>
                    <a:pt x="2122" y="92"/>
                    <a:pt x="2231" y="1"/>
                  </a:cubicBezTo>
                  <a:cubicBezTo>
                    <a:pt x="2218" y="1"/>
                    <a:pt x="2205" y="1"/>
                    <a:pt x="219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145"/>
            <p:cNvSpPr/>
            <p:nvPr/>
          </p:nvSpPr>
          <p:spPr>
            <a:xfrm>
              <a:off x="2596779" y="1667903"/>
              <a:ext cx="20869" cy="13808"/>
            </a:xfrm>
            <a:custGeom>
              <a:rect b="b" l="l" r="r" t="t"/>
              <a:pathLst>
                <a:path extrusionOk="0" h="1017" w="1537">
                  <a:moveTo>
                    <a:pt x="1117" y="1"/>
                  </a:moveTo>
                  <a:cubicBezTo>
                    <a:pt x="1103" y="1"/>
                    <a:pt x="1089" y="1"/>
                    <a:pt x="1075" y="1"/>
                  </a:cubicBezTo>
                  <a:cubicBezTo>
                    <a:pt x="693" y="1"/>
                    <a:pt x="291" y="92"/>
                    <a:pt x="144" y="239"/>
                  </a:cubicBezTo>
                  <a:cubicBezTo>
                    <a:pt x="0" y="383"/>
                    <a:pt x="14" y="792"/>
                    <a:pt x="102" y="960"/>
                  </a:cubicBezTo>
                  <a:cubicBezTo>
                    <a:pt x="119" y="999"/>
                    <a:pt x="140" y="1016"/>
                    <a:pt x="151" y="1016"/>
                  </a:cubicBezTo>
                  <a:lnTo>
                    <a:pt x="161" y="1013"/>
                  </a:lnTo>
                  <a:cubicBezTo>
                    <a:pt x="161" y="995"/>
                    <a:pt x="161" y="974"/>
                    <a:pt x="161" y="957"/>
                  </a:cubicBezTo>
                  <a:cubicBezTo>
                    <a:pt x="154" y="831"/>
                    <a:pt x="140" y="624"/>
                    <a:pt x="406" y="341"/>
                  </a:cubicBezTo>
                  <a:cubicBezTo>
                    <a:pt x="620" y="109"/>
                    <a:pt x="981" y="48"/>
                    <a:pt x="1344" y="48"/>
                  </a:cubicBezTo>
                  <a:cubicBezTo>
                    <a:pt x="1409" y="48"/>
                    <a:pt x="1473" y="50"/>
                    <a:pt x="1537" y="54"/>
                  </a:cubicBezTo>
                  <a:cubicBezTo>
                    <a:pt x="1519" y="50"/>
                    <a:pt x="1505" y="47"/>
                    <a:pt x="1488" y="43"/>
                  </a:cubicBezTo>
                  <a:cubicBezTo>
                    <a:pt x="1365" y="15"/>
                    <a:pt x="1242" y="1"/>
                    <a:pt x="111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145"/>
            <p:cNvSpPr/>
            <p:nvPr/>
          </p:nvSpPr>
          <p:spPr>
            <a:xfrm>
              <a:off x="1460410" y="190542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145"/>
            <p:cNvSpPr/>
            <p:nvPr/>
          </p:nvSpPr>
          <p:spPr>
            <a:xfrm>
              <a:off x="2393809" y="1664875"/>
              <a:ext cx="58709" cy="92123"/>
            </a:xfrm>
            <a:custGeom>
              <a:rect b="b" l="l" r="r" t="t"/>
              <a:pathLst>
                <a:path extrusionOk="0" h="6785" w="4324">
                  <a:moveTo>
                    <a:pt x="2372" y="0"/>
                  </a:moveTo>
                  <a:cubicBezTo>
                    <a:pt x="2056" y="0"/>
                    <a:pt x="1686" y="178"/>
                    <a:pt x="1457" y="378"/>
                  </a:cubicBezTo>
                  <a:lnTo>
                    <a:pt x="1429" y="403"/>
                  </a:lnTo>
                  <a:lnTo>
                    <a:pt x="1432" y="403"/>
                  </a:lnTo>
                  <a:lnTo>
                    <a:pt x="1352" y="455"/>
                  </a:lnTo>
                  <a:lnTo>
                    <a:pt x="1317" y="480"/>
                  </a:lnTo>
                  <a:cubicBezTo>
                    <a:pt x="1208" y="543"/>
                    <a:pt x="1096" y="602"/>
                    <a:pt x="981" y="655"/>
                  </a:cubicBezTo>
                  <a:cubicBezTo>
                    <a:pt x="760" y="760"/>
                    <a:pt x="529" y="868"/>
                    <a:pt x="403" y="1029"/>
                  </a:cubicBezTo>
                  <a:cubicBezTo>
                    <a:pt x="344" y="1099"/>
                    <a:pt x="284" y="1169"/>
                    <a:pt x="221" y="1232"/>
                  </a:cubicBezTo>
                  <a:cubicBezTo>
                    <a:pt x="102" y="1355"/>
                    <a:pt x="0" y="1460"/>
                    <a:pt x="4" y="1558"/>
                  </a:cubicBezTo>
                  <a:cubicBezTo>
                    <a:pt x="7" y="1614"/>
                    <a:pt x="42" y="1670"/>
                    <a:pt x="119" y="1733"/>
                  </a:cubicBezTo>
                  <a:cubicBezTo>
                    <a:pt x="421" y="1992"/>
                    <a:pt x="393" y="2185"/>
                    <a:pt x="368" y="2388"/>
                  </a:cubicBezTo>
                  <a:cubicBezTo>
                    <a:pt x="361" y="2433"/>
                    <a:pt x="354" y="2482"/>
                    <a:pt x="351" y="2531"/>
                  </a:cubicBezTo>
                  <a:cubicBezTo>
                    <a:pt x="344" y="2668"/>
                    <a:pt x="694" y="3109"/>
                    <a:pt x="907" y="3371"/>
                  </a:cubicBezTo>
                  <a:lnTo>
                    <a:pt x="1051" y="3546"/>
                  </a:lnTo>
                  <a:cubicBezTo>
                    <a:pt x="1233" y="3781"/>
                    <a:pt x="1394" y="3977"/>
                    <a:pt x="1457" y="4085"/>
                  </a:cubicBezTo>
                  <a:cubicBezTo>
                    <a:pt x="1632" y="4404"/>
                    <a:pt x="1418" y="4961"/>
                    <a:pt x="1124" y="5325"/>
                  </a:cubicBezTo>
                  <a:cubicBezTo>
                    <a:pt x="1065" y="5402"/>
                    <a:pt x="1033" y="5503"/>
                    <a:pt x="1044" y="5601"/>
                  </a:cubicBezTo>
                  <a:cubicBezTo>
                    <a:pt x="1061" y="5878"/>
                    <a:pt x="1310" y="6186"/>
                    <a:pt x="1639" y="6186"/>
                  </a:cubicBezTo>
                  <a:cubicBezTo>
                    <a:pt x="1922" y="6186"/>
                    <a:pt x="2073" y="6361"/>
                    <a:pt x="2209" y="6519"/>
                  </a:cubicBezTo>
                  <a:cubicBezTo>
                    <a:pt x="2329" y="6662"/>
                    <a:pt x="2435" y="6785"/>
                    <a:pt x="2628" y="6785"/>
                  </a:cubicBezTo>
                  <a:cubicBezTo>
                    <a:pt x="2633" y="6785"/>
                    <a:pt x="2638" y="6785"/>
                    <a:pt x="2644" y="6785"/>
                  </a:cubicBezTo>
                  <a:cubicBezTo>
                    <a:pt x="3158" y="6767"/>
                    <a:pt x="3715" y="6641"/>
                    <a:pt x="3771" y="6557"/>
                  </a:cubicBezTo>
                  <a:cubicBezTo>
                    <a:pt x="3778" y="6543"/>
                    <a:pt x="3785" y="6494"/>
                    <a:pt x="3778" y="6309"/>
                  </a:cubicBezTo>
                  <a:cubicBezTo>
                    <a:pt x="3778" y="6263"/>
                    <a:pt x="3771" y="6217"/>
                    <a:pt x="3771" y="6168"/>
                  </a:cubicBezTo>
                  <a:cubicBezTo>
                    <a:pt x="3757" y="5951"/>
                    <a:pt x="3743" y="5699"/>
                    <a:pt x="3778" y="5556"/>
                  </a:cubicBezTo>
                  <a:cubicBezTo>
                    <a:pt x="3813" y="5412"/>
                    <a:pt x="3781" y="5374"/>
                    <a:pt x="3736" y="5311"/>
                  </a:cubicBezTo>
                  <a:cubicBezTo>
                    <a:pt x="3701" y="5262"/>
                    <a:pt x="3676" y="5206"/>
                    <a:pt x="3662" y="5150"/>
                  </a:cubicBezTo>
                  <a:cubicBezTo>
                    <a:pt x="3654" y="5140"/>
                    <a:pt x="3626" y="5137"/>
                    <a:pt x="3595" y="5137"/>
                  </a:cubicBezTo>
                  <a:cubicBezTo>
                    <a:pt x="3560" y="5137"/>
                    <a:pt x="3520" y="5141"/>
                    <a:pt x="3501" y="5143"/>
                  </a:cubicBezTo>
                  <a:cubicBezTo>
                    <a:pt x="3473" y="5146"/>
                    <a:pt x="3445" y="5150"/>
                    <a:pt x="3421" y="5150"/>
                  </a:cubicBezTo>
                  <a:cubicBezTo>
                    <a:pt x="3376" y="5150"/>
                    <a:pt x="3341" y="5139"/>
                    <a:pt x="3323" y="5101"/>
                  </a:cubicBezTo>
                  <a:cubicBezTo>
                    <a:pt x="3295" y="5038"/>
                    <a:pt x="3347" y="4985"/>
                    <a:pt x="3375" y="4961"/>
                  </a:cubicBezTo>
                  <a:cubicBezTo>
                    <a:pt x="3491" y="4845"/>
                    <a:pt x="3508" y="4768"/>
                    <a:pt x="3501" y="4751"/>
                  </a:cubicBezTo>
                  <a:cubicBezTo>
                    <a:pt x="3498" y="4745"/>
                    <a:pt x="3481" y="4732"/>
                    <a:pt x="3428" y="4732"/>
                  </a:cubicBezTo>
                  <a:cubicBezTo>
                    <a:pt x="3417" y="4732"/>
                    <a:pt x="3406" y="4732"/>
                    <a:pt x="3393" y="4733"/>
                  </a:cubicBezTo>
                  <a:cubicBezTo>
                    <a:pt x="3386" y="4733"/>
                    <a:pt x="3379" y="4733"/>
                    <a:pt x="3373" y="4733"/>
                  </a:cubicBezTo>
                  <a:cubicBezTo>
                    <a:pt x="3288" y="4733"/>
                    <a:pt x="3225" y="4712"/>
                    <a:pt x="3186" y="4663"/>
                  </a:cubicBezTo>
                  <a:cubicBezTo>
                    <a:pt x="3106" y="4562"/>
                    <a:pt x="3155" y="4401"/>
                    <a:pt x="3204" y="4226"/>
                  </a:cubicBezTo>
                  <a:lnTo>
                    <a:pt x="3211" y="4194"/>
                  </a:lnTo>
                  <a:cubicBezTo>
                    <a:pt x="3225" y="4134"/>
                    <a:pt x="3267" y="4078"/>
                    <a:pt x="3323" y="4050"/>
                  </a:cubicBezTo>
                  <a:cubicBezTo>
                    <a:pt x="3351" y="4037"/>
                    <a:pt x="3382" y="4031"/>
                    <a:pt x="3415" y="4031"/>
                  </a:cubicBezTo>
                  <a:cubicBezTo>
                    <a:pt x="3498" y="4031"/>
                    <a:pt x="3593" y="4069"/>
                    <a:pt x="3683" y="4106"/>
                  </a:cubicBezTo>
                  <a:cubicBezTo>
                    <a:pt x="3725" y="4124"/>
                    <a:pt x="3760" y="4138"/>
                    <a:pt x="3799" y="4152"/>
                  </a:cubicBezTo>
                  <a:cubicBezTo>
                    <a:pt x="3817" y="4158"/>
                    <a:pt x="3836" y="4160"/>
                    <a:pt x="3855" y="4160"/>
                  </a:cubicBezTo>
                  <a:cubicBezTo>
                    <a:pt x="3917" y="4160"/>
                    <a:pt x="3981" y="4133"/>
                    <a:pt x="4051" y="4103"/>
                  </a:cubicBezTo>
                  <a:cubicBezTo>
                    <a:pt x="4135" y="4057"/>
                    <a:pt x="4229" y="4033"/>
                    <a:pt x="4324" y="4033"/>
                  </a:cubicBezTo>
                  <a:cubicBezTo>
                    <a:pt x="4296" y="3973"/>
                    <a:pt x="4173" y="3851"/>
                    <a:pt x="4061" y="3840"/>
                  </a:cubicBezTo>
                  <a:cubicBezTo>
                    <a:pt x="3925" y="3830"/>
                    <a:pt x="3897" y="3704"/>
                    <a:pt x="3872" y="3599"/>
                  </a:cubicBezTo>
                  <a:cubicBezTo>
                    <a:pt x="3837" y="3448"/>
                    <a:pt x="3806" y="3354"/>
                    <a:pt x="3641" y="3340"/>
                  </a:cubicBezTo>
                  <a:cubicBezTo>
                    <a:pt x="3628" y="3339"/>
                    <a:pt x="3615" y="3338"/>
                    <a:pt x="3603" y="3338"/>
                  </a:cubicBezTo>
                  <a:cubicBezTo>
                    <a:pt x="3502" y="3338"/>
                    <a:pt x="3464" y="3375"/>
                    <a:pt x="3449" y="3406"/>
                  </a:cubicBezTo>
                  <a:cubicBezTo>
                    <a:pt x="3424" y="3466"/>
                    <a:pt x="3414" y="3532"/>
                    <a:pt x="3414" y="3595"/>
                  </a:cubicBezTo>
                  <a:cubicBezTo>
                    <a:pt x="3414" y="3655"/>
                    <a:pt x="3403" y="3714"/>
                    <a:pt x="3382" y="3770"/>
                  </a:cubicBezTo>
                  <a:cubicBezTo>
                    <a:pt x="3368" y="3805"/>
                    <a:pt x="3333" y="3826"/>
                    <a:pt x="3295" y="3826"/>
                  </a:cubicBezTo>
                  <a:cubicBezTo>
                    <a:pt x="3214" y="3826"/>
                    <a:pt x="3148" y="3714"/>
                    <a:pt x="3106" y="3620"/>
                  </a:cubicBezTo>
                  <a:cubicBezTo>
                    <a:pt x="3025" y="3441"/>
                    <a:pt x="2973" y="3182"/>
                    <a:pt x="3095" y="3039"/>
                  </a:cubicBezTo>
                  <a:cubicBezTo>
                    <a:pt x="3134" y="2990"/>
                    <a:pt x="3151" y="2951"/>
                    <a:pt x="3141" y="2927"/>
                  </a:cubicBezTo>
                  <a:cubicBezTo>
                    <a:pt x="3126" y="2896"/>
                    <a:pt x="3052" y="2869"/>
                    <a:pt x="2942" y="2869"/>
                  </a:cubicBezTo>
                  <a:cubicBezTo>
                    <a:pt x="2925" y="2869"/>
                    <a:pt x="2907" y="2869"/>
                    <a:pt x="2889" y="2871"/>
                  </a:cubicBezTo>
                  <a:cubicBezTo>
                    <a:pt x="2881" y="2871"/>
                    <a:pt x="2873" y="2871"/>
                    <a:pt x="2866" y="2871"/>
                  </a:cubicBezTo>
                  <a:cubicBezTo>
                    <a:pt x="2727" y="2871"/>
                    <a:pt x="2658" y="2779"/>
                    <a:pt x="2609" y="2710"/>
                  </a:cubicBezTo>
                  <a:cubicBezTo>
                    <a:pt x="2564" y="2652"/>
                    <a:pt x="2548" y="2637"/>
                    <a:pt x="2530" y="2637"/>
                  </a:cubicBezTo>
                  <a:cubicBezTo>
                    <a:pt x="2525" y="2637"/>
                    <a:pt x="2520" y="2638"/>
                    <a:pt x="2514" y="2640"/>
                  </a:cubicBezTo>
                  <a:cubicBezTo>
                    <a:pt x="2499" y="2645"/>
                    <a:pt x="2483" y="2648"/>
                    <a:pt x="2467" y="2648"/>
                  </a:cubicBezTo>
                  <a:cubicBezTo>
                    <a:pt x="2435" y="2648"/>
                    <a:pt x="2402" y="2637"/>
                    <a:pt x="2374" y="2619"/>
                  </a:cubicBezTo>
                  <a:cubicBezTo>
                    <a:pt x="2293" y="2559"/>
                    <a:pt x="2251" y="2402"/>
                    <a:pt x="2251" y="2157"/>
                  </a:cubicBezTo>
                  <a:cubicBezTo>
                    <a:pt x="2251" y="2055"/>
                    <a:pt x="2045" y="1866"/>
                    <a:pt x="1898" y="1866"/>
                  </a:cubicBezTo>
                  <a:cubicBezTo>
                    <a:pt x="1895" y="1866"/>
                    <a:pt x="1892" y="1866"/>
                    <a:pt x="1890" y="1866"/>
                  </a:cubicBezTo>
                  <a:cubicBezTo>
                    <a:pt x="1833" y="1866"/>
                    <a:pt x="1781" y="1832"/>
                    <a:pt x="1761" y="1778"/>
                  </a:cubicBezTo>
                  <a:cubicBezTo>
                    <a:pt x="1740" y="1701"/>
                    <a:pt x="1765" y="1621"/>
                    <a:pt x="1828" y="1572"/>
                  </a:cubicBezTo>
                  <a:cubicBezTo>
                    <a:pt x="1877" y="1530"/>
                    <a:pt x="1938" y="1509"/>
                    <a:pt x="2005" y="1509"/>
                  </a:cubicBezTo>
                  <a:cubicBezTo>
                    <a:pt x="2068" y="1509"/>
                    <a:pt x="2137" y="1528"/>
                    <a:pt x="2206" y="1565"/>
                  </a:cubicBezTo>
                  <a:cubicBezTo>
                    <a:pt x="2234" y="1582"/>
                    <a:pt x="2262" y="1596"/>
                    <a:pt x="2297" y="1607"/>
                  </a:cubicBezTo>
                  <a:cubicBezTo>
                    <a:pt x="2276" y="1530"/>
                    <a:pt x="2248" y="1456"/>
                    <a:pt x="2213" y="1383"/>
                  </a:cubicBezTo>
                  <a:lnTo>
                    <a:pt x="2195" y="1344"/>
                  </a:lnTo>
                  <a:cubicBezTo>
                    <a:pt x="2174" y="1299"/>
                    <a:pt x="2181" y="1246"/>
                    <a:pt x="2213" y="1208"/>
                  </a:cubicBezTo>
                  <a:cubicBezTo>
                    <a:pt x="2307" y="1080"/>
                    <a:pt x="2633" y="1003"/>
                    <a:pt x="2850" y="1003"/>
                  </a:cubicBezTo>
                  <a:cubicBezTo>
                    <a:pt x="2884" y="1003"/>
                    <a:pt x="2914" y="1005"/>
                    <a:pt x="2941" y="1008"/>
                  </a:cubicBezTo>
                  <a:cubicBezTo>
                    <a:pt x="3010" y="1018"/>
                    <a:pt x="3076" y="1022"/>
                    <a:pt x="3136" y="1022"/>
                  </a:cubicBezTo>
                  <a:cubicBezTo>
                    <a:pt x="3277" y="1022"/>
                    <a:pt x="3382" y="999"/>
                    <a:pt x="3407" y="970"/>
                  </a:cubicBezTo>
                  <a:cubicBezTo>
                    <a:pt x="3407" y="970"/>
                    <a:pt x="3410" y="966"/>
                    <a:pt x="3407" y="952"/>
                  </a:cubicBezTo>
                  <a:cubicBezTo>
                    <a:pt x="3375" y="875"/>
                    <a:pt x="3386" y="763"/>
                    <a:pt x="3400" y="634"/>
                  </a:cubicBezTo>
                  <a:cubicBezTo>
                    <a:pt x="3414" y="466"/>
                    <a:pt x="3431" y="273"/>
                    <a:pt x="3351" y="158"/>
                  </a:cubicBezTo>
                  <a:cubicBezTo>
                    <a:pt x="3287" y="70"/>
                    <a:pt x="3194" y="55"/>
                    <a:pt x="3048" y="55"/>
                  </a:cubicBezTo>
                  <a:cubicBezTo>
                    <a:pt x="3025" y="55"/>
                    <a:pt x="3001" y="56"/>
                    <a:pt x="2976" y="56"/>
                  </a:cubicBezTo>
                  <a:cubicBezTo>
                    <a:pt x="2944" y="58"/>
                    <a:pt x="2912" y="59"/>
                    <a:pt x="2880" y="59"/>
                  </a:cubicBezTo>
                  <a:cubicBezTo>
                    <a:pt x="2768" y="59"/>
                    <a:pt x="2655" y="46"/>
                    <a:pt x="2546" y="21"/>
                  </a:cubicBezTo>
                  <a:cubicBezTo>
                    <a:pt x="2491" y="7"/>
                    <a:pt x="2432" y="0"/>
                    <a:pt x="237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145"/>
            <p:cNvSpPr/>
            <p:nvPr/>
          </p:nvSpPr>
          <p:spPr>
            <a:xfrm>
              <a:off x="3030608" y="2063280"/>
              <a:ext cx="2525" cy="733"/>
            </a:xfrm>
            <a:custGeom>
              <a:rect b="b" l="l" r="r" t="t"/>
              <a:pathLst>
                <a:path extrusionOk="0" h="54" w="186">
                  <a:moveTo>
                    <a:pt x="116" y="0"/>
                  </a:moveTo>
                  <a:cubicBezTo>
                    <a:pt x="112" y="0"/>
                    <a:pt x="109" y="1"/>
                    <a:pt x="105" y="1"/>
                  </a:cubicBezTo>
                  <a:cubicBezTo>
                    <a:pt x="77" y="5"/>
                    <a:pt x="42" y="12"/>
                    <a:pt x="0" y="15"/>
                  </a:cubicBezTo>
                  <a:cubicBezTo>
                    <a:pt x="25" y="22"/>
                    <a:pt x="49" y="29"/>
                    <a:pt x="74" y="36"/>
                  </a:cubicBezTo>
                  <a:cubicBezTo>
                    <a:pt x="110" y="49"/>
                    <a:pt x="136" y="53"/>
                    <a:pt x="154" y="53"/>
                  </a:cubicBezTo>
                  <a:cubicBezTo>
                    <a:pt x="174" y="53"/>
                    <a:pt x="184" y="48"/>
                    <a:pt x="186" y="47"/>
                  </a:cubicBezTo>
                  <a:cubicBezTo>
                    <a:pt x="186" y="40"/>
                    <a:pt x="186" y="33"/>
                    <a:pt x="179" y="29"/>
                  </a:cubicBezTo>
                  <a:cubicBezTo>
                    <a:pt x="163" y="11"/>
                    <a:pt x="140" y="0"/>
                    <a:pt x="11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145"/>
            <p:cNvSpPr/>
            <p:nvPr/>
          </p:nvSpPr>
          <p:spPr>
            <a:xfrm>
              <a:off x="2090841" y="1529304"/>
              <a:ext cx="1765" cy="2390"/>
            </a:xfrm>
            <a:custGeom>
              <a:rect b="b" l="l" r="r" t="t"/>
              <a:pathLst>
                <a:path extrusionOk="0" h="176" w="130">
                  <a:moveTo>
                    <a:pt x="130" y="1"/>
                  </a:moveTo>
                  <a:cubicBezTo>
                    <a:pt x="104" y="14"/>
                    <a:pt x="74" y="21"/>
                    <a:pt x="43" y="21"/>
                  </a:cubicBezTo>
                  <a:cubicBezTo>
                    <a:pt x="32" y="21"/>
                    <a:pt x="21" y="20"/>
                    <a:pt x="11" y="18"/>
                  </a:cubicBezTo>
                  <a:lnTo>
                    <a:pt x="0" y="15"/>
                  </a:lnTo>
                  <a:lnTo>
                    <a:pt x="0" y="15"/>
                  </a:lnTo>
                  <a:cubicBezTo>
                    <a:pt x="11" y="39"/>
                    <a:pt x="18" y="67"/>
                    <a:pt x="14" y="92"/>
                  </a:cubicBezTo>
                  <a:cubicBezTo>
                    <a:pt x="11" y="123"/>
                    <a:pt x="28" y="155"/>
                    <a:pt x="56" y="169"/>
                  </a:cubicBezTo>
                  <a:cubicBezTo>
                    <a:pt x="65" y="173"/>
                    <a:pt x="75" y="176"/>
                    <a:pt x="85" y="176"/>
                  </a:cubicBezTo>
                  <a:cubicBezTo>
                    <a:pt x="92" y="176"/>
                    <a:pt x="98" y="175"/>
                    <a:pt x="105" y="172"/>
                  </a:cubicBezTo>
                  <a:lnTo>
                    <a:pt x="105" y="162"/>
                  </a:lnTo>
                  <a:cubicBezTo>
                    <a:pt x="91" y="106"/>
                    <a:pt x="102" y="50"/>
                    <a:pt x="13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145"/>
            <p:cNvSpPr/>
            <p:nvPr/>
          </p:nvSpPr>
          <p:spPr>
            <a:xfrm>
              <a:off x="2245597" y="1718058"/>
              <a:ext cx="14229" cy="4386"/>
            </a:xfrm>
            <a:custGeom>
              <a:rect b="b" l="l" r="r" t="t"/>
              <a:pathLst>
                <a:path extrusionOk="0" h="323" w="1048">
                  <a:moveTo>
                    <a:pt x="1048" y="0"/>
                  </a:moveTo>
                  <a:cubicBezTo>
                    <a:pt x="989" y="25"/>
                    <a:pt x="910" y="31"/>
                    <a:pt x="818" y="31"/>
                  </a:cubicBezTo>
                  <a:cubicBezTo>
                    <a:pt x="779" y="31"/>
                    <a:pt x="737" y="29"/>
                    <a:pt x="694" y="28"/>
                  </a:cubicBezTo>
                  <a:lnTo>
                    <a:pt x="578" y="28"/>
                  </a:lnTo>
                  <a:cubicBezTo>
                    <a:pt x="565" y="28"/>
                    <a:pt x="552" y="28"/>
                    <a:pt x="539" y="28"/>
                  </a:cubicBezTo>
                  <a:cubicBezTo>
                    <a:pt x="473" y="28"/>
                    <a:pt x="408" y="35"/>
                    <a:pt x="344" y="53"/>
                  </a:cubicBezTo>
                  <a:cubicBezTo>
                    <a:pt x="274" y="84"/>
                    <a:pt x="211" y="133"/>
                    <a:pt x="162" y="189"/>
                  </a:cubicBezTo>
                  <a:cubicBezTo>
                    <a:pt x="113" y="238"/>
                    <a:pt x="57" y="284"/>
                    <a:pt x="1" y="323"/>
                  </a:cubicBezTo>
                  <a:cubicBezTo>
                    <a:pt x="41" y="319"/>
                    <a:pt x="82" y="318"/>
                    <a:pt x="124" y="318"/>
                  </a:cubicBezTo>
                  <a:cubicBezTo>
                    <a:pt x="166" y="318"/>
                    <a:pt x="209" y="319"/>
                    <a:pt x="253" y="319"/>
                  </a:cubicBezTo>
                  <a:cubicBezTo>
                    <a:pt x="279" y="319"/>
                    <a:pt x="305" y="319"/>
                    <a:pt x="332" y="319"/>
                  </a:cubicBezTo>
                  <a:cubicBezTo>
                    <a:pt x="530" y="319"/>
                    <a:pt x="735" y="316"/>
                    <a:pt x="859" y="270"/>
                  </a:cubicBezTo>
                  <a:cubicBezTo>
                    <a:pt x="1016" y="207"/>
                    <a:pt x="1034" y="105"/>
                    <a:pt x="1048" y="11"/>
                  </a:cubicBezTo>
                  <a:lnTo>
                    <a:pt x="104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145"/>
            <p:cNvSpPr/>
            <p:nvPr/>
          </p:nvSpPr>
          <p:spPr>
            <a:xfrm>
              <a:off x="2812146" y="1578590"/>
              <a:ext cx="42742" cy="41805"/>
            </a:xfrm>
            <a:custGeom>
              <a:rect b="b" l="l" r="r" t="t"/>
              <a:pathLst>
                <a:path extrusionOk="0" h="3079" w="3148">
                  <a:moveTo>
                    <a:pt x="3071" y="1"/>
                  </a:moveTo>
                  <a:lnTo>
                    <a:pt x="3071" y="1"/>
                  </a:lnTo>
                  <a:cubicBezTo>
                    <a:pt x="3001" y="32"/>
                    <a:pt x="2843" y="348"/>
                    <a:pt x="2749" y="537"/>
                  </a:cubicBezTo>
                  <a:cubicBezTo>
                    <a:pt x="2661" y="715"/>
                    <a:pt x="2556" y="918"/>
                    <a:pt x="2451" y="1086"/>
                  </a:cubicBezTo>
                  <a:cubicBezTo>
                    <a:pt x="2237" y="1429"/>
                    <a:pt x="1908" y="1664"/>
                    <a:pt x="1621" y="1870"/>
                  </a:cubicBezTo>
                  <a:cubicBezTo>
                    <a:pt x="1341" y="2070"/>
                    <a:pt x="1100" y="2241"/>
                    <a:pt x="1002" y="2462"/>
                  </a:cubicBezTo>
                  <a:cubicBezTo>
                    <a:pt x="855" y="2791"/>
                    <a:pt x="438" y="2924"/>
                    <a:pt x="161" y="3015"/>
                  </a:cubicBezTo>
                  <a:cubicBezTo>
                    <a:pt x="105" y="3033"/>
                    <a:pt x="42" y="3054"/>
                    <a:pt x="0" y="3071"/>
                  </a:cubicBezTo>
                  <a:cubicBezTo>
                    <a:pt x="27" y="3076"/>
                    <a:pt x="62" y="3078"/>
                    <a:pt x="104" y="3078"/>
                  </a:cubicBezTo>
                  <a:cubicBezTo>
                    <a:pt x="286" y="3078"/>
                    <a:pt x="593" y="3034"/>
                    <a:pt x="823" y="2931"/>
                  </a:cubicBezTo>
                  <a:cubicBezTo>
                    <a:pt x="963" y="2868"/>
                    <a:pt x="1044" y="2791"/>
                    <a:pt x="1044" y="2728"/>
                  </a:cubicBezTo>
                  <a:cubicBezTo>
                    <a:pt x="1044" y="2494"/>
                    <a:pt x="1345" y="2375"/>
                    <a:pt x="1695" y="2231"/>
                  </a:cubicBezTo>
                  <a:cubicBezTo>
                    <a:pt x="1957" y="2126"/>
                    <a:pt x="2251" y="2007"/>
                    <a:pt x="2447" y="1828"/>
                  </a:cubicBezTo>
                  <a:cubicBezTo>
                    <a:pt x="2868" y="1454"/>
                    <a:pt x="3148" y="190"/>
                    <a:pt x="307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145"/>
            <p:cNvSpPr/>
            <p:nvPr/>
          </p:nvSpPr>
          <p:spPr>
            <a:xfrm>
              <a:off x="2563691" y="1451016"/>
              <a:ext cx="3055" cy="2593"/>
            </a:xfrm>
            <a:custGeom>
              <a:rect b="b" l="l" r="r" t="t"/>
              <a:pathLst>
                <a:path extrusionOk="0" h="191" w="225">
                  <a:moveTo>
                    <a:pt x="50" y="0"/>
                  </a:moveTo>
                  <a:cubicBezTo>
                    <a:pt x="35" y="0"/>
                    <a:pt x="21" y="10"/>
                    <a:pt x="18" y="25"/>
                  </a:cubicBezTo>
                  <a:cubicBezTo>
                    <a:pt x="0" y="71"/>
                    <a:pt x="7" y="120"/>
                    <a:pt x="42" y="155"/>
                  </a:cubicBezTo>
                  <a:cubicBezTo>
                    <a:pt x="68" y="178"/>
                    <a:pt x="102" y="190"/>
                    <a:pt x="136" y="190"/>
                  </a:cubicBezTo>
                  <a:cubicBezTo>
                    <a:pt x="158" y="190"/>
                    <a:pt x="180" y="185"/>
                    <a:pt x="200" y="176"/>
                  </a:cubicBezTo>
                  <a:lnTo>
                    <a:pt x="224" y="165"/>
                  </a:lnTo>
                  <a:cubicBezTo>
                    <a:pt x="200" y="144"/>
                    <a:pt x="186" y="116"/>
                    <a:pt x="182" y="85"/>
                  </a:cubicBezTo>
                  <a:cubicBezTo>
                    <a:pt x="158" y="39"/>
                    <a:pt x="116" y="8"/>
                    <a:pt x="67" y="1"/>
                  </a:cubicBezTo>
                  <a:lnTo>
                    <a:pt x="56" y="1"/>
                  </a:lnTo>
                  <a:cubicBezTo>
                    <a:pt x="54" y="0"/>
                    <a:pt x="52" y="0"/>
                    <a:pt x="5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4" name="Google Shape;764;p145"/>
            <p:cNvSpPr/>
            <p:nvPr/>
          </p:nvSpPr>
          <p:spPr>
            <a:xfrm>
              <a:off x="2480977" y="1673361"/>
              <a:ext cx="16510" cy="18180"/>
            </a:xfrm>
            <a:custGeom>
              <a:rect b="b" l="l" r="r" t="t"/>
              <a:pathLst>
                <a:path extrusionOk="0" h="1339" w="1216">
                  <a:moveTo>
                    <a:pt x="797" y="1"/>
                  </a:moveTo>
                  <a:cubicBezTo>
                    <a:pt x="756" y="1"/>
                    <a:pt x="733" y="36"/>
                    <a:pt x="705" y="138"/>
                  </a:cubicBezTo>
                  <a:cubicBezTo>
                    <a:pt x="691" y="194"/>
                    <a:pt x="677" y="243"/>
                    <a:pt x="628" y="261"/>
                  </a:cubicBezTo>
                  <a:cubicBezTo>
                    <a:pt x="620" y="263"/>
                    <a:pt x="611" y="264"/>
                    <a:pt x="603" y="264"/>
                  </a:cubicBezTo>
                  <a:cubicBezTo>
                    <a:pt x="584" y="264"/>
                    <a:pt x="565" y="259"/>
                    <a:pt x="551" y="247"/>
                  </a:cubicBezTo>
                  <a:lnTo>
                    <a:pt x="526" y="229"/>
                  </a:lnTo>
                  <a:cubicBezTo>
                    <a:pt x="475" y="191"/>
                    <a:pt x="381" y="118"/>
                    <a:pt x="296" y="118"/>
                  </a:cubicBezTo>
                  <a:cubicBezTo>
                    <a:pt x="287" y="118"/>
                    <a:pt x="279" y="119"/>
                    <a:pt x="271" y="121"/>
                  </a:cubicBezTo>
                  <a:cubicBezTo>
                    <a:pt x="215" y="131"/>
                    <a:pt x="169" y="166"/>
                    <a:pt x="141" y="215"/>
                  </a:cubicBezTo>
                  <a:cubicBezTo>
                    <a:pt x="127" y="240"/>
                    <a:pt x="113" y="264"/>
                    <a:pt x="102" y="292"/>
                  </a:cubicBezTo>
                  <a:cubicBezTo>
                    <a:pt x="1" y="551"/>
                    <a:pt x="43" y="978"/>
                    <a:pt x="106" y="1048"/>
                  </a:cubicBezTo>
                  <a:cubicBezTo>
                    <a:pt x="134" y="1010"/>
                    <a:pt x="145" y="835"/>
                    <a:pt x="148" y="737"/>
                  </a:cubicBezTo>
                  <a:cubicBezTo>
                    <a:pt x="159" y="502"/>
                    <a:pt x="173" y="257"/>
                    <a:pt x="348" y="257"/>
                  </a:cubicBezTo>
                  <a:cubicBezTo>
                    <a:pt x="411" y="257"/>
                    <a:pt x="474" y="289"/>
                    <a:pt x="509" y="345"/>
                  </a:cubicBezTo>
                  <a:cubicBezTo>
                    <a:pt x="621" y="506"/>
                    <a:pt x="568" y="859"/>
                    <a:pt x="474" y="1122"/>
                  </a:cubicBezTo>
                  <a:cubicBezTo>
                    <a:pt x="449" y="1185"/>
                    <a:pt x="435" y="1269"/>
                    <a:pt x="488" y="1311"/>
                  </a:cubicBezTo>
                  <a:cubicBezTo>
                    <a:pt x="512" y="1329"/>
                    <a:pt x="548" y="1338"/>
                    <a:pt x="595" y="1338"/>
                  </a:cubicBezTo>
                  <a:cubicBezTo>
                    <a:pt x="703" y="1338"/>
                    <a:pt x="863" y="1286"/>
                    <a:pt x="1037" y="1160"/>
                  </a:cubicBezTo>
                  <a:cubicBezTo>
                    <a:pt x="1104" y="1111"/>
                    <a:pt x="1153" y="1041"/>
                    <a:pt x="1174" y="961"/>
                  </a:cubicBezTo>
                  <a:cubicBezTo>
                    <a:pt x="1216" y="786"/>
                    <a:pt x="1142" y="579"/>
                    <a:pt x="1065" y="453"/>
                  </a:cubicBezTo>
                  <a:cubicBezTo>
                    <a:pt x="1006" y="366"/>
                    <a:pt x="957" y="327"/>
                    <a:pt x="943" y="324"/>
                  </a:cubicBezTo>
                  <a:cubicBezTo>
                    <a:pt x="908" y="324"/>
                    <a:pt x="876" y="310"/>
                    <a:pt x="855" y="285"/>
                  </a:cubicBezTo>
                  <a:cubicBezTo>
                    <a:pt x="813" y="240"/>
                    <a:pt x="824" y="173"/>
                    <a:pt x="831" y="110"/>
                  </a:cubicBezTo>
                  <a:cubicBezTo>
                    <a:pt x="838" y="79"/>
                    <a:pt x="845" y="19"/>
                    <a:pt x="831" y="5"/>
                  </a:cubicBezTo>
                  <a:cubicBezTo>
                    <a:pt x="831" y="5"/>
                    <a:pt x="824" y="2"/>
                    <a:pt x="810" y="2"/>
                  </a:cubicBezTo>
                  <a:cubicBezTo>
                    <a:pt x="805" y="1"/>
                    <a:pt x="801" y="1"/>
                    <a:pt x="79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5" name="Google Shape;765;p145"/>
            <p:cNvSpPr/>
            <p:nvPr/>
          </p:nvSpPr>
          <p:spPr>
            <a:xfrm>
              <a:off x="2278156" y="2042506"/>
              <a:ext cx="20651" cy="18846"/>
            </a:xfrm>
            <a:custGeom>
              <a:rect b="b" l="l" r="r" t="t"/>
              <a:pathLst>
                <a:path extrusionOk="0" h="1388" w="1521">
                  <a:moveTo>
                    <a:pt x="786" y="0"/>
                  </a:moveTo>
                  <a:cubicBezTo>
                    <a:pt x="691" y="0"/>
                    <a:pt x="599" y="10"/>
                    <a:pt x="519" y="33"/>
                  </a:cubicBezTo>
                  <a:cubicBezTo>
                    <a:pt x="396" y="71"/>
                    <a:pt x="256" y="281"/>
                    <a:pt x="148" y="586"/>
                  </a:cubicBezTo>
                  <a:cubicBezTo>
                    <a:pt x="4" y="992"/>
                    <a:pt x="1" y="1314"/>
                    <a:pt x="50" y="1346"/>
                  </a:cubicBezTo>
                  <a:cubicBezTo>
                    <a:pt x="53" y="1346"/>
                    <a:pt x="57" y="1342"/>
                    <a:pt x="64" y="1342"/>
                  </a:cubicBezTo>
                  <a:cubicBezTo>
                    <a:pt x="141" y="1310"/>
                    <a:pt x="224" y="1299"/>
                    <a:pt x="308" y="1299"/>
                  </a:cubicBezTo>
                  <a:cubicBezTo>
                    <a:pt x="439" y="1299"/>
                    <a:pt x="573" y="1327"/>
                    <a:pt x="691" y="1353"/>
                  </a:cubicBezTo>
                  <a:cubicBezTo>
                    <a:pt x="775" y="1377"/>
                    <a:pt x="862" y="1388"/>
                    <a:pt x="950" y="1388"/>
                  </a:cubicBezTo>
                  <a:cubicBezTo>
                    <a:pt x="939" y="1370"/>
                    <a:pt x="922" y="1349"/>
                    <a:pt x="911" y="1335"/>
                  </a:cubicBezTo>
                  <a:cubicBezTo>
                    <a:pt x="866" y="1268"/>
                    <a:pt x="817" y="1202"/>
                    <a:pt x="834" y="1132"/>
                  </a:cubicBezTo>
                  <a:cubicBezTo>
                    <a:pt x="845" y="1097"/>
                    <a:pt x="873" y="1065"/>
                    <a:pt x="911" y="1051"/>
                  </a:cubicBezTo>
                  <a:cubicBezTo>
                    <a:pt x="1034" y="992"/>
                    <a:pt x="1125" y="813"/>
                    <a:pt x="1135" y="593"/>
                  </a:cubicBezTo>
                  <a:lnTo>
                    <a:pt x="1139" y="526"/>
                  </a:lnTo>
                  <a:lnTo>
                    <a:pt x="1139" y="502"/>
                  </a:lnTo>
                  <a:lnTo>
                    <a:pt x="1139" y="491"/>
                  </a:lnTo>
                  <a:cubicBezTo>
                    <a:pt x="1163" y="316"/>
                    <a:pt x="1314" y="264"/>
                    <a:pt x="1419" y="229"/>
                  </a:cubicBezTo>
                  <a:cubicBezTo>
                    <a:pt x="1454" y="218"/>
                    <a:pt x="1489" y="204"/>
                    <a:pt x="1520" y="183"/>
                  </a:cubicBezTo>
                  <a:cubicBezTo>
                    <a:pt x="1496" y="159"/>
                    <a:pt x="1401" y="99"/>
                    <a:pt x="1212" y="54"/>
                  </a:cubicBezTo>
                  <a:cubicBezTo>
                    <a:pt x="1090" y="24"/>
                    <a:pt x="935" y="0"/>
                    <a:pt x="78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6" name="Google Shape;766;p145"/>
            <p:cNvSpPr/>
            <p:nvPr/>
          </p:nvSpPr>
          <p:spPr>
            <a:xfrm>
              <a:off x="2095159" y="1526222"/>
              <a:ext cx="2009" cy="1344"/>
            </a:xfrm>
            <a:custGeom>
              <a:rect b="b" l="l" r="r" t="t"/>
              <a:pathLst>
                <a:path extrusionOk="0" h="99" w="148">
                  <a:moveTo>
                    <a:pt x="123" y="0"/>
                  </a:moveTo>
                  <a:cubicBezTo>
                    <a:pt x="106" y="4"/>
                    <a:pt x="92" y="14"/>
                    <a:pt x="81" y="28"/>
                  </a:cubicBezTo>
                  <a:cubicBezTo>
                    <a:pt x="50" y="53"/>
                    <a:pt x="25" y="77"/>
                    <a:pt x="1" y="98"/>
                  </a:cubicBezTo>
                  <a:cubicBezTo>
                    <a:pt x="43" y="84"/>
                    <a:pt x="88" y="81"/>
                    <a:pt x="134" y="81"/>
                  </a:cubicBezTo>
                  <a:cubicBezTo>
                    <a:pt x="141" y="81"/>
                    <a:pt x="148" y="60"/>
                    <a:pt x="144" y="35"/>
                  </a:cubicBezTo>
                  <a:cubicBezTo>
                    <a:pt x="141" y="21"/>
                    <a:pt x="134" y="7"/>
                    <a:pt x="12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7" name="Google Shape;767;p145"/>
            <p:cNvSpPr/>
            <p:nvPr/>
          </p:nvSpPr>
          <p:spPr>
            <a:xfrm>
              <a:off x="2217030" y="1745010"/>
              <a:ext cx="1874" cy="394"/>
            </a:xfrm>
            <a:custGeom>
              <a:rect b="b" l="l" r="r" t="t"/>
              <a:pathLst>
                <a:path extrusionOk="0" h="29" w="138">
                  <a:moveTo>
                    <a:pt x="48" y="0"/>
                  </a:moveTo>
                  <a:cubicBezTo>
                    <a:pt x="34" y="0"/>
                    <a:pt x="19" y="3"/>
                    <a:pt x="4" y="7"/>
                  </a:cubicBezTo>
                  <a:lnTo>
                    <a:pt x="1" y="7"/>
                  </a:lnTo>
                  <a:cubicBezTo>
                    <a:pt x="46" y="7"/>
                    <a:pt x="92" y="14"/>
                    <a:pt x="137" y="28"/>
                  </a:cubicBezTo>
                  <a:lnTo>
                    <a:pt x="130" y="25"/>
                  </a:lnTo>
                  <a:cubicBezTo>
                    <a:pt x="105" y="9"/>
                    <a:pt x="77" y="0"/>
                    <a:pt x="4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8" name="Google Shape;768;p145"/>
            <p:cNvSpPr/>
            <p:nvPr/>
          </p:nvSpPr>
          <p:spPr>
            <a:xfrm>
              <a:off x="2294517" y="2116096"/>
              <a:ext cx="8377" cy="33360"/>
            </a:xfrm>
            <a:custGeom>
              <a:rect b="b" l="l" r="r" t="t"/>
              <a:pathLst>
                <a:path extrusionOk="0" h="2457" w="617">
                  <a:moveTo>
                    <a:pt x="84" y="0"/>
                  </a:moveTo>
                  <a:cubicBezTo>
                    <a:pt x="70" y="0"/>
                    <a:pt x="56" y="7"/>
                    <a:pt x="46" y="14"/>
                  </a:cubicBezTo>
                  <a:cubicBezTo>
                    <a:pt x="11" y="50"/>
                    <a:pt x="0" y="221"/>
                    <a:pt x="193" y="648"/>
                  </a:cubicBezTo>
                  <a:cubicBezTo>
                    <a:pt x="298" y="883"/>
                    <a:pt x="245" y="1058"/>
                    <a:pt x="193" y="1226"/>
                  </a:cubicBezTo>
                  <a:cubicBezTo>
                    <a:pt x="154" y="1348"/>
                    <a:pt x="116" y="1478"/>
                    <a:pt x="137" y="1639"/>
                  </a:cubicBezTo>
                  <a:cubicBezTo>
                    <a:pt x="175" y="1961"/>
                    <a:pt x="448" y="2420"/>
                    <a:pt x="588" y="2455"/>
                  </a:cubicBezTo>
                  <a:cubicBezTo>
                    <a:pt x="591" y="2456"/>
                    <a:pt x="593" y="2457"/>
                    <a:pt x="595" y="2457"/>
                  </a:cubicBezTo>
                  <a:cubicBezTo>
                    <a:pt x="600" y="2457"/>
                    <a:pt x="605" y="2453"/>
                    <a:pt x="609" y="2444"/>
                  </a:cubicBezTo>
                  <a:cubicBezTo>
                    <a:pt x="609" y="2444"/>
                    <a:pt x="616" y="2434"/>
                    <a:pt x="616" y="2395"/>
                  </a:cubicBezTo>
                  <a:cubicBezTo>
                    <a:pt x="609" y="2304"/>
                    <a:pt x="560" y="2157"/>
                    <a:pt x="508" y="1999"/>
                  </a:cubicBezTo>
                  <a:cubicBezTo>
                    <a:pt x="417" y="1719"/>
                    <a:pt x="312" y="1404"/>
                    <a:pt x="385" y="1212"/>
                  </a:cubicBezTo>
                  <a:cubicBezTo>
                    <a:pt x="403" y="1156"/>
                    <a:pt x="410" y="1100"/>
                    <a:pt x="410" y="1044"/>
                  </a:cubicBezTo>
                  <a:cubicBezTo>
                    <a:pt x="417" y="708"/>
                    <a:pt x="266" y="176"/>
                    <a:pt x="123" y="29"/>
                  </a:cubicBezTo>
                  <a:cubicBezTo>
                    <a:pt x="98" y="4"/>
                    <a:pt x="84" y="0"/>
                    <a:pt x="8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9" name="Google Shape;769;p145"/>
            <p:cNvSpPr/>
            <p:nvPr/>
          </p:nvSpPr>
          <p:spPr>
            <a:xfrm>
              <a:off x="2250119" y="1665337"/>
              <a:ext cx="104438" cy="51540"/>
            </a:xfrm>
            <a:custGeom>
              <a:rect b="b" l="l" r="r" t="t"/>
              <a:pathLst>
                <a:path extrusionOk="0" h="3796" w="7692">
                  <a:moveTo>
                    <a:pt x="2284" y="1"/>
                  </a:moveTo>
                  <a:cubicBezTo>
                    <a:pt x="2193" y="1"/>
                    <a:pt x="2103" y="19"/>
                    <a:pt x="2017" y="54"/>
                  </a:cubicBezTo>
                  <a:cubicBezTo>
                    <a:pt x="1961" y="75"/>
                    <a:pt x="1901" y="92"/>
                    <a:pt x="1838" y="103"/>
                  </a:cubicBezTo>
                  <a:cubicBezTo>
                    <a:pt x="1761" y="120"/>
                    <a:pt x="1716" y="197"/>
                    <a:pt x="1646" y="323"/>
                  </a:cubicBezTo>
                  <a:cubicBezTo>
                    <a:pt x="1586" y="428"/>
                    <a:pt x="1516" y="551"/>
                    <a:pt x="1397" y="642"/>
                  </a:cubicBezTo>
                  <a:cubicBezTo>
                    <a:pt x="1362" y="670"/>
                    <a:pt x="1327" y="694"/>
                    <a:pt x="1299" y="715"/>
                  </a:cubicBezTo>
                  <a:cubicBezTo>
                    <a:pt x="1163" y="813"/>
                    <a:pt x="1152" y="820"/>
                    <a:pt x="1163" y="995"/>
                  </a:cubicBezTo>
                  <a:lnTo>
                    <a:pt x="1177" y="1153"/>
                  </a:lnTo>
                  <a:lnTo>
                    <a:pt x="1166" y="1142"/>
                  </a:lnTo>
                  <a:cubicBezTo>
                    <a:pt x="1142" y="1363"/>
                    <a:pt x="977" y="1377"/>
                    <a:pt x="844" y="1387"/>
                  </a:cubicBezTo>
                  <a:lnTo>
                    <a:pt x="823" y="1387"/>
                  </a:lnTo>
                  <a:cubicBezTo>
                    <a:pt x="701" y="1401"/>
                    <a:pt x="613" y="1618"/>
                    <a:pt x="606" y="1772"/>
                  </a:cubicBezTo>
                  <a:cubicBezTo>
                    <a:pt x="606" y="1811"/>
                    <a:pt x="606" y="1849"/>
                    <a:pt x="610" y="1888"/>
                  </a:cubicBezTo>
                  <a:cubicBezTo>
                    <a:pt x="613" y="1930"/>
                    <a:pt x="617" y="1968"/>
                    <a:pt x="613" y="2010"/>
                  </a:cubicBezTo>
                  <a:lnTo>
                    <a:pt x="620" y="2010"/>
                  </a:lnTo>
                  <a:lnTo>
                    <a:pt x="606" y="2070"/>
                  </a:lnTo>
                  <a:lnTo>
                    <a:pt x="589" y="2140"/>
                  </a:lnTo>
                  <a:lnTo>
                    <a:pt x="578" y="2137"/>
                  </a:lnTo>
                  <a:cubicBezTo>
                    <a:pt x="550" y="2186"/>
                    <a:pt x="501" y="2221"/>
                    <a:pt x="448" y="2235"/>
                  </a:cubicBezTo>
                  <a:cubicBezTo>
                    <a:pt x="371" y="2259"/>
                    <a:pt x="287" y="2385"/>
                    <a:pt x="221" y="2483"/>
                  </a:cubicBezTo>
                  <a:cubicBezTo>
                    <a:pt x="147" y="2595"/>
                    <a:pt x="88" y="2679"/>
                    <a:pt x="14" y="2704"/>
                  </a:cubicBezTo>
                  <a:cubicBezTo>
                    <a:pt x="0" y="2760"/>
                    <a:pt x="70" y="2959"/>
                    <a:pt x="119" y="2991"/>
                  </a:cubicBezTo>
                  <a:cubicBezTo>
                    <a:pt x="165" y="3005"/>
                    <a:pt x="200" y="3036"/>
                    <a:pt x="214" y="3082"/>
                  </a:cubicBezTo>
                  <a:lnTo>
                    <a:pt x="217" y="3078"/>
                  </a:lnTo>
                  <a:lnTo>
                    <a:pt x="238" y="3152"/>
                  </a:lnTo>
                  <a:lnTo>
                    <a:pt x="242" y="3166"/>
                  </a:lnTo>
                  <a:lnTo>
                    <a:pt x="256" y="3208"/>
                  </a:lnTo>
                  <a:cubicBezTo>
                    <a:pt x="277" y="3288"/>
                    <a:pt x="305" y="3372"/>
                    <a:pt x="357" y="3414"/>
                  </a:cubicBezTo>
                  <a:cubicBezTo>
                    <a:pt x="417" y="3456"/>
                    <a:pt x="476" y="3495"/>
                    <a:pt x="543" y="3523"/>
                  </a:cubicBezTo>
                  <a:cubicBezTo>
                    <a:pt x="673" y="3593"/>
                    <a:pt x="778" y="3649"/>
                    <a:pt x="806" y="3726"/>
                  </a:cubicBezTo>
                  <a:cubicBezTo>
                    <a:pt x="827" y="3717"/>
                    <a:pt x="855" y="3713"/>
                    <a:pt x="896" y="3713"/>
                  </a:cubicBezTo>
                  <a:cubicBezTo>
                    <a:pt x="949" y="3713"/>
                    <a:pt x="1025" y="3719"/>
                    <a:pt x="1138" y="3729"/>
                  </a:cubicBezTo>
                  <a:cubicBezTo>
                    <a:pt x="1261" y="3741"/>
                    <a:pt x="1423" y="3755"/>
                    <a:pt x="1575" y="3755"/>
                  </a:cubicBezTo>
                  <a:cubicBezTo>
                    <a:pt x="1747" y="3755"/>
                    <a:pt x="1906" y="3737"/>
                    <a:pt x="1978" y="3673"/>
                  </a:cubicBezTo>
                  <a:cubicBezTo>
                    <a:pt x="2225" y="3458"/>
                    <a:pt x="2787" y="3133"/>
                    <a:pt x="3445" y="3133"/>
                  </a:cubicBezTo>
                  <a:cubicBezTo>
                    <a:pt x="3525" y="3133"/>
                    <a:pt x="3605" y="3138"/>
                    <a:pt x="3687" y="3148"/>
                  </a:cubicBezTo>
                  <a:cubicBezTo>
                    <a:pt x="4170" y="3211"/>
                    <a:pt x="4282" y="3281"/>
                    <a:pt x="4359" y="3330"/>
                  </a:cubicBezTo>
                  <a:cubicBezTo>
                    <a:pt x="4394" y="3353"/>
                    <a:pt x="4431" y="3367"/>
                    <a:pt x="4471" y="3367"/>
                  </a:cubicBezTo>
                  <a:cubicBezTo>
                    <a:pt x="4479" y="3367"/>
                    <a:pt x="4487" y="3367"/>
                    <a:pt x="4495" y="3365"/>
                  </a:cubicBezTo>
                  <a:cubicBezTo>
                    <a:pt x="4639" y="3365"/>
                    <a:pt x="4716" y="3439"/>
                    <a:pt x="4779" y="3498"/>
                  </a:cubicBezTo>
                  <a:cubicBezTo>
                    <a:pt x="4837" y="3553"/>
                    <a:pt x="4874" y="3587"/>
                    <a:pt x="4952" y="3587"/>
                  </a:cubicBezTo>
                  <a:cubicBezTo>
                    <a:pt x="4959" y="3587"/>
                    <a:pt x="4967" y="3586"/>
                    <a:pt x="4975" y="3586"/>
                  </a:cubicBezTo>
                  <a:cubicBezTo>
                    <a:pt x="4986" y="3585"/>
                    <a:pt x="4997" y="3585"/>
                    <a:pt x="5008" y="3585"/>
                  </a:cubicBezTo>
                  <a:cubicBezTo>
                    <a:pt x="5127" y="3585"/>
                    <a:pt x="5214" y="3636"/>
                    <a:pt x="5297" y="3687"/>
                  </a:cubicBezTo>
                  <a:cubicBezTo>
                    <a:pt x="5392" y="3740"/>
                    <a:pt x="5479" y="3796"/>
                    <a:pt x="5626" y="3796"/>
                  </a:cubicBezTo>
                  <a:cubicBezTo>
                    <a:pt x="5749" y="3792"/>
                    <a:pt x="5871" y="3782"/>
                    <a:pt x="5990" y="3768"/>
                  </a:cubicBezTo>
                  <a:cubicBezTo>
                    <a:pt x="6122" y="3754"/>
                    <a:pt x="6248" y="3741"/>
                    <a:pt x="6360" y="3741"/>
                  </a:cubicBezTo>
                  <a:cubicBezTo>
                    <a:pt x="6451" y="3741"/>
                    <a:pt x="6534" y="3750"/>
                    <a:pt x="6603" y="3775"/>
                  </a:cubicBezTo>
                  <a:cubicBezTo>
                    <a:pt x="6623" y="3782"/>
                    <a:pt x="6650" y="3785"/>
                    <a:pt x="6683" y="3785"/>
                  </a:cubicBezTo>
                  <a:cubicBezTo>
                    <a:pt x="6894" y="3785"/>
                    <a:pt x="7337" y="3646"/>
                    <a:pt x="7552" y="3449"/>
                  </a:cubicBezTo>
                  <a:cubicBezTo>
                    <a:pt x="7601" y="3411"/>
                    <a:pt x="7636" y="3358"/>
                    <a:pt x="7657" y="3299"/>
                  </a:cubicBezTo>
                  <a:cubicBezTo>
                    <a:pt x="7692" y="3162"/>
                    <a:pt x="7667" y="3141"/>
                    <a:pt x="7618" y="3092"/>
                  </a:cubicBezTo>
                  <a:cubicBezTo>
                    <a:pt x="7566" y="3043"/>
                    <a:pt x="7482" y="2966"/>
                    <a:pt x="7447" y="2763"/>
                  </a:cubicBezTo>
                  <a:cubicBezTo>
                    <a:pt x="7415" y="2595"/>
                    <a:pt x="7265" y="2546"/>
                    <a:pt x="7020" y="2480"/>
                  </a:cubicBezTo>
                  <a:cubicBezTo>
                    <a:pt x="6897" y="2448"/>
                    <a:pt x="6778" y="2410"/>
                    <a:pt x="6666" y="2354"/>
                  </a:cubicBezTo>
                  <a:lnTo>
                    <a:pt x="6634" y="2336"/>
                  </a:lnTo>
                  <a:lnTo>
                    <a:pt x="6536" y="2280"/>
                  </a:lnTo>
                  <a:lnTo>
                    <a:pt x="6543" y="2273"/>
                  </a:lnTo>
                  <a:cubicBezTo>
                    <a:pt x="6519" y="2256"/>
                    <a:pt x="6498" y="2235"/>
                    <a:pt x="6477" y="2210"/>
                  </a:cubicBezTo>
                  <a:cubicBezTo>
                    <a:pt x="6109" y="1814"/>
                    <a:pt x="5766" y="1566"/>
                    <a:pt x="5490" y="1496"/>
                  </a:cubicBezTo>
                  <a:cubicBezTo>
                    <a:pt x="5318" y="1457"/>
                    <a:pt x="5175" y="1349"/>
                    <a:pt x="5094" y="1198"/>
                  </a:cubicBezTo>
                  <a:cubicBezTo>
                    <a:pt x="5087" y="1181"/>
                    <a:pt x="5073" y="1163"/>
                    <a:pt x="5063" y="1146"/>
                  </a:cubicBezTo>
                  <a:cubicBezTo>
                    <a:pt x="5031" y="1142"/>
                    <a:pt x="5003" y="1125"/>
                    <a:pt x="4986" y="1100"/>
                  </a:cubicBezTo>
                  <a:cubicBezTo>
                    <a:pt x="4982" y="1104"/>
                    <a:pt x="4979" y="1107"/>
                    <a:pt x="4979" y="1111"/>
                  </a:cubicBezTo>
                  <a:cubicBezTo>
                    <a:pt x="4943" y="1165"/>
                    <a:pt x="4869" y="1175"/>
                    <a:pt x="4765" y="1175"/>
                  </a:cubicBezTo>
                  <a:cubicBezTo>
                    <a:pt x="4736" y="1175"/>
                    <a:pt x="4704" y="1175"/>
                    <a:pt x="4671" y="1174"/>
                  </a:cubicBezTo>
                  <a:cubicBezTo>
                    <a:pt x="4633" y="1173"/>
                    <a:pt x="4593" y="1172"/>
                    <a:pt x="4553" y="1172"/>
                  </a:cubicBezTo>
                  <a:cubicBezTo>
                    <a:pt x="4432" y="1172"/>
                    <a:pt x="4308" y="1182"/>
                    <a:pt x="4229" y="1237"/>
                  </a:cubicBezTo>
                  <a:cubicBezTo>
                    <a:pt x="4135" y="1296"/>
                    <a:pt x="4033" y="1342"/>
                    <a:pt x="3921" y="1366"/>
                  </a:cubicBezTo>
                  <a:cubicBezTo>
                    <a:pt x="3844" y="1384"/>
                    <a:pt x="3774" y="1415"/>
                    <a:pt x="3708" y="1457"/>
                  </a:cubicBezTo>
                  <a:cubicBezTo>
                    <a:pt x="3582" y="1545"/>
                    <a:pt x="3435" y="1611"/>
                    <a:pt x="3319" y="1611"/>
                  </a:cubicBezTo>
                  <a:cubicBezTo>
                    <a:pt x="3315" y="1612"/>
                    <a:pt x="3311" y="1612"/>
                    <a:pt x="3307" y="1612"/>
                  </a:cubicBezTo>
                  <a:cubicBezTo>
                    <a:pt x="3256" y="1612"/>
                    <a:pt x="3208" y="1591"/>
                    <a:pt x="3172" y="1552"/>
                  </a:cubicBezTo>
                  <a:cubicBezTo>
                    <a:pt x="3127" y="1492"/>
                    <a:pt x="3148" y="1408"/>
                    <a:pt x="3165" y="1328"/>
                  </a:cubicBezTo>
                  <a:cubicBezTo>
                    <a:pt x="3190" y="1237"/>
                    <a:pt x="3200" y="1170"/>
                    <a:pt x="3165" y="1146"/>
                  </a:cubicBezTo>
                  <a:cubicBezTo>
                    <a:pt x="3085" y="1100"/>
                    <a:pt x="3001" y="1069"/>
                    <a:pt x="2913" y="1041"/>
                  </a:cubicBezTo>
                  <a:cubicBezTo>
                    <a:pt x="2710" y="971"/>
                    <a:pt x="2605" y="932"/>
                    <a:pt x="2588" y="852"/>
                  </a:cubicBezTo>
                  <a:cubicBezTo>
                    <a:pt x="2570" y="764"/>
                    <a:pt x="2675" y="726"/>
                    <a:pt x="2903" y="642"/>
                  </a:cubicBezTo>
                  <a:cubicBezTo>
                    <a:pt x="3029" y="596"/>
                    <a:pt x="3281" y="502"/>
                    <a:pt x="3316" y="446"/>
                  </a:cubicBezTo>
                  <a:cubicBezTo>
                    <a:pt x="3287" y="420"/>
                    <a:pt x="3146" y="417"/>
                    <a:pt x="3028" y="417"/>
                  </a:cubicBezTo>
                  <a:cubicBezTo>
                    <a:pt x="3002" y="417"/>
                    <a:pt x="2977" y="418"/>
                    <a:pt x="2955" y="418"/>
                  </a:cubicBezTo>
                  <a:cubicBezTo>
                    <a:pt x="2912" y="418"/>
                    <a:pt x="2868" y="419"/>
                    <a:pt x="2825" y="419"/>
                  </a:cubicBezTo>
                  <a:cubicBezTo>
                    <a:pt x="2681" y="419"/>
                    <a:pt x="2544" y="410"/>
                    <a:pt x="2458" y="362"/>
                  </a:cubicBezTo>
                  <a:cubicBezTo>
                    <a:pt x="2416" y="344"/>
                    <a:pt x="2384" y="306"/>
                    <a:pt x="2370" y="260"/>
                  </a:cubicBezTo>
                  <a:cubicBezTo>
                    <a:pt x="2356" y="187"/>
                    <a:pt x="2402" y="124"/>
                    <a:pt x="2440" y="71"/>
                  </a:cubicBezTo>
                  <a:cubicBezTo>
                    <a:pt x="2451" y="57"/>
                    <a:pt x="2461" y="43"/>
                    <a:pt x="2472" y="25"/>
                  </a:cubicBezTo>
                  <a:cubicBezTo>
                    <a:pt x="2458" y="22"/>
                    <a:pt x="2440" y="18"/>
                    <a:pt x="2423" y="15"/>
                  </a:cubicBezTo>
                  <a:cubicBezTo>
                    <a:pt x="2377" y="6"/>
                    <a:pt x="2330" y="1"/>
                    <a:pt x="228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0" name="Google Shape;770;p145"/>
            <p:cNvSpPr/>
            <p:nvPr/>
          </p:nvSpPr>
          <p:spPr>
            <a:xfrm>
              <a:off x="2259243" y="2070557"/>
              <a:ext cx="13034" cy="35342"/>
            </a:xfrm>
            <a:custGeom>
              <a:rect b="b" l="l" r="r" t="t"/>
              <a:pathLst>
                <a:path extrusionOk="0" h="2603" w="960">
                  <a:moveTo>
                    <a:pt x="32" y="1"/>
                  </a:moveTo>
                  <a:lnTo>
                    <a:pt x="32" y="1"/>
                  </a:lnTo>
                  <a:cubicBezTo>
                    <a:pt x="1" y="291"/>
                    <a:pt x="39" y="1061"/>
                    <a:pt x="165" y="1541"/>
                  </a:cubicBezTo>
                  <a:cubicBezTo>
                    <a:pt x="225" y="1769"/>
                    <a:pt x="277" y="1807"/>
                    <a:pt x="288" y="1814"/>
                  </a:cubicBezTo>
                  <a:cubicBezTo>
                    <a:pt x="417" y="1884"/>
                    <a:pt x="526" y="2073"/>
                    <a:pt x="627" y="2252"/>
                  </a:cubicBezTo>
                  <a:cubicBezTo>
                    <a:pt x="655" y="2301"/>
                    <a:pt x="683" y="2350"/>
                    <a:pt x="711" y="2395"/>
                  </a:cubicBezTo>
                  <a:cubicBezTo>
                    <a:pt x="800" y="2536"/>
                    <a:pt x="862" y="2602"/>
                    <a:pt x="912" y="2602"/>
                  </a:cubicBezTo>
                  <a:cubicBezTo>
                    <a:pt x="919" y="2602"/>
                    <a:pt x="925" y="2601"/>
                    <a:pt x="932" y="2598"/>
                  </a:cubicBezTo>
                  <a:cubicBezTo>
                    <a:pt x="949" y="2591"/>
                    <a:pt x="953" y="2584"/>
                    <a:pt x="953" y="2584"/>
                  </a:cubicBezTo>
                  <a:cubicBezTo>
                    <a:pt x="960" y="2560"/>
                    <a:pt x="900" y="2476"/>
                    <a:pt x="872" y="2430"/>
                  </a:cubicBezTo>
                  <a:cubicBezTo>
                    <a:pt x="827" y="2374"/>
                    <a:pt x="792" y="2311"/>
                    <a:pt x="764" y="2245"/>
                  </a:cubicBezTo>
                  <a:cubicBezTo>
                    <a:pt x="746" y="2185"/>
                    <a:pt x="732" y="2126"/>
                    <a:pt x="725" y="2066"/>
                  </a:cubicBezTo>
                  <a:cubicBezTo>
                    <a:pt x="704" y="1905"/>
                    <a:pt x="676" y="1723"/>
                    <a:pt x="491" y="1555"/>
                  </a:cubicBezTo>
                  <a:cubicBezTo>
                    <a:pt x="344" y="1419"/>
                    <a:pt x="249" y="1033"/>
                    <a:pt x="155" y="571"/>
                  </a:cubicBezTo>
                  <a:lnTo>
                    <a:pt x="137" y="477"/>
                  </a:lnTo>
                  <a:lnTo>
                    <a:pt x="127" y="431"/>
                  </a:lnTo>
                  <a:cubicBezTo>
                    <a:pt x="95" y="263"/>
                    <a:pt x="64" y="106"/>
                    <a:pt x="3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145"/>
            <p:cNvSpPr/>
            <p:nvPr/>
          </p:nvSpPr>
          <p:spPr>
            <a:xfrm>
              <a:off x="1664562" y="2045086"/>
              <a:ext cx="3435" cy="4711"/>
            </a:xfrm>
            <a:custGeom>
              <a:rect b="b" l="l" r="r" t="t"/>
              <a:pathLst>
                <a:path extrusionOk="0" h="347" w="253">
                  <a:moveTo>
                    <a:pt x="253" y="0"/>
                  </a:moveTo>
                  <a:lnTo>
                    <a:pt x="253" y="0"/>
                  </a:lnTo>
                  <a:cubicBezTo>
                    <a:pt x="239" y="4"/>
                    <a:pt x="221" y="4"/>
                    <a:pt x="207" y="4"/>
                  </a:cubicBezTo>
                  <a:lnTo>
                    <a:pt x="200" y="4"/>
                  </a:lnTo>
                  <a:cubicBezTo>
                    <a:pt x="130" y="4"/>
                    <a:pt x="50" y="77"/>
                    <a:pt x="25" y="161"/>
                  </a:cubicBezTo>
                  <a:cubicBezTo>
                    <a:pt x="0" y="228"/>
                    <a:pt x="32" y="301"/>
                    <a:pt x="99" y="329"/>
                  </a:cubicBezTo>
                  <a:cubicBezTo>
                    <a:pt x="109" y="336"/>
                    <a:pt x="120" y="343"/>
                    <a:pt x="134" y="347"/>
                  </a:cubicBezTo>
                  <a:cubicBezTo>
                    <a:pt x="144" y="319"/>
                    <a:pt x="148" y="291"/>
                    <a:pt x="155" y="263"/>
                  </a:cubicBezTo>
                  <a:cubicBezTo>
                    <a:pt x="165" y="168"/>
                    <a:pt x="197" y="77"/>
                    <a:pt x="25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2" name="Google Shape;772;p145"/>
            <p:cNvSpPr/>
            <p:nvPr/>
          </p:nvSpPr>
          <p:spPr>
            <a:xfrm>
              <a:off x="1423480" y="1702037"/>
              <a:ext cx="30142" cy="11880"/>
            </a:xfrm>
            <a:custGeom>
              <a:rect b="b" l="l" r="r" t="t"/>
              <a:pathLst>
                <a:path extrusionOk="0" h="875" w="2220">
                  <a:moveTo>
                    <a:pt x="2216" y="1"/>
                  </a:moveTo>
                  <a:cubicBezTo>
                    <a:pt x="2178" y="25"/>
                    <a:pt x="2139" y="50"/>
                    <a:pt x="2104" y="78"/>
                  </a:cubicBezTo>
                  <a:cubicBezTo>
                    <a:pt x="2069" y="102"/>
                    <a:pt x="2031" y="134"/>
                    <a:pt x="1982" y="165"/>
                  </a:cubicBezTo>
                  <a:cubicBezTo>
                    <a:pt x="1901" y="222"/>
                    <a:pt x="1831" y="242"/>
                    <a:pt x="1767" y="242"/>
                  </a:cubicBezTo>
                  <a:cubicBezTo>
                    <a:pt x="1692" y="242"/>
                    <a:pt x="1624" y="214"/>
                    <a:pt x="1555" y="186"/>
                  </a:cubicBezTo>
                  <a:cubicBezTo>
                    <a:pt x="1453" y="141"/>
                    <a:pt x="1348" y="113"/>
                    <a:pt x="1236" y="106"/>
                  </a:cubicBezTo>
                  <a:cubicBezTo>
                    <a:pt x="1231" y="105"/>
                    <a:pt x="1225" y="105"/>
                    <a:pt x="1220" y="105"/>
                  </a:cubicBezTo>
                  <a:cubicBezTo>
                    <a:pt x="1054" y="105"/>
                    <a:pt x="849" y="257"/>
                    <a:pt x="686" y="379"/>
                  </a:cubicBezTo>
                  <a:lnTo>
                    <a:pt x="665" y="396"/>
                  </a:lnTo>
                  <a:lnTo>
                    <a:pt x="602" y="442"/>
                  </a:lnTo>
                  <a:lnTo>
                    <a:pt x="560" y="473"/>
                  </a:lnTo>
                  <a:cubicBezTo>
                    <a:pt x="490" y="518"/>
                    <a:pt x="438" y="545"/>
                    <a:pt x="392" y="545"/>
                  </a:cubicBezTo>
                  <a:cubicBezTo>
                    <a:pt x="380" y="545"/>
                    <a:pt x="369" y="543"/>
                    <a:pt x="357" y="540"/>
                  </a:cubicBezTo>
                  <a:cubicBezTo>
                    <a:pt x="326" y="533"/>
                    <a:pt x="298" y="508"/>
                    <a:pt x="287" y="477"/>
                  </a:cubicBezTo>
                  <a:cubicBezTo>
                    <a:pt x="256" y="414"/>
                    <a:pt x="192" y="377"/>
                    <a:pt x="123" y="377"/>
                  </a:cubicBezTo>
                  <a:cubicBezTo>
                    <a:pt x="115" y="377"/>
                    <a:pt x="107" y="378"/>
                    <a:pt x="98" y="379"/>
                  </a:cubicBezTo>
                  <a:cubicBezTo>
                    <a:pt x="11" y="396"/>
                    <a:pt x="0" y="508"/>
                    <a:pt x="0" y="571"/>
                  </a:cubicBezTo>
                  <a:cubicBezTo>
                    <a:pt x="0" y="659"/>
                    <a:pt x="46" y="732"/>
                    <a:pt x="137" y="788"/>
                  </a:cubicBezTo>
                  <a:cubicBezTo>
                    <a:pt x="235" y="846"/>
                    <a:pt x="365" y="874"/>
                    <a:pt x="503" y="874"/>
                  </a:cubicBezTo>
                  <a:cubicBezTo>
                    <a:pt x="668" y="874"/>
                    <a:pt x="845" y="835"/>
                    <a:pt x="994" y="757"/>
                  </a:cubicBezTo>
                  <a:lnTo>
                    <a:pt x="1184" y="659"/>
                  </a:lnTo>
                  <a:cubicBezTo>
                    <a:pt x="1544" y="470"/>
                    <a:pt x="2150" y="158"/>
                    <a:pt x="2220" y="15"/>
                  </a:cubicBezTo>
                  <a:cubicBezTo>
                    <a:pt x="2220" y="11"/>
                    <a:pt x="2220" y="11"/>
                    <a:pt x="2220" y="8"/>
                  </a:cubicBezTo>
                  <a:lnTo>
                    <a:pt x="2216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3" name="Google Shape;773;p145"/>
            <p:cNvSpPr/>
            <p:nvPr/>
          </p:nvSpPr>
          <p:spPr>
            <a:xfrm>
              <a:off x="1110233" y="1631597"/>
              <a:ext cx="22498" cy="29097"/>
            </a:xfrm>
            <a:custGeom>
              <a:rect b="b" l="l" r="r" t="t"/>
              <a:pathLst>
                <a:path extrusionOk="0" h="2143" w="1657">
                  <a:moveTo>
                    <a:pt x="207" y="0"/>
                  </a:moveTo>
                  <a:lnTo>
                    <a:pt x="204" y="4"/>
                  </a:lnTo>
                  <a:cubicBezTo>
                    <a:pt x="158" y="34"/>
                    <a:pt x="104" y="51"/>
                    <a:pt x="50" y="51"/>
                  </a:cubicBezTo>
                  <a:cubicBezTo>
                    <a:pt x="33" y="51"/>
                    <a:pt x="17" y="49"/>
                    <a:pt x="1" y="46"/>
                  </a:cubicBezTo>
                  <a:lnTo>
                    <a:pt x="1" y="46"/>
                  </a:lnTo>
                  <a:cubicBezTo>
                    <a:pt x="165" y="221"/>
                    <a:pt x="302" y="417"/>
                    <a:pt x="407" y="631"/>
                  </a:cubicBezTo>
                  <a:cubicBezTo>
                    <a:pt x="428" y="680"/>
                    <a:pt x="543" y="708"/>
                    <a:pt x="648" y="732"/>
                  </a:cubicBezTo>
                  <a:cubicBezTo>
                    <a:pt x="785" y="767"/>
                    <a:pt x="935" y="802"/>
                    <a:pt x="1026" y="900"/>
                  </a:cubicBezTo>
                  <a:cubicBezTo>
                    <a:pt x="1086" y="967"/>
                    <a:pt x="1170" y="981"/>
                    <a:pt x="1236" y="991"/>
                  </a:cubicBezTo>
                  <a:cubicBezTo>
                    <a:pt x="1306" y="1005"/>
                    <a:pt x="1362" y="1016"/>
                    <a:pt x="1387" y="1068"/>
                  </a:cubicBezTo>
                  <a:cubicBezTo>
                    <a:pt x="1405" y="1110"/>
                    <a:pt x="1398" y="1156"/>
                    <a:pt x="1373" y="1194"/>
                  </a:cubicBezTo>
                  <a:cubicBezTo>
                    <a:pt x="1345" y="1257"/>
                    <a:pt x="1327" y="1324"/>
                    <a:pt x="1324" y="1394"/>
                  </a:cubicBezTo>
                  <a:cubicBezTo>
                    <a:pt x="1320" y="1436"/>
                    <a:pt x="1327" y="1478"/>
                    <a:pt x="1352" y="1516"/>
                  </a:cubicBezTo>
                  <a:cubicBezTo>
                    <a:pt x="1355" y="1520"/>
                    <a:pt x="1359" y="1523"/>
                    <a:pt x="1366" y="1523"/>
                  </a:cubicBezTo>
                  <a:cubicBezTo>
                    <a:pt x="1457" y="1523"/>
                    <a:pt x="1534" y="1597"/>
                    <a:pt x="1566" y="1712"/>
                  </a:cubicBezTo>
                  <a:cubicBezTo>
                    <a:pt x="1594" y="1824"/>
                    <a:pt x="1559" y="1936"/>
                    <a:pt x="1471" y="1985"/>
                  </a:cubicBezTo>
                  <a:cubicBezTo>
                    <a:pt x="1433" y="2003"/>
                    <a:pt x="1412" y="2045"/>
                    <a:pt x="1422" y="2087"/>
                  </a:cubicBezTo>
                  <a:cubicBezTo>
                    <a:pt x="1429" y="2122"/>
                    <a:pt x="1461" y="2143"/>
                    <a:pt x="1510" y="2143"/>
                  </a:cubicBezTo>
                  <a:cubicBezTo>
                    <a:pt x="1534" y="2139"/>
                    <a:pt x="1562" y="2125"/>
                    <a:pt x="1576" y="2104"/>
                  </a:cubicBezTo>
                  <a:cubicBezTo>
                    <a:pt x="1639" y="2020"/>
                    <a:pt x="1657" y="1824"/>
                    <a:pt x="1615" y="1667"/>
                  </a:cubicBezTo>
                  <a:cubicBezTo>
                    <a:pt x="1594" y="1579"/>
                    <a:pt x="1590" y="1492"/>
                    <a:pt x="1604" y="1404"/>
                  </a:cubicBezTo>
                  <a:cubicBezTo>
                    <a:pt x="1615" y="1296"/>
                    <a:pt x="1622" y="1222"/>
                    <a:pt x="1534" y="1124"/>
                  </a:cubicBezTo>
                  <a:cubicBezTo>
                    <a:pt x="1520" y="1110"/>
                    <a:pt x="1506" y="1093"/>
                    <a:pt x="1492" y="1075"/>
                  </a:cubicBezTo>
                  <a:lnTo>
                    <a:pt x="1475" y="1047"/>
                  </a:lnTo>
                  <a:lnTo>
                    <a:pt x="1408" y="946"/>
                  </a:lnTo>
                  <a:lnTo>
                    <a:pt x="1419" y="946"/>
                  </a:lnTo>
                  <a:cubicBezTo>
                    <a:pt x="1398" y="904"/>
                    <a:pt x="1376" y="862"/>
                    <a:pt x="1359" y="820"/>
                  </a:cubicBezTo>
                  <a:cubicBezTo>
                    <a:pt x="1279" y="644"/>
                    <a:pt x="1228" y="552"/>
                    <a:pt x="1162" y="552"/>
                  </a:cubicBezTo>
                  <a:cubicBezTo>
                    <a:pt x="1154" y="552"/>
                    <a:pt x="1144" y="554"/>
                    <a:pt x="1135" y="557"/>
                  </a:cubicBezTo>
                  <a:cubicBezTo>
                    <a:pt x="1119" y="563"/>
                    <a:pt x="1103" y="566"/>
                    <a:pt x="1088" y="566"/>
                  </a:cubicBezTo>
                  <a:cubicBezTo>
                    <a:pt x="1024" y="566"/>
                    <a:pt x="970" y="520"/>
                    <a:pt x="925" y="480"/>
                  </a:cubicBezTo>
                  <a:cubicBezTo>
                    <a:pt x="881" y="440"/>
                    <a:pt x="841" y="403"/>
                    <a:pt x="795" y="403"/>
                  </a:cubicBezTo>
                  <a:cubicBezTo>
                    <a:pt x="793" y="403"/>
                    <a:pt x="790" y="403"/>
                    <a:pt x="788" y="403"/>
                  </a:cubicBezTo>
                  <a:cubicBezTo>
                    <a:pt x="757" y="406"/>
                    <a:pt x="722" y="413"/>
                    <a:pt x="683" y="420"/>
                  </a:cubicBezTo>
                  <a:cubicBezTo>
                    <a:pt x="626" y="432"/>
                    <a:pt x="564" y="444"/>
                    <a:pt x="507" y="444"/>
                  </a:cubicBezTo>
                  <a:cubicBezTo>
                    <a:pt x="456" y="444"/>
                    <a:pt x="409" y="434"/>
                    <a:pt x="372" y="406"/>
                  </a:cubicBezTo>
                  <a:cubicBezTo>
                    <a:pt x="333" y="378"/>
                    <a:pt x="309" y="336"/>
                    <a:pt x="305" y="287"/>
                  </a:cubicBezTo>
                  <a:cubicBezTo>
                    <a:pt x="284" y="126"/>
                    <a:pt x="235" y="18"/>
                    <a:pt x="20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4" name="Google Shape;774;p145"/>
            <p:cNvSpPr/>
            <p:nvPr/>
          </p:nvSpPr>
          <p:spPr>
            <a:xfrm>
              <a:off x="1475522" y="1731935"/>
              <a:ext cx="1059" cy="1914"/>
            </a:xfrm>
            <a:custGeom>
              <a:rect b="b" l="l" r="r" t="t"/>
              <a:pathLst>
                <a:path extrusionOk="0" h="141" w="78">
                  <a:moveTo>
                    <a:pt x="78" y="1"/>
                  </a:moveTo>
                  <a:cubicBezTo>
                    <a:pt x="50" y="11"/>
                    <a:pt x="29" y="32"/>
                    <a:pt x="15" y="60"/>
                  </a:cubicBezTo>
                  <a:cubicBezTo>
                    <a:pt x="8" y="85"/>
                    <a:pt x="1" y="113"/>
                    <a:pt x="1" y="141"/>
                  </a:cubicBezTo>
                  <a:cubicBezTo>
                    <a:pt x="25" y="92"/>
                    <a:pt x="50" y="46"/>
                    <a:pt x="7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5" name="Google Shape;775;p145"/>
            <p:cNvSpPr/>
            <p:nvPr/>
          </p:nvSpPr>
          <p:spPr>
            <a:xfrm>
              <a:off x="1389726" y="1671094"/>
              <a:ext cx="58858" cy="39483"/>
            </a:xfrm>
            <a:custGeom>
              <a:rect b="b" l="l" r="r" t="t"/>
              <a:pathLst>
                <a:path extrusionOk="0" h="2908" w="4335">
                  <a:moveTo>
                    <a:pt x="2336" y="0"/>
                  </a:moveTo>
                  <a:cubicBezTo>
                    <a:pt x="2281" y="0"/>
                    <a:pt x="2237" y="5"/>
                    <a:pt x="2206" y="15"/>
                  </a:cubicBezTo>
                  <a:cubicBezTo>
                    <a:pt x="2203" y="18"/>
                    <a:pt x="2196" y="18"/>
                    <a:pt x="2189" y="22"/>
                  </a:cubicBezTo>
                  <a:cubicBezTo>
                    <a:pt x="2182" y="162"/>
                    <a:pt x="1979" y="179"/>
                    <a:pt x="1639" y="211"/>
                  </a:cubicBezTo>
                  <a:cubicBezTo>
                    <a:pt x="1425" y="225"/>
                    <a:pt x="1212" y="253"/>
                    <a:pt x="998" y="298"/>
                  </a:cubicBezTo>
                  <a:cubicBezTo>
                    <a:pt x="606" y="389"/>
                    <a:pt x="225" y="750"/>
                    <a:pt x="172" y="869"/>
                  </a:cubicBezTo>
                  <a:cubicBezTo>
                    <a:pt x="221" y="869"/>
                    <a:pt x="263" y="893"/>
                    <a:pt x="291" y="932"/>
                  </a:cubicBezTo>
                  <a:cubicBezTo>
                    <a:pt x="361" y="1026"/>
                    <a:pt x="305" y="1201"/>
                    <a:pt x="228" y="1446"/>
                  </a:cubicBezTo>
                  <a:cubicBezTo>
                    <a:pt x="179" y="1593"/>
                    <a:pt x="137" y="1744"/>
                    <a:pt x="102" y="1895"/>
                  </a:cubicBezTo>
                  <a:cubicBezTo>
                    <a:pt x="1" y="2416"/>
                    <a:pt x="85" y="2784"/>
                    <a:pt x="221" y="2882"/>
                  </a:cubicBezTo>
                  <a:cubicBezTo>
                    <a:pt x="245" y="2899"/>
                    <a:pt x="271" y="2908"/>
                    <a:pt x="300" y="2908"/>
                  </a:cubicBezTo>
                  <a:cubicBezTo>
                    <a:pt x="336" y="2908"/>
                    <a:pt x="375" y="2895"/>
                    <a:pt x="417" y="2868"/>
                  </a:cubicBezTo>
                  <a:cubicBezTo>
                    <a:pt x="778" y="2651"/>
                    <a:pt x="862" y="2483"/>
                    <a:pt x="774" y="2140"/>
                  </a:cubicBezTo>
                  <a:cubicBezTo>
                    <a:pt x="673" y="1727"/>
                    <a:pt x="806" y="1173"/>
                    <a:pt x="925" y="932"/>
                  </a:cubicBezTo>
                  <a:cubicBezTo>
                    <a:pt x="995" y="792"/>
                    <a:pt x="1117" y="757"/>
                    <a:pt x="1226" y="725"/>
                  </a:cubicBezTo>
                  <a:cubicBezTo>
                    <a:pt x="1345" y="690"/>
                    <a:pt x="1439" y="666"/>
                    <a:pt x="1481" y="529"/>
                  </a:cubicBezTo>
                  <a:cubicBezTo>
                    <a:pt x="1523" y="382"/>
                    <a:pt x="1653" y="277"/>
                    <a:pt x="1804" y="260"/>
                  </a:cubicBezTo>
                  <a:cubicBezTo>
                    <a:pt x="1826" y="257"/>
                    <a:pt x="1848" y="255"/>
                    <a:pt x="1871" y="255"/>
                  </a:cubicBezTo>
                  <a:cubicBezTo>
                    <a:pt x="2085" y="255"/>
                    <a:pt x="2305" y="388"/>
                    <a:pt x="2448" y="610"/>
                  </a:cubicBezTo>
                  <a:cubicBezTo>
                    <a:pt x="2644" y="918"/>
                    <a:pt x="2500" y="1149"/>
                    <a:pt x="2374" y="1359"/>
                  </a:cubicBezTo>
                  <a:cubicBezTo>
                    <a:pt x="2311" y="1460"/>
                    <a:pt x="2255" y="1555"/>
                    <a:pt x="2238" y="1649"/>
                  </a:cubicBezTo>
                  <a:lnTo>
                    <a:pt x="2238" y="1660"/>
                  </a:lnTo>
                  <a:cubicBezTo>
                    <a:pt x="2259" y="1649"/>
                    <a:pt x="2283" y="1632"/>
                    <a:pt x="2301" y="1621"/>
                  </a:cubicBezTo>
                  <a:cubicBezTo>
                    <a:pt x="2397" y="1556"/>
                    <a:pt x="2535" y="1465"/>
                    <a:pt x="2678" y="1465"/>
                  </a:cubicBezTo>
                  <a:cubicBezTo>
                    <a:pt x="2711" y="1465"/>
                    <a:pt x="2744" y="1470"/>
                    <a:pt x="2777" y="1481"/>
                  </a:cubicBezTo>
                  <a:cubicBezTo>
                    <a:pt x="2990" y="1551"/>
                    <a:pt x="2983" y="1804"/>
                    <a:pt x="2976" y="1986"/>
                  </a:cubicBezTo>
                  <a:cubicBezTo>
                    <a:pt x="2976" y="2052"/>
                    <a:pt x="2973" y="2161"/>
                    <a:pt x="2990" y="2182"/>
                  </a:cubicBezTo>
                  <a:cubicBezTo>
                    <a:pt x="3067" y="2168"/>
                    <a:pt x="3298" y="1758"/>
                    <a:pt x="3298" y="1397"/>
                  </a:cubicBezTo>
                  <a:cubicBezTo>
                    <a:pt x="3298" y="1173"/>
                    <a:pt x="3368" y="1103"/>
                    <a:pt x="3421" y="1051"/>
                  </a:cubicBezTo>
                  <a:cubicBezTo>
                    <a:pt x="3459" y="1016"/>
                    <a:pt x="3473" y="998"/>
                    <a:pt x="3463" y="918"/>
                  </a:cubicBezTo>
                  <a:cubicBezTo>
                    <a:pt x="3452" y="872"/>
                    <a:pt x="3470" y="820"/>
                    <a:pt x="3512" y="792"/>
                  </a:cubicBezTo>
                  <a:cubicBezTo>
                    <a:pt x="3530" y="780"/>
                    <a:pt x="3549" y="774"/>
                    <a:pt x="3570" y="774"/>
                  </a:cubicBezTo>
                  <a:cubicBezTo>
                    <a:pt x="3629" y="774"/>
                    <a:pt x="3702" y="815"/>
                    <a:pt x="3803" y="869"/>
                  </a:cubicBezTo>
                  <a:cubicBezTo>
                    <a:pt x="3928" y="938"/>
                    <a:pt x="4078" y="1017"/>
                    <a:pt x="4206" y="1017"/>
                  </a:cubicBezTo>
                  <a:cubicBezTo>
                    <a:pt x="4214" y="1017"/>
                    <a:pt x="4222" y="1016"/>
                    <a:pt x="4230" y="1016"/>
                  </a:cubicBezTo>
                  <a:cubicBezTo>
                    <a:pt x="4307" y="1012"/>
                    <a:pt x="4321" y="991"/>
                    <a:pt x="4321" y="991"/>
                  </a:cubicBezTo>
                  <a:cubicBezTo>
                    <a:pt x="4335" y="960"/>
                    <a:pt x="4251" y="827"/>
                    <a:pt x="4191" y="736"/>
                  </a:cubicBezTo>
                  <a:cubicBezTo>
                    <a:pt x="4111" y="617"/>
                    <a:pt x="4037" y="491"/>
                    <a:pt x="3978" y="354"/>
                  </a:cubicBezTo>
                  <a:cubicBezTo>
                    <a:pt x="3907" y="188"/>
                    <a:pt x="3780" y="153"/>
                    <a:pt x="3590" y="153"/>
                  </a:cubicBezTo>
                  <a:cubicBezTo>
                    <a:pt x="3543" y="153"/>
                    <a:pt x="3493" y="155"/>
                    <a:pt x="3438" y="158"/>
                  </a:cubicBezTo>
                  <a:cubicBezTo>
                    <a:pt x="3379" y="161"/>
                    <a:pt x="3319" y="164"/>
                    <a:pt x="3261" y="164"/>
                  </a:cubicBezTo>
                  <a:cubicBezTo>
                    <a:pt x="3170" y="164"/>
                    <a:pt x="3082" y="156"/>
                    <a:pt x="3001" y="127"/>
                  </a:cubicBezTo>
                  <a:cubicBezTo>
                    <a:pt x="2787" y="49"/>
                    <a:pt x="2511" y="0"/>
                    <a:pt x="233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6" name="Google Shape;776;p145"/>
            <p:cNvSpPr/>
            <p:nvPr/>
          </p:nvSpPr>
          <p:spPr>
            <a:xfrm>
              <a:off x="1309917" y="1312268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7" name="Google Shape;777;p145"/>
            <p:cNvSpPr/>
            <p:nvPr/>
          </p:nvSpPr>
          <p:spPr>
            <a:xfrm>
              <a:off x="1507986" y="1447255"/>
              <a:ext cx="18601" cy="10482"/>
            </a:xfrm>
            <a:custGeom>
              <a:rect b="b" l="l" r="r" t="t"/>
              <a:pathLst>
                <a:path extrusionOk="0" h="772" w="1370">
                  <a:moveTo>
                    <a:pt x="716" y="0"/>
                  </a:moveTo>
                  <a:cubicBezTo>
                    <a:pt x="671" y="0"/>
                    <a:pt x="625" y="11"/>
                    <a:pt x="578" y="36"/>
                  </a:cubicBezTo>
                  <a:cubicBezTo>
                    <a:pt x="396" y="127"/>
                    <a:pt x="200" y="183"/>
                    <a:pt x="1" y="197"/>
                  </a:cubicBezTo>
                  <a:cubicBezTo>
                    <a:pt x="214" y="260"/>
                    <a:pt x="410" y="376"/>
                    <a:pt x="568" y="537"/>
                  </a:cubicBezTo>
                  <a:cubicBezTo>
                    <a:pt x="645" y="624"/>
                    <a:pt x="680" y="701"/>
                    <a:pt x="669" y="771"/>
                  </a:cubicBezTo>
                  <a:cubicBezTo>
                    <a:pt x="809" y="771"/>
                    <a:pt x="1268" y="621"/>
                    <a:pt x="1359" y="477"/>
                  </a:cubicBezTo>
                  <a:cubicBezTo>
                    <a:pt x="1370" y="460"/>
                    <a:pt x="1366" y="453"/>
                    <a:pt x="1352" y="439"/>
                  </a:cubicBezTo>
                  <a:cubicBezTo>
                    <a:pt x="1317" y="407"/>
                    <a:pt x="1279" y="372"/>
                    <a:pt x="1237" y="334"/>
                  </a:cubicBezTo>
                  <a:cubicBezTo>
                    <a:pt x="1069" y="169"/>
                    <a:pt x="895" y="0"/>
                    <a:pt x="71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8" name="Google Shape;778;p145"/>
            <p:cNvSpPr/>
            <p:nvPr/>
          </p:nvSpPr>
          <p:spPr>
            <a:xfrm>
              <a:off x="1328559" y="1417113"/>
              <a:ext cx="4236" cy="937"/>
            </a:xfrm>
            <a:custGeom>
              <a:rect b="b" l="l" r="r" t="t"/>
              <a:pathLst>
                <a:path extrusionOk="0" h="69" w="312">
                  <a:moveTo>
                    <a:pt x="52" y="0"/>
                  </a:moveTo>
                  <a:cubicBezTo>
                    <a:pt x="35" y="0"/>
                    <a:pt x="19" y="4"/>
                    <a:pt x="4" y="12"/>
                  </a:cubicBezTo>
                  <a:cubicBezTo>
                    <a:pt x="4" y="16"/>
                    <a:pt x="0" y="23"/>
                    <a:pt x="4" y="30"/>
                  </a:cubicBezTo>
                  <a:cubicBezTo>
                    <a:pt x="4" y="51"/>
                    <a:pt x="7" y="54"/>
                    <a:pt x="11" y="58"/>
                  </a:cubicBezTo>
                  <a:cubicBezTo>
                    <a:pt x="15" y="61"/>
                    <a:pt x="31" y="68"/>
                    <a:pt x="68" y="68"/>
                  </a:cubicBezTo>
                  <a:cubicBezTo>
                    <a:pt x="113" y="68"/>
                    <a:pt x="188" y="58"/>
                    <a:pt x="312" y="16"/>
                  </a:cubicBezTo>
                  <a:cubicBezTo>
                    <a:pt x="270" y="16"/>
                    <a:pt x="224" y="12"/>
                    <a:pt x="182" y="9"/>
                  </a:cubicBezTo>
                  <a:cubicBezTo>
                    <a:pt x="147" y="5"/>
                    <a:pt x="105" y="2"/>
                    <a:pt x="70" y="2"/>
                  </a:cubicBezTo>
                  <a:cubicBezTo>
                    <a:pt x="64" y="1"/>
                    <a:pt x="58" y="0"/>
                    <a:pt x="5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9" name="Google Shape;779;p145"/>
            <p:cNvSpPr/>
            <p:nvPr/>
          </p:nvSpPr>
          <p:spPr>
            <a:xfrm>
              <a:off x="1359407" y="1645812"/>
              <a:ext cx="55247" cy="22335"/>
            </a:xfrm>
            <a:custGeom>
              <a:rect b="b" l="l" r="r" t="t"/>
              <a:pathLst>
                <a:path extrusionOk="0" h="1645" w="4069">
                  <a:moveTo>
                    <a:pt x="2059" y="0"/>
                  </a:moveTo>
                  <a:cubicBezTo>
                    <a:pt x="1943" y="0"/>
                    <a:pt x="1814" y="165"/>
                    <a:pt x="1684" y="326"/>
                  </a:cubicBezTo>
                  <a:cubicBezTo>
                    <a:pt x="1617" y="413"/>
                    <a:pt x="1544" y="497"/>
                    <a:pt x="1467" y="578"/>
                  </a:cubicBezTo>
                  <a:lnTo>
                    <a:pt x="1474" y="578"/>
                  </a:lnTo>
                  <a:lnTo>
                    <a:pt x="1386" y="651"/>
                  </a:lnTo>
                  <a:lnTo>
                    <a:pt x="1355" y="676"/>
                  </a:lnTo>
                  <a:cubicBezTo>
                    <a:pt x="1274" y="740"/>
                    <a:pt x="1175" y="778"/>
                    <a:pt x="1071" y="778"/>
                  </a:cubicBezTo>
                  <a:cubicBezTo>
                    <a:pt x="1066" y="778"/>
                    <a:pt x="1062" y="777"/>
                    <a:pt x="1057" y="777"/>
                  </a:cubicBezTo>
                  <a:cubicBezTo>
                    <a:pt x="1048" y="777"/>
                    <a:pt x="1039" y="776"/>
                    <a:pt x="1029" y="776"/>
                  </a:cubicBezTo>
                  <a:cubicBezTo>
                    <a:pt x="700" y="776"/>
                    <a:pt x="106" y="1116"/>
                    <a:pt x="18" y="1316"/>
                  </a:cubicBezTo>
                  <a:cubicBezTo>
                    <a:pt x="0" y="1351"/>
                    <a:pt x="11" y="1362"/>
                    <a:pt x="18" y="1369"/>
                  </a:cubicBezTo>
                  <a:cubicBezTo>
                    <a:pt x="52" y="1404"/>
                    <a:pt x="88" y="1416"/>
                    <a:pt x="132" y="1416"/>
                  </a:cubicBezTo>
                  <a:cubicBezTo>
                    <a:pt x="168" y="1416"/>
                    <a:pt x="209" y="1408"/>
                    <a:pt x="259" y="1397"/>
                  </a:cubicBezTo>
                  <a:cubicBezTo>
                    <a:pt x="314" y="1385"/>
                    <a:pt x="374" y="1373"/>
                    <a:pt x="437" y="1373"/>
                  </a:cubicBezTo>
                  <a:cubicBezTo>
                    <a:pt x="525" y="1373"/>
                    <a:pt x="620" y="1398"/>
                    <a:pt x="718" y="1488"/>
                  </a:cubicBezTo>
                  <a:cubicBezTo>
                    <a:pt x="752" y="1519"/>
                    <a:pt x="795" y="1533"/>
                    <a:pt x="845" y="1533"/>
                  </a:cubicBezTo>
                  <a:cubicBezTo>
                    <a:pt x="1035" y="1533"/>
                    <a:pt x="1320" y="1336"/>
                    <a:pt x="1558" y="1173"/>
                  </a:cubicBezTo>
                  <a:cubicBezTo>
                    <a:pt x="1673" y="1096"/>
                    <a:pt x="1779" y="1022"/>
                    <a:pt x="1877" y="970"/>
                  </a:cubicBezTo>
                  <a:cubicBezTo>
                    <a:pt x="1946" y="932"/>
                    <a:pt x="2002" y="907"/>
                    <a:pt x="2048" y="907"/>
                  </a:cubicBezTo>
                  <a:cubicBezTo>
                    <a:pt x="2070" y="907"/>
                    <a:pt x="2090" y="912"/>
                    <a:pt x="2108" y="924"/>
                  </a:cubicBezTo>
                  <a:cubicBezTo>
                    <a:pt x="2160" y="966"/>
                    <a:pt x="2136" y="1043"/>
                    <a:pt x="2111" y="1120"/>
                  </a:cubicBezTo>
                  <a:cubicBezTo>
                    <a:pt x="2094" y="1162"/>
                    <a:pt x="2083" y="1204"/>
                    <a:pt x="2083" y="1250"/>
                  </a:cubicBezTo>
                  <a:lnTo>
                    <a:pt x="2104" y="1250"/>
                  </a:lnTo>
                  <a:cubicBezTo>
                    <a:pt x="2286" y="1250"/>
                    <a:pt x="2328" y="1337"/>
                    <a:pt x="2367" y="1411"/>
                  </a:cubicBezTo>
                  <a:cubicBezTo>
                    <a:pt x="2402" y="1495"/>
                    <a:pt x="2465" y="1558"/>
                    <a:pt x="2549" y="1597"/>
                  </a:cubicBezTo>
                  <a:cubicBezTo>
                    <a:pt x="2589" y="1617"/>
                    <a:pt x="2633" y="1625"/>
                    <a:pt x="2679" y="1625"/>
                  </a:cubicBezTo>
                  <a:cubicBezTo>
                    <a:pt x="2791" y="1625"/>
                    <a:pt x="2919" y="1574"/>
                    <a:pt x="3053" y="1520"/>
                  </a:cubicBezTo>
                  <a:cubicBezTo>
                    <a:pt x="3207" y="1460"/>
                    <a:pt x="3368" y="1393"/>
                    <a:pt x="3536" y="1393"/>
                  </a:cubicBezTo>
                  <a:cubicBezTo>
                    <a:pt x="3756" y="1393"/>
                    <a:pt x="3851" y="1513"/>
                    <a:pt x="3911" y="1590"/>
                  </a:cubicBezTo>
                  <a:cubicBezTo>
                    <a:pt x="3942" y="1629"/>
                    <a:pt x="3954" y="1645"/>
                    <a:pt x="3969" y="1645"/>
                  </a:cubicBezTo>
                  <a:cubicBezTo>
                    <a:pt x="3979" y="1645"/>
                    <a:pt x="3990" y="1637"/>
                    <a:pt x="4009" y="1625"/>
                  </a:cubicBezTo>
                  <a:cubicBezTo>
                    <a:pt x="4026" y="1614"/>
                    <a:pt x="4044" y="1597"/>
                    <a:pt x="4051" y="1576"/>
                  </a:cubicBezTo>
                  <a:cubicBezTo>
                    <a:pt x="4068" y="1516"/>
                    <a:pt x="4005" y="1414"/>
                    <a:pt x="3939" y="1306"/>
                  </a:cubicBezTo>
                  <a:cubicBezTo>
                    <a:pt x="3855" y="1169"/>
                    <a:pt x="3763" y="1015"/>
                    <a:pt x="3739" y="837"/>
                  </a:cubicBezTo>
                  <a:cubicBezTo>
                    <a:pt x="3721" y="707"/>
                    <a:pt x="3658" y="700"/>
                    <a:pt x="3518" y="700"/>
                  </a:cubicBezTo>
                  <a:cubicBezTo>
                    <a:pt x="3385" y="697"/>
                    <a:pt x="3189" y="690"/>
                    <a:pt x="3158" y="424"/>
                  </a:cubicBezTo>
                  <a:cubicBezTo>
                    <a:pt x="3116" y="88"/>
                    <a:pt x="2419" y="0"/>
                    <a:pt x="205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145"/>
            <p:cNvSpPr/>
            <p:nvPr/>
          </p:nvSpPr>
          <p:spPr>
            <a:xfrm>
              <a:off x="1451571" y="1689858"/>
              <a:ext cx="24589" cy="7454"/>
            </a:xfrm>
            <a:custGeom>
              <a:rect b="b" l="l" r="r" t="t"/>
              <a:pathLst>
                <a:path extrusionOk="0" h="549" w="1811">
                  <a:moveTo>
                    <a:pt x="1702" y="0"/>
                  </a:moveTo>
                  <a:cubicBezTo>
                    <a:pt x="1664" y="0"/>
                    <a:pt x="1610" y="15"/>
                    <a:pt x="1530" y="40"/>
                  </a:cubicBezTo>
                  <a:cubicBezTo>
                    <a:pt x="1425" y="72"/>
                    <a:pt x="1295" y="111"/>
                    <a:pt x="1148" y="111"/>
                  </a:cubicBezTo>
                  <a:cubicBezTo>
                    <a:pt x="1118" y="111"/>
                    <a:pt x="1088" y="110"/>
                    <a:pt x="1057" y="106"/>
                  </a:cubicBezTo>
                  <a:cubicBezTo>
                    <a:pt x="1023" y="102"/>
                    <a:pt x="986" y="100"/>
                    <a:pt x="946" y="100"/>
                  </a:cubicBezTo>
                  <a:cubicBezTo>
                    <a:pt x="618" y="100"/>
                    <a:pt x="137" y="247"/>
                    <a:pt x="25" y="394"/>
                  </a:cubicBezTo>
                  <a:cubicBezTo>
                    <a:pt x="0" y="429"/>
                    <a:pt x="7" y="446"/>
                    <a:pt x="11" y="453"/>
                  </a:cubicBezTo>
                  <a:cubicBezTo>
                    <a:pt x="38" y="524"/>
                    <a:pt x="58" y="549"/>
                    <a:pt x="130" y="549"/>
                  </a:cubicBezTo>
                  <a:cubicBezTo>
                    <a:pt x="161" y="549"/>
                    <a:pt x="201" y="544"/>
                    <a:pt x="256" y="537"/>
                  </a:cubicBezTo>
                  <a:lnTo>
                    <a:pt x="329" y="523"/>
                  </a:lnTo>
                  <a:lnTo>
                    <a:pt x="336" y="523"/>
                  </a:lnTo>
                  <a:lnTo>
                    <a:pt x="385" y="516"/>
                  </a:lnTo>
                  <a:cubicBezTo>
                    <a:pt x="476" y="506"/>
                    <a:pt x="609" y="488"/>
                    <a:pt x="770" y="481"/>
                  </a:cubicBezTo>
                  <a:cubicBezTo>
                    <a:pt x="1271" y="464"/>
                    <a:pt x="1698" y="334"/>
                    <a:pt x="1789" y="176"/>
                  </a:cubicBezTo>
                  <a:cubicBezTo>
                    <a:pt x="1810" y="134"/>
                    <a:pt x="1810" y="85"/>
                    <a:pt x="1782" y="47"/>
                  </a:cubicBezTo>
                  <a:cubicBezTo>
                    <a:pt x="1779" y="40"/>
                    <a:pt x="1775" y="33"/>
                    <a:pt x="1768" y="29"/>
                  </a:cubicBezTo>
                  <a:cubicBezTo>
                    <a:pt x="1753" y="9"/>
                    <a:pt x="1732" y="0"/>
                    <a:pt x="170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1" name="Google Shape;781;p145"/>
            <p:cNvSpPr/>
            <p:nvPr/>
          </p:nvSpPr>
          <p:spPr>
            <a:xfrm>
              <a:off x="1051157" y="1420222"/>
              <a:ext cx="5241" cy="3965"/>
            </a:xfrm>
            <a:custGeom>
              <a:rect b="b" l="l" r="r" t="t"/>
              <a:pathLst>
                <a:path extrusionOk="0" h="292" w="386">
                  <a:moveTo>
                    <a:pt x="385" y="0"/>
                  </a:moveTo>
                  <a:cubicBezTo>
                    <a:pt x="312" y="49"/>
                    <a:pt x="252" y="88"/>
                    <a:pt x="203" y="112"/>
                  </a:cubicBezTo>
                  <a:cubicBezTo>
                    <a:pt x="123" y="151"/>
                    <a:pt x="53" y="210"/>
                    <a:pt x="0" y="287"/>
                  </a:cubicBezTo>
                  <a:cubicBezTo>
                    <a:pt x="14" y="291"/>
                    <a:pt x="28" y="291"/>
                    <a:pt x="46" y="291"/>
                  </a:cubicBezTo>
                  <a:cubicBezTo>
                    <a:pt x="57" y="291"/>
                    <a:pt x="68" y="292"/>
                    <a:pt x="79" y="292"/>
                  </a:cubicBezTo>
                  <a:cubicBezTo>
                    <a:pt x="188" y="292"/>
                    <a:pt x="281" y="261"/>
                    <a:pt x="322" y="210"/>
                  </a:cubicBezTo>
                  <a:cubicBezTo>
                    <a:pt x="340" y="189"/>
                    <a:pt x="347" y="158"/>
                    <a:pt x="340" y="130"/>
                  </a:cubicBezTo>
                  <a:cubicBezTo>
                    <a:pt x="333" y="84"/>
                    <a:pt x="350" y="35"/>
                    <a:pt x="38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2" name="Google Shape;782;p145"/>
            <p:cNvSpPr/>
            <p:nvPr/>
          </p:nvSpPr>
          <p:spPr>
            <a:xfrm>
              <a:off x="1513458" y="2479960"/>
              <a:ext cx="11663" cy="15465"/>
            </a:xfrm>
            <a:custGeom>
              <a:rect b="b" l="l" r="r" t="t"/>
              <a:pathLst>
                <a:path extrusionOk="0" h="1139" w="859">
                  <a:moveTo>
                    <a:pt x="651" y="0"/>
                  </a:moveTo>
                  <a:cubicBezTo>
                    <a:pt x="630" y="4"/>
                    <a:pt x="609" y="7"/>
                    <a:pt x="588" y="14"/>
                  </a:cubicBezTo>
                  <a:cubicBezTo>
                    <a:pt x="224" y="140"/>
                    <a:pt x="98" y="267"/>
                    <a:pt x="147" y="459"/>
                  </a:cubicBezTo>
                  <a:cubicBezTo>
                    <a:pt x="189" y="610"/>
                    <a:pt x="140" y="774"/>
                    <a:pt x="21" y="872"/>
                  </a:cubicBezTo>
                  <a:lnTo>
                    <a:pt x="0" y="890"/>
                  </a:lnTo>
                  <a:cubicBezTo>
                    <a:pt x="28" y="900"/>
                    <a:pt x="53" y="918"/>
                    <a:pt x="70" y="939"/>
                  </a:cubicBezTo>
                  <a:cubicBezTo>
                    <a:pt x="116" y="991"/>
                    <a:pt x="168" y="1040"/>
                    <a:pt x="221" y="1086"/>
                  </a:cubicBezTo>
                  <a:cubicBezTo>
                    <a:pt x="130" y="862"/>
                    <a:pt x="186" y="757"/>
                    <a:pt x="228" y="715"/>
                  </a:cubicBezTo>
                  <a:cubicBezTo>
                    <a:pt x="259" y="683"/>
                    <a:pt x="301" y="666"/>
                    <a:pt x="347" y="666"/>
                  </a:cubicBezTo>
                  <a:cubicBezTo>
                    <a:pt x="371" y="666"/>
                    <a:pt x="399" y="669"/>
                    <a:pt x="424" y="680"/>
                  </a:cubicBezTo>
                  <a:cubicBezTo>
                    <a:pt x="511" y="715"/>
                    <a:pt x="525" y="830"/>
                    <a:pt x="539" y="956"/>
                  </a:cubicBezTo>
                  <a:cubicBezTo>
                    <a:pt x="546" y="1012"/>
                    <a:pt x="560" y="1121"/>
                    <a:pt x="585" y="1138"/>
                  </a:cubicBezTo>
                  <a:cubicBezTo>
                    <a:pt x="592" y="1135"/>
                    <a:pt x="599" y="1135"/>
                    <a:pt x="602" y="1131"/>
                  </a:cubicBezTo>
                  <a:cubicBezTo>
                    <a:pt x="630" y="1117"/>
                    <a:pt x="637" y="1107"/>
                    <a:pt x="641" y="1103"/>
                  </a:cubicBezTo>
                  <a:cubicBezTo>
                    <a:pt x="644" y="1086"/>
                    <a:pt x="616" y="1040"/>
                    <a:pt x="595" y="1012"/>
                  </a:cubicBezTo>
                  <a:cubicBezTo>
                    <a:pt x="557" y="946"/>
                    <a:pt x="504" y="862"/>
                    <a:pt x="546" y="774"/>
                  </a:cubicBezTo>
                  <a:cubicBezTo>
                    <a:pt x="585" y="687"/>
                    <a:pt x="690" y="655"/>
                    <a:pt x="781" y="627"/>
                  </a:cubicBezTo>
                  <a:cubicBezTo>
                    <a:pt x="806" y="620"/>
                    <a:pt x="837" y="610"/>
                    <a:pt x="858" y="599"/>
                  </a:cubicBezTo>
                  <a:cubicBezTo>
                    <a:pt x="846" y="590"/>
                    <a:pt x="833" y="586"/>
                    <a:pt x="817" y="586"/>
                  </a:cubicBezTo>
                  <a:cubicBezTo>
                    <a:pt x="791" y="586"/>
                    <a:pt x="758" y="597"/>
                    <a:pt x="707" y="617"/>
                  </a:cubicBezTo>
                  <a:cubicBezTo>
                    <a:pt x="657" y="635"/>
                    <a:pt x="597" y="656"/>
                    <a:pt x="535" y="656"/>
                  </a:cubicBezTo>
                  <a:cubicBezTo>
                    <a:pt x="478" y="656"/>
                    <a:pt x="419" y="637"/>
                    <a:pt x="364" y="578"/>
                  </a:cubicBezTo>
                  <a:cubicBezTo>
                    <a:pt x="294" y="505"/>
                    <a:pt x="231" y="424"/>
                    <a:pt x="252" y="340"/>
                  </a:cubicBezTo>
                  <a:cubicBezTo>
                    <a:pt x="270" y="253"/>
                    <a:pt x="350" y="207"/>
                    <a:pt x="469" y="158"/>
                  </a:cubicBezTo>
                  <a:cubicBezTo>
                    <a:pt x="546" y="126"/>
                    <a:pt x="609" y="70"/>
                    <a:pt x="65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3" name="Google Shape;783;p145"/>
            <p:cNvSpPr/>
            <p:nvPr/>
          </p:nvSpPr>
          <p:spPr>
            <a:xfrm>
              <a:off x="1506995" y="2482186"/>
              <a:ext cx="4956" cy="2743"/>
            </a:xfrm>
            <a:custGeom>
              <a:rect b="b" l="l" r="r" t="t"/>
              <a:pathLst>
                <a:path extrusionOk="0" h="202" w="365">
                  <a:moveTo>
                    <a:pt x="323" y="1"/>
                  </a:moveTo>
                  <a:cubicBezTo>
                    <a:pt x="302" y="1"/>
                    <a:pt x="243" y="33"/>
                    <a:pt x="207" y="54"/>
                  </a:cubicBezTo>
                  <a:cubicBezTo>
                    <a:pt x="140" y="96"/>
                    <a:pt x="74" y="127"/>
                    <a:pt x="0" y="152"/>
                  </a:cubicBezTo>
                  <a:cubicBezTo>
                    <a:pt x="11" y="159"/>
                    <a:pt x="21" y="169"/>
                    <a:pt x="32" y="176"/>
                  </a:cubicBezTo>
                  <a:cubicBezTo>
                    <a:pt x="53" y="194"/>
                    <a:pt x="86" y="202"/>
                    <a:pt x="122" y="202"/>
                  </a:cubicBezTo>
                  <a:cubicBezTo>
                    <a:pt x="180" y="202"/>
                    <a:pt x="248" y="181"/>
                    <a:pt x="298" y="145"/>
                  </a:cubicBezTo>
                  <a:cubicBezTo>
                    <a:pt x="350" y="106"/>
                    <a:pt x="364" y="64"/>
                    <a:pt x="343" y="25"/>
                  </a:cubicBezTo>
                  <a:cubicBezTo>
                    <a:pt x="333" y="8"/>
                    <a:pt x="326" y="1"/>
                    <a:pt x="326" y="1"/>
                  </a:cubicBezTo>
                  <a:cubicBezTo>
                    <a:pt x="325" y="1"/>
                    <a:pt x="324" y="1"/>
                    <a:pt x="32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145"/>
            <p:cNvSpPr/>
            <p:nvPr/>
          </p:nvSpPr>
          <p:spPr>
            <a:xfrm>
              <a:off x="1039073" y="1557966"/>
              <a:ext cx="1344" cy="4155"/>
            </a:xfrm>
            <a:custGeom>
              <a:rect b="b" l="l" r="r" t="t"/>
              <a:pathLst>
                <a:path extrusionOk="0" h="306" w="99">
                  <a:moveTo>
                    <a:pt x="57" y="1"/>
                  </a:moveTo>
                  <a:cubicBezTo>
                    <a:pt x="50" y="1"/>
                    <a:pt x="43" y="4"/>
                    <a:pt x="39" y="11"/>
                  </a:cubicBezTo>
                  <a:cubicBezTo>
                    <a:pt x="4" y="53"/>
                    <a:pt x="1" y="169"/>
                    <a:pt x="64" y="270"/>
                  </a:cubicBezTo>
                  <a:cubicBezTo>
                    <a:pt x="71" y="281"/>
                    <a:pt x="78" y="291"/>
                    <a:pt x="85" y="305"/>
                  </a:cubicBezTo>
                  <a:cubicBezTo>
                    <a:pt x="78" y="253"/>
                    <a:pt x="78" y="200"/>
                    <a:pt x="88" y="148"/>
                  </a:cubicBezTo>
                  <a:cubicBezTo>
                    <a:pt x="99" y="53"/>
                    <a:pt x="99" y="11"/>
                    <a:pt x="7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5" name="Google Shape;785;p145"/>
            <p:cNvSpPr/>
            <p:nvPr/>
          </p:nvSpPr>
          <p:spPr>
            <a:xfrm>
              <a:off x="1493960" y="2432982"/>
              <a:ext cx="1589" cy="1168"/>
            </a:xfrm>
            <a:custGeom>
              <a:rect b="b" l="l" r="r" t="t"/>
              <a:pathLst>
                <a:path extrusionOk="0" h="86" w="117">
                  <a:moveTo>
                    <a:pt x="18" y="0"/>
                  </a:moveTo>
                  <a:cubicBezTo>
                    <a:pt x="12" y="0"/>
                    <a:pt x="7" y="1"/>
                    <a:pt x="1" y="2"/>
                  </a:cubicBezTo>
                  <a:cubicBezTo>
                    <a:pt x="43" y="26"/>
                    <a:pt x="78" y="54"/>
                    <a:pt x="113" y="86"/>
                  </a:cubicBezTo>
                  <a:cubicBezTo>
                    <a:pt x="116" y="75"/>
                    <a:pt x="113" y="61"/>
                    <a:pt x="109" y="51"/>
                  </a:cubicBezTo>
                  <a:cubicBezTo>
                    <a:pt x="102" y="30"/>
                    <a:pt x="88" y="12"/>
                    <a:pt x="67" y="9"/>
                  </a:cubicBezTo>
                  <a:cubicBezTo>
                    <a:pt x="52" y="3"/>
                    <a:pt x="35" y="0"/>
                    <a:pt x="1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145"/>
            <p:cNvSpPr/>
            <p:nvPr/>
          </p:nvSpPr>
          <p:spPr>
            <a:xfrm>
              <a:off x="1496866" y="2484630"/>
              <a:ext cx="7006" cy="4331"/>
            </a:xfrm>
            <a:custGeom>
              <a:rect b="b" l="l" r="r" t="t"/>
              <a:pathLst>
                <a:path extrusionOk="0" h="319" w="516">
                  <a:moveTo>
                    <a:pt x="479" y="0"/>
                  </a:moveTo>
                  <a:cubicBezTo>
                    <a:pt x="397" y="0"/>
                    <a:pt x="319" y="41"/>
                    <a:pt x="274" y="108"/>
                  </a:cubicBezTo>
                  <a:cubicBezTo>
                    <a:pt x="231" y="159"/>
                    <a:pt x="182" y="217"/>
                    <a:pt x="89" y="217"/>
                  </a:cubicBezTo>
                  <a:cubicBezTo>
                    <a:pt x="67" y="217"/>
                    <a:pt x="42" y="213"/>
                    <a:pt x="15" y="206"/>
                  </a:cubicBezTo>
                  <a:lnTo>
                    <a:pt x="1" y="203"/>
                  </a:lnTo>
                  <a:lnTo>
                    <a:pt x="1" y="203"/>
                  </a:lnTo>
                  <a:cubicBezTo>
                    <a:pt x="46" y="217"/>
                    <a:pt x="88" y="231"/>
                    <a:pt x="137" y="245"/>
                  </a:cubicBezTo>
                  <a:cubicBezTo>
                    <a:pt x="215" y="275"/>
                    <a:pt x="338" y="318"/>
                    <a:pt x="387" y="318"/>
                  </a:cubicBezTo>
                  <a:cubicBezTo>
                    <a:pt x="389" y="318"/>
                    <a:pt x="391" y="318"/>
                    <a:pt x="393" y="318"/>
                  </a:cubicBezTo>
                  <a:cubicBezTo>
                    <a:pt x="386" y="199"/>
                    <a:pt x="428" y="84"/>
                    <a:pt x="515" y="3"/>
                  </a:cubicBezTo>
                  <a:cubicBezTo>
                    <a:pt x="503" y="1"/>
                    <a:pt x="491" y="0"/>
                    <a:pt x="47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145"/>
            <p:cNvSpPr/>
            <p:nvPr/>
          </p:nvSpPr>
          <p:spPr>
            <a:xfrm>
              <a:off x="1412930" y="1447825"/>
              <a:ext cx="2200" cy="1643"/>
            </a:xfrm>
            <a:custGeom>
              <a:rect b="b" l="l" r="r" t="t"/>
              <a:pathLst>
                <a:path extrusionOk="0" h="121" w="162">
                  <a:moveTo>
                    <a:pt x="58" y="1"/>
                  </a:moveTo>
                  <a:cubicBezTo>
                    <a:pt x="56" y="1"/>
                    <a:pt x="54" y="1"/>
                    <a:pt x="53" y="1"/>
                  </a:cubicBezTo>
                  <a:lnTo>
                    <a:pt x="39" y="1"/>
                  </a:lnTo>
                  <a:cubicBezTo>
                    <a:pt x="25" y="1"/>
                    <a:pt x="7" y="12"/>
                    <a:pt x="0" y="26"/>
                  </a:cubicBezTo>
                  <a:cubicBezTo>
                    <a:pt x="0" y="33"/>
                    <a:pt x="14" y="57"/>
                    <a:pt x="77" y="82"/>
                  </a:cubicBezTo>
                  <a:cubicBezTo>
                    <a:pt x="105" y="92"/>
                    <a:pt x="133" y="106"/>
                    <a:pt x="161" y="120"/>
                  </a:cubicBezTo>
                  <a:cubicBezTo>
                    <a:pt x="133" y="96"/>
                    <a:pt x="109" y="61"/>
                    <a:pt x="91" y="26"/>
                  </a:cubicBezTo>
                  <a:cubicBezTo>
                    <a:pt x="85" y="13"/>
                    <a:pt x="73" y="1"/>
                    <a:pt x="5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145"/>
            <p:cNvSpPr/>
            <p:nvPr/>
          </p:nvSpPr>
          <p:spPr>
            <a:xfrm>
              <a:off x="1375700" y="1460860"/>
              <a:ext cx="14419" cy="6721"/>
            </a:xfrm>
            <a:custGeom>
              <a:rect b="b" l="l" r="r" t="t"/>
              <a:pathLst>
                <a:path extrusionOk="0" h="495" w="1062">
                  <a:moveTo>
                    <a:pt x="88" y="0"/>
                  </a:moveTo>
                  <a:cubicBezTo>
                    <a:pt x="22" y="0"/>
                    <a:pt x="1" y="14"/>
                    <a:pt x="1" y="18"/>
                  </a:cubicBezTo>
                  <a:cubicBezTo>
                    <a:pt x="1" y="21"/>
                    <a:pt x="8" y="88"/>
                    <a:pt x="141" y="186"/>
                  </a:cubicBezTo>
                  <a:cubicBezTo>
                    <a:pt x="367" y="355"/>
                    <a:pt x="585" y="495"/>
                    <a:pt x="936" y="495"/>
                  </a:cubicBezTo>
                  <a:cubicBezTo>
                    <a:pt x="971" y="495"/>
                    <a:pt x="1007" y="493"/>
                    <a:pt x="1044" y="490"/>
                  </a:cubicBezTo>
                  <a:lnTo>
                    <a:pt x="1062" y="490"/>
                  </a:lnTo>
                  <a:cubicBezTo>
                    <a:pt x="925" y="424"/>
                    <a:pt x="792" y="350"/>
                    <a:pt x="663" y="266"/>
                  </a:cubicBezTo>
                  <a:cubicBezTo>
                    <a:pt x="466" y="147"/>
                    <a:pt x="246" y="14"/>
                    <a:pt x="13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145"/>
            <p:cNvSpPr/>
            <p:nvPr/>
          </p:nvSpPr>
          <p:spPr>
            <a:xfrm>
              <a:off x="1518536" y="1659444"/>
              <a:ext cx="3150" cy="2729"/>
            </a:xfrm>
            <a:custGeom>
              <a:rect b="b" l="l" r="r" t="t"/>
              <a:pathLst>
                <a:path extrusionOk="0" h="201" w="232">
                  <a:moveTo>
                    <a:pt x="232" y="1"/>
                  </a:moveTo>
                  <a:lnTo>
                    <a:pt x="186" y="36"/>
                  </a:lnTo>
                  <a:cubicBezTo>
                    <a:pt x="130" y="85"/>
                    <a:pt x="57" y="148"/>
                    <a:pt x="1" y="200"/>
                  </a:cubicBezTo>
                  <a:cubicBezTo>
                    <a:pt x="85" y="141"/>
                    <a:pt x="162" y="74"/>
                    <a:pt x="23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145"/>
            <p:cNvSpPr/>
            <p:nvPr/>
          </p:nvSpPr>
          <p:spPr>
            <a:xfrm>
              <a:off x="2136230" y="2173135"/>
              <a:ext cx="92123" cy="91879"/>
            </a:xfrm>
            <a:custGeom>
              <a:rect b="b" l="l" r="r" t="t"/>
              <a:pathLst>
                <a:path extrusionOk="0" h="6767" w="6785">
                  <a:moveTo>
                    <a:pt x="298" y="1"/>
                  </a:moveTo>
                  <a:cubicBezTo>
                    <a:pt x="242" y="8"/>
                    <a:pt x="189" y="43"/>
                    <a:pt x="168" y="99"/>
                  </a:cubicBezTo>
                  <a:lnTo>
                    <a:pt x="154" y="127"/>
                  </a:lnTo>
                  <a:lnTo>
                    <a:pt x="0" y="169"/>
                  </a:lnTo>
                  <a:cubicBezTo>
                    <a:pt x="11" y="316"/>
                    <a:pt x="133" y="571"/>
                    <a:pt x="294" y="795"/>
                  </a:cubicBezTo>
                  <a:cubicBezTo>
                    <a:pt x="490" y="1054"/>
                    <a:pt x="718" y="1530"/>
                    <a:pt x="841" y="1933"/>
                  </a:cubicBezTo>
                  <a:cubicBezTo>
                    <a:pt x="900" y="2133"/>
                    <a:pt x="1026" y="2350"/>
                    <a:pt x="1145" y="2560"/>
                  </a:cubicBezTo>
                  <a:cubicBezTo>
                    <a:pt x="1254" y="2745"/>
                    <a:pt x="1355" y="2924"/>
                    <a:pt x="1397" y="3071"/>
                  </a:cubicBezTo>
                  <a:cubicBezTo>
                    <a:pt x="1446" y="3235"/>
                    <a:pt x="1429" y="3435"/>
                    <a:pt x="1411" y="3610"/>
                  </a:cubicBezTo>
                  <a:cubicBezTo>
                    <a:pt x="1397" y="3760"/>
                    <a:pt x="1383" y="3907"/>
                    <a:pt x="1418" y="3984"/>
                  </a:cubicBezTo>
                  <a:cubicBezTo>
                    <a:pt x="1516" y="4195"/>
                    <a:pt x="1572" y="4545"/>
                    <a:pt x="1618" y="4860"/>
                  </a:cubicBezTo>
                  <a:cubicBezTo>
                    <a:pt x="1628" y="4919"/>
                    <a:pt x="1635" y="4986"/>
                    <a:pt x="1642" y="5059"/>
                  </a:cubicBezTo>
                  <a:cubicBezTo>
                    <a:pt x="1681" y="5402"/>
                    <a:pt x="1740" y="5924"/>
                    <a:pt x="1971" y="6148"/>
                  </a:cubicBezTo>
                  <a:cubicBezTo>
                    <a:pt x="2097" y="6278"/>
                    <a:pt x="2209" y="6418"/>
                    <a:pt x="2304" y="6568"/>
                  </a:cubicBezTo>
                  <a:cubicBezTo>
                    <a:pt x="2328" y="6572"/>
                    <a:pt x="2353" y="6575"/>
                    <a:pt x="2377" y="6575"/>
                  </a:cubicBezTo>
                  <a:lnTo>
                    <a:pt x="2433" y="6575"/>
                  </a:lnTo>
                  <a:lnTo>
                    <a:pt x="2433" y="6565"/>
                  </a:lnTo>
                  <a:cubicBezTo>
                    <a:pt x="2447" y="6474"/>
                    <a:pt x="2496" y="6397"/>
                    <a:pt x="2570" y="6344"/>
                  </a:cubicBezTo>
                  <a:cubicBezTo>
                    <a:pt x="2573" y="6341"/>
                    <a:pt x="2577" y="6337"/>
                    <a:pt x="2584" y="6334"/>
                  </a:cubicBezTo>
                  <a:cubicBezTo>
                    <a:pt x="2587" y="6330"/>
                    <a:pt x="2598" y="6323"/>
                    <a:pt x="2608" y="6316"/>
                  </a:cubicBezTo>
                  <a:cubicBezTo>
                    <a:pt x="2619" y="6309"/>
                    <a:pt x="2633" y="6306"/>
                    <a:pt x="2647" y="6302"/>
                  </a:cubicBezTo>
                  <a:cubicBezTo>
                    <a:pt x="2657" y="6299"/>
                    <a:pt x="2668" y="6295"/>
                    <a:pt x="2679" y="6295"/>
                  </a:cubicBezTo>
                  <a:lnTo>
                    <a:pt x="2714" y="6295"/>
                  </a:lnTo>
                  <a:cubicBezTo>
                    <a:pt x="2717" y="6293"/>
                    <a:pt x="2721" y="6292"/>
                    <a:pt x="2724" y="6292"/>
                  </a:cubicBezTo>
                  <a:cubicBezTo>
                    <a:pt x="2728" y="6292"/>
                    <a:pt x="2731" y="6293"/>
                    <a:pt x="2735" y="6295"/>
                  </a:cubicBezTo>
                  <a:lnTo>
                    <a:pt x="2742" y="6295"/>
                  </a:lnTo>
                  <a:lnTo>
                    <a:pt x="2763" y="6299"/>
                  </a:lnTo>
                  <a:lnTo>
                    <a:pt x="2770" y="6302"/>
                  </a:lnTo>
                  <a:cubicBezTo>
                    <a:pt x="2777" y="6302"/>
                    <a:pt x="2784" y="6309"/>
                    <a:pt x="2791" y="6313"/>
                  </a:cubicBezTo>
                  <a:cubicBezTo>
                    <a:pt x="2801" y="6316"/>
                    <a:pt x="2808" y="6320"/>
                    <a:pt x="2812" y="6327"/>
                  </a:cubicBezTo>
                  <a:lnTo>
                    <a:pt x="2819" y="6330"/>
                  </a:lnTo>
                  <a:cubicBezTo>
                    <a:pt x="2826" y="6337"/>
                    <a:pt x="2829" y="6341"/>
                    <a:pt x="2836" y="6344"/>
                  </a:cubicBezTo>
                  <a:lnTo>
                    <a:pt x="2840" y="6351"/>
                  </a:lnTo>
                  <a:cubicBezTo>
                    <a:pt x="2847" y="6358"/>
                    <a:pt x="2854" y="6369"/>
                    <a:pt x="2861" y="6376"/>
                  </a:cubicBezTo>
                  <a:cubicBezTo>
                    <a:pt x="2899" y="6435"/>
                    <a:pt x="2927" y="6502"/>
                    <a:pt x="2948" y="6572"/>
                  </a:cubicBezTo>
                  <a:cubicBezTo>
                    <a:pt x="2983" y="6687"/>
                    <a:pt x="3001" y="6736"/>
                    <a:pt x="3099" y="6736"/>
                  </a:cubicBezTo>
                  <a:cubicBezTo>
                    <a:pt x="3169" y="6736"/>
                    <a:pt x="3256" y="6743"/>
                    <a:pt x="3344" y="6750"/>
                  </a:cubicBezTo>
                  <a:cubicBezTo>
                    <a:pt x="3417" y="6756"/>
                    <a:pt x="3527" y="6766"/>
                    <a:pt x="3613" y="6766"/>
                  </a:cubicBezTo>
                  <a:cubicBezTo>
                    <a:pt x="3674" y="6766"/>
                    <a:pt x="3723" y="6761"/>
                    <a:pt x="3739" y="6747"/>
                  </a:cubicBezTo>
                  <a:cubicBezTo>
                    <a:pt x="3781" y="6698"/>
                    <a:pt x="3834" y="6656"/>
                    <a:pt x="3893" y="6624"/>
                  </a:cubicBezTo>
                  <a:cubicBezTo>
                    <a:pt x="3981" y="6568"/>
                    <a:pt x="4082" y="6505"/>
                    <a:pt x="4082" y="6428"/>
                  </a:cubicBezTo>
                  <a:lnTo>
                    <a:pt x="4082" y="2826"/>
                  </a:lnTo>
                  <a:cubicBezTo>
                    <a:pt x="4082" y="2707"/>
                    <a:pt x="4229" y="2700"/>
                    <a:pt x="4369" y="2689"/>
                  </a:cubicBezTo>
                  <a:cubicBezTo>
                    <a:pt x="4474" y="2682"/>
                    <a:pt x="4632" y="2672"/>
                    <a:pt x="4632" y="2616"/>
                  </a:cubicBezTo>
                  <a:lnTo>
                    <a:pt x="4632" y="680"/>
                  </a:lnTo>
                  <a:lnTo>
                    <a:pt x="4695" y="673"/>
                  </a:lnTo>
                  <a:cubicBezTo>
                    <a:pt x="4804" y="666"/>
                    <a:pt x="5112" y="638"/>
                    <a:pt x="5199" y="610"/>
                  </a:cubicBezTo>
                  <a:cubicBezTo>
                    <a:pt x="5227" y="603"/>
                    <a:pt x="5280" y="582"/>
                    <a:pt x="5339" y="557"/>
                  </a:cubicBezTo>
                  <a:cubicBezTo>
                    <a:pt x="5526" y="477"/>
                    <a:pt x="5676" y="419"/>
                    <a:pt x="5779" y="419"/>
                  </a:cubicBezTo>
                  <a:cubicBezTo>
                    <a:pt x="5814" y="419"/>
                    <a:pt x="5844" y="426"/>
                    <a:pt x="5868" y="442"/>
                  </a:cubicBezTo>
                  <a:cubicBezTo>
                    <a:pt x="5913" y="477"/>
                    <a:pt x="5952" y="515"/>
                    <a:pt x="5990" y="561"/>
                  </a:cubicBezTo>
                  <a:cubicBezTo>
                    <a:pt x="6018" y="592"/>
                    <a:pt x="6046" y="624"/>
                    <a:pt x="6081" y="652"/>
                  </a:cubicBezTo>
                  <a:cubicBezTo>
                    <a:pt x="6134" y="589"/>
                    <a:pt x="6312" y="396"/>
                    <a:pt x="6508" y="396"/>
                  </a:cubicBezTo>
                  <a:lnTo>
                    <a:pt x="6568" y="396"/>
                  </a:lnTo>
                  <a:lnTo>
                    <a:pt x="6582" y="393"/>
                  </a:lnTo>
                  <a:lnTo>
                    <a:pt x="6603" y="389"/>
                  </a:lnTo>
                  <a:lnTo>
                    <a:pt x="6620" y="386"/>
                  </a:lnTo>
                  <a:lnTo>
                    <a:pt x="6638" y="386"/>
                  </a:lnTo>
                  <a:lnTo>
                    <a:pt x="6659" y="379"/>
                  </a:lnTo>
                  <a:lnTo>
                    <a:pt x="6676" y="375"/>
                  </a:lnTo>
                  <a:lnTo>
                    <a:pt x="6697" y="372"/>
                  </a:lnTo>
                  <a:lnTo>
                    <a:pt x="6711" y="368"/>
                  </a:lnTo>
                  <a:lnTo>
                    <a:pt x="6743" y="361"/>
                  </a:lnTo>
                  <a:lnTo>
                    <a:pt x="6746" y="361"/>
                  </a:lnTo>
                  <a:lnTo>
                    <a:pt x="6778" y="354"/>
                  </a:lnTo>
                  <a:lnTo>
                    <a:pt x="6785" y="354"/>
                  </a:lnTo>
                  <a:cubicBezTo>
                    <a:pt x="6781" y="347"/>
                    <a:pt x="6778" y="340"/>
                    <a:pt x="6778" y="337"/>
                  </a:cubicBezTo>
                  <a:cubicBezTo>
                    <a:pt x="6774" y="330"/>
                    <a:pt x="6774" y="330"/>
                    <a:pt x="6774" y="326"/>
                  </a:cubicBezTo>
                  <a:cubicBezTo>
                    <a:pt x="6771" y="316"/>
                    <a:pt x="6771" y="305"/>
                    <a:pt x="6767" y="295"/>
                  </a:cubicBezTo>
                  <a:cubicBezTo>
                    <a:pt x="6745" y="288"/>
                    <a:pt x="6700" y="284"/>
                    <a:pt x="6640" y="284"/>
                  </a:cubicBezTo>
                  <a:cubicBezTo>
                    <a:pt x="6579" y="284"/>
                    <a:pt x="6503" y="288"/>
                    <a:pt x="6417" y="295"/>
                  </a:cubicBezTo>
                  <a:lnTo>
                    <a:pt x="6414" y="295"/>
                  </a:lnTo>
                  <a:lnTo>
                    <a:pt x="6372" y="302"/>
                  </a:lnTo>
                  <a:lnTo>
                    <a:pt x="6263" y="312"/>
                  </a:lnTo>
                  <a:lnTo>
                    <a:pt x="6225" y="319"/>
                  </a:lnTo>
                  <a:lnTo>
                    <a:pt x="6211" y="319"/>
                  </a:lnTo>
                  <a:cubicBezTo>
                    <a:pt x="6095" y="333"/>
                    <a:pt x="5969" y="354"/>
                    <a:pt x="5850" y="379"/>
                  </a:cubicBezTo>
                  <a:cubicBezTo>
                    <a:pt x="5777" y="393"/>
                    <a:pt x="5738" y="403"/>
                    <a:pt x="5717" y="410"/>
                  </a:cubicBezTo>
                  <a:lnTo>
                    <a:pt x="5707" y="414"/>
                  </a:lnTo>
                  <a:lnTo>
                    <a:pt x="5679" y="421"/>
                  </a:lnTo>
                  <a:lnTo>
                    <a:pt x="5668" y="424"/>
                  </a:lnTo>
                  <a:lnTo>
                    <a:pt x="5640" y="431"/>
                  </a:lnTo>
                  <a:lnTo>
                    <a:pt x="5630" y="431"/>
                  </a:lnTo>
                  <a:lnTo>
                    <a:pt x="5591" y="442"/>
                  </a:lnTo>
                  <a:lnTo>
                    <a:pt x="5574" y="445"/>
                  </a:lnTo>
                  <a:lnTo>
                    <a:pt x="5539" y="452"/>
                  </a:lnTo>
                  <a:lnTo>
                    <a:pt x="5525" y="456"/>
                  </a:lnTo>
                  <a:lnTo>
                    <a:pt x="5476" y="463"/>
                  </a:lnTo>
                  <a:lnTo>
                    <a:pt x="5458" y="466"/>
                  </a:lnTo>
                  <a:lnTo>
                    <a:pt x="5420" y="473"/>
                  </a:lnTo>
                  <a:lnTo>
                    <a:pt x="5402" y="477"/>
                  </a:lnTo>
                  <a:lnTo>
                    <a:pt x="5346" y="484"/>
                  </a:lnTo>
                  <a:lnTo>
                    <a:pt x="5332" y="484"/>
                  </a:lnTo>
                  <a:lnTo>
                    <a:pt x="5283" y="491"/>
                  </a:lnTo>
                  <a:lnTo>
                    <a:pt x="5266" y="491"/>
                  </a:lnTo>
                  <a:lnTo>
                    <a:pt x="5206" y="494"/>
                  </a:lnTo>
                  <a:lnTo>
                    <a:pt x="5203" y="494"/>
                  </a:lnTo>
                  <a:lnTo>
                    <a:pt x="5147" y="498"/>
                  </a:lnTo>
                  <a:lnTo>
                    <a:pt x="5007" y="498"/>
                  </a:lnTo>
                  <a:cubicBezTo>
                    <a:pt x="4989" y="498"/>
                    <a:pt x="4972" y="498"/>
                    <a:pt x="4954" y="494"/>
                  </a:cubicBezTo>
                  <a:lnTo>
                    <a:pt x="4947" y="494"/>
                  </a:lnTo>
                  <a:cubicBezTo>
                    <a:pt x="4933" y="491"/>
                    <a:pt x="4919" y="491"/>
                    <a:pt x="4905" y="487"/>
                  </a:cubicBezTo>
                  <a:lnTo>
                    <a:pt x="4898" y="487"/>
                  </a:lnTo>
                  <a:cubicBezTo>
                    <a:pt x="4881" y="484"/>
                    <a:pt x="4867" y="480"/>
                    <a:pt x="4853" y="477"/>
                  </a:cubicBezTo>
                  <a:lnTo>
                    <a:pt x="4846" y="473"/>
                  </a:lnTo>
                  <a:cubicBezTo>
                    <a:pt x="4832" y="470"/>
                    <a:pt x="4821" y="466"/>
                    <a:pt x="4811" y="459"/>
                  </a:cubicBezTo>
                  <a:cubicBezTo>
                    <a:pt x="4768" y="439"/>
                    <a:pt x="4635" y="431"/>
                    <a:pt x="4464" y="431"/>
                  </a:cubicBezTo>
                  <a:cubicBezTo>
                    <a:pt x="4218" y="431"/>
                    <a:pt x="3892" y="447"/>
                    <a:pt x="3641" y="466"/>
                  </a:cubicBezTo>
                  <a:lnTo>
                    <a:pt x="3610" y="470"/>
                  </a:lnTo>
                  <a:lnTo>
                    <a:pt x="3417" y="274"/>
                  </a:lnTo>
                  <a:lnTo>
                    <a:pt x="1555" y="274"/>
                  </a:lnTo>
                  <a:cubicBezTo>
                    <a:pt x="1366" y="274"/>
                    <a:pt x="1212" y="249"/>
                    <a:pt x="1026" y="127"/>
                  </a:cubicBezTo>
                  <a:cubicBezTo>
                    <a:pt x="952" y="77"/>
                    <a:pt x="878" y="53"/>
                    <a:pt x="797" y="53"/>
                  </a:cubicBezTo>
                  <a:cubicBezTo>
                    <a:pt x="728" y="53"/>
                    <a:pt x="654" y="70"/>
                    <a:pt x="571" y="106"/>
                  </a:cubicBezTo>
                  <a:cubicBezTo>
                    <a:pt x="529" y="123"/>
                    <a:pt x="495" y="130"/>
                    <a:pt x="466" y="130"/>
                  </a:cubicBezTo>
                  <a:cubicBezTo>
                    <a:pt x="426" y="130"/>
                    <a:pt x="398" y="116"/>
                    <a:pt x="375" y="95"/>
                  </a:cubicBezTo>
                  <a:cubicBezTo>
                    <a:pt x="357" y="78"/>
                    <a:pt x="343" y="57"/>
                    <a:pt x="333" y="36"/>
                  </a:cubicBezTo>
                  <a:cubicBezTo>
                    <a:pt x="319" y="1"/>
                    <a:pt x="315" y="1"/>
                    <a:pt x="29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1" name="Google Shape;791;p145"/>
            <p:cNvSpPr/>
            <p:nvPr/>
          </p:nvSpPr>
          <p:spPr>
            <a:xfrm>
              <a:off x="2231110" y="2162816"/>
              <a:ext cx="55953" cy="49734"/>
            </a:xfrm>
            <a:custGeom>
              <a:rect b="b" l="l" r="r" t="t"/>
              <a:pathLst>
                <a:path extrusionOk="0" h="3663" w="4121">
                  <a:moveTo>
                    <a:pt x="2664" y="1"/>
                  </a:moveTo>
                  <a:lnTo>
                    <a:pt x="2248" y="11"/>
                  </a:lnTo>
                  <a:cubicBezTo>
                    <a:pt x="1999" y="81"/>
                    <a:pt x="1999" y="144"/>
                    <a:pt x="1999" y="221"/>
                  </a:cubicBezTo>
                  <a:cubicBezTo>
                    <a:pt x="1999" y="372"/>
                    <a:pt x="1656" y="610"/>
                    <a:pt x="1449" y="673"/>
                  </a:cubicBezTo>
                  <a:cubicBezTo>
                    <a:pt x="1348" y="704"/>
                    <a:pt x="1222" y="883"/>
                    <a:pt x="1120" y="1023"/>
                  </a:cubicBezTo>
                  <a:cubicBezTo>
                    <a:pt x="1022" y="1163"/>
                    <a:pt x="959" y="1251"/>
                    <a:pt x="893" y="1282"/>
                  </a:cubicBezTo>
                  <a:cubicBezTo>
                    <a:pt x="882" y="1289"/>
                    <a:pt x="868" y="1293"/>
                    <a:pt x="854" y="1296"/>
                  </a:cubicBezTo>
                  <a:lnTo>
                    <a:pt x="847" y="1296"/>
                  </a:lnTo>
                  <a:cubicBezTo>
                    <a:pt x="833" y="1300"/>
                    <a:pt x="816" y="1303"/>
                    <a:pt x="802" y="1303"/>
                  </a:cubicBezTo>
                  <a:lnTo>
                    <a:pt x="739" y="1303"/>
                  </a:lnTo>
                  <a:cubicBezTo>
                    <a:pt x="718" y="1303"/>
                    <a:pt x="697" y="1300"/>
                    <a:pt x="676" y="1296"/>
                  </a:cubicBezTo>
                  <a:lnTo>
                    <a:pt x="662" y="1296"/>
                  </a:lnTo>
                  <a:lnTo>
                    <a:pt x="602" y="1286"/>
                  </a:lnTo>
                  <a:lnTo>
                    <a:pt x="592" y="1286"/>
                  </a:lnTo>
                  <a:lnTo>
                    <a:pt x="518" y="1268"/>
                  </a:lnTo>
                  <a:lnTo>
                    <a:pt x="511" y="1268"/>
                  </a:lnTo>
                  <a:lnTo>
                    <a:pt x="438" y="1251"/>
                  </a:lnTo>
                  <a:lnTo>
                    <a:pt x="420" y="1247"/>
                  </a:lnTo>
                  <a:lnTo>
                    <a:pt x="340" y="1223"/>
                  </a:lnTo>
                  <a:cubicBezTo>
                    <a:pt x="280" y="1205"/>
                    <a:pt x="221" y="1191"/>
                    <a:pt x="161" y="1181"/>
                  </a:cubicBezTo>
                  <a:lnTo>
                    <a:pt x="137" y="1181"/>
                  </a:lnTo>
                  <a:cubicBezTo>
                    <a:pt x="116" y="1181"/>
                    <a:pt x="95" y="1184"/>
                    <a:pt x="77" y="1188"/>
                  </a:cubicBezTo>
                  <a:lnTo>
                    <a:pt x="42" y="1191"/>
                  </a:lnTo>
                  <a:lnTo>
                    <a:pt x="7" y="1198"/>
                  </a:lnTo>
                  <a:lnTo>
                    <a:pt x="0" y="1198"/>
                  </a:lnTo>
                  <a:cubicBezTo>
                    <a:pt x="7" y="1212"/>
                    <a:pt x="18" y="1223"/>
                    <a:pt x="25" y="1233"/>
                  </a:cubicBezTo>
                  <a:lnTo>
                    <a:pt x="32" y="1240"/>
                  </a:lnTo>
                  <a:lnTo>
                    <a:pt x="56" y="1272"/>
                  </a:lnTo>
                  <a:lnTo>
                    <a:pt x="63" y="1279"/>
                  </a:lnTo>
                  <a:lnTo>
                    <a:pt x="88" y="1303"/>
                  </a:lnTo>
                  <a:lnTo>
                    <a:pt x="91" y="1307"/>
                  </a:lnTo>
                  <a:lnTo>
                    <a:pt x="116" y="1331"/>
                  </a:lnTo>
                  <a:lnTo>
                    <a:pt x="123" y="1338"/>
                  </a:lnTo>
                  <a:lnTo>
                    <a:pt x="144" y="1359"/>
                  </a:lnTo>
                  <a:lnTo>
                    <a:pt x="147" y="1363"/>
                  </a:lnTo>
                  <a:lnTo>
                    <a:pt x="168" y="1377"/>
                  </a:lnTo>
                  <a:lnTo>
                    <a:pt x="172" y="1380"/>
                  </a:lnTo>
                  <a:lnTo>
                    <a:pt x="189" y="1394"/>
                  </a:lnTo>
                  <a:lnTo>
                    <a:pt x="193" y="1394"/>
                  </a:lnTo>
                  <a:cubicBezTo>
                    <a:pt x="196" y="1394"/>
                    <a:pt x="200" y="1398"/>
                    <a:pt x="207" y="1398"/>
                  </a:cubicBezTo>
                  <a:cubicBezTo>
                    <a:pt x="287" y="1401"/>
                    <a:pt x="315" y="1503"/>
                    <a:pt x="354" y="1664"/>
                  </a:cubicBezTo>
                  <a:cubicBezTo>
                    <a:pt x="392" y="1807"/>
                    <a:pt x="445" y="2024"/>
                    <a:pt x="529" y="2059"/>
                  </a:cubicBezTo>
                  <a:cubicBezTo>
                    <a:pt x="588" y="2087"/>
                    <a:pt x="1117" y="2318"/>
                    <a:pt x="1117" y="2504"/>
                  </a:cubicBezTo>
                  <a:cubicBezTo>
                    <a:pt x="1117" y="2528"/>
                    <a:pt x="1159" y="2584"/>
                    <a:pt x="1194" y="2626"/>
                  </a:cubicBezTo>
                  <a:cubicBezTo>
                    <a:pt x="1260" y="2707"/>
                    <a:pt x="1334" y="2801"/>
                    <a:pt x="1334" y="2914"/>
                  </a:cubicBezTo>
                  <a:cubicBezTo>
                    <a:pt x="1334" y="2977"/>
                    <a:pt x="1383" y="3061"/>
                    <a:pt x="1453" y="3134"/>
                  </a:cubicBezTo>
                  <a:cubicBezTo>
                    <a:pt x="1505" y="3190"/>
                    <a:pt x="1575" y="3225"/>
                    <a:pt x="1649" y="3232"/>
                  </a:cubicBezTo>
                  <a:cubicBezTo>
                    <a:pt x="1658" y="3232"/>
                    <a:pt x="1667" y="3232"/>
                    <a:pt x="1676" y="3232"/>
                  </a:cubicBezTo>
                  <a:cubicBezTo>
                    <a:pt x="1843" y="3232"/>
                    <a:pt x="1957" y="3264"/>
                    <a:pt x="2027" y="3330"/>
                  </a:cubicBezTo>
                  <a:cubicBezTo>
                    <a:pt x="2031" y="3334"/>
                    <a:pt x="2034" y="3337"/>
                    <a:pt x="2034" y="3341"/>
                  </a:cubicBezTo>
                  <a:cubicBezTo>
                    <a:pt x="2041" y="3348"/>
                    <a:pt x="2048" y="3355"/>
                    <a:pt x="2055" y="3365"/>
                  </a:cubicBezTo>
                  <a:cubicBezTo>
                    <a:pt x="2059" y="3369"/>
                    <a:pt x="2062" y="3372"/>
                    <a:pt x="2066" y="3379"/>
                  </a:cubicBezTo>
                  <a:lnTo>
                    <a:pt x="2087" y="3348"/>
                  </a:lnTo>
                  <a:lnTo>
                    <a:pt x="2101" y="3481"/>
                  </a:lnTo>
                  <a:lnTo>
                    <a:pt x="2104" y="3481"/>
                  </a:lnTo>
                  <a:lnTo>
                    <a:pt x="2104" y="3502"/>
                  </a:lnTo>
                  <a:cubicBezTo>
                    <a:pt x="2145" y="3507"/>
                    <a:pt x="2188" y="3510"/>
                    <a:pt x="2230" y="3510"/>
                  </a:cubicBezTo>
                  <a:cubicBezTo>
                    <a:pt x="2245" y="3510"/>
                    <a:pt x="2261" y="3510"/>
                    <a:pt x="2276" y="3509"/>
                  </a:cubicBezTo>
                  <a:cubicBezTo>
                    <a:pt x="2290" y="3508"/>
                    <a:pt x="2304" y="3508"/>
                    <a:pt x="2318" y="3508"/>
                  </a:cubicBezTo>
                  <a:cubicBezTo>
                    <a:pt x="2388" y="3508"/>
                    <a:pt x="2457" y="3515"/>
                    <a:pt x="2524" y="3530"/>
                  </a:cubicBezTo>
                  <a:lnTo>
                    <a:pt x="2531" y="3533"/>
                  </a:lnTo>
                  <a:cubicBezTo>
                    <a:pt x="2542" y="3537"/>
                    <a:pt x="2552" y="3540"/>
                    <a:pt x="2559" y="3544"/>
                  </a:cubicBezTo>
                  <a:cubicBezTo>
                    <a:pt x="2566" y="3544"/>
                    <a:pt x="2570" y="3547"/>
                    <a:pt x="2573" y="3551"/>
                  </a:cubicBezTo>
                  <a:cubicBezTo>
                    <a:pt x="2577" y="3554"/>
                    <a:pt x="2584" y="3558"/>
                    <a:pt x="2591" y="3565"/>
                  </a:cubicBezTo>
                  <a:cubicBezTo>
                    <a:pt x="2594" y="3568"/>
                    <a:pt x="2598" y="3572"/>
                    <a:pt x="2601" y="3575"/>
                  </a:cubicBezTo>
                  <a:cubicBezTo>
                    <a:pt x="2605" y="3579"/>
                    <a:pt x="2608" y="3582"/>
                    <a:pt x="2612" y="3589"/>
                  </a:cubicBezTo>
                  <a:cubicBezTo>
                    <a:pt x="2643" y="3614"/>
                    <a:pt x="2808" y="3624"/>
                    <a:pt x="2902" y="3631"/>
                  </a:cubicBezTo>
                  <a:cubicBezTo>
                    <a:pt x="2990" y="3635"/>
                    <a:pt x="3081" y="3645"/>
                    <a:pt x="3165" y="3663"/>
                  </a:cubicBezTo>
                  <a:lnTo>
                    <a:pt x="3203" y="3631"/>
                  </a:lnTo>
                  <a:lnTo>
                    <a:pt x="3224" y="3607"/>
                  </a:lnTo>
                  <a:lnTo>
                    <a:pt x="3305" y="3533"/>
                  </a:lnTo>
                  <a:cubicBezTo>
                    <a:pt x="3459" y="3386"/>
                    <a:pt x="3620" y="3236"/>
                    <a:pt x="3683" y="3148"/>
                  </a:cubicBezTo>
                  <a:cubicBezTo>
                    <a:pt x="3749" y="3064"/>
                    <a:pt x="3749" y="2963"/>
                    <a:pt x="3753" y="2861"/>
                  </a:cubicBezTo>
                  <a:cubicBezTo>
                    <a:pt x="3756" y="2763"/>
                    <a:pt x="3760" y="2651"/>
                    <a:pt x="3847" y="2598"/>
                  </a:cubicBezTo>
                  <a:cubicBezTo>
                    <a:pt x="3959" y="2518"/>
                    <a:pt x="4051" y="2413"/>
                    <a:pt x="4121" y="2294"/>
                  </a:cubicBezTo>
                  <a:cubicBezTo>
                    <a:pt x="4065" y="2259"/>
                    <a:pt x="4054" y="2182"/>
                    <a:pt x="4044" y="2112"/>
                  </a:cubicBezTo>
                  <a:cubicBezTo>
                    <a:pt x="4033" y="2031"/>
                    <a:pt x="4019" y="1940"/>
                    <a:pt x="3956" y="1877"/>
                  </a:cubicBezTo>
                  <a:cubicBezTo>
                    <a:pt x="3840" y="1762"/>
                    <a:pt x="3924" y="1660"/>
                    <a:pt x="3984" y="1590"/>
                  </a:cubicBezTo>
                  <a:cubicBezTo>
                    <a:pt x="4040" y="1517"/>
                    <a:pt x="4093" y="1457"/>
                    <a:pt x="4082" y="1352"/>
                  </a:cubicBezTo>
                  <a:cubicBezTo>
                    <a:pt x="4075" y="1216"/>
                    <a:pt x="4075" y="1076"/>
                    <a:pt x="4082" y="936"/>
                  </a:cubicBezTo>
                  <a:cubicBezTo>
                    <a:pt x="4089" y="803"/>
                    <a:pt x="4096" y="599"/>
                    <a:pt x="4079" y="547"/>
                  </a:cubicBezTo>
                  <a:cubicBezTo>
                    <a:pt x="4033" y="533"/>
                    <a:pt x="3988" y="519"/>
                    <a:pt x="3938" y="512"/>
                  </a:cubicBezTo>
                  <a:cubicBezTo>
                    <a:pt x="3798" y="477"/>
                    <a:pt x="3602" y="431"/>
                    <a:pt x="3455" y="337"/>
                  </a:cubicBezTo>
                  <a:cubicBezTo>
                    <a:pt x="3252" y="200"/>
                    <a:pt x="2790" y="176"/>
                    <a:pt x="2783" y="176"/>
                  </a:cubicBezTo>
                  <a:lnTo>
                    <a:pt x="2745" y="176"/>
                  </a:lnTo>
                  <a:lnTo>
                    <a:pt x="266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145"/>
            <p:cNvSpPr/>
            <p:nvPr/>
          </p:nvSpPr>
          <p:spPr>
            <a:xfrm>
              <a:off x="2193500" y="2179503"/>
              <a:ext cx="64425" cy="69177"/>
            </a:xfrm>
            <a:custGeom>
              <a:rect b="b" l="l" r="r" t="t"/>
              <a:pathLst>
                <a:path extrusionOk="0" h="5095" w="4745">
                  <a:moveTo>
                    <a:pt x="2627" y="1"/>
                  </a:moveTo>
                  <a:cubicBezTo>
                    <a:pt x="2518" y="32"/>
                    <a:pt x="2406" y="53"/>
                    <a:pt x="2294" y="60"/>
                  </a:cubicBezTo>
                  <a:cubicBezTo>
                    <a:pt x="2168" y="60"/>
                    <a:pt x="2021" y="197"/>
                    <a:pt x="1958" y="281"/>
                  </a:cubicBezTo>
                  <a:cubicBezTo>
                    <a:pt x="1940" y="305"/>
                    <a:pt x="1909" y="323"/>
                    <a:pt x="1877" y="323"/>
                  </a:cubicBezTo>
                  <a:cubicBezTo>
                    <a:pt x="1807" y="323"/>
                    <a:pt x="1744" y="260"/>
                    <a:pt x="1678" y="183"/>
                  </a:cubicBezTo>
                  <a:cubicBezTo>
                    <a:pt x="1646" y="148"/>
                    <a:pt x="1615" y="113"/>
                    <a:pt x="1580" y="85"/>
                  </a:cubicBezTo>
                  <a:cubicBezTo>
                    <a:pt x="1575" y="83"/>
                    <a:pt x="1569" y="82"/>
                    <a:pt x="1562" y="82"/>
                  </a:cubicBezTo>
                  <a:cubicBezTo>
                    <a:pt x="1484" y="82"/>
                    <a:pt x="1263" y="176"/>
                    <a:pt x="1174" y="211"/>
                  </a:cubicBezTo>
                  <a:cubicBezTo>
                    <a:pt x="1107" y="239"/>
                    <a:pt x="1055" y="263"/>
                    <a:pt x="1020" y="270"/>
                  </a:cubicBezTo>
                  <a:cubicBezTo>
                    <a:pt x="866" y="302"/>
                    <a:pt x="708" y="323"/>
                    <a:pt x="551" y="333"/>
                  </a:cubicBezTo>
                  <a:lnTo>
                    <a:pt x="551" y="2150"/>
                  </a:lnTo>
                  <a:cubicBezTo>
                    <a:pt x="551" y="2329"/>
                    <a:pt x="326" y="2343"/>
                    <a:pt x="162" y="2353"/>
                  </a:cubicBezTo>
                  <a:cubicBezTo>
                    <a:pt x="109" y="2353"/>
                    <a:pt x="53" y="2360"/>
                    <a:pt x="1" y="2374"/>
                  </a:cubicBezTo>
                  <a:lnTo>
                    <a:pt x="1" y="3922"/>
                  </a:lnTo>
                  <a:lnTo>
                    <a:pt x="8" y="3925"/>
                  </a:lnTo>
                  <a:lnTo>
                    <a:pt x="32" y="3936"/>
                  </a:lnTo>
                  <a:lnTo>
                    <a:pt x="60" y="3950"/>
                  </a:lnTo>
                  <a:lnTo>
                    <a:pt x="81" y="3960"/>
                  </a:lnTo>
                  <a:lnTo>
                    <a:pt x="106" y="3974"/>
                  </a:lnTo>
                  <a:lnTo>
                    <a:pt x="127" y="3985"/>
                  </a:lnTo>
                  <a:lnTo>
                    <a:pt x="148" y="3999"/>
                  </a:lnTo>
                  <a:lnTo>
                    <a:pt x="162" y="4009"/>
                  </a:lnTo>
                  <a:lnTo>
                    <a:pt x="183" y="4023"/>
                  </a:lnTo>
                  <a:lnTo>
                    <a:pt x="193" y="4034"/>
                  </a:lnTo>
                  <a:cubicBezTo>
                    <a:pt x="200" y="4037"/>
                    <a:pt x="204" y="4044"/>
                    <a:pt x="211" y="4048"/>
                  </a:cubicBezTo>
                  <a:lnTo>
                    <a:pt x="221" y="4058"/>
                  </a:lnTo>
                  <a:cubicBezTo>
                    <a:pt x="225" y="4065"/>
                    <a:pt x="228" y="4072"/>
                    <a:pt x="232" y="4076"/>
                  </a:cubicBezTo>
                  <a:lnTo>
                    <a:pt x="239" y="4086"/>
                  </a:lnTo>
                  <a:cubicBezTo>
                    <a:pt x="246" y="4097"/>
                    <a:pt x="249" y="4104"/>
                    <a:pt x="253" y="4114"/>
                  </a:cubicBezTo>
                  <a:lnTo>
                    <a:pt x="260" y="4132"/>
                  </a:lnTo>
                  <a:cubicBezTo>
                    <a:pt x="393" y="4464"/>
                    <a:pt x="466" y="4678"/>
                    <a:pt x="431" y="4772"/>
                  </a:cubicBezTo>
                  <a:cubicBezTo>
                    <a:pt x="417" y="4825"/>
                    <a:pt x="375" y="4867"/>
                    <a:pt x="326" y="4881"/>
                  </a:cubicBezTo>
                  <a:cubicBezTo>
                    <a:pt x="323" y="4909"/>
                    <a:pt x="323" y="4933"/>
                    <a:pt x="319" y="4958"/>
                  </a:cubicBezTo>
                  <a:cubicBezTo>
                    <a:pt x="316" y="4989"/>
                    <a:pt x="309" y="5042"/>
                    <a:pt x="319" y="5052"/>
                  </a:cubicBezTo>
                  <a:cubicBezTo>
                    <a:pt x="319" y="5052"/>
                    <a:pt x="330" y="5059"/>
                    <a:pt x="358" y="5059"/>
                  </a:cubicBezTo>
                  <a:cubicBezTo>
                    <a:pt x="414" y="5059"/>
                    <a:pt x="470" y="5066"/>
                    <a:pt x="526" y="5077"/>
                  </a:cubicBezTo>
                  <a:cubicBezTo>
                    <a:pt x="588" y="5085"/>
                    <a:pt x="653" y="5094"/>
                    <a:pt x="711" y="5094"/>
                  </a:cubicBezTo>
                  <a:cubicBezTo>
                    <a:pt x="774" y="5094"/>
                    <a:pt x="828" y="5084"/>
                    <a:pt x="859" y="5049"/>
                  </a:cubicBezTo>
                  <a:cubicBezTo>
                    <a:pt x="894" y="5007"/>
                    <a:pt x="950" y="4954"/>
                    <a:pt x="1016" y="4891"/>
                  </a:cubicBezTo>
                  <a:cubicBezTo>
                    <a:pt x="1135" y="4779"/>
                    <a:pt x="1335" y="4597"/>
                    <a:pt x="1345" y="4517"/>
                  </a:cubicBezTo>
                  <a:cubicBezTo>
                    <a:pt x="1352" y="4426"/>
                    <a:pt x="1394" y="4209"/>
                    <a:pt x="1541" y="4139"/>
                  </a:cubicBezTo>
                  <a:cubicBezTo>
                    <a:pt x="1571" y="4124"/>
                    <a:pt x="1602" y="4117"/>
                    <a:pt x="1635" y="4117"/>
                  </a:cubicBezTo>
                  <a:cubicBezTo>
                    <a:pt x="1692" y="4117"/>
                    <a:pt x="1754" y="4139"/>
                    <a:pt x="1818" y="4181"/>
                  </a:cubicBezTo>
                  <a:lnTo>
                    <a:pt x="1884" y="4226"/>
                  </a:lnTo>
                  <a:cubicBezTo>
                    <a:pt x="2091" y="4359"/>
                    <a:pt x="2122" y="4380"/>
                    <a:pt x="2427" y="4380"/>
                  </a:cubicBezTo>
                  <a:cubicBezTo>
                    <a:pt x="2784" y="4380"/>
                    <a:pt x="2833" y="4363"/>
                    <a:pt x="2882" y="4188"/>
                  </a:cubicBezTo>
                  <a:cubicBezTo>
                    <a:pt x="2896" y="4128"/>
                    <a:pt x="2907" y="4072"/>
                    <a:pt x="2914" y="4013"/>
                  </a:cubicBezTo>
                  <a:cubicBezTo>
                    <a:pt x="2931" y="3880"/>
                    <a:pt x="2949" y="3733"/>
                    <a:pt x="3155" y="3733"/>
                  </a:cubicBezTo>
                  <a:cubicBezTo>
                    <a:pt x="3344" y="3733"/>
                    <a:pt x="3558" y="3554"/>
                    <a:pt x="3558" y="3459"/>
                  </a:cubicBezTo>
                  <a:cubicBezTo>
                    <a:pt x="3558" y="3284"/>
                    <a:pt x="3673" y="3022"/>
                    <a:pt x="3852" y="3022"/>
                  </a:cubicBezTo>
                  <a:cubicBezTo>
                    <a:pt x="3957" y="3022"/>
                    <a:pt x="4198" y="2875"/>
                    <a:pt x="4223" y="2749"/>
                  </a:cubicBezTo>
                  <a:cubicBezTo>
                    <a:pt x="4251" y="2616"/>
                    <a:pt x="4370" y="2588"/>
                    <a:pt x="4461" y="2570"/>
                  </a:cubicBezTo>
                  <a:cubicBezTo>
                    <a:pt x="4503" y="2567"/>
                    <a:pt x="4541" y="2553"/>
                    <a:pt x="4576" y="2528"/>
                  </a:cubicBezTo>
                  <a:lnTo>
                    <a:pt x="4590" y="2511"/>
                  </a:lnTo>
                  <a:lnTo>
                    <a:pt x="4594" y="2504"/>
                  </a:lnTo>
                  <a:lnTo>
                    <a:pt x="4604" y="2490"/>
                  </a:lnTo>
                  <a:lnTo>
                    <a:pt x="4611" y="2479"/>
                  </a:lnTo>
                  <a:lnTo>
                    <a:pt x="4625" y="2465"/>
                  </a:lnTo>
                  <a:lnTo>
                    <a:pt x="4632" y="2451"/>
                  </a:lnTo>
                  <a:lnTo>
                    <a:pt x="4646" y="2434"/>
                  </a:lnTo>
                  <a:lnTo>
                    <a:pt x="4657" y="2420"/>
                  </a:lnTo>
                  <a:lnTo>
                    <a:pt x="4667" y="2402"/>
                  </a:lnTo>
                  <a:lnTo>
                    <a:pt x="4682" y="2381"/>
                  </a:lnTo>
                  <a:lnTo>
                    <a:pt x="4696" y="2364"/>
                  </a:lnTo>
                  <a:lnTo>
                    <a:pt x="4710" y="2343"/>
                  </a:lnTo>
                  <a:lnTo>
                    <a:pt x="4724" y="2322"/>
                  </a:lnTo>
                  <a:lnTo>
                    <a:pt x="4738" y="2301"/>
                  </a:lnTo>
                  <a:lnTo>
                    <a:pt x="4745" y="2290"/>
                  </a:lnTo>
                  <a:cubicBezTo>
                    <a:pt x="4741" y="2283"/>
                    <a:pt x="4741" y="2280"/>
                    <a:pt x="4741" y="2276"/>
                  </a:cubicBezTo>
                  <a:lnTo>
                    <a:pt x="4741" y="2262"/>
                  </a:lnTo>
                  <a:cubicBezTo>
                    <a:pt x="4741" y="2259"/>
                    <a:pt x="4741" y="2255"/>
                    <a:pt x="4738" y="2252"/>
                  </a:cubicBezTo>
                  <a:cubicBezTo>
                    <a:pt x="4734" y="2245"/>
                    <a:pt x="4734" y="2241"/>
                    <a:pt x="4734" y="2238"/>
                  </a:cubicBezTo>
                  <a:cubicBezTo>
                    <a:pt x="4731" y="2234"/>
                    <a:pt x="4731" y="2231"/>
                    <a:pt x="4727" y="2227"/>
                  </a:cubicBezTo>
                  <a:cubicBezTo>
                    <a:pt x="4724" y="2224"/>
                    <a:pt x="4724" y="2220"/>
                    <a:pt x="4720" y="2217"/>
                  </a:cubicBezTo>
                  <a:cubicBezTo>
                    <a:pt x="4720" y="2213"/>
                    <a:pt x="4717" y="2210"/>
                    <a:pt x="4713" y="2206"/>
                  </a:cubicBezTo>
                  <a:cubicBezTo>
                    <a:pt x="4710" y="2203"/>
                    <a:pt x="4710" y="2199"/>
                    <a:pt x="4706" y="2196"/>
                  </a:cubicBezTo>
                  <a:cubicBezTo>
                    <a:pt x="4666" y="2158"/>
                    <a:pt x="4584" y="2135"/>
                    <a:pt x="4471" y="2135"/>
                  </a:cubicBezTo>
                  <a:cubicBezTo>
                    <a:pt x="4457" y="2135"/>
                    <a:pt x="4442" y="2135"/>
                    <a:pt x="4426" y="2136"/>
                  </a:cubicBezTo>
                  <a:cubicBezTo>
                    <a:pt x="4423" y="2136"/>
                    <a:pt x="4420" y="2136"/>
                    <a:pt x="4417" y="2136"/>
                  </a:cubicBezTo>
                  <a:cubicBezTo>
                    <a:pt x="4328" y="2136"/>
                    <a:pt x="4223" y="2084"/>
                    <a:pt x="4132" y="2000"/>
                  </a:cubicBezTo>
                  <a:cubicBezTo>
                    <a:pt x="4041" y="1909"/>
                    <a:pt x="3974" y="1786"/>
                    <a:pt x="3974" y="1688"/>
                  </a:cubicBezTo>
                  <a:cubicBezTo>
                    <a:pt x="3974" y="1618"/>
                    <a:pt x="3918" y="1548"/>
                    <a:pt x="3862" y="1481"/>
                  </a:cubicBezTo>
                  <a:cubicBezTo>
                    <a:pt x="3806" y="1415"/>
                    <a:pt x="3754" y="1352"/>
                    <a:pt x="3754" y="1275"/>
                  </a:cubicBezTo>
                  <a:cubicBezTo>
                    <a:pt x="3743" y="1226"/>
                    <a:pt x="3516" y="1068"/>
                    <a:pt x="3250" y="953"/>
                  </a:cubicBezTo>
                  <a:cubicBezTo>
                    <a:pt x="3106" y="893"/>
                    <a:pt x="3047" y="659"/>
                    <a:pt x="2998" y="470"/>
                  </a:cubicBezTo>
                  <a:lnTo>
                    <a:pt x="2991" y="445"/>
                  </a:lnTo>
                  <a:cubicBezTo>
                    <a:pt x="2980" y="396"/>
                    <a:pt x="2966" y="347"/>
                    <a:pt x="2949" y="298"/>
                  </a:cubicBezTo>
                  <a:cubicBezTo>
                    <a:pt x="2942" y="298"/>
                    <a:pt x="2935" y="295"/>
                    <a:pt x="2928" y="291"/>
                  </a:cubicBezTo>
                  <a:lnTo>
                    <a:pt x="2921" y="288"/>
                  </a:lnTo>
                  <a:lnTo>
                    <a:pt x="2907" y="281"/>
                  </a:lnTo>
                  <a:lnTo>
                    <a:pt x="2896" y="277"/>
                  </a:lnTo>
                  <a:lnTo>
                    <a:pt x="2882" y="267"/>
                  </a:lnTo>
                  <a:lnTo>
                    <a:pt x="2875" y="260"/>
                  </a:lnTo>
                  <a:lnTo>
                    <a:pt x="2861" y="253"/>
                  </a:lnTo>
                  <a:lnTo>
                    <a:pt x="2851" y="246"/>
                  </a:lnTo>
                  <a:lnTo>
                    <a:pt x="2837" y="232"/>
                  </a:lnTo>
                  <a:lnTo>
                    <a:pt x="2826" y="225"/>
                  </a:lnTo>
                  <a:lnTo>
                    <a:pt x="2812" y="214"/>
                  </a:lnTo>
                  <a:lnTo>
                    <a:pt x="2805" y="204"/>
                  </a:lnTo>
                  <a:lnTo>
                    <a:pt x="2788" y="190"/>
                  </a:lnTo>
                  <a:lnTo>
                    <a:pt x="2781" y="183"/>
                  </a:lnTo>
                  <a:lnTo>
                    <a:pt x="2760" y="158"/>
                  </a:lnTo>
                  <a:lnTo>
                    <a:pt x="2749" y="148"/>
                  </a:lnTo>
                  <a:lnTo>
                    <a:pt x="2735" y="134"/>
                  </a:lnTo>
                  <a:lnTo>
                    <a:pt x="2725" y="123"/>
                  </a:lnTo>
                  <a:lnTo>
                    <a:pt x="2714" y="109"/>
                  </a:lnTo>
                  <a:lnTo>
                    <a:pt x="2704" y="99"/>
                  </a:lnTo>
                  <a:lnTo>
                    <a:pt x="2693" y="85"/>
                  </a:lnTo>
                  <a:lnTo>
                    <a:pt x="2686" y="74"/>
                  </a:lnTo>
                  <a:lnTo>
                    <a:pt x="2676" y="60"/>
                  </a:lnTo>
                  <a:lnTo>
                    <a:pt x="2665" y="50"/>
                  </a:lnTo>
                  <a:lnTo>
                    <a:pt x="2655" y="36"/>
                  </a:lnTo>
                  <a:lnTo>
                    <a:pt x="2648" y="25"/>
                  </a:lnTo>
                  <a:lnTo>
                    <a:pt x="2637" y="8"/>
                  </a:lnTo>
                  <a:lnTo>
                    <a:pt x="263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3" name="Google Shape;793;p145"/>
            <p:cNvSpPr/>
            <p:nvPr/>
          </p:nvSpPr>
          <p:spPr>
            <a:xfrm>
              <a:off x="2229155" y="2179503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1"/>
                  </a:moveTo>
                  <a:lnTo>
                    <a:pt x="1" y="1"/>
                  </a:ln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4" name="Google Shape;794;p145"/>
            <p:cNvSpPr/>
            <p:nvPr/>
          </p:nvSpPr>
          <p:spPr>
            <a:xfrm>
              <a:off x="2229209" y="2179503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145"/>
            <p:cNvSpPr/>
            <p:nvPr/>
          </p:nvSpPr>
          <p:spPr>
            <a:xfrm>
              <a:off x="2257776" y="2210066"/>
              <a:ext cx="54" cy="163"/>
            </a:xfrm>
            <a:custGeom>
              <a:rect b="b" l="l" r="r" t="t"/>
              <a:pathLst>
                <a:path extrusionOk="0" h="12" w="4">
                  <a:moveTo>
                    <a:pt x="0" y="1"/>
                  </a:moveTo>
                  <a:cubicBezTo>
                    <a:pt x="0" y="4"/>
                    <a:pt x="4" y="8"/>
                    <a:pt x="4" y="11"/>
                  </a:cubicBezTo>
                  <a:cubicBezTo>
                    <a:pt x="4" y="8"/>
                    <a:pt x="4" y="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145"/>
            <p:cNvSpPr/>
            <p:nvPr/>
          </p:nvSpPr>
          <p:spPr>
            <a:xfrm>
              <a:off x="2257491" y="2209455"/>
              <a:ext cx="95" cy="149"/>
            </a:xfrm>
            <a:custGeom>
              <a:rect b="b" l="l" r="r" t="t"/>
              <a:pathLst>
                <a:path extrusionOk="0" h="11" w="7">
                  <a:moveTo>
                    <a:pt x="7" y="11"/>
                  </a:moveTo>
                  <a:cubicBezTo>
                    <a:pt x="4" y="7"/>
                    <a:pt x="0" y="4"/>
                    <a:pt x="0" y="0"/>
                  </a:cubicBezTo>
                  <a:cubicBezTo>
                    <a:pt x="0" y="4"/>
                    <a:pt x="4" y="7"/>
                    <a:pt x="7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145"/>
            <p:cNvSpPr/>
            <p:nvPr/>
          </p:nvSpPr>
          <p:spPr>
            <a:xfrm>
              <a:off x="2233106" y="2183400"/>
              <a:ext cx="109" cy="68"/>
            </a:xfrm>
            <a:custGeom>
              <a:rect b="b" l="l" r="r" t="t"/>
              <a:pathLst>
                <a:path extrusionOk="0" h="5" w="8">
                  <a:moveTo>
                    <a:pt x="7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145"/>
            <p:cNvSpPr/>
            <p:nvPr/>
          </p:nvSpPr>
          <p:spPr>
            <a:xfrm>
              <a:off x="2257871" y="2210406"/>
              <a:ext cx="0" cy="149"/>
            </a:xfrm>
            <a:custGeom>
              <a:rect b="b" l="l" r="r" t="t"/>
              <a:pathLst>
                <a:path extrusionOk="0" h="11" w="0">
                  <a:moveTo>
                    <a:pt x="0" y="11"/>
                  </a:moveTo>
                  <a:lnTo>
                    <a:pt x="0" y="11"/>
                  </a:lnTo>
                  <a:lnTo>
                    <a:pt x="0" y="4"/>
                  </a:lnTo>
                  <a:cubicBezTo>
                    <a:pt x="0" y="0"/>
                    <a:pt x="0" y="7"/>
                    <a:pt x="0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145"/>
            <p:cNvSpPr/>
            <p:nvPr/>
          </p:nvSpPr>
          <p:spPr>
            <a:xfrm>
              <a:off x="2249589" y="2206645"/>
              <a:ext cx="3965" cy="1874"/>
            </a:xfrm>
            <a:custGeom>
              <a:rect b="b" l="l" r="r" t="t"/>
              <a:pathLst>
                <a:path extrusionOk="0" h="138" w="292">
                  <a:moveTo>
                    <a:pt x="1" y="1"/>
                  </a:moveTo>
                  <a:cubicBezTo>
                    <a:pt x="35" y="33"/>
                    <a:pt x="71" y="60"/>
                    <a:pt x="108" y="82"/>
                  </a:cubicBezTo>
                  <a:lnTo>
                    <a:pt x="108" y="82"/>
                  </a:lnTo>
                  <a:cubicBezTo>
                    <a:pt x="72" y="60"/>
                    <a:pt x="36" y="33"/>
                    <a:pt x="1" y="1"/>
                  </a:cubicBezTo>
                  <a:close/>
                  <a:moveTo>
                    <a:pt x="108" y="82"/>
                  </a:moveTo>
                  <a:cubicBezTo>
                    <a:pt x="168" y="117"/>
                    <a:pt x="228" y="137"/>
                    <a:pt x="283" y="137"/>
                  </a:cubicBezTo>
                  <a:cubicBezTo>
                    <a:pt x="286" y="137"/>
                    <a:pt x="289" y="137"/>
                    <a:pt x="291" y="137"/>
                  </a:cubicBezTo>
                  <a:cubicBezTo>
                    <a:pt x="234" y="137"/>
                    <a:pt x="170" y="118"/>
                    <a:pt x="108" y="8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145"/>
            <p:cNvSpPr/>
            <p:nvPr/>
          </p:nvSpPr>
          <p:spPr>
            <a:xfrm>
              <a:off x="2257681" y="2209740"/>
              <a:ext cx="54" cy="149"/>
            </a:xfrm>
            <a:custGeom>
              <a:rect b="b" l="l" r="r" t="t"/>
              <a:pathLst>
                <a:path extrusionOk="0" h="11" w="4">
                  <a:moveTo>
                    <a:pt x="4" y="11"/>
                  </a:moveTo>
                  <a:cubicBezTo>
                    <a:pt x="4" y="7"/>
                    <a:pt x="0" y="4"/>
                    <a:pt x="0" y="0"/>
                  </a:cubicBezTo>
                  <a:cubicBezTo>
                    <a:pt x="0" y="4"/>
                    <a:pt x="4" y="7"/>
                    <a:pt x="4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145"/>
            <p:cNvSpPr/>
            <p:nvPr/>
          </p:nvSpPr>
          <p:spPr>
            <a:xfrm>
              <a:off x="2229915" y="2180508"/>
              <a:ext cx="163" cy="149"/>
            </a:xfrm>
            <a:custGeom>
              <a:rect b="b" l="l" r="r" t="t"/>
              <a:pathLst>
                <a:path extrusionOk="0" h="11" w="12">
                  <a:moveTo>
                    <a:pt x="11" y="1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145"/>
            <p:cNvSpPr/>
            <p:nvPr/>
          </p:nvSpPr>
          <p:spPr>
            <a:xfrm>
              <a:off x="2230200" y="2180834"/>
              <a:ext cx="163" cy="163"/>
            </a:xfrm>
            <a:custGeom>
              <a:rect b="b" l="l" r="r" t="t"/>
              <a:pathLst>
                <a:path extrusionOk="0" h="12" w="12">
                  <a:moveTo>
                    <a:pt x="11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145"/>
            <p:cNvSpPr/>
            <p:nvPr/>
          </p:nvSpPr>
          <p:spPr>
            <a:xfrm>
              <a:off x="2229399" y="2179843"/>
              <a:ext cx="149" cy="149"/>
            </a:xfrm>
            <a:custGeom>
              <a:rect b="b" l="l" r="r" t="t"/>
              <a:pathLst>
                <a:path extrusionOk="0" h="11" w="11">
                  <a:moveTo>
                    <a:pt x="11" y="11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145"/>
            <p:cNvSpPr/>
            <p:nvPr/>
          </p:nvSpPr>
          <p:spPr>
            <a:xfrm>
              <a:off x="2229684" y="2180169"/>
              <a:ext cx="109" cy="163"/>
            </a:xfrm>
            <a:custGeom>
              <a:rect b="b" l="l" r="r" t="t"/>
              <a:pathLst>
                <a:path extrusionOk="0" h="12" w="8">
                  <a:moveTo>
                    <a:pt x="7" y="1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145"/>
            <p:cNvSpPr/>
            <p:nvPr/>
          </p:nvSpPr>
          <p:spPr>
            <a:xfrm>
              <a:off x="2230485" y="2181173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1" y="1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145"/>
            <p:cNvSpPr/>
            <p:nvPr/>
          </p:nvSpPr>
          <p:spPr>
            <a:xfrm>
              <a:off x="2232156" y="2182830"/>
              <a:ext cx="149" cy="109"/>
            </a:xfrm>
            <a:custGeom>
              <a:rect b="b" l="l" r="r" t="t"/>
              <a:pathLst>
                <a:path extrusionOk="0" h="8" w="11">
                  <a:moveTo>
                    <a:pt x="11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7" name="Google Shape;807;p145"/>
            <p:cNvSpPr/>
            <p:nvPr/>
          </p:nvSpPr>
          <p:spPr>
            <a:xfrm>
              <a:off x="2231870" y="2182545"/>
              <a:ext cx="109" cy="163"/>
            </a:xfrm>
            <a:custGeom>
              <a:rect b="b" l="l" r="r" t="t"/>
              <a:pathLst>
                <a:path extrusionOk="0" h="12" w="8">
                  <a:moveTo>
                    <a:pt x="7" y="1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145"/>
            <p:cNvSpPr/>
            <p:nvPr/>
          </p:nvSpPr>
          <p:spPr>
            <a:xfrm>
              <a:off x="2232821" y="2183264"/>
              <a:ext cx="109" cy="54"/>
            </a:xfrm>
            <a:custGeom>
              <a:rect b="b" l="l" r="r" t="t"/>
              <a:pathLst>
                <a:path extrusionOk="0" h="4" w="8">
                  <a:moveTo>
                    <a:pt x="7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9" name="Google Shape;809;p145"/>
            <p:cNvSpPr/>
            <p:nvPr/>
          </p:nvSpPr>
          <p:spPr>
            <a:xfrm>
              <a:off x="2231205" y="2181974"/>
              <a:ext cx="149" cy="109"/>
            </a:xfrm>
            <a:custGeom>
              <a:rect b="b" l="l" r="r" t="t"/>
              <a:pathLst>
                <a:path extrusionOk="0" h="8" w="11">
                  <a:moveTo>
                    <a:pt x="11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0" name="Google Shape;810;p145"/>
            <p:cNvSpPr/>
            <p:nvPr/>
          </p:nvSpPr>
          <p:spPr>
            <a:xfrm>
              <a:off x="2231531" y="2182259"/>
              <a:ext cx="163" cy="163"/>
            </a:xfrm>
            <a:custGeom>
              <a:rect b="b" l="l" r="r" t="t"/>
              <a:pathLst>
                <a:path extrusionOk="0" h="12" w="12">
                  <a:moveTo>
                    <a:pt x="11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1" name="Google Shape;811;p145"/>
            <p:cNvSpPr/>
            <p:nvPr/>
          </p:nvSpPr>
          <p:spPr>
            <a:xfrm>
              <a:off x="2230771" y="2181553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2" name="Google Shape;812;p145"/>
            <p:cNvSpPr/>
            <p:nvPr/>
          </p:nvSpPr>
          <p:spPr>
            <a:xfrm>
              <a:off x="2232481" y="2183074"/>
              <a:ext cx="163" cy="54"/>
            </a:xfrm>
            <a:custGeom>
              <a:rect b="b" l="l" r="r" t="t"/>
              <a:pathLst>
                <a:path extrusionOk="0" h="4" w="12">
                  <a:moveTo>
                    <a:pt x="11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3" name="Google Shape;813;p145"/>
            <p:cNvSpPr/>
            <p:nvPr/>
          </p:nvSpPr>
          <p:spPr>
            <a:xfrm>
              <a:off x="2271462" y="2241294"/>
              <a:ext cx="8133" cy="10523"/>
            </a:xfrm>
            <a:custGeom>
              <a:rect b="b" l="l" r="r" t="t"/>
              <a:pathLst>
                <a:path extrusionOk="0" h="775" w="599">
                  <a:moveTo>
                    <a:pt x="308" y="1"/>
                  </a:moveTo>
                  <a:cubicBezTo>
                    <a:pt x="301" y="1"/>
                    <a:pt x="298" y="1"/>
                    <a:pt x="291" y="4"/>
                  </a:cubicBezTo>
                  <a:cubicBezTo>
                    <a:pt x="249" y="25"/>
                    <a:pt x="210" y="53"/>
                    <a:pt x="179" y="88"/>
                  </a:cubicBezTo>
                  <a:cubicBezTo>
                    <a:pt x="98" y="169"/>
                    <a:pt x="11" y="288"/>
                    <a:pt x="0" y="333"/>
                  </a:cubicBezTo>
                  <a:cubicBezTo>
                    <a:pt x="11" y="410"/>
                    <a:pt x="172" y="764"/>
                    <a:pt x="277" y="771"/>
                  </a:cubicBezTo>
                  <a:cubicBezTo>
                    <a:pt x="309" y="773"/>
                    <a:pt x="337" y="774"/>
                    <a:pt x="361" y="774"/>
                  </a:cubicBezTo>
                  <a:cubicBezTo>
                    <a:pt x="493" y="774"/>
                    <a:pt x="508" y="743"/>
                    <a:pt x="511" y="708"/>
                  </a:cubicBezTo>
                  <a:cubicBezTo>
                    <a:pt x="515" y="694"/>
                    <a:pt x="518" y="680"/>
                    <a:pt x="522" y="666"/>
                  </a:cubicBezTo>
                  <a:lnTo>
                    <a:pt x="522" y="662"/>
                  </a:lnTo>
                  <a:cubicBezTo>
                    <a:pt x="525" y="648"/>
                    <a:pt x="529" y="634"/>
                    <a:pt x="536" y="624"/>
                  </a:cubicBezTo>
                  <a:lnTo>
                    <a:pt x="539" y="617"/>
                  </a:lnTo>
                  <a:cubicBezTo>
                    <a:pt x="546" y="603"/>
                    <a:pt x="553" y="592"/>
                    <a:pt x="564" y="582"/>
                  </a:cubicBezTo>
                  <a:lnTo>
                    <a:pt x="567" y="578"/>
                  </a:lnTo>
                  <a:cubicBezTo>
                    <a:pt x="578" y="564"/>
                    <a:pt x="585" y="554"/>
                    <a:pt x="599" y="543"/>
                  </a:cubicBezTo>
                  <a:lnTo>
                    <a:pt x="599" y="540"/>
                  </a:lnTo>
                  <a:cubicBezTo>
                    <a:pt x="588" y="424"/>
                    <a:pt x="567" y="256"/>
                    <a:pt x="557" y="134"/>
                  </a:cubicBezTo>
                  <a:lnTo>
                    <a:pt x="543" y="123"/>
                  </a:lnTo>
                  <a:cubicBezTo>
                    <a:pt x="469" y="71"/>
                    <a:pt x="364" y="1"/>
                    <a:pt x="30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4" name="Google Shape;814;p145"/>
            <p:cNvSpPr/>
            <p:nvPr/>
          </p:nvSpPr>
          <p:spPr>
            <a:xfrm>
              <a:off x="2244837" y="2263697"/>
              <a:ext cx="14704" cy="14922"/>
            </a:xfrm>
            <a:custGeom>
              <a:rect b="b" l="l" r="r" t="t"/>
              <a:pathLst>
                <a:path extrusionOk="0" h="1099" w="1083">
                  <a:moveTo>
                    <a:pt x="710" y="0"/>
                  </a:moveTo>
                  <a:cubicBezTo>
                    <a:pt x="702" y="0"/>
                    <a:pt x="694" y="1"/>
                    <a:pt x="687" y="3"/>
                  </a:cubicBezTo>
                  <a:cubicBezTo>
                    <a:pt x="676" y="7"/>
                    <a:pt x="666" y="7"/>
                    <a:pt x="655" y="10"/>
                  </a:cubicBezTo>
                  <a:cubicBezTo>
                    <a:pt x="515" y="45"/>
                    <a:pt x="333" y="168"/>
                    <a:pt x="302" y="231"/>
                  </a:cubicBezTo>
                  <a:cubicBezTo>
                    <a:pt x="211" y="385"/>
                    <a:pt x="109" y="539"/>
                    <a:pt x="1" y="686"/>
                  </a:cubicBezTo>
                  <a:lnTo>
                    <a:pt x="281" y="1078"/>
                  </a:lnTo>
                  <a:lnTo>
                    <a:pt x="428" y="1099"/>
                  </a:lnTo>
                  <a:cubicBezTo>
                    <a:pt x="452" y="1043"/>
                    <a:pt x="498" y="941"/>
                    <a:pt x="540" y="850"/>
                  </a:cubicBezTo>
                  <a:cubicBezTo>
                    <a:pt x="577" y="777"/>
                    <a:pt x="650" y="762"/>
                    <a:pt x="722" y="762"/>
                  </a:cubicBezTo>
                  <a:cubicBezTo>
                    <a:pt x="752" y="762"/>
                    <a:pt x="782" y="764"/>
                    <a:pt x="809" y="766"/>
                  </a:cubicBezTo>
                  <a:cubicBezTo>
                    <a:pt x="830" y="766"/>
                    <a:pt x="855" y="773"/>
                    <a:pt x="872" y="773"/>
                  </a:cubicBezTo>
                  <a:lnTo>
                    <a:pt x="890" y="773"/>
                  </a:lnTo>
                  <a:cubicBezTo>
                    <a:pt x="901" y="700"/>
                    <a:pt x="932" y="633"/>
                    <a:pt x="981" y="577"/>
                  </a:cubicBezTo>
                  <a:lnTo>
                    <a:pt x="999" y="549"/>
                  </a:lnTo>
                  <a:cubicBezTo>
                    <a:pt x="1041" y="497"/>
                    <a:pt x="1083" y="437"/>
                    <a:pt x="1083" y="395"/>
                  </a:cubicBezTo>
                  <a:cubicBezTo>
                    <a:pt x="1083" y="353"/>
                    <a:pt x="981" y="259"/>
                    <a:pt x="915" y="199"/>
                  </a:cubicBezTo>
                  <a:cubicBezTo>
                    <a:pt x="886" y="175"/>
                    <a:pt x="858" y="150"/>
                    <a:pt x="830" y="126"/>
                  </a:cubicBezTo>
                  <a:lnTo>
                    <a:pt x="827" y="122"/>
                  </a:lnTo>
                  <a:lnTo>
                    <a:pt x="806" y="101"/>
                  </a:lnTo>
                  <a:lnTo>
                    <a:pt x="795" y="87"/>
                  </a:lnTo>
                  <a:lnTo>
                    <a:pt x="785" y="77"/>
                  </a:lnTo>
                  <a:lnTo>
                    <a:pt x="774" y="63"/>
                  </a:lnTo>
                  <a:lnTo>
                    <a:pt x="764" y="52"/>
                  </a:lnTo>
                  <a:lnTo>
                    <a:pt x="757" y="38"/>
                  </a:lnTo>
                  <a:lnTo>
                    <a:pt x="746" y="28"/>
                  </a:lnTo>
                  <a:cubicBezTo>
                    <a:pt x="746" y="24"/>
                    <a:pt x="743" y="21"/>
                    <a:pt x="739" y="17"/>
                  </a:cubicBezTo>
                  <a:cubicBezTo>
                    <a:pt x="739" y="10"/>
                    <a:pt x="736" y="7"/>
                    <a:pt x="732" y="3"/>
                  </a:cubicBezTo>
                  <a:cubicBezTo>
                    <a:pt x="725" y="1"/>
                    <a:pt x="718" y="0"/>
                    <a:pt x="71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5" name="Google Shape;815;p145"/>
            <p:cNvSpPr/>
            <p:nvPr/>
          </p:nvSpPr>
          <p:spPr>
            <a:xfrm>
              <a:off x="2168694" y="2212021"/>
              <a:ext cx="116509" cy="102252"/>
            </a:xfrm>
            <a:custGeom>
              <a:rect b="b" l="l" r="r" t="t"/>
              <a:pathLst>
                <a:path extrusionOk="0" h="7531" w="8581">
                  <a:moveTo>
                    <a:pt x="6332" y="3675"/>
                  </a:moveTo>
                  <a:cubicBezTo>
                    <a:pt x="6382" y="3675"/>
                    <a:pt x="6431" y="3705"/>
                    <a:pt x="6456" y="3750"/>
                  </a:cubicBezTo>
                  <a:cubicBezTo>
                    <a:pt x="6466" y="3767"/>
                    <a:pt x="6477" y="3785"/>
                    <a:pt x="6491" y="3802"/>
                  </a:cubicBezTo>
                  <a:cubicBezTo>
                    <a:pt x="6530" y="3837"/>
                    <a:pt x="6568" y="3876"/>
                    <a:pt x="6607" y="3911"/>
                  </a:cubicBezTo>
                  <a:cubicBezTo>
                    <a:pt x="6715" y="4005"/>
                    <a:pt x="6817" y="4096"/>
                    <a:pt x="6817" y="4201"/>
                  </a:cubicBezTo>
                  <a:cubicBezTo>
                    <a:pt x="6820" y="4285"/>
                    <a:pt x="6764" y="4359"/>
                    <a:pt x="6708" y="4432"/>
                  </a:cubicBezTo>
                  <a:lnTo>
                    <a:pt x="6712" y="4432"/>
                  </a:lnTo>
                  <a:cubicBezTo>
                    <a:pt x="6670" y="4488"/>
                    <a:pt x="6628" y="4544"/>
                    <a:pt x="6628" y="4586"/>
                  </a:cubicBezTo>
                  <a:cubicBezTo>
                    <a:pt x="6628" y="4621"/>
                    <a:pt x="6614" y="4653"/>
                    <a:pt x="6589" y="4674"/>
                  </a:cubicBezTo>
                  <a:cubicBezTo>
                    <a:pt x="6562" y="4701"/>
                    <a:pt x="6528" y="4708"/>
                    <a:pt x="6489" y="4708"/>
                  </a:cubicBezTo>
                  <a:cubicBezTo>
                    <a:pt x="6462" y="4708"/>
                    <a:pt x="6433" y="4705"/>
                    <a:pt x="6403" y="4702"/>
                  </a:cubicBezTo>
                  <a:cubicBezTo>
                    <a:pt x="6377" y="4700"/>
                    <a:pt x="6346" y="4697"/>
                    <a:pt x="6319" y="4697"/>
                  </a:cubicBezTo>
                  <a:cubicBezTo>
                    <a:pt x="6292" y="4697"/>
                    <a:pt x="6270" y="4700"/>
                    <a:pt x="6263" y="4712"/>
                  </a:cubicBezTo>
                  <a:cubicBezTo>
                    <a:pt x="6221" y="4807"/>
                    <a:pt x="6172" y="4915"/>
                    <a:pt x="6148" y="4968"/>
                  </a:cubicBezTo>
                  <a:lnTo>
                    <a:pt x="6148" y="4975"/>
                  </a:lnTo>
                  <a:lnTo>
                    <a:pt x="6137" y="4999"/>
                  </a:lnTo>
                  <a:lnTo>
                    <a:pt x="6116" y="5048"/>
                  </a:lnTo>
                  <a:lnTo>
                    <a:pt x="5812" y="5003"/>
                  </a:lnTo>
                  <a:lnTo>
                    <a:pt x="5444" y="4492"/>
                  </a:lnTo>
                  <a:lnTo>
                    <a:pt x="5472" y="4453"/>
                  </a:lnTo>
                  <a:cubicBezTo>
                    <a:pt x="5472" y="4450"/>
                    <a:pt x="5728" y="4100"/>
                    <a:pt x="5787" y="3977"/>
                  </a:cubicBezTo>
                  <a:cubicBezTo>
                    <a:pt x="5850" y="3855"/>
                    <a:pt x="6155" y="3676"/>
                    <a:pt x="6316" y="3676"/>
                  </a:cubicBezTo>
                  <a:cubicBezTo>
                    <a:pt x="6321" y="3675"/>
                    <a:pt x="6326" y="3675"/>
                    <a:pt x="6332" y="3675"/>
                  </a:cubicBezTo>
                  <a:close/>
                  <a:moveTo>
                    <a:pt x="6670" y="0"/>
                  </a:moveTo>
                  <a:lnTo>
                    <a:pt x="6663" y="11"/>
                  </a:lnTo>
                  <a:lnTo>
                    <a:pt x="6652" y="21"/>
                  </a:lnTo>
                  <a:lnTo>
                    <a:pt x="6638" y="46"/>
                  </a:lnTo>
                  <a:lnTo>
                    <a:pt x="6628" y="56"/>
                  </a:lnTo>
                  <a:lnTo>
                    <a:pt x="6607" y="91"/>
                  </a:lnTo>
                  <a:lnTo>
                    <a:pt x="6603" y="95"/>
                  </a:lnTo>
                  <a:lnTo>
                    <a:pt x="6582" y="123"/>
                  </a:lnTo>
                  <a:lnTo>
                    <a:pt x="6575" y="133"/>
                  </a:lnTo>
                  <a:lnTo>
                    <a:pt x="6561" y="154"/>
                  </a:lnTo>
                  <a:lnTo>
                    <a:pt x="6554" y="165"/>
                  </a:lnTo>
                  <a:lnTo>
                    <a:pt x="6540" y="182"/>
                  </a:lnTo>
                  <a:lnTo>
                    <a:pt x="6533" y="189"/>
                  </a:lnTo>
                  <a:lnTo>
                    <a:pt x="6516" y="210"/>
                  </a:lnTo>
                  <a:cubicBezTo>
                    <a:pt x="6466" y="270"/>
                    <a:pt x="6393" y="284"/>
                    <a:pt x="6326" y="298"/>
                  </a:cubicBezTo>
                  <a:cubicBezTo>
                    <a:pt x="6232" y="319"/>
                    <a:pt x="6200" y="333"/>
                    <a:pt x="6190" y="375"/>
                  </a:cubicBezTo>
                  <a:cubicBezTo>
                    <a:pt x="6151" y="571"/>
                    <a:pt x="5850" y="753"/>
                    <a:pt x="5689" y="753"/>
                  </a:cubicBezTo>
                  <a:cubicBezTo>
                    <a:pt x="5619" y="753"/>
                    <a:pt x="5528" y="924"/>
                    <a:pt x="5528" y="1057"/>
                  </a:cubicBezTo>
                  <a:cubicBezTo>
                    <a:pt x="5528" y="1243"/>
                    <a:pt x="5238" y="1464"/>
                    <a:pt x="4993" y="1464"/>
                  </a:cubicBezTo>
                  <a:cubicBezTo>
                    <a:pt x="4909" y="1464"/>
                    <a:pt x="4902" y="1485"/>
                    <a:pt x="4881" y="1628"/>
                  </a:cubicBezTo>
                  <a:cubicBezTo>
                    <a:pt x="4877" y="1691"/>
                    <a:pt x="4863" y="1758"/>
                    <a:pt x="4846" y="1821"/>
                  </a:cubicBezTo>
                  <a:cubicBezTo>
                    <a:pt x="4765" y="2101"/>
                    <a:pt x="4611" y="2111"/>
                    <a:pt x="4264" y="2111"/>
                  </a:cubicBezTo>
                  <a:cubicBezTo>
                    <a:pt x="3932" y="2111"/>
                    <a:pt x="3879" y="2083"/>
                    <a:pt x="3648" y="1933"/>
                  </a:cubicBezTo>
                  <a:lnTo>
                    <a:pt x="3582" y="1891"/>
                  </a:lnTo>
                  <a:cubicBezTo>
                    <a:pt x="3541" y="1862"/>
                    <a:pt x="3504" y="1848"/>
                    <a:pt x="3473" y="1848"/>
                  </a:cubicBezTo>
                  <a:cubicBezTo>
                    <a:pt x="3459" y="1848"/>
                    <a:pt x="3447" y="1850"/>
                    <a:pt x="3435" y="1856"/>
                  </a:cubicBezTo>
                  <a:cubicBezTo>
                    <a:pt x="3368" y="1887"/>
                    <a:pt x="3326" y="2017"/>
                    <a:pt x="3312" y="2132"/>
                  </a:cubicBezTo>
                  <a:cubicBezTo>
                    <a:pt x="3298" y="2248"/>
                    <a:pt x="3151" y="2395"/>
                    <a:pt x="2945" y="2587"/>
                  </a:cubicBezTo>
                  <a:cubicBezTo>
                    <a:pt x="2885" y="2643"/>
                    <a:pt x="2826" y="2699"/>
                    <a:pt x="2794" y="2734"/>
                  </a:cubicBezTo>
                  <a:cubicBezTo>
                    <a:pt x="2787" y="2741"/>
                    <a:pt x="2780" y="2748"/>
                    <a:pt x="2773" y="2755"/>
                  </a:cubicBezTo>
                  <a:lnTo>
                    <a:pt x="2763" y="2762"/>
                  </a:lnTo>
                  <a:cubicBezTo>
                    <a:pt x="2759" y="2766"/>
                    <a:pt x="2752" y="2773"/>
                    <a:pt x="2749" y="2776"/>
                  </a:cubicBezTo>
                  <a:lnTo>
                    <a:pt x="2738" y="2780"/>
                  </a:lnTo>
                  <a:lnTo>
                    <a:pt x="2721" y="2790"/>
                  </a:lnTo>
                  <a:lnTo>
                    <a:pt x="2710" y="2797"/>
                  </a:lnTo>
                  <a:lnTo>
                    <a:pt x="2689" y="2804"/>
                  </a:lnTo>
                  <a:lnTo>
                    <a:pt x="2682" y="2808"/>
                  </a:lnTo>
                  <a:lnTo>
                    <a:pt x="2658" y="2811"/>
                  </a:lnTo>
                  <a:lnTo>
                    <a:pt x="2651" y="2811"/>
                  </a:lnTo>
                  <a:cubicBezTo>
                    <a:pt x="2630" y="2818"/>
                    <a:pt x="2609" y="2822"/>
                    <a:pt x="2588" y="2822"/>
                  </a:cubicBezTo>
                  <a:lnTo>
                    <a:pt x="2546" y="2822"/>
                  </a:lnTo>
                  <a:cubicBezTo>
                    <a:pt x="2514" y="2822"/>
                    <a:pt x="2483" y="2818"/>
                    <a:pt x="2451" y="2815"/>
                  </a:cubicBezTo>
                  <a:lnTo>
                    <a:pt x="2444" y="2815"/>
                  </a:lnTo>
                  <a:lnTo>
                    <a:pt x="2399" y="2811"/>
                  </a:lnTo>
                  <a:lnTo>
                    <a:pt x="2392" y="2811"/>
                  </a:lnTo>
                  <a:lnTo>
                    <a:pt x="2346" y="2804"/>
                  </a:lnTo>
                  <a:cubicBezTo>
                    <a:pt x="2297" y="2794"/>
                    <a:pt x="2248" y="2790"/>
                    <a:pt x="2199" y="2787"/>
                  </a:cubicBezTo>
                  <a:cubicBezTo>
                    <a:pt x="2195" y="2787"/>
                    <a:pt x="2190" y="2787"/>
                    <a:pt x="2186" y="2787"/>
                  </a:cubicBezTo>
                  <a:cubicBezTo>
                    <a:pt x="2138" y="2787"/>
                    <a:pt x="2091" y="2770"/>
                    <a:pt x="2059" y="2738"/>
                  </a:cubicBezTo>
                  <a:cubicBezTo>
                    <a:pt x="2010" y="2682"/>
                    <a:pt x="2020" y="2605"/>
                    <a:pt x="2027" y="2542"/>
                  </a:cubicBezTo>
                  <a:cubicBezTo>
                    <a:pt x="2031" y="2521"/>
                    <a:pt x="2034" y="2500"/>
                    <a:pt x="2034" y="2479"/>
                  </a:cubicBezTo>
                  <a:cubicBezTo>
                    <a:pt x="2027" y="2419"/>
                    <a:pt x="2069" y="2367"/>
                    <a:pt x="2125" y="2353"/>
                  </a:cubicBezTo>
                  <a:cubicBezTo>
                    <a:pt x="2146" y="2346"/>
                    <a:pt x="2146" y="2346"/>
                    <a:pt x="2150" y="2332"/>
                  </a:cubicBezTo>
                  <a:cubicBezTo>
                    <a:pt x="2167" y="2283"/>
                    <a:pt x="2108" y="2097"/>
                    <a:pt x="1982" y="1779"/>
                  </a:cubicBezTo>
                  <a:lnTo>
                    <a:pt x="1975" y="1761"/>
                  </a:lnTo>
                  <a:lnTo>
                    <a:pt x="1971" y="1758"/>
                  </a:lnTo>
                  <a:lnTo>
                    <a:pt x="1968" y="1751"/>
                  </a:lnTo>
                  <a:lnTo>
                    <a:pt x="1961" y="1744"/>
                  </a:lnTo>
                  <a:lnTo>
                    <a:pt x="1950" y="1733"/>
                  </a:lnTo>
                  <a:lnTo>
                    <a:pt x="1947" y="1730"/>
                  </a:lnTo>
                  <a:lnTo>
                    <a:pt x="1933" y="1719"/>
                  </a:lnTo>
                  <a:lnTo>
                    <a:pt x="1929" y="1719"/>
                  </a:lnTo>
                  <a:lnTo>
                    <a:pt x="1912" y="1705"/>
                  </a:lnTo>
                  <a:lnTo>
                    <a:pt x="1908" y="1702"/>
                  </a:lnTo>
                  <a:lnTo>
                    <a:pt x="1884" y="1688"/>
                  </a:lnTo>
                  <a:lnTo>
                    <a:pt x="1877" y="1684"/>
                  </a:lnTo>
                  <a:lnTo>
                    <a:pt x="1849" y="1670"/>
                  </a:lnTo>
                  <a:lnTo>
                    <a:pt x="1845" y="1670"/>
                  </a:lnTo>
                  <a:lnTo>
                    <a:pt x="1845" y="3571"/>
                  </a:lnTo>
                  <a:cubicBezTo>
                    <a:pt x="1845" y="3722"/>
                    <a:pt x="1705" y="3809"/>
                    <a:pt x="1593" y="3879"/>
                  </a:cubicBezTo>
                  <a:cubicBezTo>
                    <a:pt x="1551" y="3900"/>
                    <a:pt x="1513" y="3928"/>
                    <a:pt x="1481" y="3963"/>
                  </a:cubicBezTo>
                  <a:cubicBezTo>
                    <a:pt x="1474" y="3970"/>
                    <a:pt x="1471" y="3974"/>
                    <a:pt x="1464" y="3981"/>
                  </a:cubicBezTo>
                  <a:lnTo>
                    <a:pt x="1460" y="3984"/>
                  </a:lnTo>
                  <a:cubicBezTo>
                    <a:pt x="1453" y="3988"/>
                    <a:pt x="1450" y="3995"/>
                    <a:pt x="1446" y="3998"/>
                  </a:cubicBezTo>
                  <a:lnTo>
                    <a:pt x="1439" y="4002"/>
                  </a:lnTo>
                  <a:lnTo>
                    <a:pt x="1422" y="4009"/>
                  </a:lnTo>
                  <a:lnTo>
                    <a:pt x="1415" y="4012"/>
                  </a:lnTo>
                  <a:cubicBezTo>
                    <a:pt x="1397" y="4019"/>
                    <a:pt x="1376" y="4026"/>
                    <a:pt x="1359" y="4030"/>
                  </a:cubicBezTo>
                  <a:lnTo>
                    <a:pt x="1352" y="4030"/>
                  </a:lnTo>
                  <a:lnTo>
                    <a:pt x="1324" y="4033"/>
                  </a:lnTo>
                  <a:lnTo>
                    <a:pt x="1170" y="4033"/>
                  </a:lnTo>
                  <a:cubicBezTo>
                    <a:pt x="1131" y="4033"/>
                    <a:pt x="1093" y="4030"/>
                    <a:pt x="1047" y="4026"/>
                  </a:cubicBezTo>
                  <a:lnTo>
                    <a:pt x="1033" y="4026"/>
                  </a:lnTo>
                  <a:lnTo>
                    <a:pt x="967" y="4019"/>
                  </a:lnTo>
                  <a:cubicBezTo>
                    <a:pt x="879" y="4012"/>
                    <a:pt x="795" y="4005"/>
                    <a:pt x="729" y="4005"/>
                  </a:cubicBezTo>
                  <a:cubicBezTo>
                    <a:pt x="533" y="4005"/>
                    <a:pt x="487" y="3862"/>
                    <a:pt x="452" y="3750"/>
                  </a:cubicBezTo>
                  <a:cubicBezTo>
                    <a:pt x="431" y="3690"/>
                    <a:pt x="400" y="3638"/>
                    <a:pt x="365" y="3592"/>
                  </a:cubicBezTo>
                  <a:cubicBezTo>
                    <a:pt x="348" y="3568"/>
                    <a:pt x="332" y="3560"/>
                    <a:pt x="318" y="3560"/>
                  </a:cubicBezTo>
                  <a:cubicBezTo>
                    <a:pt x="311" y="3560"/>
                    <a:pt x="304" y="3562"/>
                    <a:pt x="298" y="3564"/>
                  </a:cubicBezTo>
                  <a:cubicBezTo>
                    <a:pt x="235" y="3592"/>
                    <a:pt x="189" y="3648"/>
                    <a:pt x="175" y="3715"/>
                  </a:cubicBezTo>
                  <a:cubicBezTo>
                    <a:pt x="175" y="3725"/>
                    <a:pt x="175" y="3736"/>
                    <a:pt x="172" y="3746"/>
                  </a:cubicBezTo>
                  <a:cubicBezTo>
                    <a:pt x="165" y="3771"/>
                    <a:pt x="154" y="3792"/>
                    <a:pt x="137" y="3809"/>
                  </a:cubicBezTo>
                  <a:cubicBezTo>
                    <a:pt x="130" y="3816"/>
                    <a:pt x="119" y="3823"/>
                    <a:pt x="112" y="3827"/>
                  </a:cubicBezTo>
                  <a:lnTo>
                    <a:pt x="102" y="3830"/>
                  </a:lnTo>
                  <a:cubicBezTo>
                    <a:pt x="95" y="3834"/>
                    <a:pt x="88" y="3837"/>
                    <a:pt x="81" y="3837"/>
                  </a:cubicBezTo>
                  <a:lnTo>
                    <a:pt x="70" y="3841"/>
                  </a:lnTo>
                  <a:cubicBezTo>
                    <a:pt x="63" y="3844"/>
                    <a:pt x="53" y="3844"/>
                    <a:pt x="46" y="3844"/>
                  </a:cubicBezTo>
                  <a:lnTo>
                    <a:pt x="0" y="3844"/>
                  </a:lnTo>
                  <a:cubicBezTo>
                    <a:pt x="147" y="4089"/>
                    <a:pt x="263" y="4352"/>
                    <a:pt x="351" y="4625"/>
                  </a:cubicBezTo>
                  <a:cubicBezTo>
                    <a:pt x="424" y="4863"/>
                    <a:pt x="557" y="5097"/>
                    <a:pt x="676" y="5304"/>
                  </a:cubicBezTo>
                  <a:cubicBezTo>
                    <a:pt x="753" y="5430"/>
                    <a:pt x="823" y="5567"/>
                    <a:pt x="876" y="5707"/>
                  </a:cubicBezTo>
                  <a:lnTo>
                    <a:pt x="893" y="5756"/>
                  </a:lnTo>
                  <a:cubicBezTo>
                    <a:pt x="956" y="5952"/>
                    <a:pt x="1012" y="6123"/>
                    <a:pt x="949" y="6225"/>
                  </a:cubicBezTo>
                  <a:cubicBezTo>
                    <a:pt x="921" y="6267"/>
                    <a:pt x="876" y="6295"/>
                    <a:pt x="823" y="6302"/>
                  </a:cubicBezTo>
                  <a:cubicBezTo>
                    <a:pt x="788" y="6305"/>
                    <a:pt x="767" y="6316"/>
                    <a:pt x="760" y="6333"/>
                  </a:cubicBezTo>
                  <a:cubicBezTo>
                    <a:pt x="753" y="6347"/>
                    <a:pt x="736" y="6424"/>
                    <a:pt x="879" y="6645"/>
                  </a:cubicBezTo>
                  <a:cubicBezTo>
                    <a:pt x="949" y="6753"/>
                    <a:pt x="988" y="6879"/>
                    <a:pt x="988" y="7009"/>
                  </a:cubicBezTo>
                  <a:cubicBezTo>
                    <a:pt x="988" y="7079"/>
                    <a:pt x="988" y="7079"/>
                    <a:pt x="1016" y="7086"/>
                  </a:cubicBezTo>
                  <a:cubicBezTo>
                    <a:pt x="1082" y="7096"/>
                    <a:pt x="1142" y="7135"/>
                    <a:pt x="1180" y="7191"/>
                  </a:cubicBezTo>
                  <a:cubicBezTo>
                    <a:pt x="1198" y="7215"/>
                    <a:pt x="1201" y="7219"/>
                    <a:pt x="1233" y="7222"/>
                  </a:cubicBezTo>
                  <a:cubicBezTo>
                    <a:pt x="1376" y="7229"/>
                    <a:pt x="1474" y="7359"/>
                    <a:pt x="1562" y="7471"/>
                  </a:cubicBezTo>
                  <a:lnTo>
                    <a:pt x="1569" y="7481"/>
                  </a:lnTo>
                  <a:cubicBezTo>
                    <a:pt x="1594" y="7514"/>
                    <a:pt x="1635" y="7531"/>
                    <a:pt x="1676" y="7531"/>
                  </a:cubicBezTo>
                  <a:cubicBezTo>
                    <a:pt x="1680" y="7531"/>
                    <a:pt x="1684" y="7531"/>
                    <a:pt x="1688" y="7531"/>
                  </a:cubicBezTo>
                  <a:cubicBezTo>
                    <a:pt x="1740" y="7531"/>
                    <a:pt x="1789" y="7503"/>
                    <a:pt x="1817" y="7460"/>
                  </a:cubicBezTo>
                  <a:cubicBezTo>
                    <a:pt x="1908" y="7327"/>
                    <a:pt x="2143" y="7261"/>
                    <a:pt x="2518" y="7261"/>
                  </a:cubicBezTo>
                  <a:cubicBezTo>
                    <a:pt x="2658" y="7261"/>
                    <a:pt x="2693" y="7233"/>
                    <a:pt x="2756" y="7187"/>
                  </a:cubicBezTo>
                  <a:cubicBezTo>
                    <a:pt x="2826" y="7128"/>
                    <a:pt x="2910" y="7086"/>
                    <a:pt x="3001" y="7061"/>
                  </a:cubicBezTo>
                  <a:cubicBezTo>
                    <a:pt x="3153" y="7017"/>
                    <a:pt x="3317" y="6995"/>
                    <a:pt x="3474" y="6995"/>
                  </a:cubicBezTo>
                  <a:cubicBezTo>
                    <a:pt x="3624" y="6995"/>
                    <a:pt x="3766" y="7015"/>
                    <a:pt x="3883" y="7054"/>
                  </a:cubicBezTo>
                  <a:cubicBezTo>
                    <a:pt x="3941" y="7077"/>
                    <a:pt x="4002" y="7088"/>
                    <a:pt x="4062" y="7088"/>
                  </a:cubicBezTo>
                  <a:cubicBezTo>
                    <a:pt x="4163" y="7088"/>
                    <a:pt x="4265" y="7057"/>
                    <a:pt x="4352" y="6998"/>
                  </a:cubicBezTo>
                  <a:cubicBezTo>
                    <a:pt x="4385" y="6977"/>
                    <a:pt x="4421" y="6969"/>
                    <a:pt x="4458" y="6969"/>
                  </a:cubicBezTo>
                  <a:cubicBezTo>
                    <a:pt x="4498" y="6969"/>
                    <a:pt x="4539" y="6979"/>
                    <a:pt x="4576" y="6988"/>
                  </a:cubicBezTo>
                  <a:cubicBezTo>
                    <a:pt x="4604" y="6995"/>
                    <a:pt x="4632" y="6998"/>
                    <a:pt x="4664" y="6998"/>
                  </a:cubicBezTo>
                  <a:cubicBezTo>
                    <a:pt x="4664" y="6991"/>
                    <a:pt x="4667" y="6981"/>
                    <a:pt x="4667" y="6974"/>
                  </a:cubicBezTo>
                  <a:cubicBezTo>
                    <a:pt x="4685" y="6781"/>
                    <a:pt x="4859" y="6759"/>
                    <a:pt x="5026" y="6759"/>
                  </a:cubicBezTo>
                  <a:cubicBezTo>
                    <a:pt x="5053" y="6759"/>
                    <a:pt x="5079" y="6760"/>
                    <a:pt x="5105" y="6760"/>
                  </a:cubicBezTo>
                  <a:lnTo>
                    <a:pt x="5185" y="6760"/>
                  </a:lnTo>
                  <a:cubicBezTo>
                    <a:pt x="5371" y="6760"/>
                    <a:pt x="5864" y="6442"/>
                    <a:pt x="6263" y="6064"/>
                  </a:cubicBezTo>
                  <a:cubicBezTo>
                    <a:pt x="6673" y="5682"/>
                    <a:pt x="7338" y="4852"/>
                    <a:pt x="7555" y="4488"/>
                  </a:cubicBezTo>
                  <a:cubicBezTo>
                    <a:pt x="7772" y="4121"/>
                    <a:pt x="8108" y="3820"/>
                    <a:pt x="8308" y="3638"/>
                  </a:cubicBezTo>
                  <a:lnTo>
                    <a:pt x="8353" y="3599"/>
                  </a:lnTo>
                  <a:cubicBezTo>
                    <a:pt x="8441" y="3515"/>
                    <a:pt x="8528" y="3224"/>
                    <a:pt x="8581" y="2811"/>
                  </a:cubicBezTo>
                  <a:lnTo>
                    <a:pt x="8581" y="2811"/>
                  </a:lnTo>
                  <a:cubicBezTo>
                    <a:pt x="8472" y="2818"/>
                    <a:pt x="8364" y="2825"/>
                    <a:pt x="8255" y="2843"/>
                  </a:cubicBezTo>
                  <a:lnTo>
                    <a:pt x="8220" y="2846"/>
                  </a:lnTo>
                  <a:lnTo>
                    <a:pt x="8217" y="2853"/>
                  </a:lnTo>
                  <a:cubicBezTo>
                    <a:pt x="8217" y="2860"/>
                    <a:pt x="8213" y="2867"/>
                    <a:pt x="8213" y="2874"/>
                  </a:cubicBezTo>
                  <a:cubicBezTo>
                    <a:pt x="8213" y="2885"/>
                    <a:pt x="8210" y="2895"/>
                    <a:pt x="8206" y="2909"/>
                  </a:cubicBezTo>
                  <a:cubicBezTo>
                    <a:pt x="8206" y="2909"/>
                    <a:pt x="8206" y="2913"/>
                    <a:pt x="8206" y="2916"/>
                  </a:cubicBezTo>
                  <a:cubicBezTo>
                    <a:pt x="8203" y="2923"/>
                    <a:pt x="8199" y="2930"/>
                    <a:pt x="8199" y="2937"/>
                  </a:cubicBezTo>
                  <a:lnTo>
                    <a:pt x="8192" y="2948"/>
                  </a:lnTo>
                  <a:cubicBezTo>
                    <a:pt x="8189" y="2951"/>
                    <a:pt x="8185" y="2958"/>
                    <a:pt x="8182" y="2965"/>
                  </a:cubicBezTo>
                  <a:lnTo>
                    <a:pt x="8178" y="2969"/>
                  </a:lnTo>
                  <a:cubicBezTo>
                    <a:pt x="8175" y="2976"/>
                    <a:pt x="8168" y="2983"/>
                    <a:pt x="8164" y="2990"/>
                  </a:cubicBezTo>
                  <a:lnTo>
                    <a:pt x="8157" y="2993"/>
                  </a:lnTo>
                  <a:cubicBezTo>
                    <a:pt x="8154" y="3000"/>
                    <a:pt x="8147" y="3004"/>
                    <a:pt x="8143" y="3007"/>
                  </a:cubicBezTo>
                  <a:lnTo>
                    <a:pt x="8136" y="3014"/>
                  </a:lnTo>
                  <a:lnTo>
                    <a:pt x="8119" y="3021"/>
                  </a:lnTo>
                  <a:lnTo>
                    <a:pt x="8115" y="3025"/>
                  </a:lnTo>
                  <a:cubicBezTo>
                    <a:pt x="8105" y="3032"/>
                    <a:pt x="8098" y="3035"/>
                    <a:pt x="8091" y="3039"/>
                  </a:cubicBezTo>
                  <a:cubicBezTo>
                    <a:pt x="8080" y="3039"/>
                    <a:pt x="8073" y="3042"/>
                    <a:pt x="8063" y="3046"/>
                  </a:cubicBezTo>
                  <a:lnTo>
                    <a:pt x="8056" y="3046"/>
                  </a:lnTo>
                  <a:lnTo>
                    <a:pt x="8035" y="3049"/>
                  </a:lnTo>
                  <a:lnTo>
                    <a:pt x="8028" y="3049"/>
                  </a:lnTo>
                  <a:lnTo>
                    <a:pt x="8007" y="3053"/>
                  </a:lnTo>
                  <a:lnTo>
                    <a:pt x="8000" y="3053"/>
                  </a:lnTo>
                  <a:lnTo>
                    <a:pt x="7972" y="3056"/>
                  </a:lnTo>
                  <a:lnTo>
                    <a:pt x="7874" y="3056"/>
                  </a:lnTo>
                  <a:lnTo>
                    <a:pt x="7835" y="3053"/>
                  </a:lnTo>
                  <a:cubicBezTo>
                    <a:pt x="7611" y="3039"/>
                    <a:pt x="7436" y="2566"/>
                    <a:pt x="7436" y="2482"/>
                  </a:cubicBezTo>
                  <a:cubicBezTo>
                    <a:pt x="7436" y="2374"/>
                    <a:pt x="7702" y="2020"/>
                    <a:pt x="7874" y="2020"/>
                  </a:cubicBezTo>
                  <a:cubicBezTo>
                    <a:pt x="7888" y="2020"/>
                    <a:pt x="7898" y="2024"/>
                    <a:pt x="7909" y="2024"/>
                  </a:cubicBezTo>
                  <a:lnTo>
                    <a:pt x="7919" y="2027"/>
                  </a:lnTo>
                  <a:lnTo>
                    <a:pt x="7944" y="2034"/>
                  </a:lnTo>
                  <a:lnTo>
                    <a:pt x="7958" y="2038"/>
                  </a:lnTo>
                  <a:lnTo>
                    <a:pt x="7982" y="2048"/>
                  </a:lnTo>
                  <a:lnTo>
                    <a:pt x="7993" y="2052"/>
                  </a:lnTo>
                  <a:cubicBezTo>
                    <a:pt x="8003" y="2055"/>
                    <a:pt x="8017" y="2062"/>
                    <a:pt x="8028" y="2069"/>
                  </a:cubicBezTo>
                  <a:lnTo>
                    <a:pt x="8031" y="2069"/>
                  </a:lnTo>
                  <a:lnTo>
                    <a:pt x="8066" y="2087"/>
                  </a:lnTo>
                  <a:lnTo>
                    <a:pt x="8077" y="2094"/>
                  </a:lnTo>
                  <a:lnTo>
                    <a:pt x="8105" y="2111"/>
                  </a:lnTo>
                  <a:lnTo>
                    <a:pt x="8112" y="2115"/>
                  </a:lnTo>
                  <a:lnTo>
                    <a:pt x="8122" y="2122"/>
                  </a:lnTo>
                  <a:lnTo>
                    <a:pt x="8122" y="2115"/>
                  </a:lnTo>
                  <a:lnTo>
                    <a:pt x="8122" y="2104"/>
                  </a:lnTo>
                  <a:lnTo>
                    <a:pt x="8122" y="2097"/>
                  </a:lnTo>
                  <a:lnTo>
                    <a:pt x="8122" y="2076"/>
                  </a:lnTo>
                  <a:cubicBezTo>
                    <a:pt x="8136" y="1971"/>
                    <a:pt x="8147" y="1807"/>
                    <a:pt x="8150" y="1646"/>
                  </a:cubicBezTo>
                  <a:lnTo>
                    <a:pt x="8150" y="1611"/>
                  </a:lnTo>
                  <a:lnTo>
                    <a:pt x="8150" y="1607"/>
                  </a:lnTo>
                  <a:lnTo>
                    <a:pt x="8150" y="1576"/>
                  </a:lnTo>
                  <a:lnTo>
                    <a:pt x="8150" y="1569"/>
                  </a:lnTo>
                  <a:lnTo>
                    <a:pt x="8150" y="1537"/>
                  </a:lnTo>
                  <a:lnTo>
                    <a:pt x="8150" y="1534"/>
                  </a:lnTo>
                  <a:lnTo>
                    <a:pt x="8150" y="1506"/>
                  </a:lnTo>
                  <a:lnTo>
                    <a:pt x="8150" y="1495"/>
                  </a:lnTo>
                  <a:lnTo>
                    <a:pt x="8150" y="1471"/>
                  </a:lnTo>
                  <a:lnTo>
                    <a:pt x="8150" y="1460"/>
                  </a:lnTo>
                  <a:lnTo>
                    <a:pt x="8150" y="1439"/>
                  </a:lnTo>
                  <a:lnTo>
                    <a:pt x="8150" y="1429"/>
                  </a:lnTo>
                  <a:lnTo>
                    <a:pt x="8150" y="1408"/>
                  </a:lnTo>
                  <a:lnTo>
                    <a:pt x="8150" y="1394"/>
                  </a:lnTo>
                  <a:lnTo>
                    <a:pt x="8150" y="1376"/>
                  </a:lnTo>
                  <a:lnTo>
                    <a:pt x="8150" y="1366"/>
                  </a:lnTo>
                  <a:lnTo>
                    <a:pt x="8150" y="1348"/>
                  </a:lnTo>
                  <a:lnTo>
                    <a:pt x="8150" y="1338"/>
                  </a:lnTo>
                  <a:lnTo>
                    <a:pt x="8150" y="1324"/>
                  </a:lnTo>
                  <a:lnTo>
                    <a:pt x="8150" y="1310"/>
                  </a:lnTo>
                  <a:lnTo>
                    <a:pt x="8150" y="1299"/>
                  </a:lnTo>
                  <a:cubicBezTo>
                    <a:pt x="8150" y="1296"/>
                    <a:pt x="8150" y="1292"/>
                    <a:pt x="8147" y="1289"/>
                  </a:cubicBezTo>
                  <a:lnTo>
                    <a:pt x="8147" y="1275"/>
                  </a:lnTo>
                  <a:lnTo>
                    <a:pt x="8147" y="1268"/>
                  </a:lnTo>
                  <a:lnTo>
                    <a:pt x="8143" y="1257"/>
                  </a:lnTo>
                  <a:lnTo>
                    <a:pt x="8140" y="1246"/>
                  </a:lnTo>
                  <a:lnTo>
                    <a:pt x="8136" y="1239"/>
                  </a:lnTo>
                  <a:lnTo>
                    <a:pt x="8133" y="1232"/>
                  </a:lnTo>
                  <a:lnTo>
                    <a:pt x="8133" y="1225"/>
                  </a:lnTo>
                  <a:cubicBezTo>
                    <a:pt x="8129" y="1222"/>
                    <a:pt x="8129" y="1222"/>
                    <a:pt x="8126" y="1218"/>
                  </a:cubicBezTo>
                  <a:lnTo>
                    <a:pt x="8126" y="1215"/>
                  </a:lnTo>
                  <a:cubicBezTo>
                    <a:pt x="8122" y="1211"/>
                    <a:pt x="8119" y="1208"/>
                    <a:pt x="8119" y="1208"/>
                  </a:cubicBezTo>
                  <a:cubicBezTo>
                    <a:pt x="8003" y="1141"/>
                    <a:pt x="7919" y="823"/>
                    <a:pt x="7821" y="417"/>
                  </a:cubicBezTo>
                  <a:cubicBezTo>
                    <a:pt x="7811" y="378"/>
                    <a:pt x="7804" y="340"/>
                    <a:pt x="7793" y="301"/>
                  </a:cubicBezTo>
                  <a:lnTo>
                    <a:pt x="7793" y="298"/>
                  </a:lnTo>
                  <a:lnTo>
                    <a:pt x="7786" y="266"/>
                  </a:lnTo>
                  <a:lnTo>
                    <a:pt x="7783" y="259"/>
                  </a:lnTo>
                  <a:lnTo>
                    <a:pt x="7779" y="238"/>
                  </a:lnTo>
                  <a:lnTo>
                    <a:pt x="7776" y="224"/>
                  </a:lnTo>
                  <a:lnTo>
                    <a:pt x="7769" y="210"/>
                  </a:lnTo>
                  <a:lnTo>
                    <a:pt x="7765" y="196"/>
                  </a:lnTo>
                  <a:lnTo>
                    <a:pt x="7762" y="186"/>
                  </a:lnTo>
                  <a:lnTo>
                    <a:pt x="7758" y="179"/>
                  </a:lnTo>
                  <a:lnTo>
                    <a:pt x="7758" y="172"/>
                  </a:lnTo>
                  <a:cubicBezTo>
                    <a:pt x="7723" y="151"/>
                    <a:pt x="7604" y="144"/>
                    <a:pt x="7506" y="137"/>
                  </a:cubicBezTo>
                  <a:cubicBezTo>
                    <a:pt x="7296" y="123"/>
                    <a:pt x="7163" y="109"/>
                    <a:pt x="7114" y="35"/>
                  </a:cubicBezTo>
                  <a:cubicBezTo>
                    <a:pt x="7093" y="18"/>
                    <a:pt x="6960" y="18"/>
                    <a:pt x="6887" y="18"/>
                  </a:cubicBezTo>
                  <a:cubicBezTo>
                    <a:pt x="6874" y="18"/>
                    <a:pt x="6861" y="19"/>
                    <a:pt x="6849" y="19"/>
                  </a:cubicBezTo>
                  <a:cubicBezTo>
                    <a:pt x="6788" y="19"/>
                    <a:pt x="6728" y="12"/>
                    <a:pt x="667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6" name="Google Shape;816;p145"/>
            <p:cNvSpPr/>
            <p:nvPr/>
          </p:nvSpPr>
          <p:spPr>
            <a:xfrm>
              <a:off x="2185707" y="226682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7" name="Google Shape;817;p145"/>
            <p:cNvSpPr/>
            <p:nvPr/>
          </p:nvSpPr>
          <p:spPr>
            <a:xfrm>
              <a:off x="2169780" y="2264023"/>
              <a:ext cx="299" cy="109"/>
            </a:xfrm>
            <a:custGeom>
              <a:rect b="b" l="l" r="r" t="t"/>
              <a:pathLst>
                <a:path extrusionOk="0" h="8" w="22">
                  <a:moveTo>
                    <a:pt x="1" y="7"/>
                  </a:moveTo>
                  <a:cubicBezTo>
                    <a:pt x="8" y="7"/>
                    <a:pt x="15" y="4"/>
                    <a:pt x="22" y="0"/>
                  </a:cubicBezTo>
                  <a:cubicBezTo>
                    <a:pt x="15" y="4"/>
                    <a:pt x="8" y="7"/>
                    <a:pt x="1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8" name="Google Shape;818;p145"/>
            <p:cNvSpPr/>
            <p:nvPr/>
          </p:nvSpPr>
          <p:spPr>
            <a:xfrm>
              <a:off x="2182435" y="2266725"/>
              <a:ext cx="149" cy="14"/>
            </a:xfrm>
            <a:custGeom>
              <a:rect b="b" l="l" r="r" t="t"/>
              <a:pathLst>
                <a:path extrusionOk="0" h="1" w="11">
                  <a:moveTo>
                    <a:pt x="0" y="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9" name="Google Shape;819;p145"/>
            <p:cNvSpPr/>
            <p:nvPr/>
          </p:nvSpPr>
          <p:spPr>
            <a:xfrm>
              <a:off x="2184336" y="2266820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0" name="Google Shape;820;p145"/>
            <p:cNvSpPr/>
            <p:nvPr/>
          </p:nvSpPr>
          <p:spPr>
            <a:xfrm>
              <a:off x="2186236" y="2266779"/>
              <a:ext cx="149" cy="14"/>
            </a:xfrm>
            <a:custGeom>
              <a:rect b="b" l="l" r="r" t="t"/>
              <a:pathLst>
                <a:path extrusionOk="0" h="1" w="11">
                  <a:moveTo>
                    <a:pt x="0" y="0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1" name="Google Shape;821;p145"/>
            <p:cNvSpPr/>
            <p:nvPr/>
          </p:nvSpPr>
          <p:spPr>
            <a:xfrm>
              <a:off x="2169265" y="2264159"/>
              <a:ext cx="394" cy="68"/>
            </a:xfrm>
            <a:custGeom>
              <a:rect b="b" l="l" r="r" t="t"/>
              <a:pathLst>
                <a:path extrusionOk="0" h="5" w="29">
                  <a:moveTo>
                    <a:pt x="0" y="4"/>
                  </a:moveTo>
                  <a:cubicBezTo>
                    <a:pt x="11" y="4"/>
                    <a:pt x="18" y="1"/>
                    <a:pt x="28" y="1"/>
                  </a:cubicBezTo>
                  <a:cubicBezTo>
                    <a:pt x="18" y="1"/>
                    <a:pt x="11" y="4"/>
                    <a:pt x="0" y="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2" name="Google Shape;822;p145"/>
            <p:cNvSpPr/>
            <p:nvPr/>
          </p:nvSpPr>
          <p:spPr>
            <a:xfrm>
              <a:off x="2168640" y="2264213"/>
              <a:ext cx="543" cy="41"/>
            </a:xfrm>
            <a:custGeom>
              <a:rect b="b" l="l" r="r" t="t"/>
              <a:pathLst>
                <a:path extrusionOk="0" h="3" w="40">
                  <a:moveTo>
                    <a:pt x="1" y="0"/>
                  </a:moveTo>
                  <a:cubicBezTo>
                    <a:pt x="10" y="2"/>
                    <a:pt x="17" y="3"/>
                    <a:pt x="23" y="3"/>
                  </a:cubicBezTo>
                  <a:cubicBezTo>
                    <a:pt x="29" y="3"/>
                    <a:pt x="34" y="2"/>
                    <a:pt x="3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3" name="Google Shape;823;p145"/>
            <p:cNvSpPr/>
            <p:nvPr/>
          </p:nvSpPr>
          <p:spPr>
            <a:xfrm>
              <a:off x="2170161" y="2262883"/>
              <a:ext cx="869" cy="1100"/>
            </a:xfrm>
            <a:custGeom>
              <a:rect b="b" l="l" r="r" t="t"/>
              <a:pathLst>
                <a:path extrusionOk="0" h="81" w="64">
                  <a:moveTo>
                    <a:pt x="64" y="0"/>
                  </a:moveTo>
                  <a:cubicBezTo>
                    <a:pt x="57" y="25"/>
                    <a:pt x="46" y="46"/>
                    <a:pt x="29" y="63"/>
                  </a:cubicBezTo>
                  <a:cubicBezTo>
                    <a:pt x="18" y="70"/>
                    <a:pt x="11" y="77"/>
                    <a:pt x="1" y="81"/>
                  </a:cubicBezTo>
                  <a:cubicBezTo>
                    <a:pt x="11" y="77"/>
                    <a:pt x="18" y="70"/>
                    <a:pt x="29" y="63"/>
                  </a:cubicBezTo>
                  <a:cubicBezTo>
                    <a:pt x="46" y="46"/>
                    <a:pt x="57" y="25"/>
                    <a:pt x="6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4" name="Google Shape;824;p145"/>
            <p:cNvSpPr/>
            <p:nvPr/>
          </p:nvSpPr>
          <p:spPr>
            <a:xfrm>
              <a:off x="2188178" y="2266019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5" name="Google Shape;825;p145"/>
            <p:cNvSpPr/>
            <p:nvPr/>
          </p:nvSpPr>
          <p:spPr>
            <a:xfrm>
              <a:off x="2187893" y="2266250"/>
              <a:ext cx="109" cy="68"/>
            </a:xfrm>
            <a:custGeom>
              <a:rect b="b" l="l" r="r" t="t"/>
              <a:pathLst>
                <a:path extrusionOk="0" h="5" w="8">
                  <a:moveTo>
                    <a:pt x="1" y="4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6" name="Google Shape;826;p145"/>
            <p:cNvSpPr/>
            <p:nvPr/>
          </p:nvSpPr>
          <p:spPr>
            <a:xfrm>
              <a:off x="2187608" y="2266440"/>
              <a:ext cx="109" cy="68"/>
            </a:xfrm>
            <a:custGeom>
              <a:rect b="b" l="l" r="r" t="t"/>
              <a:pathLst>
                <a:path extrusionOk="0" h="5" w="8">
                  <a:moveTo>
                    <a:pt x="1" y="4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7" name="Google Shape;827;p145"/>
            <p:cNvSpPr/>
            <p:nvPr/>
          </p:nvSpPr>
          <p:spPr>
            <a:xfrm>
              <a:off x="2186712" y="2266725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1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8" name="Google Shape;828;p145"/>
            <p:cNvSpPr/>
            <p:nvPr/>
          </p:nvSpPr>
          <p:spPr>
            <a:xfrm>
              <a:off x="2259012" y="2212062"/>
              <a:ext cx="14840" cy="2349"/>
            </a:xfrm>
            <a:custGeom>
              <a:rect b="b" l="l" r="r" t="t"/>
              <a:pathLst>
                <a:path extrusionOk="0" h="173" w="1093">
                  <a:moveTo>
                    <a:pt x="221" y="15"/>
                  </a:moveTo>
                  <a:cubicBezTo>
                    <a:pt x="221" y="15"/>
                    <a:pt x="221" y="15"/>
                    <a:pt x="221" y="15"/>
                  </a:cubicBezTo>
                  <a:lnTo>
                    <a:pt x="221" y="15"/>
                  </a:lnTo>
                  <a:cubicBezTo>
                    <a:pt x="221" y="15"/>
                    <a:pt x="221" y="15"/>
                    <a:pt x="221" y="15"/>
                  </a:cubicBezTo>
                  <a:lnTo>
                    <a:pt x="221" y="15"/>
                  </a:lnTo>
                  <a:cubicBezTo>
                    <a:pt x="221" y="15"/>
                    <a:pt x="221" y="15"/>
                    <a:pt x="221" y="15"/>
                  </a:cubicBezTo>
                  <a:close/>
                  <a:moveTo>
                    <a:pt x="0" y="1"/>
                  </a:moveTo>
                  <a:cubicBezTo>
                    <a:pt x="51" y="11"/>
                    <a:pt x="105" y="17"/>
                    <a:pt x="158" y="17"/>
                  </a:cubicBezTo>
                  <a:cubicBezTo>
                    <a:pt x="159" y="17"/>
                    <a:pt x="159" y="17"/>
                    <a:pt x="159" y="17"/>
                  </a:cubicBezTo>
                  <a:lnTo>
                    <a:pt x="159" y="17"/>
                  </a:lnTo>
                  <a:cubicBezTo>
                    <a:pt x="160" y="17"/>
                    <a:pt x="160" y="17"/>
                    <a:pt x="161" y="17"/>
                  </a:cubicBezTo>
                  <a:cubicBezTo>
                    <a:pt x="181" y="17"/>
                    <a:pt x="201" y="17"/>
                    <a:pt x="221" y="15"/>
                  </a:cubicBezTo>
                  <a:lnTo>
                    <a:pt x="221" y="15"/>
                  </a:lnTo>
                  <a:cubicBezTo>
                    <a:pt x="219" y="15"/>
                    <a:pt x="218" y="15"/>
                    <a:pt x="217" y="15"/>
                  </a:cubicBezTo>
                  <a:cubicBezTo>
                    <a:pt x="198" y="17"/>
                    <a:pt x="179" y="17"/>
                    <a:pt x="159" y="17"/>
                  </a:cubicBezTo>
                  <a:lnTo>
                    <a:pt x="159" y="17"/>
                  </a:lnTo>
                  <a:cubicBezTo>
                    <a:pt x="105" y="17"/>
                    <a:pt x="51" y="11"/>
                    <a:pt x="0" y="1"/>
                  </a:cubicBezTo>
                  <a:close/>
                  <a:moveTo>
                    <a:pt x="221" y="15"/>
                  </a:moveTo>
                  <a:cubicBezTo>
                    <a:pt x="290" y="15"/>
                    <a:pt x="417" y="18"/>
                    <a:pt x="446" y="34"/>
                  </a:cubicBezTo>
                  <a:lnTo>
                    <a:pt x="446" y="34"/>
                  </a:lnTo>
                  <a:cubicBezTo>
                    <a:pt x="446" y="34"/>
                    <a:pt x="445" y="33"/>
                    <a:pt x="445" y="32"/>
                  </a:cubicBezTo>
                  <a:cubicBezTo>
                    <a:pt x="424" y="15"/>
                    <a:pt x="296" y="15"/>
                    <a:pt x="221" y="15"/>
                  </a:cubicBezTo>
                  <a:close/>
                  <a:moveTo>
                    <a:pt x="446" y="34"/>
                  </a:moveTo>
                  <a:lnTo>
                    <a:pt x="446" y="34"/>
                  </a:lnTo>
                  <a:cubicBezTo>
                    <a:pt x="451" y="41"/>
                    <a:pt x="456" y="47"/>
                    <a:pt x="461" y="53"/>
                  </a:cubicBezTo>
                  <a:lnTo>
                    <a:pt x="461" y="53"/>
                  </a:lnTo>
                  <a:cubicBezTo>
                    <a:pt x="456" y="48"/>
                    <a:pt x="452" y="42"/>
                    <a:pt x="448" y="36"/>
                  </a:cubicBezTo>
                  <a:cubicBezTo>
                    <a:pt x="448" y="35"/>
                    <a:pt x="447" y="35"/>
                    <a:pt x="446" y="34"/>
                  </a:cubicBezTo>
                  <a:close/>
                  <a:moveTo>
                    <a:pt x="461" y="53"/>
                  </a:moveTo>
                  <a:cubicBezTo>
                    <a:pt x="515" y="110"/>
                    <a:pt x="637" y="124"/>
                    <a:pt x="823" y="136"/>
                  </a:cubicBezTo>
                  <a:lnTo>
                    <a:pt x="823" y="136"/>
                  </a:lnTo>
                  <a:cubicBezTo>
                    <a:pt x="641" y="121"/>
                    <a:pt x="519" y="110"/>
                    <a:pt x="461" y="53"/>
                  </a:cubicBezTo>
                  <a:close/>
                  <a:moveTo>
                    <a:pt x="823" y="136"/>
                  </a:moveTo>
                  <a:cubicBezTo>
                    <a:pt x="828" y="136"/>
                    <a:pt x="832" y="137"/>
                    <a:pt x="837" y="137"/>
                  </a:cubicBezTo>
                  <a:cubicBezTo>
                    <a:pt x="869" y="140"/>
                    <a:pt x="904" y="142"/>
                    <a:pt x="937" y="145"/>
                  </a:cubicBezTo>
                  <a:lnTo>
                    <a:pt x="937" y="145"/>
                  </a:lnTo>
                  <a:cubicBezTo>
                    <a:pt x="904" y="141"/>
                    <a:pt x="872" y="139"/>
                    <a:pt x="840" y="137"/>
                  </a:cubicBezTo>
                  <a:cubicBezTo>
                    <a:pt x="834" y="137"/>
                    <a:pt x="829" y="136"/>
                    <a:pt x="823" y="136"/>
                  </a:cubicBezTo>
                  <a:close/>
                  <a:moveTo>
                    <a:pt x="937" y="145"/>
                  </a:moveTo>
                  <a:cubicBezTo>
                    <a:pt x="986" y="150"/>
                    <a:pt x="1036" y="158"/>
                    <a:pt x="1084" y="169"/>
                  </a:cubicBezTo>
                  <a:lnTo>
                    <a:pt x="1084" y="169"/>
                  </a:lnTo>
                  <a:cubicBezTo>
                    <a:pt x="1055" y="157"/>
                    <a:pt x="998" y="150"/>
                    <a:pt x="937" y="145"/>
                  </a:cubicBezTo>
                  <a:close/>
                  <a:moveTo>
                    <a:pt x="1084" y="169"/>
                  </a:moveTo>
                  <a:cubicBezTo>
                    <a:pt x="1086" y="169"/>
                    <a:pt x="1087" y="170"/>
                    <a:pt x="1088" y="170"/>
                  </a:cubicBezTo>
                  <a:lnTo>
                    <a:pt x="1088" y="170"/>
                  </a:lnTo>
                  <a:lnTo>
                    <a:pt x="1085" y="169"/>
                  </a:lnTo>
                  <a:cubicBezTo>
                    <a:pt x="1085" y="169"/>
                    <a:pt x="1085" y="169"/>
                    <a:pt x="1084" y="169"/>
                  </a:cubicBezTo>
                  <a:close/>
                  <a:moveTo>
                    <a:pt x="1088" y="170"/>
                  </a:moveTo>
                  <a:lnTo>
                    <a:pt x="1092" y="172"/>
                  </a:lnTo>
                  <a:cubicBezTo>
                    <a:pt x="1091" y="172"/>
                    <a:pt x="1090" y="171"/>
                    <a:pt x="1088" y="17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9" name="Google Shape;829;p145"/>
            <p:cNvSpPr/>
            <p:nvPr/>
          </p:nvSpPr>
          <p:spPr>
            <a:xfrm>
              <a:off x="2201728" y="225032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0" name="Google Shape;830;p145"/>
            <p:cNvSpPr/>
            <p:nvPr/>
          </p:nvSpPr>
          <p:spPr>
            <a:xfrm>
              <a:off x="2193881" y="2234886"/>
              <a:ext cx="109" cy="54"/>
            </a:xfrm>
            <a:custGeom>
              <a:rect b="b" l="l" r="r" t="t"/>
              <a:pathLst>
                <a:path extrusionOk="0" h="4" w="8">
                  <a:moveTo>
                    <a:pt x="8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1" name="Google Shape;831;p145"/>
            <p:cNvSpPr/>
            <p:nvPr/>
          </p:nvSpPr>
          <p:spPr>
            <a:xfrm>
              <a:off x="2203113" y="2250419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2" name="Google Shape;832;p145"/>
            <p:cNvSpPr/>
            <p:nvPr/>
          </p:nvSpPr>
          <p:spPr>
            <a:xfrm>
              <a:off x="2195021" y="2235687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3" name="Google Shape;833;p145"/>
            <p:cNvSpPr/>
            <p:nvPr/>
          </p:nvSpPr>
          <p:spPr>
            <a:xfrm>
              <a:off x="2195211" y="223593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4" name="Google Shape;834;p145"/>
            <p:cNvSpPr/>
            <p:nvPr/>
          </p:nvSpPr>
          <p:spPr>
            <a:xfrm>
              <a:off x="2200927" y="2250228"/>
              <a:ext cx="95" cy="14"/>
            </a:xfrm>
            <a:custGeom>
              <a:rect b="b" l="l" r="r" t="t"/>
              <a:pathLst>
                <a:path extrusionOk="0" h="1" w="7">
                  <a:moveTo>
                    <a:pt x="7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145"/>
            <p:cNvSpPr/>
            <p:nvPr/>
          </p:nvSpPr>
          <p:spPr>
            <a:xfrm>
              <a:off x="2194600" y="2235361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145"/>
            <p:cNvSpPr/>
            <p:nvPr/>
          </p:nvSpPr>
          <p:spPr>
            <a:xfrm>
              <a:off x="2194315" y="2235117"/>
              <a:ext cx="54" cy="68"/>
            </a:xfrm>
            <a:custGeom>
              <a:rect b="b" l="l" r="r" t="t"/>
              <a:pathLst>
                <a:path extrusionOk="0" h="5" w="4">
                  <a:moveTo>
                    <a:pt x="4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145"/>
            <p:cNvSpPr/>
            <p:nvPr/>
          </p:nvSpPr>
          <p:spPr>
            <a:xfrm>
              <a:off x="2203588" y="2250419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8" name="Google Shape;838;p145"/>
            <p:cNvSpPr/>
            <p:nvPr/>
          </p:nvSpPr>
          <p:spPr>
            <a:xfrm>
              <a:off x="2195116" y="223583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9" name="Google Shape;839;p145"/>
            <p:cNvSpPr/>
            <p:nvPr/>
          </p:nvSpPr>
          <p:spPr>
            <a:xfrm>
              <a:off x="2194831" y="2235497"/>
              <a:ext cx="68" cy="68"/>
            </a:xfrm>
            <a:custGeom>
              <a:rect b="b" l="l" r="r" t="t"/>
              <a:pathLst>
                <a:path extrusionOk="0" h="5" w="5">
                  <a:moveTo>
                    <a:pt x="4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145"/>
            <p:cNvSpPr/>
            <p:nvPr/>
          </p:nvSpPr>
          <p:spPr>
            <a:xfrm>
              <a:off x="2206005" y="2249468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145"/>
            <p:cNvSpPr/>
            <p:nvPr/>
          </p:nvSpPr>
          <p:spPr>
            <a:xfrm>
              <a:off x="2205625" y="2249753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2" name="Google Shape;842;p145"/>
            <p:cNvSpPr/>
            <p:nvPr/>
          </p:nvSpPr>
          <p:spPr>
            <a:xfrm>
              <a:off x="2258102" y="2213298"/>
              <a:ext cx="68" cy="68"/>
            </a:xfrm>
            <a:custGeom>
              <a:rect b="b" l="l" r="r" t="t"/>
              <a:pathLst>
                <a:path extrusionOk="0" h="5" w="5">
                  <a:moveTo>
                    <a:pt x="4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3" name="Google Shape;843;p145"/>
            <p:cNvSpPr/>
            <p:nvPr/>
          </p:nvSpPr>
          <p:spPr>
            <a:xfrm>
              <a:off x="2257722" y="2213732"/>
              <a:ext cx="109" cy="149"/>
            </a:xfrm>
            <a:custGeom>
              <a:rect b="b" l="l" r="r" t="t"/>
              <a:pathLst>
                <a:path extrusionOk="0" h="11" w="8">
                  <a:moveTo>
                    <a:pt x="8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145"/>
            <p:cNvSpPr/>
            <p:nvPr/>
          </p:nvSpPr>
          <p:spPr>
            <a:xfrm>
              <a:off x="2257152" y="2214533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145"/>
            <p:cNvSpPr/>
            <p:nvPr/>
          </p:nvSpPr>
          <p:spPr>
            <a:xfrm>
              <a:off x="2257437" y="2214153"/>
              <a:ext cx="109" cy="163"/>
            </a:xfrm>
            <a:custGeom>
              <a:rect b="b" l="l" r="r" t="t"/>
              <a:pathLst>
                <a:path extrusionOk="0" h="12" w="8">
                  <a:moveTo>
                    <a:pt x="8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6" name="Google Shape;846;p145"/>
            <p:cNvSpPr/>
            <p:nvPr/>
          </p:nvSpPr>
          <p:spPr>
            <a:xfrm>
              <a:off x="2258482" y="2212687"/>
              <a:ext cx="109" cy="149"/>
            </a:xfrm>
            <a:custGeom>
              <a:rect b="b" l="l" r="r" t="t"/>
              <a:pathLst>
                <a:path extrusionOk="0" h="11" w="8">
                  <a:moveTo>
                    <a:pt x="8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7" name="Google Shape;847;p145"/>
            <p:cNvSpPr/>
            <p:nvPr/>
          </p:nvSpPr>
          <p:spPr>
            <a:xfrm>
              <a:off x="2204865" y="2250133"/>
              <a:ext cx="163" cy="68"/>
            </a:xfrm>
            <a:custGeom>
              <a:rect b="b" l="l" r="r" t="t"/>
              <a:pathLst>
                <a:path extrusionOk="0" h="5" w="12">
                  <a:moveTo>
                    <a:pt x="11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145"/>
            <p:cNvSpPr/>
            <p:nvPr/>
          </p:nvSpPr>
          <p:spPr>
            <a:xfrm>
              <a:off x="2258822" y="2212211"/>
              <a:ext cx="109" cy="149"/>
            </a:xfrm>
            <a:custGeom>
              <a:rect b="b" l="l" r="r" t="t"/>
              <a:pathLst>
                <a:path extrusionOk="0" h="11" w="8">
                  <a:moveTo>
                    <a:pt x="7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145"/>
            <p:cNvSpPr/>
            <p:nvPr/>
          </p:nvSpPr>
          <p:spPr>
            <a:xfrm>
              <a:off x="2193460" y="2234696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145"/>
            <p:cNvSpPr/>
            <p:nvPr/>
          </p:nvSpPr>
          <p:spPr>
            <a:xfrm>
              <a:off x="2205245" y="2249943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145"/>
            <p:cNvSpPr/>
            <p:nvPr/>
          </p:nvSpPr>
          <p:spPr>
            <a:xfrm>
              <a:off x="2204485" y="2250283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145"/>
            <p:cNvSpPr/>
            <p:nvPr/>
          </p:nvSpPr>
          <p:spPr>
            <a:xfrm>
              <a:off x="2278916" y="2252890"/>
              <a:ext cx="258" cy="163"/>
            </a:xfrm>
            <a:custGeom>
              <a:rect b="b" l="l" r="r" t="t"/>
              <a:pathLst>
                <a:path extrusionOk="0" h="12" w="19">
                  <a:moveTo>
                    <a:pt x="1" y="11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145"/>
            <p:cNvSpPr/>
            <p:nvPr/>
          </p:nvSpPr>
          <p:spPr>
            <a:xfrm>
              <a:off x="2279256" y="2252659"/>
              <a:ext cx="204" cy="204"/>
            </a:xfrm>
            <a:custGeom>
              <a:rect b="b" l="l" r="r" t="t"/>
              <a:pathLst>
                <a:path extrusionOk="0" h="15" w="15">
                  <a:moveTo>
                    <a:pt x="0" y="14"/>
                  </a:moveTo>
                  <a:cubicBezTo>
                    <a:pt x="4" y="11"/>
                    <a:pt x="11" y="7"/>
                    <a:pt x="14" y="0"/>
                  </a:cubicBezTo>
                  <a:cubicBezTo>
                    <a:pt x="11" y="7"/>
                    <a:pt x="4" y="11"/>
                    <a:pt x="0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145"/>
            <p:cNvSpPr/>
            <p:nvPr/>
          </p:nvSpPr>
          <p:spPr>
            <a:xfrm>
              <a:off x="2279772" y="2251994"/>
              <a:ext cx="163" cy="299"/>
            </a:xfrm>
            <a:custGeom>
              <a:rect b="b" l="l" r="r" t="t"/>
              <a:pathLst>
                <a:path extrusionOk="0" h="22" w="12">
                  <a:moveTo>
                    <a:pt x="1" y="21"/>
                  </a:moveTo>
                  <a:cubicBezTo>
                    <a:pt x="4" y="14"/>
                    <a:pt x="8" y="7"/>
                    <a:pt x="11" y="0"/>
                  </a:cubicBezTo>
                  <a:cubicBezTo>
                    <a:pt x="8" y="7"/>
                    <a:pt x="4" y="14"/>
                    <a:pt x="1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145"/>
            <p:cNvSpPr/>
            <p:nvPr/>
          </p:nvSpPr>
          <p:spPr>
            <a:xfrm>
              <a:off x="2279541" y="2252319"/>
              <a:ext cx="244" cy="299"/>
            </a:xfrm>
            <a:custGeom>
              <a:rect b="b" l="l" r="r" t="t"/>
              <a:pathLst>
                <a:path extrusionOk="0" h="22" w="18">
                  <a:moveTo>
                    <a:pt x="18" y="1"/>
                  </a:moveTo>
                  <a:cubicBezTo>
                    <a:pt x="11" y="8"/>
                    <a:pt x="4" y="15"/>
                    <a:pt x="0" y="22"/>
                  </a:cubicBezTo>
                  <a:cubicBezTo>
                    <a:pt x="4" y="15"/>
                    <a:pt x="11" y="8"/>
                    <a:pt x="1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145"/>
            <p:cNvSpPr/>
            <p:nvPr/>
          </p:nvSpPr>
          <p:spPr>
            <a:xfrm>
              <a:off x="2276445" y="225360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145"/>
            <p:cNvSpPr/>
            <p:nvPr/>
          </p:nvSpPr>
          <p:spPr>
            <a:xfrm>
              <a:off x="2280301" y="225070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145"/>
            <p:cNvSpPr/>
            <p:nvPr/>
          </p:nvSpPr>
          <p:spPr>
            <a:xfrm>
              <a:off x="2280111" y="2251043"/>
              <a:ext cx="109" cy="434"/>
            </a:xfrm>
            <a:custGeom>
              <a:rect b="b" l="l" r="r" t="t"/>
              <a:pathLst>
                <a:path extrusionOk="0" h="32" w="8">
                  <a:moveTo>
                    <a:pt x="0" y="32"/>
                  </a:moveTo>
                  <a:cubicBezTo>
                    <a:pt x="4" y="21"/>
                    <a:pt x="7" y="11"/>
                    <a:pt x="7" y="0"/>
                  </a:cubicBezTo>
                  <a:cubicBezTo>
                    <a:pt x="7" y="11"/>
                    <a:pt x="4" y="21"/>
                    <a:pt x="0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145"/>
            <p:cNvSpPr/>
            <p:nvPr/>
          </p:nvSpPr>
          <p:spPr>
            <a:xfrm>
              <a:off x="2279962" y="2251613"/>
              <a:ext cx="109" cy="299"/>
            </a:xfrm>
            <a:custGeom>
              <a:rect b="b" l="l" r="r" t="t"/>
              <a:pathLst>
                <a:path extrusionOk="0" h="22" w="8">
                  <a:moveTo>
                    <a:pt x="1" y="21"/>
                  </a:moveTo>
                  <a:cubicBezTo>
                    <a:pt x="4" y="14"/>
                    <a:pt x="4" y="7"/>
                    <a:pt x="8" y="0"/>
                  </a:cubicBezTo>
                  <a:cubicBezTo>
                    <a:pt x="4" y="7"/>
                    <a:pt x="4" y="14"/>
                    <a:pt x="1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145"/>
            <p:cNvSpPr/>
            <p:nvPr/>
          </p:nvSpPr>
          <p:spPr>
            <a:xfrm>
              <a:off x="2278536" y="2253134"/>
              <a:ext cx="353" cy="149"/>
            </a:xfrm>
            <a:custGeom>
              <a:rect b="b" l="l" r="r" t="t"/>
              <a:pathLst>
                <a:path extrusionOk="0" h="11" w="26">
                  <a:moveTo>
                    <a:pt x="1" y="11"/>
                  </a:moveTo>
                  <a:cubicBezTo>
                    <a:pt x="8" y="7"/>
                    <a:pt x="15" y="4"/>
                    <a:pt x="25" y="0"/>
                  </a:cubicBezTo>
                  <a:cubicBezTo>
                    <a:pt x="15" y="4"/>
                    <a:pt x="8" y="7"/>
                    <a:pt x="1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145"/>
            <p:cNvSpPr/>
            <p:nvPr/>
          </p:nvSpPr>
          <p:spPr>
            <a:xfrm>
              <a:off x="2276119" y="2239584"/>
              <a:ext cx="149" cy="14"/>
            </a:xfrm>
            <a:custGeom>
              <a:rect b="b" l="l" r="r" t="t"/>
              <a:pathLst>
                <a:path extrusionOk="0" h="1" w="11">
                  <a:moveTo>
                    <a:pt x="11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145"/>
            <p:cNvSpPr/>
            <p:nvPr/>
          </p:nvSpPr>
          <p:spPr>
            <a:xfrm>
              <a:off x="2277111" y="2239869"/>
              <a:ext cx="109" cy="68"/>
            </a:xfrm>
            <a:custGeom>
              <a:rect b="b" l="l" r="r" t="t"/>
              <a:pathLst>
                <a:path extrusionOk="0" h="5" w="8">
                  <a:moveTo>
                    <a:pt x="8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145"/>
            <p:cNvSpPr/>
            <p:nvPr/>
          </p:nvSpPr>
          <p:spPr>
            <a:xfrm>
              <a:off x="2276595" y="2239679"/>
              <a:ext cx="149" cy="68"/>
            </a:xfrm>
            <a:custGeom>
              <a:rect b="b" l="l" r="r" t="t"/>
              <a:pathLst>
                <a:path extrusionOk="0" h="5" w="11">
                  <a:moveTo>
                    <a:pt x="11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4" name="Google Shape;864;p145"/>
            <p:cNvSpPr/>
            <p:nvPr/>
          </p:nvSpPr>
          <p:spPr>
            <a:xfrm>
              <a:off x="2277735" y="2240154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145"/>
            <p:cNvSpPr/>
            <p:nvPr/>
          </p:nvSpPr>
          <p:spPr>
            <a:xfrm>
              <a:off x="2278210" y="2240439"/>
              <a:ext cx="149" cy="109"/>
            </a:xfrm>
            <a:custGeom>
              <a:rect b="b" l="l" r="r" t="t"/>
              <a:pathLst>
                <a:path extrusionOk="0" h="8" w="11">
                  <a:moveTo>
                    <a:pt x="11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145"/>
            <p:cNvSpPr/>
            <p:nvPr/>
          </p:nvSpPr>
          <p:spPr>
            <a:xfrm>
              <a:off x="2278726" y="2240779"/>
              <a:ext cx="163" cy="54"/>
            </a:xfrm>
            <a:custGeom>
              <a:rect b="b" l="l" r="r" t="t"/>
              <a:pathLst>
                <a:path extrusionOk="0" h="4" w="12">
                  <a:moveTo>
                    <a:pt x="11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145"/>
            <p:cNvSpPr/>
            <p:nvPr/>
          </p:nvSpPr>
          <p:spPr>
            <a:xfrm>
              <a:off x="2278210" y="2253270"/>
              <a:ext cx="339" cy="109"/>
            </a:xfrm>
            <a:custGeom>
              <a:rect b="b" l="l" r="r" t="t"/>
              <a:pathLst>
                <a:path extrusionOk="0" h="8" w="25">
                  <a:moveTo>
                    <a:pt x="25" y="1"/>
                  </a:moveTo>
                  <a:cubicBezTo>
                    <a:pt x="14" y="4"/>
                    <a:pt x="7" y="4"/>
                    <a:pt x="0" y="8"/>
                  </a:cubicBezTo>
                  <a:cubicBezTo>
                    <a:pt x="7" y="4"/>
                    <a:pt x="18" y="4"/>
                    <a:pt x="2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8" name="Google Shape;868;p145"/>
            <p:cNvSpPr/>
            <p:nvPr/>
          </p:nvSpPr>
          <p:spPr>
            <a:xfrm>
              <a:off x="2277396" y="2253460"/>
              <a:ext cx="299" cy="68"/>
            </a:xfrm>
            <a:custGeom>
              <a:rect b="b" l="l" r="r" t="t"/>
              <a:pathLst>
                <a:path extrusionOk="0" h="5" w="22">
                  <a:moveTo>
                    <a:pt x="1" y="4"/>
                  </a:moveTo>
                  <a:lnTo>
                    <a:pt x="22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9" name="Google Shape;869;p145"/>
            <p:cNvSpPr/>
            <p:nvPr/>
          </p:nvSpPr>
          <p:spPr>
            <a:xfrm>
              <a:off x="2276921" y="2253514"/>
              <a:ext cx="394" cy="54"/>
            </a:xfrm>
            <a:custGeom>
              <a:rect b="b" l="l" r="r" t="t"/>
              <a:pathLst>
                <a:path extrusionOk="0" h="4" w="29">
                  <a:moveTo>
                    <a:pt x="1" y="4"/>
                  </a:moveTo>
                  <a:lnTo>
                    <a:pt x="29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0" name="Google Shape;870;p145"/>
            <p:cNvSpPr/>
            <p:nvPr/>
          </p:nvSpPr>
          <p:spPr>
            <a:xfrm>
              <a:off x="2277776" y="2253419"/>
              <a:ext cx="299" cy="54"/>
            </a:xfrm>
            <a:custGeom>
              <a:rect b="b" l="l" r="r" t="t"/>
              <a:pathLst>
                <a:path extrusionOk="0" h="4" w="22">
                  <a:moveTo>
                    <a:pt x="1" y="4"/>
                  </a:moveTo>
                  <a:lnTo>
                    <a:pt x="2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1" name="Google Shape;871;p145"/>
            <p:cNvSpPr/>
            <p:nvPr/>
          </p:nvSpPr>
          <p:spPr>
            <a:xfrm>
              <a:off x="2276595" y="2253609"/>
              <a:ext cx="299" cy="14"/>
            </a:xfrm>
            <a:custGeom>
              <a:rect b="b" l="l" r="r" t="t"/>
              <a:pathLst>
                <a:path extrusionOk="0" h="1" w="22">
                  <a:moveTo>
                    <a:pt x="0" y="0"/>
                  </a:moveTo>
                  <a:lnTo>
                    <a:pt x="2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2" name="Google Shape;872;p145"/>
            <p:cNvSpPr/>
            <p:nvPr/>
          </p:nvSpPr>
          <p:spPr>
            <a:xfrm>
              <a:off x="2275644" y="225355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3" name="Google Shape;873;p145"/>
            <p:cNvSpPr/>
            <p:nvPr/>
          </p:nvSpPr>
          <p:spPr>
            <a:xfrm>
              <a:off x="2252019" y="2279556"/>
              <a:ext cx="149" cy="353"/>
            </a:xfrm>
            <a:custGeom>
              <a:rect b="b" l="l" r="r" t="t"/>
              <a:pathLst>
                <a:path extrusionOk="0" h="26" w="11">
                  <a:moveTo>
                    <a:pt x="11" y="1"/>
                  </a:moveTo>
                  <a:lnTo>
                    <a:pt x="0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4" name="Google Shape;874;p145"/>
            <p:cNvSpPr/>
            <p:nvPr/>
          </p:nvSpPr>
          <p:spPr>
            <a:xfrm>
              <a:off x="2252155" y="2275999"/>
              <a:ext cx="1589" cy="3476"/>
            </a:xfrm>
            <a:custGeom>
              <a:rect b="b" l="l" r="r" t="t"/>
              <a:pathLst>
                <a:path extrusionOk="0" h="256" w="117">
                  <a:moveTo>
                    <a:pt x="116" y="0"/>
                  </a:moveTo>
                  <a:lnTo>
                    <a:pt x="116" y="0"/>
                  </a:lnTo>
                  <a:cubicBezTo>
                    <a:pt x="71" y="95"/>
                    <a:pt x="25" y="203"/>
                    <a:pt x="1" y="256"/>
                  </a:cubicBezTo>
                  <a:cubicBezTo>
                    <a:pt x="25" y="203"/>
                    <a:pt x="74" y="95"/>
                    <a:pt x="11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5" name="Google Shape;875;p145"/>
            <p:cNvSpPr/>
            <p:nvPr/>
          </p:nvSpPr>
          <p:spPr>
            <a:xfrm>
              <a:off x="2256867" y="2263589"/>
              <a:ext cx="1589" cy="1494"/>
            </a:xfrm>
            <a:custGeom>
              <a:rect b="b" l="l" r="r" t="t"/>
              <a:pathLst>
                <a:path extrusionOk="0" h="110" w="117">
                  <a:moveTo>
                    <a:pt x="116" y="109"/>
                  </a:moveTo>
                  <a:cubicBezTo>
                    <a:pt x="74" y="74"/>
                    <a:pt x="36" y="39"/>
                    <a:pt x="0" y="1"/>
                  </a:cubicBezTo>
                  <a:cubicBezTo>
                    <a:pt x="36" y="39"/>
                    <a:pt x="74" y="74"/>
                    <a:pt x="116" y="10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6" name="Google Shape;876;p145"/>
            <p:cNvSpPr/>
            <p:nvPr/>
          </p:nvSpPr>
          <p:spPr>
            <a:xfrm>
              <a:off x="2136461" y="2088588"/>
              <a:ext cx="84819" cy="89883"/>
            </a:xfrm>
            <a:custGeom>
              <a:rect b="b" l="l" r="r" t="t"/>
              <a:pathLst>
                <a:path extrusionOk="0" h="6620" w="6247">
                  <a:moveTo>
                    <a:pt x="1218" y="0"/>
                  </a:moveTo>
                  <a:cubicBezTo>
                    <a:pt x="955" y="0"/>
                    <a:pt x="738" y="3"/>
                    <a:pt x="663" y="10"/>
                  </a:cubicBezTo>
                  <a:lnTo>
                    <a:pt x="638" y="10"/>
                  </a:lnTo>
                  <a:lnTo>
                    <a:pt x="628" y="14"/>
                  </a:lnTo>
                  <a:lnTo>
                    <a:pt x="624" y="14"/>
                  </a:lnTo>
                  <a:lnTo>
                    <a:pt x="607" y="21"/>
                  </a:lnTo>
                  <a:lnTo>
                    <a:pt x="603" y="21"/>
                  </a:lnTo>
                  <a:lnTo>
                    <a:pt x="582" y="31"/>
                  </a:lnTo>
                  <a:lnTo>
                    <a:pt x="579" y="35"/>
                  </a:lnTo>
                  <a:lnTo>
                    <a:pt x="550" y="49"/>
                  </a:lnTo>
                  <a:lnTo>
                    <a:pt x="543" y="52"/>
                  </a:lnTo>
                  <a:lnTo>
                    <a:pt x="512" y="70"/>
                  </a:lnTo>
                  <a:lnTo>
                    <a:pt x="505" y="73"/>
                  </a:lnTo>
                  <a:lnTo>
                    <a:pt x="463" y="101"/>
                  </a:lnTo>
                  <a:lnTo>
                    <a:pt x="459" y="105"/>
                  </a:lnTo>
                  <a:lnTo>
                    <a:pt x="414" y="133"/>
                  </a:lnTo>
                  <a:lnTo>
                    <a:pt x="407" y="136"/>
                  </a:lnTo>
                  <a:cubicBezTo>
                    <a:pt x="505" y="469"/>
                    <a:pt x="747" y="969"/>
                    <a:pt x="841" y="1165"/>
                  </a:cubicBezTo>
                  <a:lnTo>
                    <a:pt x="869" y="1225"/>
                  </a:lnTo>
                  <a:cubicBezTo>
                    <a:pt x="922" y="1330"/>
                    <a:pt x="887" y="1428"/>
                    <a:pt x="852" y="1529"/>
                  </a:cubicBezTo>
                  <a:cubicBezTo>
                    <a:pt x="813" y="1624"/>
                    <a:pt x="792" y="1725"/>
                    <a:pt x="789" y="1827"/>
                  </a:cubicBezTo>
                  <a:cubicBezTo>
                    <a:pt x="789" y="1960"/>
                    <a:pt x="869" y="2167"/>
                    <a:pt x="946" y="2363"/>
                  </a:cubicBezTo>
                  <a:cubicBezTo>
                    <a:pt x="1027" y="2573"/>
                    <a:pt x="1111" y="2790"/>
                    <a:pt x="1128" y="2968"/>
                  </a:cubicBezTo>
                  <a:cubicBezTo>
                    <a:pt x="1160" y="3311"/>
                    <a:pt x="967" y="3532"/>
                    <a:pt x="782" y="3745"/>
                  </a:cubicBezTo>
                  <a:lnTo>
                    <a:pt x="726" y="3812"/>
                  </a:lnTo>
                  <a:cubicBezTo>
                    <a:pt x="533" y="4032"/>
                    <a:pt x="344" y="4533"/>
                    <a:pt x="344" y="4817"/>
                  </a:cubicBezTo>
                  <a:cubicBezTo>
                    <a:pt x="344" y="5020"/>
                    <a:pt x="239" y="5212"/>
                    <a:pt x="155" y="5363"/>
                  </a:cubicBezTo>
                  <a:cubicBezTo>
                    <a:pt x="109" y="5450"/>
                    <a:pt x="57" y="5541"/>
                    <a:pt x="60" y="5580"/>
                  </a:cubicBezTo>
                  <a:cubicBezTo>
                    <a:pt x="67" y="5713"/>
                    <a:pt x="32" y="6056"/>
                    <a:pt x="1" y="6252"/>
                  </a:cubicBezTo>
                  <a:lnTo>
                    <a:pt x="46" y="6242"/>
                  </a:lnTo>
                  <a:cubicBezTo>
                    <a:pt x="95" y="6154"/>
                    <a:pt x="186" y="6098"/>
                    <a:pt x="284" y="6094"/>
                  </a:cubicBezTo>
                  <a:cubicBezTo>
                    <a:pt x="354" y="6094"/>
                    <a:pt x="414" y="6136"/>
                    <a:pt x="438" y="6199"/>
                  </a:cubicBezTo>
                  <a:cubicBezTo>
                    <a:pt x="442" y="6210"/>
                    <a:pt x="445" y="6217"/>
                    <a:pt x="452" y="6224"/>
                  </a:cubicBezTo>
                  <a:cubicBezTo>
                    <a:pt x="470" y="6221"/>
                    <a:pt x="487" y="6217"/>
                    <a:pt x="505" y="6210"/>
                  </a:cubicBezTo>
                  <a:cubicBezTo>
                    <a:pt x="604" y="6167"/>
                    <a:pt x="696" y="6146"/>
                    <a:pt x="784" y="6146"/>
                  </a:cubicBezTo>
                  <a:cubicBezTo>
                    <a:pt x="890" y="6146"/>
                    <a:pt x="990" y="6178"/>
                    <a:pt x="1086" y="6242"/>
                  </a:cubicBezTo>
                  <a:cubicBezTo>
                    <a:pt x="1244" y="6347"/>
                    <a:pt x="1373" y="6368"/>
                    <a:pt x="1541" y="6368"/>
                  </a:cubicBezTo>
                  <a:lnTo>
                    <a:pt x="3456" y="6368"/>
                  </a:lnTo>
                  <a:lnTo>
                    <a:pt x="3645" y="6557"/>
                  </a:lnTo>
                  <a:lnTo>
                    <a:pt x="4573" y="6557"/>
                  </a:lnTo>
                  <a:lnTo>
                    <a:pt x="4622" y="6560"/>
                  </a:lnTo>
                  <a:lnTo>
                    <a:pt x="4629" y="6560"/>
                  </a:lnTo>
                  <a:lnTo>
                    <a:pt x="4678" y="6564"/>
                  </a:lnTo>
                  <a:lnTo>
                    <a:pt x="4692" y="6564"/>
                  </a:lnTo>
                  <a:lnTo>
                    <a:pt x="4734" y="6567"/>
                  </a:lnTo>
                  <a:lnTo>
                    <a:pt x="4745" y="6567"/>
                  </a:lnTo>
                  <a:lnTo>
                    <a:pt x="4780" y="6574"/>
                  </a:lnTo>
                  <a:lnTo>
                    <a:pt x="4787" y="6574"/>
                  </a:lnTo>
                  <a:cubicBezTo>
                    <a:pt x="4797" y="6578"/>
                    <a:pt x="4811" y="6578"/>
                    <a:pt x="4818" y="6581"/>
                  </a:cubicBezTo>
                  <a:lnTo>
                    <a:pt x="4825" y="6581"/>
                  </a:lnTo>
                  <a:cubicBezTo>
                    <a:pt x="4836" y="6585"/>
                    <a:pt x="4843" y="6588"/>
                    <a:pt x="4853" y="6592"/>
                  </a:cubicBezTo>
                  <a:cubicBezTo>
                    <a:pt x="4892" y="6611"/>
                    <a:pt x="4963" y="6619"/>
                    <a:pt x="5046" y="6619"/>
                  </a:cubicBezTo>
                  <a:cubicBezTo>
                    <a:pt x="5246" y="6619"/>
                    <a:pt x="5522" y="6574"/>
                    <a:pt x="5648" y="6532"/>
                  </a:cubicBezTo>
                  <a:cubicBezTo>
                    <a:pt x="5662" y="6529"/>
                    <a:pt x="5683" y="6522"/>
                    <a:pt x="5707" y="6518"/>
                  </a:cubicBezTo>
                  <a:lnTo>
                    <a:pt x="5130" y="5709"/>
                  </a:lnTo>
                  <a:lnTo>
                    <a:pt x="5130" y="5688"/>
                  </a:lnTo>
                  <a:lnTo>
                    <a:pt x="5186" y="3801"/>
                  </a:lnTo>
                  <a:lnTo>
                    <a:pt x="6036" y="3829"/>
                  </a:lnTo>
                  <a:lnTo>
                    <a:pt x="6138" y="3728"/>
                  </a:lnTo>
                  <a:lnTo>
                    <a:pt x="6246" y="2716"/>
                  </a:lnTo>
                  <a:lnTo>
                    <a:pt x="6218" y="2716"/>
                  </a:lnTo>
                  <a:cubicBezTo>
                    <a:pt x="6211" y="2720"/>
                    <a:pt x="6201" y="2723"/>
                    <a:pt x="6194" y="2727"/>
                  </a:cubicBezTo>
                  <a:cubicBezTo>
                    <a:pt x="6088" y="2772"/>
                    <a:pt x="5992" y="2783"/>
                    <a:pt x="5897" y="2783"/>
                  </a:cubicBezTo>
                  <a:cubicBezTo>
                    <a:pt x="5859" y="2783"/>
                    <a:pt x="5822" y="2781"/>
                    <a:pt x="5784" y="2779"/>
                  </a:cubicBezTo>
                  <a:lnTo>
                    <a:pt x="5683" y="2779"/>
                  </a:lnTo>
                  <a:cubicBezTo>
                    <a:pt x="5630" y="2783"/>
                    <a:pt x="5581" y="2811"/>
                    <a:pt x="5546" y="2853"/>
                  </a:cubicBezTo>
                  <a:cubicBezTo>
                    <a:pt x="5517" y="2885"/>
                    <a:pt x="5475" y="2928"/>
                    <a:pt x="5412" y="2928"/>
                  </a:cubicBezTo>
                  <a:cubicBezTo>
                    <a:pt x="5400" y="2928"/>
                    <a:pt x="5388" y="2926"/>
                    <a:pt x="5375" y="2923"/>
                  </a:cubicBezTo>
                  <a:cubicBezTo>
                    <a:pt x="5228" y="2888"/>
                    <a:pt x="5280" y="2636"/>
                    <a:pt x="5319" y="2454"/>
                  </a:cubicBezTo>
                  <a:cubicBezTo>
                    <a:pt x="5322" y="2436"/>
                    <a:pt x="5326" y="2422"/>
                    <a:pt x="5329" y="2412"/>
                  </a:cubicBezTo>
                  <a:cubicBezTo>
                    <a:pt x="5343" y="2331"/>
                    <a:pt x="5207" y="2135"/>
                    <a:pt x="5084" y="2037"/>
                  </a:cubicBezTo>
                  <a:cubicBezTo>
                    <a:pt x="4990" y="1963"/>
                    <a:pt x="5025" y="1788"/>
                    <a:pt x="5095" y="1512"/>
                  </a:cubicBezTo>
                  <a:cubicBezTo>
                    <a:pt x="5119" y="1424"/>
                    <a:pt x="5151" y="1288"/>
                    <a:pt x="5147" y="1249"/>
                  </a:cubicBezTo>
                  <a:cubicBezTo>
                    <a:pt x="5060" y="1151"/>
                    <a:pt x="5039" y="938"/>
                    <a:pt x="5035" y="801"/>
                  </a:cubicBezTo>
                  <a:lnTo>
                    <a:pt x="5035" y="773"/>
                  </a:lnTo>
                  <a:cubicBezTo>
                    <a:pt x="5035" y="763"/>
                    <a:pt x="5035" y="752"/>
                    <a:pt x="5032" y="742"/>
                  </a:cubicBezTo>
                  <a:cubicBezTo>
                    <a:pt x="5004" y="742"/>
                    <a:pt x="4972" y="742"/>
                    <a:pt x="4941" y="749"/>
                  </a:cubicBezTo>
                  <a:cubicBezTo>
                    <a:pt x="4874" y="759"/>
                    <a:pt x="4808" y="766"/>
                    <a:pt x="4738" y="766"/>
                  </a:cubicBezTo>
                  <a:cubicBezTo>
                    <a:pt x="4534" y="766"/>
                    <a:pt x="4454" y="689"/>
                    <a:pt x="4426" y="637"/>
                  </a:cubicBezTo>
                  <a:cubicBezTo>
                    <a:pt x="4371" y="624"/>
                    <a:pt x="4287" y="611"/>
                    <a:pt x="4209" y="611"/>
                  </a:cubicBezTo>
                  <a:cubicBezTo>
                    <a:pt x="4154" y="611"/>
                    <a:pt x="4102" y="618"/>
                    <a:pt x="4065" y="637"/>
                  </a:cubicBezTo>
                  <a:cubicBezTo>
                    <a:pt x="4016" y="661"/>
                    <a:pt x="3985" y="798"/>
                    <a:pt x="3967" y="892"/>
                  </a:cubicBezTo>
                  <a:cubicBezTo>
                    <a:pt x="3943" y="1001"/>
                    <a:pt x="3929" y="1081"/>
                    <a:pt x="3873" y="1116"/>
                  </a:cubicBezTo>
                  <a:cubicBezTo>
                    <a:pt x="3858" y="1124"/>
                    <a:pt x="3841" y="1130"/>
                    <a:pt x="3822" y="1130"/>
                  </a:cubicBezTo>
                  <a:cubicBezTo>
                    <a:pt x="3815" y="1130"/>
                    <a:pt x="3807" y="1129"/>
                    <a:pt x="3799" y="1127"/>
                  </a:cubicBezTo>
                  <a:cubicBezTo>
                    <a:pt x="3787" y="1124"/>
                    <a:pt x="3770" y="1122"/>
                    <a:pt x="3748" y="1122"/>
                  </a:cubicBezTo>
                  <a:cubicBezTo>
                    <a:pt x="3640" y="1122"/>
                    <a:pt x="3422" y="1157"/>
                    <a:pt x="3204" y="1221"/>
                  </a:cubicBezTo>
                  <a:cubicBezTo>
                    <a:pt x="3151" y="1237"/>
                    <a:pt x="3104" y="1245"/>
                    <a:pt x="3061" y="1245"/>
                  </a:cubicBezTo>
                  <a:cubicBezTo>
                    <a:pt x="2850" y="1245"/>
                    <a:pt x="2755" y="1065"/>
                    <a:pt x="2665" y="847"/>
                  </a:cubicBezTo>
                  <a:cubicBezTo>
                    <a:pt x="2637" y="766"/>
                    <a:pt x="2584" y="696"/>
                    <a:pt x="2521" y="647"/>
                  </a:cubicBezTo>
                  <a:cubicBezTo>
                    <a:pt x="2451" y="588"/>
                    <a:pt x="2409" y="539"/>
                    <a:pt x="2441" y="392"/>
                  </a:cubicBezTo>
                  <a:cubicBezTo>
                    <a:pt x="2476" y="248"/>
                    <a:pt x="2402" y="80"/>
                    <a:pt x="2371" y="10"/>
                  </a:cubicBezTo>
                  <a:lnTo>
                    <a:pt x="2364" y="10"/>
                  </a:lnTo>
                  <a:cubicBezTo>
                    <a:pt x="2091" y="6"/>
                    <a:pt x="1606" y="0"/>
                    <a:pt x="121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7" name="Google Shape;877;p145"/>
            <p:cNvSpPr/>
            <p:nvPr/>
          </p:nvSpPr>
          <p:spPr>
            <a:xfrm>
              <a:off x="2193595" y="2177277"/>
              <a:ext cx="353" cy="14"/>
            </a:xfrm>
            <a:custGeom>
              <a:rect b="b" l="l" r="r" t="t"/>
              <a:pathLst>
                <a:path extrusionOk="0" h="1" w="26">
                  <a:moveTo>
                    <a:pt x="25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8" name="Google Shape;878;p145"/>
            <p:cNvSpPr/>
            <p:nvPr/>
          </p:nvSpPr>
          <p:spPr>
            <a:xfrm>
              <a:off x="2185897" y="2177697"/>
              <a:ext cx="394" cy="14"/>
            </a:xfrm>
            <a:custGeom>
              <a:rect b="b" l="l" r="r" t="t"/>
              <a:pathLst>
                <a:path extrusionOk="0" h="1" w="29">
                  <a:moveTo>
                    <a:pt x="29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9" name="Google Shape;879;p145"/>
            <p:cNvSpPr/>
            <p:nvPr/>
          </p:nvSpPr>
          <p:spPr>
            <a:xfrm>
              <a:off x="2200113" y="2177372"/>
              <a:ext cx="625" cy="109"/>
            </a:xfrm>
            <a:custGeom>
              <a:rect b="b" l="l" r="r" t="t"/>
              <a:pathLst>
                <a:path extrusionOk="0" h="8" w="46">
                  <a:moveTo>
                    <a:pt x="46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0" name="Google Shape;880;p145"/>
            <p:cNvSpPr/>
            <p:nvPr/>
          </p:nvSpPr>
          <p:spPr>
            <a:xfrm>
              <a:off x="2192889" y="2177317"/>
              <a:ext cx="394" cy="14"/>
            </a:xfrm>
            <a:custGeom>
              <a:rect b="b" l="l" r="r" t="t"/>
              <a:pathLst>
                <a:path extrusionOk="0" h="1" w="29">
                  <a:moveTo>
                    <a:pt x="28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1" name="Google Shape;881;p145"/>
            <p:cNvSpPr/>
            <p:nvPr/>
          </p:nvSpPr>
          <p:spPr>
            <a:xfrm>
              <a:off x="2197492" y="2177277"/>
              <a:ext cx="774" cy="14"/>
            </a:xfrm>
            <a:custGeom>
              <a:rect b="b" l="l" r="r" t="t"/>
              <a:pathLst>
                <a:path extrusionOk="0" h="1" w="57">
                  <a:moveTo>
                    <a:pt x="57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2" name="Google Shape;882;p145"/>
            <p:cNvSpPr/>
            <p:nvPr/>
          </p:nvSpPr>
          <p:spPr>
            <a:xfrm>
              <a:off x="2198497" y="2177277"/>
              <a:ext cx="679" cy="54"/>
            </a:xfrm>
            <a:custGeom>
              <a:rect b="b" l="l" r="r" t="t"/>
              <a:pathLst>
                <a:path extrusionOk="0" h="4" w="50">
                  <a:moveTo>
                    <a:pt x="49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3" name="Google Shape;883;p145"/>
            <p:cNvSpPr/>
            <p:nvPr/>
          </p:nvSpPr>
          <p:spPr>
            <a:xfrm>
              <a:off x="2197261" y="217722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4" name="Google Shape;884;p145"/>
            <p:cNvSpPr/>
            <p:nvPr/>
          </p:nvSpPr>
          <p:spPr>
            <a:xfrm>
              <a:off x="2195401" y="2177277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5" name="Google Shape;885;p145"/>
            <p:cNvSpPr/>
            <p:nvPr/>
          </p:nvSpPr>
          <p:spPr>
            <a:xfrm>
              <a:off x="2136421" y="2173421"/>
              <a:ext cx="679" cy="149"/>
            </a:xfrm>
            <a:custGeom>
              <a:rect b="b" l="l" r="r" t="t"/>
              <a:pathLst>
                <a:path extrusionOk="0" h="11" w="50">
                  <a:moveTo>
                    <a:pt x="0" y="11"/>
                  </a:moveTo>
                  <a:lnTo>
                    <a:pt x="4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p145"/>
            <p:cNvSpPr/>
            <p:nvPr/>
          </p:nvSpPr>
          <p:spPr>
            <a:xfrm>
              <a:off x="2199257" y="2177317"/>
              <a:ext cx="679" cy="68"/>
            </a:xfrm>
            <a:custGeom>
              <a:rect b="b" l="l" r="r" t="t"/>
              <a:pathLst>
                <a:path extrusionOk="0" h="5" w="50">
                  <a:moveTo>
                    <a:pt x="49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145"/>
            <p:cNvSpPr/>
            <p:nvPr/>
          </p:nvSpPr>
          <p:spPr>
            <a:xfrm>
              <a:off x="2187852" y="2177562"/>
              <a:ext cx="394" cy="14"/>
            </a:xfrm>
            <a:custGeom>
              <a:rect b="b" l="l" r="r" t="t"/>
              <a:pathLst>
                <a:path extrusionOk="0" h="1" w="29">
                  <a:moveTo>
                    <a:pt x="28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p145"/>
            <p:cNvSpPr/>
            <p:nvPr/>
          </p:nvSpPr>
          <p:spPr>
            <a:xfrm>
              <a:off x="2187323" y="2177602"/>
              <a:ext cx="299" cy="14"/>
            </a:xfrm>
            <a:custGeom>
              <a:rect b="b" l="l" r="r" t="t"/>
              <a:pathLst>
                <a:path extrusionOk="0" h="1" w="22">
                  <a:moveTo>
                    <a:pt x="22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9" name="Google Shape;889;p145"/>
            <p:cNvSpPr/>
            <p:nvPr/>
          </p:nvSpPr>
          <p:spPr>
            <a:xfrm>
              <a:off x="2186847" y="2177602"/>
              <a:ext cx="258" cy="14"/>
            </a:xfrm>
            <a:custGeom>
              <a:rect b="b" l="l" r="r" t="t"/>
              <a:pathLst>
                <a:path extrusionOk="0" h="1" w="19">
                  <a:moveTo>
                    <a:pt x="18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0" name="Google Shape;890;p145"/>
            <p:cNvSpPr/>
            <p:nvPr/>
          </p:nvSpPr>
          <p:spPr>
            <a:xfrm>
              <a:off x="2200832" y="2177467"/>
              <a:ext cx="475" cy="109"/>
            </a:xfrm>
            <a:custGeom>
              <a:rect b="b" l="l" r="r" t="t"/>
              <a:pathLst>
                <a:path extrusionOk="0" h="8" w="35">
                  <a:moveTo>
                    <a:pt x="35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145"/>
            <p:cNvSpPr/>
            <p:nvPr/>
          </p:nvSpPr>
          <p:spPr>
            <a:xfrm>
              <a:off x="2186372" y="2177657"/>
              <a:ext cx="353" cy="14"/>
            </a:xfrm>
            <a:custGeom>
              <a:rect b="b" l="l" r="r" t="t"/>
              <a:pathLst>
                <a:path extrusionOk="0" h="1" w="26">
                  <a:moveTo>
                    <a:pt x="25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145"/>
            <p:cNvSpPr/>
            <p:nvPr/>
          </p:nvSpPr>
          <p:spPr>
            <a:xfrm>
              <a:off x="2192075" y="2177317"/>
              <a:ext cx="489" cy="14"/>
            </a:xfrm>
            <a:custGeom>
              <a:rect b="b" l="l" r="r" t="t"/>
              <a:pathLst>
                <a:path extrusionOk="0" h="1" w="36">
                  <a:moveTo>
                    <a:pt x="36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p145"/>
            <p:cNvSpPr/>
            <p:nvPr/>
          </p:nvSpPr>
          <p:spPr>
            <a:xfrm>
              <a:off x="2191219" y="2177372"/>
              <a:ext cx="394" cy="14"/>
            </a:xfrm>
            <a:custGeom>
              <a:rect b="b" l="l" r="r" t="t"/>
              <a:pathLst>
                <a:path extrusionOk="0" h="1" w="29">
                  <a:moveTo>
                    <a:pt x="29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4" name="Google Shape;894;p145"/>
            <p:cNvSpPr/>
            <p:nvPr/>
          </p:nvSpPr>
          <p:spPr>
            <a:xfrm>
              <a:off x="2190513" y="2177412"/>
              <a:ext cx="394" cy="14"/>
            </a:xfrm>
            <a:custGeom>
              <a:rect b="b" l="l" r="r" t="t"/>
              <a:pathLst>
                <a:path extrusionOk="0" h="1" w="29">
                  <a:moveTo>
                    <a:pt x="28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145"/>
            <p:cNvSpPr/>
            <p:nvPr/>
          </p:nvSpPr>
          <p:spPr>
            <a:xfrm>
              <a:off x="2189223" y="2177467"/>
              <a:ext cx="353" cy="14"/>
            </a:xfrm>
            <a:custGeom>
              <a:rect b="b" l="l" r="r" t="t"/>
              <a:pathLst>
                <a:path extrusionOk="0" h="1" w="26">
                  <a:moveTo>
                    <a:pt x="25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6" name="Google Shape;896;p145"/>
            <p:cNvSpPr/>
            <p:nvPr/>
          </p:nvSpPr>
          <p:spPr>
            <a:xfrm>
              <a:off x="2188558" y="2177507"/>
              <a:ext cx="394" cy="14"/>
            </a:xfrm>
            <a:custGeom>
              <a:rect b="b" l="l" r="r" t="t"/>
              <a:pathLst>
                <a:path extrusionOk="0" h="1" w="29">
                  <a:moveTo>
                    <a:pt x="29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145"/>
            <p:cNvSpPr/>
            <p:nvPr/>
          </p:nvSpPr>
          <p:spPr>
            <a:xfrm>
              <a:off x="2189889" y="2177412"/>
              <a:ext cx="394" cy="14"/>
            </a:xfrm>
            <a:custGeom>
              <a:rect b="b" l="l" r="r" t="t"/>
              <a:pathLst>
                <a:path extrusionOk="0" h="1" w="29">
                  <a:moveTo>
                    <a:pt x="29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p145"/>
            <p:cNvSpPr/>
            <p:nvPr/>
          </p:nvSpPr>
          <p:spPr>
            <a:xfrm>
              <a:off x="2194695" y="217727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9" name="Google Shape;899;p145"/>
            <p:cNvSpPr/>
            <p:nvPr/>
          </p:nvSpPr>
          <p:spPr>
            <a:xfrm>
              <a:off x="2195971" y="217722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0" name="Google Shape;900;p145"/>
            <p:cNvSpPr/>
            <p:nvPr/>
          </p:nvSpPr>
          <p:spPr>
            <a:xfrm>
              <a:off x="2201973" y="2177697"/>
              <a:ext cx="339" cy="163"/>
            </a:xfrm>
            <a:custGeom>
              <a:rect b="b" l="l" r="r" t="t"/>
              <a:pathLst>
                <a:path extrusionOk="0" h="12" w="25">
                  <a:moveTo>
                    <a:pt x="25" y="11"/>
                  </a:moveTo>
                  <a:cubicBezTo>
                    <a:pt x="18" y="8"/>
                    <a:pt x="7" y="4"/>
                    <a:pt x="0" y="1"/>
                  </a:cubicBezTo>
                  <a:cubicBezTo>
                    <a:pt x="7" y="4"/>
                    <a:pt x="18" y="8"/>
                    <a:pt x="25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1" name="Google Shape;901;p145"/>
            <p:cNvSpPr/>
            <p:nvPr/>
          </p:nvSpPr>
          <p:spPr>
            <a:xfrm>
              <a:off x="2201402" y="2177562"/>
              <a:ext cx="489" cy="109"/>
            </a:xfrm>
            <a:custGeom>
              <a:rect b="b" l="l" r="r" t="t"/>
              <a:pathLst>
                <a:path extrusionOk="0" h="8" w="36">
                  <a:moveTo>
                    <a:pt x="35" y="7"/>
                  </a:moveTo>
                  <a:cubicBezTo>
                    <a:pt x="25" y="7"/>
                    <a:pt x="14" y="4"/>
                    <a:pt x="0" y="0"/>
                  </a:cubicBezTo>
                  <a:cubicBezTo>
                    <a:pt x="14" y="4"/>
                    <a:pt x="25" y="7"/>
                    <a:pt x="35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145"/>
            <p:cNvSpPr/>
            <p:nvPr/>
          </p:nvSpPr>
          <p:spPr>
            <a:xfrm>
              <a:off x="2207865" y="2106307"/>
              <a:ext cx="83624" cy="72463"/>
            </a:xfrm>
            <a:custGeom>
              <a:rect b="b" l="l" r="r" t="t"/>
              <a:pathLst>
                <a:path extrusionOk="0" h="5337" w="6159">
                  <a:moveTo>
                    <a:pt x="4380" y="0"/>
                  </a:moveTo>
                  <a:cubicBezTo>
                    <a:pt x="4366" y="7"/>
                    <a:pt x="4352" y="14"/>
                    <a:pt x="4334" y="21"/>
                  </a:cubicBezTo>
                  <a:lnTo>
                    <a:pt x="4327" y="25"/>
                  </a:lnTo>
                  <a:cubicBezTo>
                    <a:pt x="4310" y="32"/>
                    <a:pt x="4296" y="39"/>
                    <a:pt x="4278" y="42"/>
                  </a:cubicBezTo>
                  <a:lnTo>
                    <a:pt x="4264" y="46"/>
                  </a:lnTo>
                  <a:cubicBezTo>
                    <a:pt x="4247" y="53"/>
                    <a:pt x="4229" y="56"/>
                    <a:pt x="4208" y="60"/>
                  </a:cubicBezTo>
                  <a:lnTo>
                    <a:pt x="4194" y="60"/>
                  </a:lnTo>
                  <a:cubicBezTo>
                    <a:pt x="4177" y="63"/>
                    <a:pt x="4156" y="67"/>
                    <a:pt x="4135" y="70"/>
                  </a:cubicBezTo>
                  <a:lnTo>
                    <a:pt x="4121" y="70"/>
                  </a:lnTo>
                  <a:lnTo>
                    <a:pt x="4065" y="74"/>
                  </a:lnTo>
                  <a:lnTo>
                    <a:pt x="4044" y="74"/>
                  </a:lnTo>
                  <a:lnTo>
                    <a:pt x="3981" y="77"/>
                  </a:lnTo>
                  <a:lnTo>
                    <a:pt x="3722" y="77"/>
                  </a:lnTo>
                  <a:cubicBezTo>
                    <a:pt x="3718" y="76"/>
                    <a:pt x="3715" y="76"/>
                    <a:pt x="3712" y="76"/>
                  </a:cubicBezTo>
                  <a:cubicBezTo>
                    <a:pt x="3705" y="76"/>
                    <a:pt x="3698" y="78"/>
                    <a:pt x="3694" y="81"/>
                  </a:cubicBezTo>
                  <a:cubicBezTo>
                    <a:pt x="3687" y="112"/>
                    <a:pt x="3683" y="147"/>
                    <a:pt x="3687" y="179"/>
                  </a:cubicBezTo>
                  <a:cubicBezTo>
                    <a:pt x="3694" y="259"/>
                    <a:pt x="3697" y="361"/>
                    <a:pt x="3616" y="427"/>
                  </a:cubicBezTo>
                  <a:cubicBezTo>
                    <a:pt x="3546" y="480"/>
                    <a:pt x="3515" y="550"/>
                    <a:pt x="3518" y="585"/>
                  </a:cubicBezTo>
                  <a:cubicBezTo>
                    <a:pt x="3518" y="595"/>
                    <a:pt x="3522" y="602"/>
                    <a:pt x="3532" y="606"/>
                  </a:cubicBezTo>
                  <a:cubicBezTo>
                    <a:pt x="3634" y="658"/>
                    <a:pt x="3613" y="830"/>
                    <a:pt x="3574" y="1037"/>
                  </a:cubicBezTo>
                  <a:lnTo>
                    <a:pt x="3567" y="1079"/>
                  </a:lnTo>
                  <a:cubicBezTo>
                    <a:pt x="3557" y="1142"/>
                    <a:pt x="3546" y="1208"/>
                    <a:pt x="3543" y="1271"/>
                  </a:cubicBezTo>
                  <a:cubicBezTo>
                    <a:pt x="3543" y="1348"/>
                    <a:pt x="3504" y="1450"/>
                    <a:pt x="3466" y="1548"/>
                  </a:cubicBezTo>
                  <a:cubicBezTo>
                    <a:pt x="3438" y="1611"/>
                    <a:pt x="3417" y="1670"/>
                    <a:pt x="3406" y="1737"/>
                  </a:cubicBezTo>
                  <a:cubicBezTo>
                    <a:pt x="3445" y="1782"/>
                    <a:pt x="3480" y="1831"/>
                    <a:pt x="3508" y="1887"/>
                  </a:cubicBezTo>
                  <a:cubicBezTo>
                    <a:pt x="3571" y="1989"/>
                    <a:pt x="3655" y="2132"/>
                    <a:pt x="3739" y="2153"/>
                  </a:cubicBezTo>
                  <a:cubicBezTo>
                    <a:pt x="3755" y="2158"/>
                    <a:pt x="3770" y="2160"/>
                    <a:pt x="3784" y="2160"/>
                  </a:cubicBezTo>
                  <a:cubicBezTo>
                    <a:pt x="3848" y="2160"/>
                    <a:pt x="3901" y="2121"/>
                    <a:pt x="3953" y="2087"/>
                  </a:cubicBezTo>
                  <a:cubicBezTo>
                    <a:pt x="3988" y="2055"/>
                    <a:pt x="4033" y="2038"/>
                    <a:pt x="4082" y="2031"/>
                  </a:cubicBezTo>
                  <a:cubicBezTo>
                    <a:pt x="4222" y="2031"/>
                    <a:pt x="4222" y="2248"/>
                    <a:pt x="4222" y="2486"/>
                  </a:cubicBezTo>
                  <a:cubicBezTo>
                    <a:pt x="4226" y="2598"/>
                    <a:pt x="4180" y="2706"/>
                    <a:pt x="4096" y="2780"/>
                  </a:cubicBezTo>
                  <a:lnTo>
                    <a:pt x="4089" y="2783"/>
                  </a:lnTo>
                  <a:lnTo>
                    <a:pt x="4082" y="2787"/>
                  </a:lnTo>
                  <a:lnTo>
                    <a:pt x="4072" y="2790"/>
                  </a:lnTo>
                  <a:lnTo>
                    <a:pt x="4065" y="2790"/>
                  </a:lnTo>
                  <a:lnTo>
                    <a:pt x="4054" y="2797"/>
                  </a:lnTo>
                  <a:lnTo>
                    <a:pt x="4044" y="2797"/>
                  </a:lnTo>
                  <a:lnTo>
                    <a:pt x="4030" y="2804"/>
                  </a:lnTo>
                  <a:lnTo>
                    <a:pt x="4019" y="2804"/>
                  </a:lnTo>
                  <a:lnTo>
                    <a:pt x="3995" y="2811"/>
                  </a:lnTo>
                  <a:lnTo>
                    <a:pt x="3984" y="2811"/>
                  </a:lnTo>
                  <a:lnTo>
                    <a:pt x="3960" y="2818"/>
                  </a:lnTo>
                  <a:lnTo>
                    <a:pt x="3946" y="2822"/>
                  </a:lnTo>
                  <a:lnTo>
                    <a:pt x="3921" y="2826"/>
                  </a:lnTo>
                  <a:lnTo>
                    <a:pt x="3907" y="2826"/>
                  </a:lnTo>
                  <a:lnTo>
                    <a:pt x="3883" y="2829"/>
                  </a:lnTo>
                  <a:lnTo>
                    <a:pt x="3788" y="2829"/>
                  </a:lnTo>
                  <a:lnTo>
                    <a:pt x="3764" y="2826"/>
                  </a:lnTo>
                  <a:lnTo>
                    <a:pt x="3753" y="2826"/>
                  </a:lnTo>
                  <a:cubicBezTo>
                    <a:pt x="3743" y="2826"/>
                    <a:pt x="3732" y="2822"/>
                    <a:pt x="3722" y="2818"/>
                  </a:cubicBezTo>
                  <a:cubicBezTo>
                    <a:pt x="3711" y="2815"/>
                    <a:pt x="3701" y="2811"/>
                    <a:pt x="3694" y="2808"/>
                  </a:cubicBezTo>
                  <a:lnTo>
                    <a:pt x="3683" y="2804"/>
                  </a:lnTo>
                  <a:lnTo>
                    <a:pt x="3662" y="2794"/>
                  </a:lnTo>
                  <a:lnTo>
                    <a:pt x="3655" y="2790"/>
                  </a:lnTo>
                  <a:cubicBezTo>
                    <a:pt x="3645" y="2787"/>
                    <a:pt x="3638" y="2780"/>
                    <a:pt x="3631" y="2773"/>
                  </a:cubicBezTo>
                  <a:cubicBezTo>
                    <a:pt x="3490" y="2661"/>
                    <a:pt x="3392" y="2388"/>
                    <a:pt x="3385" y="2269"/>
                  </a:cubicBezTo>
                  <a:cubicBezTo>
                    <a:pt x="3368" y="2255"/>
                    <a:pt x="3298" y="2230"/>
                    <a:pt x="3039" y="2230"/>
                  </a:cubicBezTo>
                  <a:cubicBezTo>
                    <a:pt x="2923" y="2230"/>
                    <a:pt x="2808" y="2111"/>
                    <a:pt x="2689" y="1880"/>
                  </a:cubicBezTo>
                  <a:cubicBezTo>
                    <a:pt x="2657" y="1891"/>
                    <a:pt x="2633" y="1915"/>
                    <a:pt x="2619" y="1947"/>
                  </a:cubicBezTo>
                  <a:cubicBezTo>
                    <a:pt x="2619" y="2087"/>
                    <a:pt x="2451" y="2087"/>
                    <a:pt x="2314" y="2087"/>
                  </a:cubicBezTo>
                  <a:cubicBezTo>
                    <a:pt x="2244" y="2087"/>
                    <a:pt x="2164" y="2045"/>
                    <a:pt x="2076" y="2003"/>
                  </a:cubicBezTo>
                  <a:cubicBezTo>
                    <a:pt x="2025" y="1977"/>
                    <a:pt x="1928" y="1931"/>
                    <a:pt x="1892" y="1931"/>
                  </a:cubicBezTo>
                  <a:cubicBezTo>
                    <a:pt x="1889" y="1931"/>
                    <a:pt x="1886" y="1932"/>
                    <a:pt x="1884" y="1933"/>
                  </a:cubicBezTo>
                  <a:cubicBezTo>
                    <a:pt x="1863" y="1942"/>
                    <a:pt x="1842" y="1947"/>
                    <a:pt x="1822" y="1947"/>
                  </a:cubicBezTo>
                  <a:cubicBezTo>
                    <a:pt x="1790" y="1947"/>
                    <a:pt x="1759" y="1935"/>
                    <a:pt x="1733" y="1912"/>
                  </a:cubicBezTo>
                  <a:cubicBezTo>
                    <a:pt x="1653" y="1838"/>
                    <a:pt x="1611" y="1733"/>
                    <a:pt x="1614" y="1625"/>
                  </a:cubicBezTo>
                  <a:lnTo>
                    <a:pt x="1614" y="1625"/>
                  </a:lnTo>
                  <a:cubicBezTo>
                    <a:pt x="1530" y="1632"/>
                    <a:pt x="1449" y="1656"/>
                    <a:pt x="1372" y="1691"/>
                  </a:cubicBezTo>
                  <a:cubicBezTo>
                    <a:pt x="1353" y="1701"/>
                    <a:pt x="1331" y="1706"/>
                    <a:pt x="1309" y="1706"/>
                  </a:cubicBezTo>
                  <a:cubicBezTo>
                    <a:pt x="1291" y="1706"/>
                    <a:pt x="1273" y="1703"/>
                    <a:pt x="1257" y="1695"/>
                  </a:cubicBezTo>
                  <a:cubicBezTo>
                    <a:pt x="1183" y="1663"/>
                    <a:pt x="1148" y="1572"/>
                    <a:pt x="1138" y="1537"/>
                  </a:cubicBezTo>
                  <a:lnTo>
                    <a:pt x="1131" y="1530"/>
                  </a:lnTo>
                  <a:lnTo>
                    <a:pt x="1131" y="1527"/>
                  </a:lnTo>
                  <a:lnTo>
                    <a:pt x="1127" y="1520"/>
                  </a:lnTo>
                  <a:lnTo>
                    <a:pt x="1124" y="1513"/>
                  </a:lnTo>
                  <a:lnTo>
                    <a:pt x="1117" y="1506"/>
                  </a:lnTo>
                  <a:lnTo>
                    <a:pt x="1113" y="1499"/>
                  </a:lnTo>
                  <a:lnTo>
                    <a:pt x="1110" y="1495"/>
                  </a:lnTo>
                  <a:lnTo>
                    <a:pt x="1005" y="2486"/>
                  </a:lnTo>
                  <a:lnTo>
                    <a:pt x="830" y="2661"/>
                  </a:lnTo>
                  <a:lnTo>
                    <a:pt x="53" y="2636"/>
                  </a:lnTo>
                  <a:lnTo>
                    <a:pt x="0" y="4366"/>
                  </a:lnTo>
                  <a:lnTo>
                    <a:pt x="588" y="5168"/>
                  </a:lnTo>
                  <a:cubicBezTo>
                    <a:pt x="634" y="5157"/>
                    <a:pt x="714" y="5140"/>
                    <a:pt x="809" y="5126"/>
                  </a:cubicBezTo>
                  <a:cubicBezTo>
                    <a:pt x="990" y="5099"/>
                    <a:pt x="1194" y="5075"/>
                    <a:pt x="1349" y="5075"/>
                  </a:cubicBezTo>
                  <a:cubicBezTo>
                    <a:pt x="1437" y="5075"/>
                    <a:pt x="1509" y="5082"/>
                    <a:pt x="1555" y="5101"/>
                  </a:cubicBezTo>
                  <a:lnTo>
                    <a:pt x="1569" y="5105"/>
                  </a:lnTo>
                  <a:lnTo>
                    <a:pt x="1576" y="5108"/>
                  </a:lnTo>
                  <a:lnTo>
                    <a:pt x="1583" y="5112"/>
                  </a:lnTo>
                  <a:lnTo>
                    <a:pt x="1586" y="5115"/>
                  </a:lnTo>
                  <a:cubicBezTo>
                    <a:pt x="1590" y="5115"/>
                    <a:pt x="1593" y="5119"/>
                    <a:pt x="1593" y="5122"/>
                  </a:cubicBezTo>
                  <a:lnTo>
                    <a:pt x="1600" y="5129"/>
                  </a:lnTo>
                  <a:cubicBezTo>
                    <a:pt x="1604" y="5133"/>
                    <a:pt x="1607" y="5136"/>
                    <a:pt x="1607" y="5140"/>
                  </a:cubicBezTo>
                  <a:cubicBezTo>
                    <a:pt x="1611" y="5143"/>
                    <a:pt x="1611" y="5143"/>
                    <a:pt x="1614" y="5147"/>
                  </a:cubicBezTo>
                  <a:cubicBezTo>
                    <a:pt x="1614" y="5150"/>
                    <a:pt x="1618" y="5154"/>
                    <a:pt x="1618" y="5157"/>
                  </a:cubicBezTo>
                  <a:cubicBezTo>
                    <a:pt x="1618" y="5161"/>
                    <a:pt x="1621" y="5164"/>
                    <a:pt x="1621" y="5168"/>
                  </a:cubicBezTo>
                  <a:cubicBezTo>
                    <a:pt x="1621" y="5175"/>
                    <a:pt x="1625" y="5182"/>
                    <a:pt x="1625" y="5189"/>
                  </a:cubicBezTo>
                  <a:lnTo>
                    <a:pt x="1625" y="5192"/>
                  </a:lnTo>
                  <a:lnTo>
                    <a:pt x="1625" y="5203"/>
                  </a:lnTo>
                  <a:cubicBezTo>
                    <a:pt x="1625" y="5206"/>
                    <a:pt x="1625" y="5213"/>
                    <a:pt x="1628" y="5217"/>
                  </a:cubicBezTo>
                  <a:lnTo>
                    <a:pt x="1628" y="5220"/>
                  </a:lnTo>
                  <a:lnTo>
                    <a:pt x="1632" y="5234"/>
                  </a:lnTo>
                  <a:lnTo>
                    <a:pt x="1632" y="5238"/>
                  </a:lnTo>
                  <a:lnTo>
                    <a:pt x="1691" y="5224"/>
                  </a:lnTo>
                  <a:lnTo>
                    <a:pt x="1705" y="5224"/>
                  </a:lnTo>
                  <a:lnTo>
                    <a:pt x="1747" y="5213"/>
                  </a:lnTo>
                  <a:lnTo>
                    <a:pt x="1754" y="5213"/>
                  </a:lnTo>
                  <a:cubicBezTo>
                    <a:pt x="1772" y="5210"/>
                    <a:pt x="1786" y="5210"/>
                    <a:pt x="1800" y="5206"/>
                  </a:cubicBezTo>
                  <a:lnTo>
                    <a:pt x="1880" y="5206"/>
                  </a:lnTo>
                  <a:cubicBezTo>
                    <a:pt x="1947" y="5220"/>
                    <a:pt x="2013" y="5234"/>
                    <a:pt x="2076" y="5255"/>
                  </a:cubicBezTo>
                  <a:cubicBezTo>
                    <a:pt x="2189" y="5284"/>
                    <a:pt x="2382" y="5337"/>
                    <a:pt x="2486" y="5337"/>
                  </a:cubicBezTo>
                  <a:cubicBezTo>
                    <a:pt x="2508" y="5337"/>
                    <a:pt x="2526" y="5334"/>
                    <a:pt x="2538" y="5329"/>
                  </a:cubicBezTo>
                  <a:cubicBezTo>
                    <a:pt x="2577" y="5308"/>
                    <a:pt x="2650" y="5203"/>
                    <a:pt x="2717" y="5108"/>
                  </a:cubicBezTo>
                  <a:cubicBezTo>
                    <a:pt x="2836" y="4940"/>
                    <a:pt x="2972" y="4751"/>
                    <a:pt x="3116" y="4709"/>
                  </a:cubicBezTo>
                  <a:cubicBezTo>
                    <a:pt x="3315" y="4646"/>
                    <a:pt x="3560" y="4439"/>
                    <a:pt x="3571" y="4383"/>
                  </a:cubicBezTo>
                  <a:cubicBezTo>
                    <a:pt x="3571" y="4250"/>
                    <a:pt x="3595" y="4131"/>
                    <a:pt x="3925" y="4044"/>
                  </a:cubicBezTo>
                  <a:lnTo>
                    <a:pt x="3939" y="4044"/>
                  </a:lnTo>
                  <a:lnTo>
                    <a:pt x="4310" y="4033"/>
                  </a:lnTo>
                  <a:lnTo>
                    <a:pt x="4359" y="4033"/>
                  </a:lnTo>
                  <a:lnTo>
                    <a:pt x="4250" y="3652"/>
                  </a:lnTo>
                  <a:lnTo>
                    <a:pt x="4310" y="3631"/>
                  </a:lnTo>
                  <a:lnTo>
                    <a:pt x="4373" y="3606"/>
                  </a:lnTo>
                  <a:cubicBezTo>
                    <a:pt x="5052" y="3354"/>
                    <a:pt x="5416" y="3221"/>
                    <a:pt x="5612" y="3151"/>
                  </a:cubicBezTo>
                  <a:cubicBezTo>
                    <a:pt x="5668" y="3134"/>
                    <a:pt x="5714" y="3116"/>
                    <a:pt x="5752" y="3106"/>
                  </a:cubicBezTo>
                  <a:lnTo>
                    <a:pt x="5738" y="3081"/>
                  </a:lnTo>
                  <a:cubicBezTo>
                    <a:pt x="5692" y="2990"/>
                    <a:pt x="5664" y="2938"/>
                    <a:pt x="5678" y="2892"/>
                  </a:cubicBezTo>
                  <a:cubicBezTo>
                    <a:pt x="5685" y="2875"/>
                    <a:pt x="5696" y="2861"/>
                    <a:pt x="5710" y="2850"/>
                  </a:cubicBezTo>
                  <a:cubicBezTo>
                    <a:pt x="5738" y="2794"/>
                    <a:pt x="5770" y="2507"/>
                    <a:pt x="5770" y="2370"/>
                  </a:cubicBezTo>
                  <a:cubicBezTo>
                    <a:pt x="5770" y="2255"/>
                    <a:pt x="5899" y="2244"/>
                    <a:pt x="5976" y="2234"/>
                  </a:cubicBezTo>
                  <a:lnTo>
                    <a:pt x="5983" y="2234"/>
                  </a:lnTo>
                  <a:cubicBezTo>
                    <a:pt x="5871" y="2031"/>
                    <a:pt x="5920" y="1436"/>
                    <a:pt x="5969" y="1310"/>
                  </a:cubicBezTo>
                  <a:cubicBezTo>
                    <a:pt x="5987" y="1254"/>
                    <a:pt x="6039" y="1212"/>
                    <a:pt x="6099" y="1205"/>
                  </a:cubicBezTo>
                  <a:cubicBezTo>
                    <a:pt x="6107" y="1203"/>
                    <a:pt x="6116" y="1202"/>
                    <a:pt x="6125" y="1202"/>
                  </a:cubicBezTo>
                  <a:cubicBezTo>
                    <a:pt x="6134" y="1202"/>
                    <a:pt x="6142" y="1203"/>
                    <a:pt x="6151" y="1205"/>
                  </a:cubicBezTo>
                  <a:lnTo>
                    <a:pt x="6158" y="1205"/>
                  </a:lnTo>
                  <a:cubicBezTo>
                    <a:pt x="6141" y="1131"/>
                    <a:pt x="6116" y="1058"/>
                    <a:pt x="6085" y="988"/>
                  </a:cubicBezTo>
                  <a:lnTo>
                    <a:pt x="6081" y="981"/>
                  </a:lnTo>
                  <a:lnTo>
                    <a:pt x="6074" y="967"/>
                  </a:lnTo>
                  <a:lnTo>
                    <a:pt x="6064" y="935"/>
                  </a:lnTo>
                  <a:cubicBezTo>
                    <a:pt x="6046" y="897"/>
                    <a:pt x="6029" y="862"/>
                    <a:pt x="6011" y="827"/>
                  </a:cubicBezTo>
                  <a:lnTo>
                    <a:pt x="6008" y="816"/>
                  </a:lnTo>
                  <a:lnTo>
                    <a:pt x="6001" y="809"/>
                  </a:lnTo>
                  <a:cubicBezTo>
                    <a:pt x="5987" y="778"/>
                    <a:pt x="5969" y="750"/>
                    <a:pt x="5955" y="725"/>
                  </a:cubicBezTo>
                  <a:cubicBezTo>
                    <a:pt x="5945" y="707"/>
                    <a:pt x="5934" y="693"/>
                    <a:pt x="5927" y="679"/>
                  </a:cubicBezTo>
                  <a:lnTo>
                    <a:pt x="5924" y="676"/>
                  </a:lnTo>
                  <a:cubicBezTo>
                    <a:pt x="5878" y="620"/>
                    <a:pt x="5479" y="452"/>
                    <a:pt x="5304" y="403"/>
                  </a:cubicBezTo>
                  <a:cubicBezTo>
                    <a:pt x="5290" y="399"/>
                    <a:pt x="5276" y="396"/>
                    <a:pt x="5265" y="392"/>
                  </a:cubicBezTo>
                  <a:cubicBezTo>
                    <a:pt x="5181" y="371"/>
                    <a:pt x="5104" y="336"/>
                    <a:pt x="5031" y="294"/>
                  </a:cubicBezTo>
                  <a:cubicBezTo>
                    <a:pt x="4940" y="252"/>
                    <a:pt x="4835" y="196"/>
                    <a:pt x="4772" y="196"/>
                  </a:cubicBezTo>
                  <a:lnTo>
                    <a:pt x="4709" y="196"/>
                  </a:lnTo>
                  <a:lnTo>
                    <a:pt x="4702" y="193"/>
                  </a:lnTo>
                  <a:lnTo>
                    <a:pt x="4691" y="189"/>
                  </a:lnTo>
                  <a:lnTo>
                    <a:pt x="4681" y="186"/>
                  </a:lnTo>
                  <a:lnTo>
                    <a:pt x="4670" y="179"/>
                  </a:lnTo>
                  <a:lnTo>
                    <a:pt x="4660" y="175"/>
                  </a:lnTo>
                  <a:lnTo>
                    <a:pt x="4649" y="168"/>
                  </a:lnTo>
                  <a:lnTo>
                    <a:pt x="4635" y="165"/>
                  </a:lnTo>
                  <a:lnTo>
                    <a:pt x="4621" y="158"/>
                  </a:lnTo>
                  <a:lnTo>
                    <a:pt x="4611" y="151"/>
                  </a:lnTo>
                  <a:lnTo>
                    <a:pt x="4593" y="140"/>
                  </a:lnTo>
                  <a:lnTo>
                    <a:pt x="4579" y="133"/>
                  </a:lnTo>
                  <a:lnTo>
                    <a:pt x="4565" y="123"/>
                  </a:lnTo>
                  <a:lnTo>
                    <a:pt x="4548" y="112"/>
                  </a:lnTo>
                  <a:lnTo>
                    <a:pt x="4530" y="102"/>
                  </a:lnTo>
                  <a:lnTo>
                    <a:pt x="4513" y="91"/>
                  </a:lnTo>
                  <a:lnTo>
                    <a:pt x="4492" y="77"/>
                  </a:lnTo>
                  <a:lnTo>
                    <a:pt x="4474" y="67"/>
                  </a:lnTo>
                  <a:lnTo>
                    <a:pt x="4453" y="49"/>
                  </a:lnTo>
                  <a:lnTo>
                    <a:pt x="4432" y="35"/>
                  </a:lnTo>
                  <a:lnTo>
                    <a:pt x="4408" y="18"/>
                  </a:lnTo>
                  <a:lnTo>
                    <a:pt x="4383" y="4"/>
                  </a:lnTo>
                  <a:lnTo>
                    <a:pt x="438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p145"/>
            <p:cNvSpPr/>
            <p:nvPr/>
          </p:nvSpPr>
          <p:spPr>
            <a:xfrm>
              <a:off x="2229915" y="217699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4" name="Google Shape;904;p145"/>
            <p:cNvSpPr/>
            <p:nvPr/>
          </p:nvSpPr>
          <p:spPr>
            <a:xfrm>
              <a:off x="2229250" y="2175661"/>
              <a:ext cx="109" cy="109"/>
            </a:xfrm>
            <a:custGeom>
              <a:rect b="b" l="l" r="r" t="t"/>
              <a:pathLst>
                <a:path extrusionOk="0" h="8" w="8">
                  <a:moveTo>
                    <a:pt x="1" y="0"/>
                  </a:moveTo>
                  <a:lnTo>
                    <a:pt x="8" y="7"/>
                  </a:lnTo>
                  <a:lnTo>
                    <a:pt x="8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5" name="Google Shape;905;p145"/>
            <p:cNvSpPr/>
            <p:nvPr/>
          </p:nvSpPr>
          <p:spPr>
            <a:xfrm>
              <a:off x="2230065" y="2177412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1"/>
                  </a:move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6" name="Google Shape;906;p145"/>
            <p:cNvSpPr/>
            <p:nvPr/>
          </p:nvSpPr>
          <p:spPr>
            <a:xfrm>
              <a:off x="2229494" y="2175892"/>
              <a:ext cx="95" cy="109"/>
            </a:xfrm>
            <a:custGeom>
              <a:rect b="b" l="l" r="r" t="t"/>
              <a:pathLst>
                <a:path extrusionOk="0" h="8" w="7">
                  <a:moveTo>
                    <a:pt x="0" y="1"/>
                  </a:moveTo>
                  <a:lnTo>
                    <a:pt x="7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7" name="Google Shape;907;p145"/>
            <p:cNvSpPr/>
            <p:nvPr/>
          </p:nvSpPr>
          <p:spPr>
            <a:xfrm>
              <a:off x="2228965" y="2175566"/>
              <a:ext cx="244" cy="54"/>
            </a:xfrm>
            <a:custGeom>
              <a:rect b="b" l="l" r="r" t="t"/>
              <a:pathLst>
                <a:path extrusionOk="0" h="4" w="18">
                  <a:moveTo>
                    <a:pt x="18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8" name="Google Shape;908;p145"/>
            <p:cNvSpPr/>
            <p:nvPr/>
          </p:nvSpPr>
          <p:spPr>
            <a:xfrm>
              <a:off x="2230010" y="2177181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9" name="Google Shape;909;p145"/>
            <p:cNvSpPr/>
            <p:nvPr/>
          </p:nvSpPr>
          <p:spPr>
            <a:xfrm>
              <a:off x="2229915" y="217689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0" name="Google Shape;910;p145"/>
            <p:cNvSpPr/>
            <p:nvPr/>
          </p:nvSpPr>
          <p:spPr>
            <a:xfrm>
              <a:off x="2229793" y="2176353"/>
              <a:ext cx="95" cy="177"/>
            </a:xfrm>
            <a:custGeom>
              <a:rect b="b" l="l" r="r" t="t"/>
              <a:pathLst>
                <a:path extrusionOk="0" h="13" w="7">
                  <a:moveTo>
                    <a:pt x="2" y="1"/>
                  </a:moveTo>
                  <a:cubicBezTo>
                    <a:pt x="1" y="1"/>
                    <a:pt x="6" y="9"/>
                    <a:pt x="6" y="12"/>
                  </a:cubicBezTo>
                  <a:cubicBezTo>
                    <a:pt x="6" y="9"/>
                    <a:pt x="6" y="5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1" name="Google Shape;911;p145"/>
            <p:cNvSpPr/>
            <p:nvPr/>
          </p:nvSpPr>
          <p:spPr>
            <a:xfrm>
              <a:off x="2229684" y="2176082"/>
              <a:ext cx="109" cy="163"/>
            </a:xfrm>
            <a:custGeom>
              <a:rect b="b" l="l" r="r" t="t"/>
              <a:pathLst>
                <a:path extrusionOk="0" h="12" w="8">
                  <a:moveTo>
                    <a:pt x="7" y="11"/>
                  </a:moveTo>
                  <a:cubicBezTo>
                    <a:pt x="4" y="8"/>
                    <a:pt x="4" y="4"/>
                    <a:pt x="0" y="1"/>
                  </a:cubicBezTo>
                  <a:cubicBezTo>
                    <a:pt x="4" y="4"/>
                    <a:pt x="4" y="8"/>
                    <a:pt x="7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2" name="Google Shape;912;p145"/>
            <p:cNvSpPr/>
            <p:nvPr/>
          </p:nvSpPr>
          <p:spPr>
            <a:xfrm>
              <a:off x="2218836" y="2175172"/>
              <a:ext cx="10142" cy="733"/>
            </a:xfrm>
            <a:custGeom>
              <a:rect b="b" l="l" r="r" t="t"/>
              <a:pathLst>
                <a:path extrusionOk="0" h="54" w="747">
                  <a:moveTo>
                    <a:pt x="536" y="0"/>
                  </a:moveTo>
                  <a:cubicBezTo>
                    <a:pt x="381" y="0"/>
                    <a:pt x="180" y="25"/>
                    <a:pt x="1" y="54"/>
                  </a:cubicBezTo>
                  <a:cubicBezTo>
                    <a:pt x="165" y="28"/>
                    <a:pt x="375" y="2"/>
                    <a:pt x="539" y="2"/>
                  </a:cubicBezTo>
                  <a:cubicBezTo>
                    <a:pt x="626" y="2"/>
                    <a:pt x="700" y="10"/>
                    <a:pt x="747" y="29"/>
                  </a:cubicBezTo>
                  <a:cubicBezTo>
                    <a:pt x="700" y="8"/>
                    <a:pt x="626" y="0"/>
                    <a:pt x="53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3" name="Google Shape;913;p145"/>
            <p:cNvSpPr/>
            <p:nvPr/>
          </p:nvSpPr>
          <p:spPr>
            <a:xfrm>
              <a:off x="2261483" y="2161065"/>
              <a:ext cx="5051" cy="149"/>
            </a:xfrm>
            <a:custGeom>
              <a:rect b="b" l="l" r="r" t="t"/>
              <a:pathLst>
                <a:path extrusionOk="0" h="11" w="372">
                  <a:moveTo>
                    <a:pt x="0" y="11"/>
                  </a:moveTo>
                  <a:lnTo>
                    <a:pt x="371" y="0"/>
                  </a:lnTo>
                  <a:lnTo>
                    <a:pt x="37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4" name="Google Shape;914;p145"/>
            <p:cNvSpPr/>
            <p:nvPr/>
          </p:nvSpPr>
          <p:spPr>
            <a:xfrm>
              <a:off x="2231816" y="2177032"/>
              <a:ext cx="584" cy="109"/>
            </a:xfrm>
            <a:custGeom>
              <a:rect b="b" l="l" r="r" t="t"/>
              <a:pathLst>
                <a:path extrusionOk="0" h="8" w="43">
                  <a:moveTo>
                    <a:pt x="1" y="8"/>
                  </a:moveTo>
                  <a:cubicBezTo>
                    <a:pt x="15" y="4"/>
                    <a:pt x="32" y="4"/>
                    <a:pt x="43" y="1"/>
                  </a:cubicBezTo>
                  <a:cubicBezTo>
                    <a:pt x="32" y="4"/>
                    <a:pt x="15" y="4"/>
                    <a:pt x="1" y="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5" name="Google Shape;915;p145"/>
            <p:cNvSpPr/>
            <p:nvPr/>
          </p:nvSpPr>
          <p:spPr>
            <a:xfrm>
              <a:off x="2231056" y="2177127"/>
              <a:ext cx="638" cy="109"/>
            </a:xfrm>
            <a:custGeom>
              <a:rect b="b" l="l" r="r" t="t"/>
              <a:pathLst>
                <a:path extrusionOk="0" h="8" w="47">
                  <a:moveTo>
                    <a:pt x="1" y="8"/>
                  </a:moveTo>
                  <a:lnTo>
                    <a:pt x="46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145"/>
            <p:cNvSpPr/>
            <p:nvPr/>
          </p:nvSpPr>
          <p:spPr>
            <a:xfrm>
              <a:off x="2230105" y="2177277"/>
              <a:ext cx="774" cy="204"/>
            </a:xfrm>
            <a:custGeom>
              <a:rect b="b" l="l" r="r" t="t"/>
              <a:pathLst>
                <a:path extrusionOk="0" h="15" w="57">
                  <a:moveTo>
                    <a:pt x="57" y="0"/>
                  </a:move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7" name="Google Shape;917;p145"/>
            <p:cNvSpPr/>
            <p:nvPr/>
          </p:nvSpPr>
          <p:spPr>
            <a:xfrm>
              <a:off x="2232536" y="2177032"/>
              <a:ext cx="489" cy="14"/>
            </a:xfrm>
            <a:custGeom>
              <a:rect b="b" l="l" r="r" t="t"/>
              <a:pathLst>
                <a:path extrusionOk="0" h="1" w="36">
                  <a:moveTo>
                    <a:pt x="0" y="1"/>
                  </a:moveTo>
                  <a:lnTo>
                    <a:pt x="3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8" name="Google Shape;918;p145"/>
            <p:cNvSpPr/>
            <p:nvPr/>
          </p:nvSpPr>
          <p:spPr>
            <a:xfrm>
              <a:off x="2233106" y="2176991"/>
              <a:ext cx="434" cy="14"/>
            </a:xfrm>
            <a:custGeom>
              <a:rect b="b" l="l" r="r" t="t"/>
              <a:pathLst>
                <a:path extrusionOk="0" h="1" w="32">
                  <a:moveTo>
                    <a:pt x="0" y="0"/>
                  </a:moveTo>
                  <a:cubicBezTo>
                    <a:pt x="11" y="0"/>
                    <a:pt x="21" y="0"/>
                    <a:pt x="32" y="0"/>
                  </a:cubicBezTo>
                  <a:cubicBezTo>
                    <a:pt x="21" y="0"/>
                    <a:pt x="11" y="0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9" name="Google Shape;919;p145"/>
            <p:cNvSpPr/>
            <p:nvPr/>
          </p:nvSpPr>
          <p:spPr>
            <a:xfrm>
              <a:off x="2258672" y="2052499"/>
              <a:ext cx="12464" cy="10170"/>
            </a:xfrm>
            <a:custGeom>
              <a:rect b="b" l="l" r="r" t="t"/>
              <a:pathLst>
                <a:path extrusionOk="0" h="749" w="918">
                  <a:moveTo>
                    <a:pt x="757" y="0"/>
                  </a:moveTo>
                  <a:lnTo>
                    <a:pt x="760" y="14"/>
                  </a:lnTo>
                  <a:lnTo>
                    <a:pt x="718" y="28"/>
                  </a:lnTo>
                  <a:lnTo>
                    <a:pt x="715" y="28"/>
                  </a:lnTo>
                  <a:cubicBezTo>
                    <a:pt x="634" y="53"/>
                    <a:pt x="589" y="70"/>
                    <a:pt x="561" y="81"/>
                  </a:cubicBezTo>
                  <a:lnTo>
                    <a:pt x="550" y="81"/>
                  </a:lnTo>
                  <a:lnTo>
                    <a:pt x="533" y="88"/>
                  </a:lnTo>
                  <a:lnTo>
                    <a:pt x="526" y="95"/>
                  </a:lnTo>
                  <a:lnTo>
                    <a:pt x="501" y="105"/>
                  </a:lnTo>
                  <a:lnTo>
                    <a:pt x="491" y="109"/>
                  </a:lnTo>
                  <a:lnTo>
                    <a:pt x="473" y="119"/>
                  </a:lnTo>
                  <a:lnTo>
                    <a:pt x="466" y="123"/>
                  </a:lnTo>
                  <a:lnTo>
                    <a:pt x="449" y="130"/>
                  </a:lnTo>
                  <a:lnTo>
                    <a:pt x="438" y="130"/>
                  </a:lnTo>
                  <a:lnTo>
                    <a:pt x="421" y="137"/>
                  </a:lnTo>
                  <a:lnTo>
                    <a:pt x="410" y="140"/>
                  </a:lnTo>
                  <a:lnTo>
                    <a:pt x="386" y="144"/>
                  </a:lnTo>
                  <a:lnTo>
                    <a:pt x="382" y="144"/>
                  </a:lnTo>
                  <a:cubicBezTo>
                    <a:pt x="372" y="144"/>
                    <a:pt x="361" y="147"/>
                    <a:pt x="347" y="147"/>
                  </a:cubicBezTo>
                  <a:lnTo>
                    <a:pt x="256" y="147"/>
                  </a:lnTo>
                  <a:cubicBezTo>
                    <a:pt x="249" y="151"/>
                    <a:pt x="242" y="158"/>
                    <a:pt x="235" y="165"/>
                  </a:cubicBezTo>
                  <a:lnTo>
                    <a:pt x="232" y="168"/>
                  </a:lnTo>
                  <a:lnTo>
                    <a:pt x="214" y="179"/>
                  </a:lnTo>
                  <a:lnTo>
                    <a:pt x="207" y="182"/>
                  </a:lnTo>
                  <a:cubicBezTo>
                    <a:pt x="200" y="186"/>
                    <a:pt x="193" y="189"/>
                    <a:pt x="186" y="193"/>
                  </a:cubicBezTo>
                  <a:cubicBezTo>
                    <a:pt x="130" y="210"/>
                    <a:pt x="113" y="371"/>
                    <a:pt x="120" y="476"/>
                  </a:cubicBezTo>
                  <a:lnTo>
                    <a:pt x="127" y="539"/>
                  </a:lnTo>
                  <a:lnTo>
                    <a:pt x="60" y="546"/>
                  </a:lnTo>
                  <a:cubicBezTo>
                    <a:pt x="43" y="550"/>
                    <a:pt x="1" y="564"/>
                    <a:pt x="1" y="638"/>
                  </a:cubicBezTo>
                  <a:lnTo>
                    <a:pt x="1" y="648"/>
                  </a:lnTo>
                  <a:lnTo>
                    <a:pt x="1" y="652"/>
                  </a:lnTo>
                  <a:lnTo>
                    <a:pt x="1" y="659"/>
                  </a:lnTo>
                  <a:lnTo>
                    <a:pt x="1" y="662"/>
                  </a:lnTo>
                  <a:lnTo>
                    <a:pt x="1" y="669"/>
                  </a:lnTo>
                  <a:lnTo>
                    <a:pt x="1" y="676"/>
                  </a:lnTo>
                  <a:cubicBezTo>
                    <a:pt x="1" y="676"/>
                    <a:pt x="1" y="680"/>
                    <a:pt x="1" y="683"/>
                  </a:cubicBezTo>
                  <a:lnTo>
                    <a:pt x="4" y="687"/>
                  </a:lnTo>
                  <a:cubicBezTo>
                    <a:pt x="4" y="690"/>
                    <a:pt x="8" y="694"/>
                    <a:pt x="8" y="697"/>
                  </a:cubicBezTo>
                  <a:lnTo>
                    <a:pt x="15" y="701"/>
                  </a:lnTo>
                  <a:lnTo>
                    <a:pt x="22" y="711"/>
                  </a:lnTo>
                  <a:lnTo>
                    <a:pt x="29" y="715"/>
                  </a:lnTo>
                  <a:lnTo>
                    <a:pt x="36" y="722"/>
                  </a:lnTo>
                  <a:lnTo>
                    <a:pt x="46" y="729"/>
                  </a:lnTo>
                  <a:lnTo>
                    <a:pt x="53" y="732"/>
                  </a:lnTo>
                  <a:lnTo>
                    <a:pt x="148" y="732"/>
                  </a:lnTo>
                  <a:lnTo>
                    <a:pt x="172" y="736"/>
                  </a:lnTo>
                  <a:lnTo>
                    <a:pt x="190" y="736"/>
                  </a:lnTo>
                  <a:lnTo>
                    <a:pt x="228" y="739"/>
                  </a:lnTo>
                  <a:cubicBezTo>
                    <a:pt x="259" y="745"/>
                    <a:pt x="287" y="749"/>
                    <a:pt x="311" y="749"/>
                  </a:cubicBezTo>
                  <a:cubicBezTo>
                    <a:pt x="354" y="749"/>
                    <a:pt x="385" y="739"/>
                    <a:pt x="403" y="722"/>
                  </a:cubicBezTo>
                  <a:cubicBezTo>
                    <a:pt x="424" y="701"/>
                    <a:pt x="435" y="673"/>
                    <a:pt x="431" y="645"/>
                  </a:cubicBezTo>
                  <a:lnTo>
                    <a:pt x="424" y="568"/>
                  </a:lnTo>
                  <a:lnTo>
                    <a:pt x="498" y="571"/>
                  </a:lnTo>
                  <a:lnTo>
                    <a:pt x="501" y="571"/>
                  </a:lnTo>
                  <a:cubicBezTo>
                    <a:pt x="531" y="572"/>
                    <a:pt x="560" y="573"/>
                    <a:pt x="590" y="573"/>
                  </a:cubicBezTo>
                  <a:cubicBezTo>
                    <a:pt x="641" y="573"/>
                    <a:pt x="693" y="571"/>
                    <a:pt x="746" y="564"/>
                  </a:cubicBezTo>
                  <a:cubicBezTo>
                    <a:pt x="890" y="546"/>
                    <a:pt x="907" y="511"/>
                    <a:pt x="907" y="511"/>
                  </a:cubicBezTo>
                  <a:cubicBezTo>
                    <a:pt x="918" y="445"/>
                    <a:pt x="890" y="347"/>
                    <a:pt x="862" y="273"/>
                  </a:cubicBezTo>
                  <a:cubicBezTo>
                    <a:pt x="848" y="238"/>
                    <a:pt x="837" y="207"/>
                    <a:pt x="827" y="189"/>
                  </a:cubicBezTo>
                  <a:lnTo>
                    <a:pt x="823" y="186"/>
                  </a:lnTo>
                  <a:lnTo>
                    <a:pt x="75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0" name="Google Shape;920;p145"/>
            <p:cNvSpPr/>
            <p:nvPr/>
          </p:nvSpPr>
          <p:spPr>
            <a:xfrm>
              <a:off x="2348080" y="1953764"/>
              <a:ext cx="75016" cy="100080"/>
            </a:xfrm>
            <a:custGeom>
              <a:rect b="b" l="l" r="r" t="t"/>
              <a:pathLst>
                <a:path extrusionOk="0" h="7371" w="5525">
                  <a:moveTo>
                    <a:pt x="5401" y="0"/>
                  </a:moveTo>
                  <a:cubicBezTo>
                    <a:pt x="5350" y="0"/>
                    <a:pt x="5302" y="31"/>
                    <a:pt x="5283" y="82"/>
                  </a:cubicBezTo>
                  <a:cubicBezTo>
                    <a:pt x="5171" y="327"/>
                    <a:pt x="4391" y="442"/>
                    <a:pt x="3999" y="449"/>
                  </a:cubicBezTo>
                  <a:cubicBezTo>
                    <a:pt x="3589" y="456"/>
                    <a:pt x="3319" y="491"/>
                    <a:pt x="3165" y="635"/>
                  </a:cubicBezTo>
                  <a:cubicBezTo>
                    <a:pt x="3096" y="702"/>
                    <a:pt x="2999" y="718"/>
                    <a:pt x="2895" y="718"/>
                  </a:cubicBezTo>
                  <a:cubicBezTo>
                    <a:pt x="2851" y="718"/>
                    <a:pt x="2807" y="715"/>
                    <a:pt x="2763" y="712"/>
                  </a:cubicBezTo>
                  <a:cubicBezTo>
                    <a:pt x="2723" y="710"/>
                    <a:pt x="2683" y="707"/>
                    <a:pt x="2644" y="707"/>
                  </a:cubicBezTo>
                  <a:cubicBezTo>
                    <a:pt x="2564" y="707"/>
                    <a:pt x="2494" y="717"/>
                    <a:pt x="2458" y="757"/>
                  </a:cubicBezTo>
                  <a:cubicBezTo>
                    <a:pt x="2369" y="862"/>
                    <a:pt x="2156" y="955"/>
                    <a:pt x="1935" y="955"/>
                  </a:cubicBezTo>
                  <a:cubicBezTo>
                    <a:pt x="1904" y="955"/>
                    <a:pt x="1873" y="954"/>
                    <a:pt x="1842" y="950"/>
                  </a:cubicBezTo>
                  <a:cubicBezTo>
                    <a:pt x="1671" y="932"/>
                    <a:pt x="1516" y="827"/>
                    <a:pt x="1443" y="670"/>
                  </a:cubicBezTo>
                  <a:cubicBezTo>
                    <a:pt x="1397" y="568"/>
                    <a:pt x="1324" y="481"/>
                    <a:pt x="1233" y="414"/>
                  </a:cubicBezTo>
                  <a:lnTo>
                    <a:pt x="1219" y="432"/>
                  </a:lnTo>
                  <a:lnTo>
                    <a:pt x="1205" y="446"/>
                  </a:lnTo>
                  <a:cubicBezTo>
                    <a:pt x="1149" y="505"/>
                    <a:pt x="1096" y="572"/>
                    <a:pt x="1051" y="638"/>
                  </a:cubicBezTo>
                  <a:lnTo>
                    <a:pt x="1054" y="645"/>
                  </a:lnTo>
                  <a:cubicBezTo>
                    <a:pt x="988" y="740"/>
                    <a:pt x="981" y="778"/>
                    <a:pt x="977" y="785"/>
                  </a:cubicBezTo>
                  <a:cubicBezTo>
                    <a:pt x="1051" y="939"/>
                    <a:pt x="1142" y="1083"/>
                    <a:pt x="1247" y="1212"/>
                  </a:cubicBezTo>
                  <a:lnTo>
                    <a:pt x="1257" y="1223"/>
                  </a:lnTo>
                  <a:cubicBezTo>
                    <a:pt x="1264" y="1233"/>
                    <a:pt x="1275" y="1240"/>
                    <a:pt x="1285" y="1247"/>
                  </a:cubicBezTo>
                  <a:cubicBezTo>
                    <a:pt x="1334" y="1275"/>
                    <a:pt x="1376" y="1310"/>
                    <a:pt x="1411" y="1356"/>
                  </a:cubicBezTo>
                  <a:lnTo>
                    <a:pt x="1460" y="1408"/>
                  </a:lnTo>
                  <a:cubicBezTo>
                    <a:pt x="1513" y="1468"/>
                    <a:pt x="1593" y="1559"/>
                    <a:pt x="1636" y="1569"/>
                  </a:cubicBezTo>
                  <a:cubicBezTo>
                    <a:pt x="1751" y="1594"/>
                    <a:pt x="2367" y="1804"/>
                    <a:pt x="2749" y="1958"/>
                  </a:cubicBezTo>
                  <a:cubicBezTo>
                    <a:pt x="3155" y="2126"/>
                    <a:pt x="3396" y="2126"/>
                    <a:pt x="3473" y="2126"/>
                  </a:cubicBezTo>
                  <a:cubicBezTo>
                    <a:pt x="3554" y="2126"/>
                    <a:pt x="3729" y="2137"/>
                    <a:pt x="3764" y="2231"/>
                  </a:cubicBezTo>
                  <a:cubicBezTo>
                    <a:pt x="3771" y="2259"/>
                    <a:pt x="3778" y="2312"/>
                    <a:pt x="3708" y="2364"/>
                  </a:cubicBezTo>
                  <a:cubicBezTo>
                    <a:pt x="3610" y="2441"/>
                    <a:pt x="2444" y="3617"/>
                    <a:pt x="2262" y="3814"/>
                  </a:cubicBezTo>
                  <a:cubicBezTo>
                    <a:pt x="2152" y="3932"/>
                    <a:pt x="2061" y="3953"/>
                    <a:pt x="1931" y="3953"/>
                  </a:cubicBezTo>
                  <a:cubicBezTo>
                    <a:pt x="1896" y="3953"/>
                    <a:pt x="1859" y="3952"/>
                    <a:pt x="1818" y="3950"/>
                  </a:cubicBezTo>
                  <a:cubicBezTo>
                    <a:pt x="1758" y="3947"/>
                    <a:pt x="1692" y="3943"/>
                    <a:pt x="1608" y="3943"/>
                  </a:cubicBezTo>
                  <a:cubicBezTo>
                    <a:pt x="1404" y="3943"/>
                    <a:pt x="1229" y="4090"/>
                    <a:pt x="1100" y="4199"/>
                  </a:cubicBezTo>
                  <a:cubicBezTo>
                    <a:pt x="1015" y="4271"/>
                    <a:pt x="954" y="4318"/>
                    <a:pt x="895" y="4318"/>
                  </a:cubicBezTo>
                  <a:cubicBezTo>
                    <a:pt x="891" y="4318"/>
                    <a:pt x="887" y="4318"/>
                    <a:pt x="883" y="4318"/>
                  </a:cubicBezTo>
                  <a:cubicBezTo>
                    <a:pt x="767" y="4325"/>
                    <a:pt x="655" y="4342"/>
                    <a:pt x="543" y="4370"/>
                  </a:cubicBezTo>
                  <a:lnTo>
                    <a:pt x="536" y="4370"/>
                  </a:lnTo>
                  <a:lnTo>
                    <a:pt x="512" y="4374"/>
                  </a:lnTo>
                  <a:lnTo>
                    <a:pt x="494" y="4377"/>
                  </a:lnTo>
                  <a:lnTo>
                    <a:pt x="487" y="4377"/>
                  </a:lnTo>
                  <a:lnTo>
                    <a:pt x="239" y="4738"/>
                  </a:lnTo>
                  <a:lnTo>
                    <a:pt x="1" y="5112"/>
                  </a:lnTo>
                  <a:lnTo>
                    <a:pt x="29" y="7034"/>
                  </a:lnTo>
                  <a:lnTo>
                    <a:pt x="239" y="7370"/>
                  </a:lnTo>
                  <a:cubicBezTo>
                    <a:pt x="400" y="7174"/>
                    <a:pt x="669" y="6901"/>
                    <a:pt x="953" y="6611"/>
                  </a:cubicBezTo>
                  <a:cubicBezTo>
                    <a:pt x="1107" y="6457"/>
                    <a:pt x="1261" y="6299"/>
                    <a:pt x="1401" y="6152"/>
                  </a:cubicBezTo>
                  <a:cubicBezTo>
                    <a:pt x="1863" y="5669"/>
                    <a:pt x="2105" y="5546"/>
                    <a:pt x="2360" y="5417"/>
                  </a:cubicBezTo>
                  <a:lnTo>
                    <a:pt x="2374" y="5413"/>
                  </a:lnTo>
                  <a:cubicBezTo>
                    <a:pt x="2626" y="5284"/>
                    <a:pt x="3277" y="4643"/>
                    <a:pt x="3708" y="4097"/>
                  </a:cubicBezTo>
                  <a:cubicBezTo>
                    <a:pt x="3967" y="3768"/>
                    <a:pt x="4289" y="3358"/>
                    <a:pt x="4328" y="3117"/>
                  </a:cubicBezTo>
                  <a:cubicBezTo>
                    <a:pt x="4370" y="2833"/>
                    <a:pt x="4650" y="2473"/>
                    <a:pt x="4832" y="2235"/>
                  </a:cubicBezTo>
                  <a:cubicBezTo>
                    <a:pt x="5028" y="1986"/>
                    <a:pt x="5336" y="1363"/>
                    <a:pt x="5329" y="1195"/>
                  </a:cubicBezTo>
                  <a:cubicBezTo>
                    <a:pt x="5325" y="1093"/>
                    <a:pt x="5364" y="943"/>
                    <a:pt x="5406" y="771"/>
                  </a:cubicBezTo>
                  <a:cubicBezTo>
                    <a:pt x="5458" y="596"/>
                    <a:pt x="5493" y="418"/>
                    <a:pt x="5514" y="236"/>
                  </a:cubicBezTo>
                  <a:cubicBezTo>
                    <a:pt x="5525" y="85"/>
                    <a:pt x="5469" y="15"/>
                    <a:pt x="5416" y="1"/>
                  </a:cubicBezTo>
                  <a:cubicBezTo>
                    <a:pt x="5411" y="0"/>
                    <a:pt x="5406" y="0"/>
                    <a:pt x="540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1" name="Google Shape;921;p145"/>
            <p:cNvSpPr/>
            <p:nvPr/>
          </p:nvSpPr>
          <p:spPr>
            <a:xfrm>
              <a:off x="1953274" y="1764276"/>
              <a:ext cx="85620" cy="66543"/>
            </a:xfrm>
            <a:custGeom>
              <a:rect b="b" l="l" r="r" t="t"/>
              <a:pathLst>
                <a:path extrusionOk="0" h="4901" w="6306">
                  <a:moveTo>
                    <a:pt x="3903" y="0"/>
                  </a:moveTo>
                  <a:cubicBezTo>
                    <a:pt x="3873" y="0"/>
                    <a:pt x="3846" y="8"/>
                    <a:pt x="3820" y="20"/>
                  </a:cubicBezTo>
                  <a:cubicBezTo>
                    <a:pt x="3750" y="55"/>
                    <a:pt x="3596" y="398"/>
                    <a:pt x="3491" y="626"/>
                  </a:cubicBezTo>
                  <a:cubicBezTo>
                    <a:pt x="3400" y="825"/>
                    <a:pt x="3316" y="1014"/>
                    <a:pt x="3246" y="1116"/>
                  </a:cubicBezTo>
                  <a:cubicBezTo>
                    <a:pt x="3071" y="1372"/>
                    <a:pt x="2595" y="1540"/>
                    <a:pt x="2360" y="1540"/>
                  </a:cubicBezTo>
                  <a:cubicBezTo>
                    <a:pt x="2273" y="1540"/>
                    <a:pt x="2227" y="1620"/>
                    <a:pt x="2161" y="1750"/>
                  </a:cubicBezTo>
                  <a:cubicBezTo>
                    <a:pt x="2122" y="1841"/>
                    <a:pt x="2063" y="1925"/>
                    <a:pt x="1986" y="1995"/>
                  </a:cubicBezTo>
                  <a:cubicBezTo>
                    <a:pt x="1923" y="2047"/>
                    <a:pt x="1898" y="2121"/>
                    <a:pt x="1870" y="2201"/>
                  </a:cubicBezTo>
                  <a:cubicBezTo>
                    <a:pt x="1839" y="2303"/>
                    <a:pt x="1800" y="2415"/>
                    <a:pt x="1678" y="2513"/>
                  </a:cubicBezTo>
                  <a:cubicBezTo>
                    <a:pt x="1520" y="2639"/>
                    <a:pt x="1590" y="3087"/>
                    <a:pt x="1695" y="3262"/>
                  </a:cubicBezTo>
                  <a:cubicBezTo>
                    <a:pt x="1723" y="3315"/>
                    <a:pt x="1727" y="3378"/>
                    <a:pt x="1709" y="3437"/>
                  </a:cubicBezTo>
                  <a:cubicBezTo>
                    <a:pt x="1643" y="3686"/>
                    <a:pt x="1271" y="4106"/>
                    <a:pt x="1026" y="4249"/>
                  </a:cubicBezTo>
                  <a:cubicBezTo>
                    <a:pt x="935" y="4305"/>
                    <a:pt x="858" y="4375"/>
                    <a:pt x="788" y="4456"/>
                  </a:cubicBezTo>
                  <a:cubicBezTo>
                    <a:pt x="655" y="4592"/>
                    <a:pt x="501" y="4750"/>
                    <a:pt x="200" y="4799"/>
                  </a:cubicBezTo>
                  <a:cubicBezTo>
                    <a:pt x="134" y="4813"/>
                    <a:pt x="64" y="4834"/>
                    <a:pt x="1" y="4862"/>
                  </a:cubicBezTo>
                  <a:lnTo>
                    <a:pt x="1937" y="4862"/>
                  </a:lnTo>
                  <a:lnTo>
                    <a:pt x="1972" y="4865"/>
                  </a:lnTo>
                  <a:lnTo>
                    <a:pt x="1986" y="4865"/>
                  </a:lnTo>
                  <a:lnTo>
                    <a:pt x="2017" y="4869"/>
                  </a:lnTo>
                  <a:lnTo>
                    <a:pt x="2024" y="4869"/>
                  </a:lnTo>
                  <a:lnTo>
                    <a:pt x="2056" y="4876"/>
                  </a:lnTo>
                  <a:lnTo>
                    <a:pt x="2063" y="4876"/>
                  </a:lnTo>
                  <a:lnTo>
                    <a:pt x="2087" y="4879"/>
                  </a:lnTo>
                  <a:lnTo>
                    <a:pt x="2098" y="4879"/>
                  </a:lnTo>
                  <a:lnTo>
                    <a:pt x="2115" y="4886"/>
                  </a:lnTo>
                  <a:lnTo>
                    <a:pt x="2126" y="4890"/>
                  </a:lnTo>
                  <a:lnTo>
                    <a:pt x="2143" y="4897"/>
                  </a:lnTo>
                  <a:lnTo>
                    <a:pt x="2150" y="4900"/>
                  </a:lnTo>
                  <a:cubicBezTo>
                    <a:pt x="2147" y="4823"/>
                    <a:pt x="2147" y="4753"/>
                    <a:pt x="2143" y="4694"/>
                  </a:cubicBezTo>
                  <a:cubicBezTo>
                    <a:pt x="2140" y="4473"/>
                    <a:pt x="2140" y="4403"/>
                    <a:pt x="2143" y="4379"/>
                  </a:cubicBezTo>
                  <a:cubicBezTo>
                    <a:pt x="2168" y="4281"/>
                    <a:pt x="2721" y="3955"/>
                    <a:pt x="3050" y="3766"/>
                  </a:cubicBezTo>
                  <a:cubicBezTo>
                    <a:pt x="3104" y="3742"/>
                    <a:pt x="3163" y="3728"/>
                    <a:pt x="3221" y="3728"/>
                  </a:cubicBezTo>
                  <a:cubicBezTo>
                    <a:pt x="3238" y="3728"/>
                    <a:pt x="3254" y="3729"/>
                    <a:pt x="3270" y="3731"/>
                  </a:cubicBezTo>
                  <a:cubicBezTo>
                    <a:pt x="3305" y="3731"/>
                    <a:pt x="3340" y="3731"/>
                    <a:pt x="3372" y="3724"/>
                  </a:cubicBezTo>
                  <a:lnTo>
                    <a:pt x="3372" y="3717"/>
                  </a:lnTo>
                  <a:cubicBezTo>
                    <a:pt x="3372" y="3556"/>
                    <a:pt x="3561" y="3556"/>
                    <a:pt x="3715" y="3556"/>
                  </a:cubicBezTo>
                  <a:cubicBezTo>
                    <a:pt x="3778" y="3556"/>
                    <a:pt x="3845" y="3553"/>
                    <a:pt x="3908" y="3542"/>
                  </a:cubicBezTo>
                  <a:cubicBezTo>
                    <a:pt x="4051" y="3514"/>
                    <a:pt x="4139" y="3420"/>
                    <a:pt x="4139" y="3287"/>
                  </a:cubicBezTo>
                  <a:cubicBezTo>
                    <a:pt x="4139" y="3097"/>
                    <a:pt x="4349" y="3090"/>
                    <a:pt x="4499" y="3087"/>
                  </a:cubicBezTo>
                  <a:cubicBezTo>
                    <a:pt x="4538" y="3087"/>
                    <a:pt x="4576" y="3083"/>
                    <a:pt x="4608" y="3080"/>
                  </a:cubicBezTo>
                  <a:cubicBezTo>
                    <a:pt x="4653" y="3076"/>
                    <a:pt x="4692" y="3048"/>
                    <a:pt x="4713" y="3010"/>
                  </a:cubicBezTo>
                  <a:cubicBezTo>
                    <a:pt x="4744" y="2954"/>
                    <a:pt x="4800" y="2922"/>
                    <a:pt x="4863" y="2919"/>
                  </a:cubicBezTo>
                  <a:cubicBezTo>
                    <a:pt x="4870" y="2880"/>
                    <a:pt x="4870" y="2845"/>
                    <a:pt x="4867" y="2807"/>
                  </a:cubicBezTo>
                  <a:cubicBezTo>
                    <a:pt x="4867" y="2751"/>
                    <a:pt x="4867" y="2695"/>
                    <a:pt x="4870" y="2639"/>
                  </a:cubicBezTo>
                  <a:cubicBezTo>
                    <a:pt x="4887" y="2490"/>
                    <a:pt x="4897" y="2435"/>
                    <a:pt x="5024" y="2435"/>
                  </a:cubicBezTo>
                  <a:cubicBezTo>
                    <a:pt x="5032" y="2435"/>
                    <a:pt x="5040" y="2435"/>
                    <a:pt x="5049" y="2436"/>
                  </a:cubicBezTo>
                  <a:lnTo>
                    <a:pt x="5115" y="2436"/>
                  </a:lnTo>
                  <a:cubicBezTo>
                    <a:pt x="5248" y="2436"/>
                    <a:pt x="5371" y="2362"/>
                    <a:pt x="5371" y="2303"/>
                  </a:cubicBezTo>
                  <a:cubicBezTo>
                    <a:pt x="5371" y="2278"/>
                    <a:pt x="5381" y="2254"/>
                    <a:pt x="5399" y="2236"/>
                  </a:cubicBezTo>
                  <a:cubicBezTo>
                    <a:pt x="5444" y="2196"/>
                    <a:pt x="5543" y="2180"/>
                    <a:pt x="5709" y="2180"/>
                  </a:cubicBezTo>
                  <a:cubicBezTo>
                    <a:pt x="5816" y="2180"/>
                    <a:pt x="5951" y="2187"/>
                    <a:pt x="6117" y="2198"/>
                  </a:cubicBezTo>
                  <a:cubicBezTo>
                    <a:pt x="6166" y="2198"/>
                    <a:pt x="6208" y="2201"/>
                    <a:pt x="6229" y="2201"/>
                  </a:cubicBezTo>
                  <a:lnTo>
                    <a:pt x="6239" y="2201"/>
                  </a:lnTo>
                  <a:cubicBezTo>
                    <a:pt x="6242" y="2202"/>
                    <a:pt x="6244" y="2202"/>
                    <a:pt x="6246" y="2202"/>
                  </a:cubicBezTo>
                  <a:cubicBezTo>
                    <a:pt x="6258" y="2202"/>
                    <a:pt x="6269" y="2195"/>
                    <a:pt x="6278" y="2184"/>
                  </a:cubicBezTo>
                  <a:cubicBezTo>
                    <a:pt x="6299" y="2149"/>
                    <a:pt x="6306" y="2107"/>
                    <a:pt x="6299" y="2068"/>
                  </a:cubicBezTo>
                  <a:cubicBezTo>
                    <a:pt x="6274" y="1942"/>
                    <a:pt x="6187" y="1753"/>
                    <a:pt x="6138" y="1746"/>
                  </a:cubicBezTo>
                  <a:cubicBezTo>
                    <a:pt x="6001" y="1722"/>
                    <a:pt x="6019" y="1554"/>
                    <a:pt x="6036" y="1375"/>
                  </a:cubicBezTo>
                  <a:cubicBezTo>
                    <a:pt x="6040" y="1309"/>
                    <a:pt x="6047" y="1242"/>
                    <a:pt x="6047" y="1183"/>
                  </a:cubicBezTo>
                  <a:cubicBezTo>
                    <a:pt x="6047" y="944"/>
                    <a:pt x="6005" y="783"/>
                    <a:pt x="5900" y="650"/>
                  </a:cubicBezTo>
                  <a:cubicBezTo>
                    <a:pt x="5896" y="643"/>
                    <a:pt x="5889" y="636"/>
                    <a:pt x="5886" y="629"/>
                  </a:cubicBezTo>
                  <a:lnTo>
                    <a:pt x="5882" y="622"/>
                  </a:lnTo>
                  <a:cubicBezTo>
                    <a:pt x="5875" y="615"/>
                    <a:pt x="5872" y="605"/>
                    <a:pt x="5865" y="598"/>
                  </a:cubicBezTo>
                  <a:lnTo>
                    <a:pt x="5861" y="591"/>
                  </a:lnTo>
                  <a:cubicBezTo>
                    <a:pt x="5854" y="580"/>
                    <a:pt x="5851" y="566"/>
                    <a:pt x="5844" y="556"/>
                  </a:cubicBezTo>
                  <a:lnTo>
                    <a:pt x="5844" y="552"/>
                  </a:lnTo>
                  <a:cubicBezTo>
                    <a:pt x="5837" y="538"/>
                    <a:pt x="5830" y="524"/>
                    <a:pt x="5823" y="510"/>
                  </a:cubicBezTo>
                  <a:lnTo>
                    <a:pt x="5823" y="507"/>
                  </a:lnTo>
                  <a:cubicBezTo>
                    <a:pt x="5717" y="493"/>
                    <a:pt x="5619" y="468"/>
                    <a:pt x="5521" y="430"/>
                  </a:cubicBezTo>
                  <a:cubicBezTo>
                    <a:pt x="5427" y="395"/>
                    <a:pt x="5329" y="370"/>
                    <a:pt x="5227" y="360"/>
                  </a:cubicBezTo>
                  <a:cubicBezTo>
                    <a:pt x="5143" y="360"/>
                    <a:pt x="5059" y="367"/>
                    <a:pt x="4975" y="377"/>
                  </a:cubicBezTo>
                  <a:cubicBezTo>
                    <a:pt x="4881" y="388"/>
                    <a:pt x="4783" y="398"/>
                    <a:pt x="4687" y="398"/>
                  </a:cubicBezTo>
                  <a:cubicBezTo>
                    <a:pt x="4520" y="398"/>
                    <a:pt x="4362" y="366"/>
                    <a:pt x="4251" y="241"/>
                  </a:cubicBezTo>
                  <a:cubicBezTo>
                    <a:pt x="4089" y="58"/>
                    <a:pt x="3985" y="0"/>
                    <a:pt x="390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2" name="Google Shape;922;p145"/>
            <p:cNvSpPr/>
            <p:nvPr/>
          </p:nvSpPr>
          <p:spPr>
            <a:xfrm>
              <a:off x="2104473" y="1751839"/>
              <a:ext cx="29151" cy="57216"/>
            </a:xfrm>
            <a:custGeom>
              <a:rect b="b" l="l" r="r" t="t"/>
              <a:pathLst>
                <a:path extrusionOk="0" h="4214" w="2147">
                  <a:moveTo>
                    <a:pt x="1204" y="1"/>
                  </a:moveTo>
                  <a:cubicBezTo>
                    <a:pt x="1073" y="1"/>
                    <a:pt x="933" y="35"/>
                    <a:pt x="855" y="107"/>
                  </a:cubicBezTo>
                  <a:cubicBezTo>
                    <a:pt x="778" y="173"/>
                    <a:pt x="676" y="208"/>
                    <a:pt x="575" y="208"/>
                  </a:cubicBezTo>
                  <a:lnTo>
                    <a:pt x="571" y="229"/>
                  </a:lnTo>
                  <a:lnTo>
                    <a:pt x="564" y="278"/>
                  </a:lnTo>
                  <a:lnTo>
                    <a:pt x="557" y="324"/>
                  </a:lnTo>
                  <a:cubicBezTo>
                    <a:pt x="557" y="338"/>
                    <a:pt x="554" y="352"/>
                    <a:pt x="554" y="366"/>
                  </a:cubicBezTo>
                  <a:cubicBezTo>
                    <a:pt x="550" y="380"/>
                    <a:pt x="550" y="394"/>
                    <a:pt x="550" y="404"/>
                  </a:cubicBezTo>
                  <a:cubicBezTo>
                    <a:pt x="547" y="418"/>
                    <a:pt x="547" y="432"/>
                    <a:pt x="543" y="446"/>
                  </a:cubicBezTo>
                  <a:cubicBezTo>
                    <a:pt x="543" y="460"/>
                    <a:pt x="543" y="471"/>
                    <a:pt x="540" y="485"/>
                  </a:cubicBezTo>
                  <a:cubicBezTo>
                    <a:pt x="540" y="495"/>
                    <a:pt x="540" y="509"/>
                    <a:pt x="536" y="520"/>
                  </a:cubicBezTo>
                  <a:cubicBezTo>
                    <a:pt x="536" y="534"/>
                    <a:pt x="536" y="544"/>
                    <a:pt x="536" y="555"/>
                  </a:cubicBezTo>
                  <a:cubicBezTo>
                    <a:pt x="533" y="565"/>
                    <a:pt x="536" y="576"/>
                    <a:pt x="533" y="586"/>
                  </a:cubicBezTo>
                  <a:cubicBezTo>
                    <a:pt x="529" y="600"/>
                    <a:pt x="533" y="607"/>
                    <a:pt x="533" y="618"/>
                  </a:cubicBezTo>
                  <a:lnTo>
                    <a:pt x="533" y="649"/>
                  </a:lnTo>
                  <a:lnTo>
                    <a:pt x="533" y="674"/>
                  </a:lnTo>
                  <a:lnTo>
                    <a:pt x="533" y="702"/>
                  </a:lnTo>
                  <a:lnTo>
                    <a:pt x="533" y="726"/>
                  </a:lnTo>
                  <a:lnTo>
                    <a:pt x="533" y="751"/>
                  </a:lnTo>
                  <a:lnTo>
                    <a:pt x="533" y="768"/>
                  </a:lnTo>
                  <a:lnTo>
                    <a:pt x="533" y="793"/>
                  </a:lnTo>
                  <a:lnTo>
                    <a:pt x="533" y="810"/>
                  </a:lnTo>
                  <a:lnTo>
                    <a:pt x="533" y="828"/>
                  </a:lnTo>
                  <a:lnTo>
                    <a:pt x="533" y="845"/>
                  </a:lnTo>
                  <a:lnTo>
                    <a:pt x="533" y="863"/>
                  </a:lnTo>
                  <a:cubicBezTo>
                    <a:pt x="533" y="866"/>
                    <a:pt x="533" y="870"/>
                    <a:pt x="536" y="877"/>
                  </a:cubicBezTo>
                  <a:cubicBezTo>
                    <a:pt x="536" y="880"/>
                    <a:pt x="536" y="884"/>
                    <a:pt x="536" y="887"/>
                  </a:cubicBezTo>
                  <a:cubicBezTo>
                    <a:pt x="540" y="894"/>
                    <a:pt x="536" y="898"/>
                    <a:pt x="540" y="901"/>
                  </a:cubicBezTo>
                  <a:cubicBezTo>
                    <a:pt x="543" y="905"/>
                    <a:pt x="540" y="908"/>
                    <a:pt x="543" y="912"/>
                  </a:cubicBezTo>
                  <a:cubicBezTo>
                    <a:pt x="547" y="915"/>
                    <a:pt x="547" y="919"/>
                    <a:pt x="547" y="922"/>
                  </a:cubicBezTo>
                  <a:lnTo>
                    <a:pt x="550" y="933"/>
                  </a:lnTo>
                  <a:cubicBezTo>
                    <a:pt x="550" y="936"/>
                    <a:pt x="550" y="936"/>
                    <a:pt x="554" y="940"/>
                  </a:cubicBezTo>
                  <a:lnTo>
                    <a:pt x="557" y="947"/>
                  </a:lnTo>
                  <a:cubicBezTo>
                    <a:pt x="557" y="950"/>
                    <a:pt x="561" y="954"/>
                    <a:pt x="564" y="957"/>
                  </a:cubicBezTo>
                  <a:cubicBezTo>
                    <a:pt x="624" y="1062"/>
                    <a:pt x="641" y="1188"/>
                    <a:pt x="603" y="1304"/>
                  </a:cubicBezTo>
                  <a:cubicBezTo>
                    <a:pt x="564" y="1454"/>
                    <a:pt x="470" y="1587"/>
                    <a:pt x="375" y="1636"/>
                  </a:cubicBezTo>
                  <a:cubicBezTo>
                    <a:pt x="333" y="1657"/>
                    <a:pt x="284" y="1727"/>
                    <a:pt x="242" y="1790"/>
                  </a:cubicBezTo>
                  <a:cubicBezTo>
                    <a:pt x="172" y="1888"/>
                    <a:pt x="106" y="1987"/>
                    <a:pt x="8" y="1997"/>
                  </a:cubicBezTo>
                  <a:cubicBezTo>
                    <a:pt x="1" y="2057"/>
                    <a:pt x="11" y="2116"/>
                    <a:pt x="36" y="2172"/>
                  </a:cubicBezTo>
                  <a:cubicBezTo>
                    <a:pt x="81" y="2312"/>
                    <a:pt x="162" y="2421"/>
                    <a:pt x="242" y="2456"/>
                  </a:cubicBezTo>
                  <a:cubicBezTo>
                    <a:pt x="505" y="2568"/>
                    <a:pt x="508" y="2767"/>
                    <a:pt x="508" y="2869"/>
                  </a:cubicBezTo>
                  <a:cubicBezTo>
                    <a:pt x="522" y="2893"/>
                    <a:pt x="610" y="2942"/>
                    <a:pt x="666" y="2974"/>
                  </a:cubicBezTo>
                  <a:cubicBezTo>
                    <a:pt x="764" y="3026"/>
                    <a:pt x="862" y="3082"/>
                    <a:pt x="918" y="3156"/>
                  </a:cubicBezTo>
                  <a:cubicBezTo>
                    <a:pt x="1030" y="3303"/>
                    <a:pt x="1188" y="3936"/>
                    <a:pt x="1188" y="4164"/>
                  </a:cubicBezTo>
                  <a:cubicBezTo>
                    <a:pt x="1188" y="4175"/>
                    <a:pt x="1188" y="4182"/>
                    <a:pt x="1188" y="4192"/>
                  </a:cubicBezTo>
                  <a:lnTo>
                    <a:pt x="1188" y="4199"/>
                  </a:lnTo>
                  <a:cubicBezTo>
                    <a:pt x="1188" y="4203"/>
                    <a:pt x="1188" y="4206"/>
                    <a:pt x="1191" y="4213"/>
                  </a:cubicBezTo>
                  <a:cubicBezTo>
                    <a:pt x="1230" y="4192"/>
                    <a:pt x="1265" y="4168"/>
                    <a:pt x="1300" y="4143"/>
                  </a:cubicBezTo>
                  <a:lnTo>
                    <a:pt x="1317" y="4126"/>
                  </a:lnTo>
                  <a:lnTo>
                    <a:pt x="1321" y="4122"/>
                  </a:lnTo>
                  <a:cubicBezTo>
                    <a:pt x="1324" y="4115"/>
                    <a:pt x="1328" y="4112"/>
                    <a:pt x="1335" y="4105"/>
                  </a:cubicBezTo>
                  <a:lnTo>
                    <a:pt x="1338" y="4101"/>
                  </a:lnTo>
                  <a:cubicBezTo>
                    <a:pt x="1342" y="4094"/>
                    <a:pt x="1349" y="4087"/>
                    <a:pt x="1352" y="4080"/>
                  </a:cubicBezTo>
                  <a:cubicBezTo>
                    <a:pt x="1426" y="3940"/>
                    <a:pt x="1461" y="3740"/>
                    <a:pt x="1447" y="3702"/>
                  </a:cubicBezTo>
                  <a:cubicBezTo>
                    <a:pt x="1398" y="3593"/>
                    <a:pt x="1422" y="3464"/>
                    <a:pt x="1510" y="3383"/>
                  </a:cubicBezTo>
                  <a:cubicBezTo>
                    <a:pt x="1534" y="3362"/>
                    <a:pt x="1583" y="3313"/>
                    <a:pt x="1636" y="3257"/>
                  </a:cubicBezTo>
                  <a:cubicBezTo>
                    <a:pt x="1821" y="3072"/>
                    <a:pt x="1905" y="2991"/>
                    <a:pt x="1951" y="2974"/>
                  </a:cubicBezTo>
                  <a:cubicBezTo>
                    <a:pt x="1972" y="2967"/>
                    <a:pt x="2000" y="2960"/>
                    <a:pt x="2024" y="2960"/>
                  </a:cubicBezTo>
                  <a:cubicBezTo>
                    <a:pt x="2122" y="2946"/>
                    <a:pt x="2147" y="2935"/>
                    <a:pt x="2143" y="2869"/>
                  </a:cubicBezTo>
                  <a:lnTo>
                    <a:pt x="2143" y="2844"/>
                  </a:lnTo>
                  <a:lnTo>
                    <a:pt x="2143" y="2834"/>
                  </a:lnTo>
                  <a:lnTo>
                    <a:pt x="2143" y="2816"/>
                  </a:lnTo>
                  <a:lnTo>
                    <a:pt x="2143" y="2806"/>
                  </a:lnTo>
                  <a:lnTo>
                    <a:pt x="2143" y="2785"/>
                  </a:lnTo>
                  <a:lnTo>
                    <a:pt x="2143" y="2774"/>
                  </a:lnTo>
                  <a:lnTo>
                    <a:pt x="2143" y="2753"/>
                  </a:lnTo>
                  <a:lnTo>
                    <a:pt x="2143" y="2739"/>
                  </a:lnTo>
                  <a:lnTo>
                    <a:pt x="2143" y="2715"/>
                  </a:lnTo>
                  <a:lnTo>
                    <a:pt x="2143" y="2701"/>
                  </a:lnTo>
                  <a:lnTo>
                    <a:pt x="2143" y="2676"/>
                  </a:lnTo>
                  <a:lnTo>
                    <a:pt x="2143" y="2659"/>
                  </a:lnTo>
                  <a:lnTo>
                    <a:pt x="2147" y="2631"/>
                  </a:lnTo>
                  <a:lnTo>
                    <a:pt x="2147" y="2617"/>
                  </a:lnTo>
                  <a:lnTo>
                    <a:pt x="2147" y="2613"/>
                  </a:lnTo>
                  <a:cubicBezTo>
                    <a:pt x="2038" y="2536"/>
                    <a:pt x="1940" y="2431"/>
                    <a:pt x="1940" y="2347"/>
                  </a:cubicBezTo>
                  <a:cubicBezTo>
                    <a:pt x="1933" y="2298"/>
                    <a:pt x="1909" y="2253"/>
                    <a:pt x="1870" y="2218"/>
                  </a:cubicBezTo>
                  <a:cubicBezTo>
                    <a:pt x="1860" y="2207"/>
                    <a:pt x="1849" y="2200"/>
                    <a:pt x="1835" y="2200"/>
                  </a:cubicBezTo>
                  <a:cubicBezTo>
                    <a:pt x="1832" y="2200"/>
                    <a:pt x="1832" y="2200"/>
                    <a:pt x="1828" y="2204"/>
                  </a:cubicBezTo>
                  <a:cubicBezTo>
                    <a:pt x="1794" y="2246"/>
                    <a:pt x="1735" y="2268"/>
                    <a:pt x="1664" y="2268"/>
                  </a:cubicBezTo>
                  <a:cubicBezTo>
                    <a:pt x="1634" y="2268"/>
                    <a:pt x="1602" y="2264"/>
                    <a:pt x="1569" y="2256"/>
                  </a:cubicBezTo>
                  <a:cubicBezTo>
                    <a:pt x="1457" y="2228"/>
                    <a:pt x="1317" y="2141"/>
                    <a:pt x="1286" y="1987"/>
                  </a:cubicBezTo>
                  <a:cubicBezTo>
                    <a:pt x="1251" y="1811"/>
                    <a:pt x="1384" y="1745"/>
                    <a:pt x="1510" y="1682"/>
                  </a:cubicBezTo>
                  <a:cubicBezTo>
                    <a:pt x="1590" y="1643"/>
                    <a:pt x="1667" y="1598"/>
                    <a:pt x="1737" y="1545"/>
                  </a:cubicBezTo>
                  <a:cubicBezTo>
                    <a:pt x="1839" y="1461"/>
                    <a:pt x="1898" y="1335"/>
                    <a:pt x="1898" y="1206"/>
                  </a:cubicBezTo>
                  <a:cubicBezTo>
                    <a:pt x="1898" y="1090"/>
                    <a:pt x="1846" y="982"/>
                    <a:pt x="1755" y="912"/>
                  </a:cubicBezTo>
                  <a:cubicBezTo>
                    <a:pt x="1660" y="835"/>
                    <a:pt x="1611" y="765"/>
                    <a:pt x="1608" y="688"/>
                  </a:cubicBezTo>
                  <a:cubicBezTo>
                    <a:pt x="1604" y="579"/>
                    <a:pt x="1685" y="495"/>
                    <a:pt x="1783" y="401"/>
                  </a:cubicBezTo>
                  <a:cubicBezTo>
                    <a:pt x="1804" y="380"/>
                    <a:pt x="1828" y="359"/>
                    <a:pt x="1846" y="338"/>
                  </a:cubicBezTo>
                  <a:cubicBezTo>
                    <a:pt x="1909" y="275"/>
                    <a:pt x="1909" y="236"/>
                    <a:pt x="1902" y="229"/>
                  </a:cubicBezTo>
                  <a:cubicBezTo>
                    <a:pt x="1900" y="226"/>
                    <a:pt x="1896" y="224"/>
                    <a:pt x="1891" y="224"/>
                  </a:cubicBezTo>
                  <a:cubicBezTo>
                    <a:pt x="1884" y="224"/>
                    <a:pt x="1875" y="228"/>
                    <a:pt x="1867" y="236"/>
                  </a:cubicBezTo>
                  <a:cubicBezTo>
                    <a:pt x="1820" y="286"/>
                    <a:pt x="1757" y="312"/>
                    <a:pt x="1692" y="312"/>
                  </a:cubicBezTo>
                  <a:cubicBezTo>
                    <a:pt x="1670" y="312"/>
                    <a:pt x="1647" y="309"/>
                    <a:pt x="1625" y="303"/>
                  </a:cubicBezTo>
                  <a:cubicBezTo>
                    <a:pt x="1576" y="285"/>
                    <a:pt x="1513" y="236"/>
                    <a:pt x="1499" y="107"/>
                  </a:cubicBezTo>
                  <a:cubicBezTo>
                    <a:pt x="1496" y="79"/>
                    <a:pt x="1461" y="51"/>
                    <a:pt x="1405" y="33"/>
                  </a:cubicBezTo>
                  <a:cubicBezTo>
                    <a:pt x="1349" y="12"/>
                    <a:pt x="1278" y="1"/>
                    <a:pt x="120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3" name="Google Shape;923;p145"/>
            <p:cNvSpPr/>
            <p:nvPr/>
          </p:nvSpPr>
          <p:spPr>
            <a:xfrm>
              <a:off x="1983932" y="1753020"/>
              <a:ext cx="152883" cy="146433"/>
            </a:xfrm>
            <a:custGeom>
              <a:rect b="b" l="l" r="r" t="t"/>
              <a:pathLst>
                <a:path extrusionOk="0" h="10785" w="11260">
                  <a:moveTo>
                    <a:pt x="8820" y="1"/>
                  </a:moveTo>
                  <a:cubicBezTo>
                    <a:pt x="8760" y="1"/>
                    <a:pt x="8662" y="17"/>
                    <a:pt x="8581" y="30"/>
                  </a:cubicBezTo>
                  <a:cubicBezTo>
                    <a:pt x="8497" y="48"/>
                    <a:pt x="8410" y="58"/>
                    <a:pt x="8326" y="65"/>
                  </a:cubicBezTo>
                  <a:cubicBezTo>
                    <a:pt x="8242" y="79"/>
                    <a:pt x="8158" y="107"/>
                    <a:pt x="8081" y="142"/>
                  </a:cubicBezTo>
                  <a:cubicBezTo>
                    <a:pt x="7944" y="195"/>
                    <a:pt x="7797" y="254"/>
                    <a:pt x="7677" y="254"/>
                  </a:cubicBezTo>
                  <a:cubicBezTo>
                    <a:pt x="7615" y="254"/>
                    <a:pt x="7560" y="239"/>
                    <a:pt x="7517" y="198"/>
                  </a:cubicBezTo>
                  <a:cubicBezTo>
                    <a:pt x="7493" y="180"/>
                    <a:pt x="7423" y="173"/>
                    <a:pt x="7323" y="173"/>
                  </a:cubicBezTo>
                  <a:cubicBezTo>
                    <a:pt x="7030" y="173"/>
                    <a:pt x="6487" y="236"/>
                    <a:pt x="6155" y="275"/>
                  </a:cubicBezTo>
                  <a:cubicBezTo>
                    <a:pt x="5882" y="307"/>
                    <a:pt x="5648" y="335"/>
                    <a:pt x="5511" y="338"/>
                  </a:cubicBezTo>
                  <a:cubicBezTo>
                    <a:pt x="5301" y="349"/>
                    <a:pt x="5157" y="471"/>
                    <a:pt x="5021" y="594"/>
                  </a:cubicBezTo>
                  <a:cubicBezTo>
                    <a:pt x="4905" y="695"/>
                    <a:pt x="4797" y="793"/>
                    <a:pt x="4660" y="793"/>
                  </a:cubicBezTo>
                  <a:cubicBezTo>
                    <a:pt x="4433" y="793"/>
                    <a:pt x="4055" y="989"/>
                    <a:pt x="3852" y="1213"/>
                  </a:cubicBezTo>
                  <a:cubicBezTo>
                    <a:pt x="3810" y="1262"/>
                    <a:pt x="3754" y="1297"/>
                    <a:pt x="3694" y="1315"/>
                  </a:cubicBezTo>
                  <a:lnTo>
                    <a:pt x="3701" y="1329"/>
                  </a:lnTo>
                  <a:lnTo>
                    <a:pt x="3705" y="1336"/>
                  </a:lnTo>
                  <a:cubicBezTo>
                    <a:pt x="3712" y="1346"/>
                    <a:pt x="3715" y="1357"/>
                    <a:pt x="3722" y="1364"/>
                  </a:cubicBezTo>
                  <a:lnTo>
                    <a:pt x="3722" y="1371"/>
                  </a:lnTo>
                  <a:cubicBezTo>
                    <a:pt x="3729" y="1378"/>
                    <a:pt x="3733" y="1385"/>
                    <a:pt x="3740" y="1392"/>
                  </a:cubicBezTo>
                  <a:cubicBezTo>
                    <a:pt x="3859" y="1542"/>
                    <a:pt x="3915" y="1738"/>
                    <a:pt x="3915" y="2001"/>
                  </a:cubicBezTo>
                  <a:cubicBezTo>
                    <a:pt x="3915" y="2068"/>
                    <a:pt x="3908" y="2138"/>
                    <a:pt x="3901" y="2208"/>
                  </a:cubicBezTo>
                  <a:cubicBezTo>
                    <a:pt x="3894" y="2281"/>
                    <a:pt x="3883" y="2407"/>
                    <a:pt x="3901" y="2439"/>
                  </a:cubicBezTo>
                  <a:cubicBezTo>
                    <a:pt x="4079" y="2474"/>
                    <a:pt x="4163" y="2859"/>
                    <a:pt x="4163" y="2862"/>
                  </a:cubicBezTo>
                  <a:cubicBezTo>
                    <a:pt x="4181" y="2943"/>
                    <a:pt x="4163" y="3023"/>
                    <a:pt x="4114" y="3090"/>
                  </a:cubicBezTo>
                  <a:cubicBezTo>
                    <a:pt x="4079" y="3132"/>
                    <a:pt x="4030" y="3156"/>
                    <a:pt x="3974" y="3156"/>
                  </a:cubicBezTo>
                  <a:cubicBezTo>
                    <a:pt x="3950" y="3156"/>
                    <a:pt x="3908" y="3153"/>
                    <a:pt x="3845" y="3149"/>
                  </a:cubicBezTo>
                  <a:cubicBezTo>
                    <a:pt x="3763" y="3143"/>
                    <a:pt x="3586" y="3131"/>
                    <a:pt x="3441" y="3131"/>
                  </a:cubicBezTo>
                  <a:cubicBezTo>
                    <a:pt x="3350" y="3131"/>
                    <a:pt x="3271" y="3136"/>
                    <a:pt x="3235" y="3149"/>
                  </a:cubicBezTo>
                  <a:cubicBezTo>
                    <a:pt x="3214" y="3293"/>
                    <a:pt x="3025" y="3387"/>
                    <a:pt x="2850" y="3387"/>
                  </a:cubicBezTo>
                  <a:lnTo>
                    <a:pt x="2749" y="3387"/>
                  </a:lnTo>
                  <a:cubicBezTo>
                    <a:pt x="2745" y="3401"/>
                    <a:pt x="2742" y="3426"/>
                    <a:pt x="2738" y="3450"/>
                  </a:cubicBezTo>
                  <a:lnTo>
                    <a:pt x="2738" y="3471"/>
                  </a:lnTo>
                  <a:cubicBezTo>
                    <a:pt x="2731" y="3524"/>
                    <a:pt x="2731" y="3573"/>
                    <a:pt x="2735" y="3622"/>
                  </a:cubicBezTo>
                  <a:cubicBezTo>
                    <a:pt x="2738" y="3713"/>
                    <a:pt x="2738" y="3786"/>
                    <a:pt x="2689" y="3832"/>
                  </a:cubicBezTo>
                  <a:cubicBezTo>
                    <a:pt x="2665" y="3856"/>
                    <a:pt x="2633" y="3870"/>
                    <a:pt x="2598" y="3870"/>
                  </a:cubicBezTo>
                  <a:cubicBezTo>
                    <a:pt x="2584" y="3870"/>
                    <a:pt x="2577" y="3874"/>
                    <a:pt x="2553" y="3909"/>
                  </a:cubicBezTo>
                  <a:cubicBezTo>
                    <a:pt x="2511" y="3976"/>
                    <a:pt x="2437" y="4021"/>
                    <a:pt x="2357" y="4028"/>
                  </a:cubicBezTo>
                  <a:cubicBezTo>
                    <a:pt x="2322" y="4035"/>
                    <a:pt x="2280" y="4035"/>
                    <a:pt x="2238" y="4035"/>
                  </a:cubicBezTo>
                  <a:cubicBezTo>
                    <a:pt x="2080" y="4042"/>
                    <a:pt x="2007" y="4053"/>
                    <a:pt x="2007" y="4109"/>
                  </a:cubicBezTo>
                  <a:cubicBezTo>
                    <a:pt x="2007" y="4301"/>
                    <a:pt x="1874" y="4452"/>
                    <a:pt x="1667" y="4494"/>
                  </a:cubicBezTo>
                  <a:cubicBezTo>
                    <a:pt x="1612" y="4502"/>
                    <a:pt x="1559" y="4505"/>
                    <a:pt x="1505" y="4505"/>
                  </a:cubicBezTo>
                  <a:cubicBezTo>
                    <a:pt x="1487" y="4505"/>
                    <a:pt x="1468" y="4505"/>
                    <a:pt x="1450" y="4504"/>
                  </a:cubicBezTo>
                  <a:cubicBezTo>
                    <a:pt x="1383" y="4504"/>
                    <a:pt x="1254" y="4504"/>
                    <a:pt x="1236" y="4529"/>
                  </a:cubicBezTo>
                  <a:cubicBezTo>
                    <a:pt x="1236" y="4532"/>
                    <a:pt x="1236" y="4532"/>
                    <a:pt x="1236" y="4536"/>
                  </a:cubicBezTo>
                  <a:cubicBezTo>
                    <a:pt x="1240" y="4571"/>
                    <a:pt x="1226" y="4609"/>
                    <a:pt x="1198" y="4634"/>
                  </a:cubicBezTo>
                  <a:cubicBezTo>
                    <a:pt x="1162" y="4672"/>
                    <a:pt x="1107" y="4680"/>
                    <a:pt x="1049" y="4680"/>
                  </a:cubicBezTo>
                  <a:cubicBezTo>
                    <a:pt x="1033" y="4680"/>
                    <a:pt x="1017" y="4680"/>
                    <a:pt x="1002" y="4679"/>
                  </a:cubicBezTo>
                  <a:lnTo>
                    <a:pt x="960" y="4679"/>
                  </a:lnTo>
                  <a:cubicBezTo>
                    <a:pt x="953" y="4679"/>
                    <a:pt x="947" y="4678"/>
                    <a:pt x="940" y="4678"/>
                  </a:cubicBezTo>
                  <a:cubicBezTo>
                    <a:pt x="908" y="4678"/>
                    <a:pt x="877" y="4685"/>
                    <a:pt x="848" y="4697"/>
                  </a:cubicBezTo>
                  <a:cubicBezTo>
                    <a:pt x="575" y="4854"/>
                    <a:pt x="74" y="5159"/>
                    <a:pt x="4" y="5236"/>
                  </a:cubicBezTo>
                  <a:cubicBezTo>
                    <a:pt x="1" y="5285"/>
                    <a:pt x="8" y="5509"/>
                    <a:pt x="11" y="5726"/>
                  </a:cubicBezTo>
                  <a:cubicBezTo>
                    <a:pt x="11" y="5796"/>
                    <a:pt x="18" y="5866"/>
                    <a:pt x="18" y="5936"/>
                  </a:cubicBezTo>
                  <a:lnTo>
                    <a:pt x="29" y="5950"/>
                  </a:lnTo>
                  <a:lnTo>
                    <a:pt x="39" y="5960"/>
                  </a:lnTo>
                  <a:lnTo>
                    <a:pt x="43" y="5964"/>
                  </a:lnTo>
                  <a:lnTo>
                    <a:pt x="53" y="5974"/>
                  </a:lnTo>
                  <a:cubicBezTo>
                    <a:pt x="60" y="5981"/>
                    <a:pt x="64" y="5985"/>
                    <a:pt x="71" y="5988"/>
                  </a:cubicBezTo>
                  <a:lnTo>
                    <a:pt x="78" y="5992"/>
                  </a:lnTo>
                  <a:cubicBezTo>
                    <a:pt x="85" y="5999"/>
                    <a:pt x="92" y="6002"/>
                    <a:pt x="102" y="6009"/>
                  </a:cubicBezTo>
                  <a:cubicBezTo>
                    <a:pt x="141" y="6031"/>
                    <a:pt x="270" y="6115"/>
                    <a:pt x="456" y="6234"/>
                  </a:cubicBezTo>
                  <a:lnTo>
                    <a:pt x="494" y="6262"/>
                  </a:lnTo>
                  <a:cubicBezTo>
                    <a:pt x="865" y="6500"/>
                    <a:pt x="1454" y="6888"/>
                    <a:pt x="2094" y="7312"/>
                  </a:cubicBezTo>
                  <a:lnTo>
                    <a:pt x="2220" y="7392"/>
                  </a:lnTo>
                  <a:lnTo>
                    <a:pt x="2584" y="7634"/>
                  </a:lnTo>
                  <a:lnTo>
                    <a:pt x="2679" y="7697"/>
                  </a:lnTo>
                  <a:lnTo>
                    <a:pt x="2689" y="7704"/>
                  </a:lnTo>
                  <a:cubicBezTo>
                    <a:pt x="3834" y="8464"/>
                    <a:pt x="5241" y="9405"/>
                    <a:pt x="5409" y="9545"/>
                  </a:cubicBezTo>
                  <a:lnTo>
                    <a:pt x="5420" y="9552"/>
                  </a:lnTo>
                  <a:cubicBezTo>
                    <a:pt x="5528" y="9671"/>
                    <a:pt x="5623" y="9804"/>
                    <a:pt x="5704" y="9944"/>
                  </a:cubicBezTo>
                  <a:cubicBezTo>
                    <a:pt x="5728" y="9983"/>
                    <a:pt x="5749" y="10014"/>
                    <a:pt x="5760" y="10035"/>
                  </a:cubicBezTo>
                  <a:cubicBezTo>
                    <a:pt x="5973" y="10067"/>
                    <a:pt x="6176" y="10133"/>
                    <a:pt x="6365" y="10232"/>
                  </a:cubicBezTo>
                  <a:cubicBezTo>
                    <a:pt x="6407" y="10256"/>
                    <a:pt x="6442" y="10288"/>
                    <a:pt x="6477" y="10319"/>
                  </a:cubicBezTo>
                  <a:cubicBezTo>
                    <a:pt x="6600" y="10452"/>
                    <a:pt x="6645" y="10641"/>
                    <a:pt x="6659" y="10757"/>
                  </a:cubicBezTo>
                  <a:cubicBezTo>
                    <a:pt x="6659" y="10767"/>
                    <a:pt x="6663" y="10778"/>
                    <a:pt x="6663" y="10785"/>
                  </a:cubicBezTo>
                  <a:cubicBezTo>
                    <a:pt x="6747" y="10767"/>
                    <a:pt x="6887" y="10736"/>
                    <a:pt x="7009" y="10711"/>
                  </a:cubicBezTo>
                  <a:lnTo>
                    <a:pt x="7044" y="10704"/>
                  </a:lnTo>
                  <a:lnTo>
                    <a:pt x="7058" y="10704"/>
                  </a:lnTo>
                  <a:lnTo>
                    <a:pt x="7079" y="10701"/>
                  </a:lnTo>
                  <a:lnTo>
                    <a:pt x="7132" y="10687"/>
                  </a:lnTo>
                  <a:cubicBezTo>
                    <a:pt x="7205" y="10673"/>
                    <a:pt x="7335" y="10634"/>
                    <a:pt x="7475" y="10589"/>
                  </a:cubicBezTo>
                  <a:cubicBezTo>
                    <a:pt x="7639" y="10536"/>
                    <a:pt x="7811" y="10477"/>
                    <a:pt x="7902" y="10445"/>
                  </a:cubicBezTo>
                  <a:lnTo>
                    <a:pt x="7955" y="10428"/>
                  </a:lnTo>
                  <a:lnTo>
                    <a:pt x="8952" y="9622"/>
                  </a:lnTo>
                  <a:lnTo>
                    <a:pt x="11259" y="8184"/>
                  </a:lnTo>
                  <a:lnTo>
                    <a:pt x="11249" y="8138"/>
                  </a:lnTo>
                  <a:lnTo>
                    <a:pt x="11245" y="8128"/>
                  </a:lnTo>
                  <a:lnTo>
                    <a:pt x="11238" y="8110"/>
                  </a:lnTo>
                  <a:lnTo>
                    <a:pt x="11235" y="8096"/>
                  </a:lnTo>
                  <a:lnTo>
                    <a:pt x="11228" y="8078"/>
                  </a:lnTo>
                  <a:lnTo>
                    <a:pt x="11224" y="8061"/>
                  </a:lnTo>
                  <a:lnTo>
                    <a:pt x="11217" y="8047"/>
                  </a:lnTo>
                  <a:lnTo>
                    <a:pt x="11210" y="8029"/>
                  </a:lnTo>
                  <a:lnTo>
                    <a:pt x="11203" y="8012"/>
                  </a:lnTo>
                  <a:lnTo>
                    <a:pt x="11196" y="7994"/>
                  </a:lnTo>
                  <a:lnTo>
                    <a:pt x="11193" y="7980"/>
                  </a:lnTo>
                  <a:lnTo>
                    <a:pt x="11182" y="7959"/>
                  </a:lnTo>
                  <a:lnTo>
                    <a:pt x="11179" y="7949"/>
                  </a:lnTo>
                  <a:cubicBezTo>
                    <a:pt x="11172" y="7938"/>
                    <a:pt x="11168" y="7928"/>
                    <a:pt x="11165" y="7921"/>
                  </a:cubicBezTo>
                  <a:lnTo>
                    <a:pt x="11158" y="7910"/>
                  </a:lnTo>
                  <a:lnTo>
                    <a:pt x="11147" y="7893"/>
                  </a:lnTo>
                  <a:lnTo>
                    <a:pt x="11144" y="7882"/>
                  </a:lnTo>
                  <a:lnTo>
                    <a:pt x="11133" y="7868"/>
                  </a:lnTo>
                  <a:lnTo>
                    <a:pt x="11126" y="7858"/>
                  </a:lnTo>
                  <a:lnTo>
                    <a:pt x="11119" y="7847"/>
                  </a:lnTo>
                  <a:lnTo>
                    <a:pt x="11112" y="7840"/>
                  </a:lnTo>
                  <a:lnTo>
                    <a:pt x="11102" y="7830"/>
                  </a:lnTo>
                  <a:lnTo>
                    <a:pt x="11095" y="7826"/>
                  </a:lnTo>
                  <a:cubicBezTo>
                    <a:pt x="11091" y="7823"/>
                    <a:pt x="11088" y="7819"/>
                    <a:pt x="11084" y="7819"/>
                  </a:cubicBezTo>
                  <a:lnTo>
                    <a:pt x="11077" y="7816"/>
                  </a:lnTo>
                  <a:cubicBezTo>
                    <a:pt x="11074" y="7816"/>
                    <a:pt x="11067" y="7812"/>
                    <a:pt x="11060" y="7812"/>
                  </a:cubicBezTo>
                  <a:cubicBezTo>
                    <a:pt x="10986" y="7809"/>
                    <a:pt x="10913" y="7788"/>
                    <a:pt x="10846" y="7749"/>
                  </a:cubicBezTo>
                  <a:cubicBezTo>
                    <a:pt x="10787" y="7714"/>
                    <a:pt x="10724" y="7697"/>
                    <a:pt x="10657" y="7693"/>
                  </a:cubicBezTo>
                  <a:cubicBezTo>
                    <a:pt x="10458" y="7693"/>
                    <a:pt x="10234" y="7588"/>
                    <a:pt x="10209" y="7413"/>
                  </a:cubicBezTo>
                  <a:cubicBezTo>
                    <a:pt x="10202" y="7364"/>
                    <a:pt x="10202" y="7315"/>
                    <a:pt x="10209" y="7266"/>
                  </a:cubicBezTo>
                  <a:cubicBezTo>
                    <a:pt x="10227" y="7179"/>
                    <a:pt x="10209" y="7088"/>
                    <a:pt x="10157" y="7018"/>
                  </a:cubicBezTo>
                  <a:cubicBezTo>
                    <a:pt x="10115" y="6955"/>
                    <a:pt x="10069" y="6899"/>
                    <a:pt x="10020" y="6843"/>
                  </a:cubicBezTo>
                  <a:cubicBezTo>
                    <a:pt x="9954" y="6769"/>
                    <a:pt x="9905" y="6710"/>
                    <a:pt x="9905" y="6640"/>
                  </a:cubicBezTo>
                  <a:cubicBezTo>
                    <a:pt x="9905" y="6559"/>
                    <a:pt x="9989" y="6475"/>
                    <a:pt x="10129" y="6353"/>
                  </a:cubicBezTo>
                  <a:lnTo>
                    <a:pt x="10143" y="6339"/>
                  </a:lnTo>
                  <a:cubicBezTo>
                    <a:pt x="10136" y="6325"/>
                    <a:pt x="10125" y="6307"/>
                    <a:pt x="10118" y="6293"/>
                  </a:cubicBezTo>
                  <a:cubicBezTo>
                    <a:pt x="10087" y="6241"/>
                    <a:pt x="10066" y="6181"/>
                    <a:pt x="10062" y="6118"/>
                  </a:cubicBezTo>
                  <a:cubicBezTo>
                    <a:pt x="10059" y="6090"/>
                    <a:pt x="10055" y="6062"/>
                    <a:pt x="10048" y="6034"/>
                  </a:cubicBezTo>
                  <a:cubicBezTo>
                    <a:pt x="10027" y="5946"/>
                    <a:pt x="9999" y="5827"/>
                    <a:pt x="10076" y="5736"/>
                  </a:cubicBezTo>
                  <a:cubicBezTo>
                    <a:pt x="10143" y="5656"/>
                    <a:pt x="10185" y="5586"/>
                    <a:pt x="10108" y="5435"/>
                  </a:cubicBezTo>
                  <a:cubicBezTo>
                    <a:pt x="10055" y="5327"/>
                    <a:pt x="10087" y="5225"/>
                    <a:pt x="10115" y="5134"/>
                  </a:cubicBezTo>
                  <a:cubicBezTo>
                    <a:pt x="10143" y="5043"/>
                    <a:pt x="10167" y="4959"/>
                    <a:pt x="10125" y="4858"/>
                  </a:cubicBezTo>
                  <a:cubicBezTo>
                    <a:pt x="10080" y="4767"/>
                    <a:pt x="10034" y="4679"/>
                    <a:pt x="9978" y="4595"/>
                  </a:cubicBezTo>
                  <a:cubicBezTo>
                    <a:pt x="9905" y="4473"/>
                    <a:pt x="9856" y="4389"/>
                    <a:pt x="9866" y="4319"/>
                  </a:cubicBezTo>
                  <a:cubicBezTo>
                    <a:pt x="9870" y="4312"/>
                    <a:pt x="9873" y="4305"/>
                    <a:pt x="9873" y="4298"/>
                  </a:cubicBezTo>
                  <a:lnTo>
                    <a:pt x="9877" y="4291"/>
                  </a:lnTo>
                  <a:cubicBezTo>
                    <a:pt x="9880" y="4287"/>
                    <a:pt x="9884" y="4280"/>
                    <a:pt x="9887" y="4277"/>
                  </a:cubicBezTo>
                  <a:lnTo>
                    <a:pt x="9887" y="4273"/>
                  </a:lnTo>
                  <a:cubicBezTo>
                    <a:pt x="9894" y="4266"/>
                    <a:pt x="9898" y="4259"/>
                    <a:pt x="9901" y="4252"/>
                  </a:cubicBezTo>
                  <a:lnTo>
                    <a:pt x="9908" y="4249"/>
                  </a:lnTo>
                  <a:lnTo>
                    <a:pt x="9919" y="4235"/>
                  </a:lnTo>
                  <a:lnTo>
                    <a:pt x="9929" y="4228"/>
                  </a:lnTo>
                  <a:lnTo>
                    <a:pt x="9940" y="4217"/>
                  </a:lnTo>
                  <a:lnTo>
                    <a:pt x="9964" y="4200"/>
                  </a:lnTo>
                  <a:lnTo>
                    <a:pt x="9968" y="4196"/>
                  </a:lnTo>
                  <a:cubicBezTo>
                    <a:pt x="9961" y="4189"/>
                    <a:pt x="9957" y="4179"/>
                    <a:pt x="9957" y="4172"/>
                  </a:cubicBezTo>
                  <a:cubicBezTo>
                    <a:pt x="9950" y="4158"/>
                    <a:pt x="9947" y="4140"/>
                    <a:pt x="9947" y="4126"/>
                  </a:cubicBezTo>
                  <a:lnTo>
                    <a:pt x="9947" y="4116"/>
                  </a:lnTo>
                  <a:cubicBezTo>
                    <a:pt x="9943" y="4102"/>
                    <a:pt x="9943" y="4088"/>
                    <a:pt x="9943" y="4074"/>
                  </a:cubicBezTo>
                  <a:cubicBezTo>
                    <a:pt x="9943" y="3856"/>
                    <a:pt x="9782" y="3258"/>
                    <a:pt x="9698" y="3142"/>
                  </a:cubicBezTo>
                  <a:cubicBezTo>
                    <a:pt x="9659" y="3090"/>
                    <a:pt x="9568" y="3041"/>
                    <a:pt x="9488" y="2995"/>
                  </a:cubicBezTo>
                  <a:cubicBezTo>
                    <a:pt x="9362" y="2925"/>
                    <a:pt x="9264" y="2869"/>
                    <a:pt x="9264" y="2775"/>
                  </a:cubicBezTo>
                  <a:cubicBezTo>
                    <a:pt x="9264" y="2684"/>
                    <a:pt x="9264" y="2561"/>
                    <a:pt x="9075" y="2481"/>
                  </a:cubicBezTo>
                  <a:cubicBezTo>
                    <a:pt x="8868" y="2393"/>
                    <a:pt x="8732" y="2040"/>
                    <a:pt x="8763" y="1875"/>
                  </a:cubicBezTo>
                  <a:cubicBezTo>
                    <a:pt x="8767" y="1868"/>
                    <a:pt x="8767" y="1857"/>
                    <a:pt x="8770" y="1850"/>
                  </a:cubicBezTo>
                  <a:cubicBezTo>
                    <a:pt x="8784" y="1805"/>
                    <a:pt x="8826" y="1773"/>
                    <a:pt x="8875" y="1773"/>
                  </a:cubicBezTo>
                  <a:cubicBezTo>
                    <a:pt x="8914" y="1773"/>
                    <a:pt x="8973" y="1686"/>
                    <a:pt x="9019" y="1623"/>
                  </a:cubicBezTo>
                  <a:cubicBezTo>
                    <a:pt x="9071" y="1542"/>
                    <a:pt x="9131" y="1462"/>
                    <a:pt x="9201" y="1423"/>
                  </a:cubicBezTo>
                  <a:cubicBezTo>
                    <a:pt x="9253" y="1399"/>
                    <a:pt x="9327" y="1297"/>
                    <a:pt x="9362" y="1178"/>
                  </a:cubicBezTo>
                  <a:cubicBezTo>
                    <a:pt x="9376" y="1122"/>
                    <a:pt x="9390" y="1017"/>
                    <a:pt x="9337" y="937"/>
                  </a:cubicBezTo>
                  <a:cubicBezTo>
                    <a:pt x="9337" y="933"/>
                    <a:pt x="9334" y="930"/>
                    <a:pt x="9334" y="926"/>
                  </a:cubicBezTo>
                  <a:cubicBezTo>
                    <a:pt x="9330" y="923"/>
                    <a:pt x="9327" y="919"/>
                    <a:pt x="9327" y="912"/>
                  </a:cubicBezTo>
                  <a:cubicBezTo>
                    <a:pt x="9323" y="909"/>
                    <a:pt x="9323" y="905"/>
                    <a:pt x="9320" y="902"/>
                  </a:cubicBezTo>
                  <a:cubicBezTo>
                    <a:pt x="9320" y="898"/>
                    <a:pt x="9316" y="891"/>
                    <a:pt x="9313" y="888"/>
                  </a:cubicBezTo>
                  <a:cubicBezTo>
                    <a:pt x="9313" y="881"/>
                    <a:pt x="9309" y="877"/>
                    <a:pt x="9309" y="870"/>
                  </a:cubicBezTo>
                  <a:cubicBezTo>
                    <a:pt x="9306" y="867"/>
                    <a:pt x="9306" y="860"/>
                    <a:pt x="9302" y="856"/>
                  </a:cubicBezTo>
                  <a:cubicBezTo>
                    <a:pt x="9302" y="849"/>
                    <a:pt x="9302" y="846"/>
                    <a:pt x="9299" y="839"/>
                  </a:cubicBezTo>
                  <a:cubicBezTo>
                    <a:pt x="9299" y="835"/>
                    <a:pt x="9295" y="828"/>
                    <a:pt x="9295" y="821"/>
                  </a:cubicBezTo>
                  <a:cubicBezTo>
                    <a:pt x="9295" y="814"/>
                    <a:pt x="9292" y="807"/>
                    <a:pt x="9292" y="804"/>
                  </a:cubicBezTo>
                  <a:cubicBezTo>
                    <a:pt x="9292" y="797"/>
                    <a:pt x="9288" y="790"/>
                    <a:pt x="9288" y="783"/>
                  </a:cubicBezTo>
                  <a:cubicBezTo>
                    <a:pt x="9288" y="776"/>
                    <a:pt x="9288" y="769"/>
                    <a:pt x="9285" y="762"/>
                  </a:cubicBezTo>
                  <a:cubicBezTo>
                    <a:pt x="9285" y="755"/>
                    <a:pt x="9285" y="748"/>
                    <a:pt x="9285" y="737"/>
                  </a:cubicBezTo>
                  <a:cubicBezTo>
                    <a:pt x="9281" y="730"/>
                    <a:pt x="9285" y="723"/>
                    <a:pt x="9285" y="716"/>
                  </a:cubicBezTo>
                  <a:lnTo>
                    <a:pt x="9285" y="692"/>
                  </a:lnTo>
                  <a:lnTo>
                    <a:pt x="9285" y="667"/>
                  </a:lnTo>
                  <a:lnTo>
                    <a:pt x="9285" y="639"/>
                  </a:lnTo>
                  <a:lnTo>
                    <a:pt x="9285" y="615"/>
                  </a:lnTo>
                  <a:lnTo>
                    <a:pt x="9285" y="587"/>
                  </a:lnTo>
                  <a:lnTo>
                    <a:pt x="9285" y="555"/>
                  </a:lnTo>
                  <a:lnTo>
                    <a:pt x="9285" y="524"/>
                  </a:lnTo>
                  <a:lnTo>
                    <a:pt x="9285" y="496"/>
                  </a:lnTo>
                  <a:lnTo>
                    <a:pt x="9285" y="461"/>
                  </a:lnTo>
                  <a:cubicBezTo>
                    <a:pt x="9285" y="450"/>
                    <a:pt x="9285" y="440"/>
                    <a:pt x="9285" y="429"/>
                  </a:cubicBezTo>
                  <a:cubicBezTo>
                    <a:pt x="9288" y="415"/>
                    <a:pt x="9285" y="405"/>
                    <a:pt x="9288" y="391"/>
                  </a:cubicBezTo>
                  <a:cubicBezTo>
                    <a:pt x="9292" y="380"/>
                    <a:pt x="9288" y="370"/>
                    <a:pt x="9292" y="356"/>
                  </a:cubicBezTo>
                  <a:cubicBezTo>
                    <a:pt x="9295" y="345"/>
                    <a:pt x="9295" y="331"/>
                    <a:pt x="9295" y="321"/>
                  </a:cubicBezTo>
                  <a:cubicBezTo>
                    <a:pt x="9295" y="307"/>
                    <a:pt x="9299" y="293"/>
                    <a:pt x="9299" y="282"/>
                  </a:cubicBezTo>
                  <a:cubicBezTo>
                    <a:pt x="9302" y="268"/>
                    <a:pt x="9302" y="254"/>
                    <a:pt x="9306" y="240"/>
                  </a:cubicBezTo>
                  <a:cubicBezTo>
                    <a:pt x="9306" y="226"/>
                    <a:pt x="9306" y="216"/>
                    <a:pt x="9309" y="202"/>
                  </a:cubicBezTo>
                  <a:cubicBezTo>
                    <a:pt x="9309" y="188"/>
                    <a:pt x="9313" y="174"/>
                    <a:pt x="9316" y="156"/>
                  </a:cubicBezTo>
                  <a:cubicBezTo>
                    <a:pt x="9316" y="142"/>
                    <a:pt x="9320" y="128"/>
                    <a:pt x="9320" y="114"/>
                  </a:cubicBezTo>
                  <a:lnTo>
                    <a:pt x="9320" y="104"/>
                  </a:lnTo>
                  <a:cubicBezTo>
                    <a:pt x="9162" y="90"/>
                    <a:pt x="9008" y="55"/>
                    <a:pt x="8861" y="6"/>
                  </a:cubicBezTo>
                  <a:cubicBezTo>
                    <a:pt x="8852" y="2"/>
                    <a:pt x="8837" y="1"/>
                    <a:pt x="882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4" name="Google Shape;924;p145"/>
            <p:cNvSpPr/>
            <p:nvPr/>
          </p:nvSpPr>
          <p:spPr>
            <a:xfrm>
              <a:off x="2000849" y="1814649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7"/>
                  </a:moveTo>
                  <a:cubicBezTo>
                    <a:pt x="1" y="4"/>
                    <a:pt x="1" y="4"/>
                    <a:pt x="1" y="0"/>
                  </a:cubicBezTo>
                  <a:cubicBezTo>
                    <a:pt x="1" y="4"/>
                    <a:pt x="1" y="4"/>
                    <a:pt x="1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5" name="Google Shape;925;p145"/>
            <p:cNvSpPr/>
            <p:nvPr/>
          </p:nvSpPr>
          <p:spPr>
            <a:xfrm>
              <a:off x="2021202" y="1799102"/>
              <a:ext cx="149" cy="869"/>
            </a:xfrm>
            <a:custGeom>
              <a:rect b="b" l="l" r="r" t="t"/>
              <a:pathLst>
                <a:path extrusionOk="0" h="64" w="11">
                  <a:moveTo>
                    <a:pt x="11" y="0"/>
                  </a:moveTo>
                  <a:cubicBezTo>
                    <a:pt x="7" y="14"/>
                    <a:pt x="4" y="39"/>
                    <a:pt x="0" y="63"/>
                  </a:cubicBezTo>
                  <a:cubicBezTo>
                    <a:pt x="4" y="39"/>
                    <a:pt x="7" y="14"/>
                    <a:pt x="1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6" name="Google Shape;926;p145"/>
            <p:cNvSpPr/>
            <p:nvPr/>
          </p:nvSpPr>
          <p:spPr>
            <a:xfrm>
              <a:off x="2034372" y="1771296"/>
              <a:ext cx="244" cy="434"/>
            </a:xfrm>
            <a:custGeom>
              <a:rect b="b" l="l" r="r" t="t"/>
              <a:pathLst>
                <a:path extrusionOk="0" h="32" w="18">
                  <a:moveTo>
                    <a:pt x="18" y="32"/>
                  </a:moveTo>
                  <a:cubicBezTo>
                    <a:pt x="11" y="21"/>
                    <a:pt x="4" y="11"/>
                    <a:pt x="0" y="0"/>
                  </a:cubicBezTo>
                  <a:cubicBezTo>
                    <a:pt x="4" y="11"/>
                    <a:pt x="11" y="21"/>
                    <a:pt x="18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7" name="Google Shape;927;p145"/>
            <p:cNvSpPr/>
            <p:nvPr/>
          </p:nvSpPr>
          <p:spPr>
            <a:xfrm>
              <a:off x="1995581" y="1816645"/>
              <a:ext cx="1534" cy="299"/>
            </a:xfrm>
            <a:custGeom>
              <a:rect b="b" l="l" r="r" t="t"/>
              <a:pathLst>
                <a:path extrusionOk="0" h="22" w="113">
                  <a:moveTo>
                    <a:pt x="0" y="21"/>
                  </a:moveTo>
                  <a:cubicBezTo>
                    <a:pt x="35" y="7"/>
                    <a:pt x="74" y="0"/>
                    <a:pt x="112" y="4"/>
                  </a:cubicBezTo>
                  <a:cubicBezTo>
                    <a:pt x="74" y="0"/>
                    <a:pt x="35" y="7"/>
                    <a:pt x="0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8" name="Google Shape;928;p145"/>
            <p:cNvSpPr/>
            <p:nvPr/>
          </p:nvSpPr>
          <p:spPr>
            <a:xfrm>
              <a:off x="2034603" y="1771771"/>
              <a:ext cx="204" cy="299"/>
            </a:xfrm>
            <a:custGeom>
              <a:rect b="b" l="l" r="r" t="t"/>
              <a:pathLst>
                <a:path extrusionOk="0" h="22" w="15">
                  <a:moveTo>
                    <a:pt x="1" y="0"/>
                  </a:moveTo>
                  <a:cubicBezTo>
                    <a:pt x="4" y="7"/>
                    <a:pt x="11" y="18"/>
                    <a:pt x="15" y="21"/>
                  </a:cubicBezTo>
                  <a:cubicBezTo>
                    <a:pt x="11" y="18"/>
                    <a:pt x="8" y="11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9" name="Google Shape;929;p145"/>
            <p:cNvSpPr/>
            <p:nvPr/>
          </p:nvSpPr>
          <p:spPr>
            <a:xfrm>
              <a:off x="2034182" y="1771051"/>
              <a:ext cx="109" cy="163"/>
            </a:xfrm>
            <a:custGeom>
              <a:rect b="b" l="l" r="r" t="t"/>
              <a:pathLst>
                <a:path extrusionOk="0" h="12" w="8">
                  <a:moveTo>
                    <a:pt x="0" y="1"/>
                  </a:moveTo>
                  <a:lnTo>
                    <a:pt x="7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0" name="Google Shape;930;p145"/>
            <p:cNvSpPr/>
            <p:nvPr/>
          </p:nvSpPr>
          <p:spPr>
            <a:xfrm>
              <a:off x="1997672" y="1816115"/>
              <a:ext cx="2675" cy="611"/>
            </a:xfrm>
            <a:custGeom>
              <a:rect b="b" l="l" r="r" t="t"/>
              <a:pathLst>
                <a:path extrusionOk="0" h="45" w="197">
                  <a:moveTo>
                    <a:pt x="196" y="1"/>
                  </a:moveTo>
                  <a:cubicBezTo>
                    <a:pt x="154" y="40"/>
                    <a:pt x="93" y="43"/>
                    <a:pt x="30" y="43"/>
                  </a:cubicBezTo>
                  <a:cubicBezTo>
                    <a:pt x="20" y="43"/>
                    <a:pt x="10" y="43"/>
                    <a:pt x="0" y="43"/>
                  </a:cubicBezTo>
                  <a:cubicBezTo>
                    <a:pt x="16" y="43"/>
                    <a:pt x="32" y="44"/>
                    <a:pt x="48" y="44"/>
                  </a:cubicBezTo>
                  <a:cubicBezTo>
                    <a:pt x="105" y="44"/>
                    <a:pt x="158" y="36"/>
                    <a:pt x="196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145"/>
            <p:cNvSpPr/>
            <p:nvPr/>
          </p:nvSpPr>
          <p:spPr>
            <a:xfrm>
              <a:off x="2027950" y="1795491"/>
              <a:ext cx="8282" cy="434"/>
            </a:xfrm>
            <a:custGeom>
              <a:rect b="b" l="l" r="r" t="t"/>
              <a:pathLst>
                <a:path extrusionOk="0" h="32" w="610">
                  <a:moveTo>
                    <a:pt x="610" y="32"/>
                  </a:moveTo>
                  <a:cubicBezTo>
                    <a:pt x="477" y="25"/>
                    <a:pt x="91" y="0"/>
                    <a:pt x="0" y="32"/>
                  </a:cubicBezTo>
                  <a:cubicBezTo>
                    <a:pt x="91" y="0"/>
                    <a:pt x="477" y="25"/>
                    <a:pt x="610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145"/>
            <p:cNvSpPr/>
            <p:nvPr/>
          </p:nvSpPr>
          <p:spPr>
            <a:xfrm>
              <a:off x="2110135" y="1764018"/>
              <a:ext cx="54" cy="258"/>
            </a:xfrm>
            <a:custGeom>
              <a:rect b="b" l="l" r="r" t="t"/>
              <a:pathLst>
                <a:path extrusionOk="0" h="19" w="4">
                  <a:moveTo>
                    <a:pt x="0" y="1"/>
                  </a:moveTo>
                  <a:cubicBezTo>
                    <a:pt x="0" y="8"/>
                    <a:pt x="0" y="11"/>
                    <a:pt x="4" y="18"/>
                  </a:cubicBezTo>
                  <a:cubicBezTo>
                    <a:pt x="4" y="11"/>
                    <a:pt x="4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145"/>
            <p:cNvSpPr/>
            <p:nvPr/>
          </p:nvSpPr>
          <p:spPr>
            <a:xfrm>
              <a:off x="2110270" y="1764493"/>
              <a:ext cx="68" cy="258"/>
            </a:xfrm>
            <a:custGeom>
              <a:rect b="b" l="l" r="r" t="t"/>
              <a:pathLst>
                <a:path extrusionOk="0" h="19" w="5">
                  <a:moveTo>
                    <a:pt x="1" y="1"/>
                  </a:moveTo>
                  <a:cubicBezTo>
                    <a:pt x="1" y="8"/>
                    <a:pt x="1" y="11"/>
                    <a:pt x="4" y="18"/>
                  </a:cubicBezTo>
                  <a:cubicBezTo>
                    <a:pt x="1" y="11"/>
                    <a:pt x="1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4" name="Google Shape;934;p145"/>
            <p:cNvSpPr/>
            <p:nvPr/>
          </p:nvSpPr>
          <p:spPr>
            <a:xfrm>
              <a:off x="2110080" y="1763448"/>
              <a:ext cx="68" cy="299"/>
            </a:xfrm>
            <a:custGeom>
              <a:rect b="b" l="l" r="r" t="t"/>
              <a:pathLst>
                <a:path extrusionOk="0" h="22" w="5">
                  <a:moveTo>
                    <a:pt x="1" y="1"/>
                  </a:moveTo>
                  <a:cubicBezTo>
                    <a:pt x="1" y="8"/>
                    <a:pt x="1" y="15"/>
                    <a:pt x="4" y="22"/>
                  </a:cubicBezTo>
                  <a:cubicBezTo>
                    <a:pt x="1" y="15"/>
                    <a:pt x="1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5" name="Google Shape;935;p145"/>
            <p:cNvSpPr/>
            <p:nvPr/>
          </p:nvSpPr>
          <p:spPr>
            <a:xfrm>
              <a:off x="2110039" y="1759836"/>
              <a:ext cx="14" cy="448"/>
            </a:xfrm>
            <a:custGeom>
              <a:rect b="b" l="l" r="r" t="t"/>
              <a:pathLst>
                <a:path extrusionOk="0" h="33" w="1">
                  <a:moveTo>
                    <a:pt x="0" y="1"/>
                  </a:moveTo>
                  <a:lnTo>
                    <a:pt x="0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6" name="Google Shape;936;p145"/>
            <p:cNvSpPr/>
            <p:nvPr/>
          </p:nvSpPr>
          <p:spPr>
            <a:xfrm>
              <a:off x="2110039" y="1762878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1"/>
                  </a:moveTo>
                  <a:lnTo>
                    <a:pt x="0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7" name="Google Shape;937;p145"/>
            <p:cNvSpPr/>
            <p:nvPr/>
          </p:nvSpPr>
          <p:spPr>
            <a:xfrm>
              <a:off x="2119218" y="1809706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8" name="Google Shape;938;p145"/>
            <p:cNvSpPr/>
            <p:nvPr/>
          </p:nvSpPr>
          <p:spPr>
            <a:xfrm>
              <a:off x="2110555" y="1765349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1"/>
                  </a:moveTo>
                  <a:lnTo>
                    <a:pt x="1" y="1"/>
                  </a:lnTo>
                  <a:cubicBezTo>
                    <a:pt x="1" y="4"/>
                    <a:pt x="4" y="11"/>
                    <a:pt x="4" y="15"/>
                  </a:cubicBezTo>
                  <a:cubicBezTo>
                    <a:pt x="4" y="8"/>
                    <a:pt x="1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9" name="Google Shape;939;p145"/>
            <p:cNvSpPr/>
            <p:nvPr/>
          </p:nvSpPr>
          <p:spPr>
            <a:xfrm>
              <a:off x="2119028" y="1808987"/>
              <a:ext cx="14" cy="163"/>
            </a:xfrm>
            <a:custGeom>
              <a:rect b="b" l="l" r="r" t="t"/>
              <a:pathLst>
                <a:path extrusionOk="0" h="12" w="1">
                  <a:moveTo>
                    <a:pt x="0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0" name="Google Shape;940;p145"/>
            <p:cNvSpPr/>
            <p:nvPr/>
          </p:nvSpPr>
          <p:spPr>
            <a:xfrm>
              <a:off x="2110365" y="1764969"/>
              <a:ext cx="109" cy="204"/>
            </a:xfrm>
            <a:custGeom>
              <a:rect b="b" l="l" r="r" t="t"/>
              <a:pathLst>
                <a:path extrusionOk="0" h="15" w="8">
                  <a:moveTo>
                    <a:pt x="1" y="1"/>
                  </a:moveTo>
                  <a:lnTo>
                    <a:pt x="1" y="1"/>
                  </a:lnTo>
                  <a:cubicBezTo>
                    <a:pt x="1" y="4"/>
                    <a:pt x="4" y="11"/>
                    <a:pt x="8" y="15"/>
                  </a:cubicBezTo>
                  <a:cubicBezTo>
                    <a:pt x="4" y="11"/>
                    <a:pt x="4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1" name="Google Shape;941;p145"/>
            <p:cNvSpPr/>
            <p:nvPr/>
          </p:nvSpPr>
          <p:spPr>
            <a:xfrm>
              <a:off x="2110080" y="1758981"/>
              <a:ext cx="14" cy="448"/>
            </a:xfrm>
            <a:custGeom>
              <a:rect b="b" l="l" r="r" t="t"/>
              <a:pathLst>
                <a:path extrusionOk="0" h="33" w="1">
                  <a:moveTo>
                    <a:pt x="1" y="1"/>
                  </a:moveTo>
                  <a:cubicBezTo>
                    <a:pt x="1" y="11"/>
                    <a:pt x="1" y="22"/>
                    <a:pt x="1" y="32"/>
                  </a:cubicBezTo>
                  <a:cubicBezTo>
                    <a:pt x="1" y="22"/>
                    <a:pt x="1" y="1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2" name="Google Shape;942;p145"/>
            <p:cNvSpPr/>
            <p:nvPr/>
          </p:nvSpPr>
          <p:spPr>
            <a:xfrm>
              <a:off x="2109985" y="1762212"/>
              <a:ext cx="14" cy="299"/>
            </a:xfrm>
            <a:custGeom>
              <a:rect b="b" l="l" r="r" t="t"/>
              <a:pathLst>
                <a:path extrusionOk="0" h="22" w="1">
                  <a:moveTo>
                    <a:pt x="1" y="1"/>
                  </a:moveTo>
                  <a:lnTo>
                    <a:pt x="1" y="22"/>
                  </a:lnTo>
                  <a:cubicBezTo>
                    <a:pt x="1" y="15"/>
                    <a:pt x="1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3" name="Google Shape;943;p145"/>
            <p:cNvSpPr/>
            <p:nvPr/>
          </p:nvSpPr>
          <p:spPr>
            <a:xfrm>
              <a:off x="2109985" y="1760692"/>
              <a:ext cx="14" cy="394"/>
            </a:xfrm>
            <a:custGeom>
              <a:rect b="b" l="l" r="r" t="t"/>
              <a:pathLst>
                <a:path extrusionOk="0" h="29" w="1">
                  <a:moveTo>
                    <a:pt x="1" y="1"/>
                  </a:moveTo>
                  <a:lnTo>
                    <a:pt x="1" y="29"/>
                  </a:lnTo>
                  <a:cubicBezTo>
                    <a:pt x="1" y="22"/>
                    <a:pt x="1" y="1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4" name="Google Shape;944;p145"/>
            <p:cNvSpPr/>
            <p:nvPr/>
          </p:nvSpPr>
          <p:spPr>
            <a:xfrm>
              <a:off x="2109985" y="1761452"/>
              <a:ext cx="14" cy="394"/>
            </a:xfrm>
            <a:custGeom>
              <a:rect b="b" l="l" r="r" t="t"/>
              <a:pathLst>
                <a:path extrusionOk="0" h="29" w="1">
                  <a:moveTo>
                    <a:pt x="1" y="29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5" name="Google Shape;945;p145"/>
            <p:cNvSpPr/>
            <p:nvPr/>
          </p:nvSpPr>
          <p:spPr>
            <a:xfrm>
              <a:off x="2110705" y="1765688"/>
              <a:ext cx="109" cy="149"/>
            </a:xfrm>
            <a:custGeom>
              <a:rect b="b" l="l" r="r" t="t"/>
              <a:pathLst>
                <a:path extrusionOk="0" h="11" w="8">
                  <a:moveTo>
                    <a:pt x="0" y="0"/>
                  </a:moveTo>
                  <a:cubicBezTo>
                    <a:pt x="0" y="4"/>
                    <a:pt x="4" y="7"/>
                    <a:pt x="7" y="11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6" name="Google Shape;946;p145"/>
            <p:cNvSpPr/>
            <p:nvPr/>
          </p:nvSpPr>
          <p:spPr>
            <a:xfrm>
              <a:off x="2110135" y="1757990"/>
              <a:ext cx="54" cy="489"/>
            </a:xfrm>
            <a:custGeom>
              <a:rect b="b" l="l" r="r" t="t"/>
              <a:pathLst>
                <a:path extrusionOk="0" h="36" w="4">
                  <a:moveTo>
                    <a:pt x="4" y="0"/>
                  </a:moveTo>
                  <a:cubicBezTo>
                    <a:pt x="4" y="14"/>
                    <a:pt x="0" y="25"/>
                    <a:pt x="0" y="35"/>
                  </a:cubicBezTo>
                  <a:cubicBezTo>
                    <a:pt x="0" y="25"/>
                    <a:pt x="4" y="14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7" name="Google Shape;947;p145"/>
            <p:cNvSpPr/>
            <p:nvPr/>
          </p:nvSpPr>
          <p:spPr>
            <a:xfrm>
              <a:off x="2110230" y="1756985"/>
              <a:ext cx="54" cy="489"/>
            </a:xfrm>
            <a:custGeom>
              <a:rect b="b" l="l" r="r" t="t"/>
              <a:pathLst>
                <a:path extrusionOk="0" h="36" w="4">
                  <a:moveTo>
                    <a:pt x="4" y="1"/>
                  </a:moveTo>
                  <a:cubicBezTo>
                    <a:pt x="4" y="11"/>
                    <a:pt x="0" y="25"/>
                    <a:pt x="0" y="36"/>
                  </a:cubicBezTo>
                  <a:cubicBezTo>
                    <a:pt x="0" y="25"/>
                    <a:pt x="4" y="11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8" name="Google Shape;948;p145"/>
            <p:cNvSpPr/>
            <p:nvPr/>
          </p:nvSpPr>
          <p:spPr>
            <a:xfrm>
              <a:off x="2110365" y="1755899"/>
              <a:ext cx="68" cy="530"/>
            </a:xfrm>
            <a:custGeom>
              <a:rect b="b" l="l" r="r" t="t"/>
              <a:pathLst>
                <a:path extrusionOk="0" h="39" w="5">
                  <a:moveTo>
                    <a:pt x="4" y="0"/>
                  </a:moveTo>
                  <a:cubicBezTo>
                    <a:pt x="4" y="14"/>
                    <a:pt x="1" y="25"/>
                    <a:pt x="1" y="39"/>
                  </a:cubicBezTo>
                  <a:cubicBezTo>
                    <a:pt x="1" y="25"/>
                    <a:pt x="4" y="14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9" name="Google Shape;949;p145"/>
            <p:cNvSpPr/>
            <p:nvPr/>
          </p:nvSpPr>
          <p:spPr>
            <a:xfrm>
              <a:off x="2110515" y="1754704"/>
              <a:ext cx="54" cy="638"/>
            </a:xfrm>
            <a:custGeom>
              <a:rect b="b" l="l" r="r" t="t"/>
              <a:pathLst>
                <a:path extrusionOk="0" h="47" w="4">
                  <a:moveTo>
                    <a:pt x="4" y="1"/>
                  </a:moveTo>
                  <a:lnTo>
                    <a:pt x="4" y="1"/>
                  </a:lnTo>
                  <a:cubicBezTo>
                    <a:pt x="4" y="15"/>
                    <a:pt x="0" y="32"/>
                    <a:pt x="0" y="46"/>
                  </a:cubicBezTo>
                  <a:cubicBezTo>
                    <a:pt x="0" y="32"/>
                    <a:pt x="4" y="18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0" name="Google Shape;950;p145"/>
            <p:cNvSpPr/>
            <p:nvPr/>
          </p:nvSpPr>
          <p:spPr>
            <a:xfrm>
              <a:off x="2119734" y="1788268"/>
              <a:ext cx="110385" cy="105294"/>
            </a:xfrm>
            <a:custGeom>
              <a:rect b="b" l="l" r="r" t="t"/>
              <a:pathLst>
                <a:path extrusionOk="0" h="7755" w="8130">
                  <a:moveTo>
                    <a:pt x="1152" y="0"/>
                  </a:moveTo>
                  <a:lnTo>
                    <a:pt x="1152" y="4"/>
                  </a:lnTo>
                  <a:cubicBezTo>
                    <a:pt x="1152" y="21"/>
                    <a:pt x="1152" y="35"/>
                    <a:pt x="1152" y="49"/>
                  </a:cubicBezTo>
                  <a:lnTo>
                    <a:pt x="1152" y="56"/>
                  </a:lnTo>
                  <a:cubicBezTo>
                    <a:pt x="1152" y="70"/>
                    <a:pt x="1152" y="84"/>
                    <a:pt x="1149" y="98"/>
                  </a:cubicBezTo>
                  <a:lnTo>
                    <a:pt x="1149" y="102"/>
                  </a:lnTo>
                  <a:lnTo>
                    <a:pt x="1149" y="137"/>
                  </a:lnTo>
                  <a:lnTo>
                    <a:pt x="1149" y="144"/>
                  </a:lnTo>
                  <a:lnTo>
                    <a:pt x="1149" y="175"/>
                  </a:lnTo>
                  <a:cubicBezTo>
                    <a:pt x="1156" y="371"/>
                    <a:pt x="988" y="392"/>
                    <a:pt x="914" y="399"/>
                  </a:cubicBezTo>
                  <a:lnTo>
                    <a:pt x="893" y="403"/>
                  </a:lnTo>
                  <a:lnTo>
                    <a:pt x="876" y="403"/>
                  </a:lnTo>
                  <a:cubicBezTo>
                    <a:pt x="799" y="466"/>
                    <a:pt x="729" y="536"/>
                    <a:pt x="659" y="606"/>
                  </a:cubicBezTo>
                  <a:lnTo>
                    <a:pt x="648" y="616"/>
                  </a:lnTo>
                  <a:lnTo>
                    <a:pt x="638" y="630"/>
                  </a:lnTo>
                  <a:lnTo>
                    <a:pt x="606" y="662"/>
                  </a:lnTo>
                  <a:cubicBezTo>
                    <a:pt x="547" y="718"/>
                    <a:pt x="498" y="767"/>
                    <a:pt x="473" y="788"/>
                  </a:cubicBezTo>
                  <a:cubicBezTo>
                    <a:pt x="431" y="833"/>
                    <a:pt x="417" y="896"/>
                    <a:pt x="442" y="952"/>
                  </a:cubicBezTo>
                  <a:cubicBezTo>
                    <a:pt x="494" y="1057"/>
                    <a:pt x="403" y="1334"/>
                    <a:pt x="344" y="1450"/>
                  </a:cubicBezTo>
                  <a:cubicBezTo>
                    <a:pt x="295" y="1527"/>
                    <a:pt x="232" y="1593"/>
                    <a:pt x="155" y="1642"/>
                  </a:cubicBezTo>
                  <a:lnTo>
                    <a:pt x="148" y="1646"/>
                  </a:lnTo>
                  <a:lnTo>
                    <a:pt x="113" y="1667"/>
                  </a:lnTo>
                  <a:lnTo>
                    <a:pt x="88" y="1684"/>
                  </a:lnTo>
                  <a:cubicBezTo>
                    <a:pt x="57" y="1705"/>
                    <a:pt x="29" y="1730"/>
                    <a:pt x="1" y="1754"/>
                  </a:cubicBezTo>
                  <a:cubicBezTo>
                    <a:pt x="1" y="1758"/>
                    <a:pt x="1" y="1761"/>
                    <a:pt x="1" y="1765"/>
                  </a:cubicBezTo>
                  <a:lnTo>
                    <a:pt x="1" y="1768"/>
                  </a:lnTo>
                  <a:cubicBezTo>
                    <a:pt x="1" y="1772"/>
                    <a:pt x="4" y="1775"/>
                    <a:pt x="4" y="1779"/>
                  </a:cubicBezTo>
                  <a:lnTo>
                    <a:pt x="8" y="1786"/>
                  </a:lnTo>
                  <a:lnTo>
                    <a:pt x="11" y="1796"/>
                  </a:lnTo>
                  <a:lnTo>
                    <a:pt x="18" y="1810"/>
                  </a:lnTo>
                  <a:lnTo>
                    <a:pt x="22" y="1817"/>
                  </a:lnTo>
                  <a:cubicBezTo>
                    <a:pt x="43" y="1852"/>
                    <a:pt x="67" y="1898"/>
                    <a:pt x="92" y="1936"/>
                  </a:cubicBezTo>
                  <a:cubicBezTo>
                    <a:pt x="148" y="2027"/>
                    <a:pt x="200" y="2118"/>
                    <a:pt x="242" y="2216"/>
                  </a:cubicBezTo>
                  <a:cubicBezTo>
                    <a:pt x="309" y="2360"/>
                    <a:pt x="270" y="2486"/>
                    <a:pt x="239" y="2584"/>
                  </a:cubicBezTo>
                  <a:cubicBezTo>
                    <a:pt x="214" y="2671"/>
                    <a:pt x="197" y="2727"/>
                    <a:pt x="225" y="2787"/>
                  </a:cubicBezTo>
                  <a:cubicBezTo>
                    <a:pt x="333" y="2997"/>
                    <a:pt x="267" y="3123"/>
                    <a:pt x="179" y="3228"/>
                  </a:cubicBezTo>
                  <a:cubicBezTo>
                    <a:pt x="144" y="3273"/>
                    <a:pt x="158" y="3343"/>
                    <a:pt x="176" y="3417"/>
                  </a:cubicBezTo>
                  <a:cubicBezTo>
                    <a:pt x="186" y="3452"/>
                    <a:pt x="190" y="3491"/>
                    <a:pt x="193" y="3526"/>
                  </a:cubicBezTo>
                  <a:cubicBezTo>
                    <a:pt x="200" y="3568"/>
                    <a:pt x="214" y="3606"/>
                    <a:pt x="235" y="3641"/>
                  </a:cubicBezTo>
                  <a:cubicBezTo>
                    <a:pt x="270" y="3708"/>
                    <a:pt x="305" y="3774"/>
                    <a:pt x="253" y="3823"/>
                  </a:cubicBezTo>
                  <a:cubicBezTo>
                    <a:pt x="249" y="3830"/>
                    <a:pt x="232" y="3844"/>
                    <a:pt x="214" y="3858"/>
                  </a:cubicBezTo>
                  <a:cubicBezTo>
                    <a:pt x="172" y="3897"/>
                    <a:pt x="137" y="3928"/>
                    <a:pt x="113" y="3953"/>
                  </a:cubicBezTo>
                  <a:cubicBezTo>
                    <a:pt x="57" y="4009"/>
                    <a:pt x="39" y="4037"/>
                    <a:pt x="36" y="4051"/>
                  </a:cubicBezTo>
                  <a:cubicBezTo>
                    <a:pt x="46" y="4079"/>
                    <a:pt x="67" y="4107"/>
                    <a:pt x="88" y="4131"/>
                  </a:cubicBezTo>
                  <a:lnTo>
                    <a:pt x="120" y="4166"/>
                  </a:lnTo>
                  <a:cubicBezTo>
                    <a:pt x="172" y="4226"/>
                    <a:pt x="221" y="4289"/>
                    <a:pt x="267" y="4355"/>
                  </a:cubicBezTo>
                  <a:cubicBezTo>
                    <a:pt x="337" y="4450"/>
                    <a:pt x="361" y="4572"/>
                    <a:pt x="340" y="4688"/>
                  </a:cubicBezTo>
                  <a:cubicBezTo>
                    <a:pt x="337" y="4726"/>
                    <a:pt x="333" y="4765"/>
                    <a:pt x="337" y="4803"/>
                  </a:cubicBezTo>
                  <a:cubicBezTo>
                    <a:pt x="351" y="4901"/>
                    <a:pt x="519" y="4971"/>
                    <a:pt x="655" y="4971"/>
                  </a:cubicBezTo>
                  <a:cubicBezTo>
                    <a:pt x="743" y="4975"/>
                    <a:pt x="827" y="4999"/>
                    <a:pt x="900" y="5041"/>
                  </a:cubicBezTo>
                  <a:cubicBezTo>
                    <a:pt x="949" y="5069"/>
                    <a:pt x="1005" y="5087"/>
                    <a:pt x="1061" y="5090"/>
                  </a:cubicBezTo>
                  <a:cubicBezTo>
                    <a:pt x="1072" y="5090"/>
                    <a:pt x="1082" y="5090"/>
                    <a:pt x="1093" y="5094"/>
                  </a:cubicBezTo>
                  <a:lnTo>
                    <a:pt x="1103" y="5097"/>
                  </a:lnTo>
                  <a:cubicBezTo>
                    <a:pt x="1110" y="5097"/>
                    <a:pt x="1114" y="5101"/>
                    <a:pt x="1121" y="5101"/>
                  </a:cubicBezTo>
                  <a:lnTo>
                    <a:pt x="1131" y="5108"/>
                  </a:lnTo>
                  <a:cubicBezTo>
                    <a:pt x="1138" y="5111"/>
                    <a:pt x="1145" y="5111"/>
                    <a:pt x="1149" y="5115"/>
                  </a:cubicBezTo>
                  <a:lnTo>
                    <a:pt x="1159" y="5122"/>
                  </a:lnTo>
                  <a:lnTo>
                    <a:pt x="1177" y="5132"/>
                  </a:lnTo>
                  <a:lnTo>
                    <a:pt x="1187" y="5143"/>
                  </a:lnTo>
                  <a:lnTo>
                    <a:pt x="1201" y="5157"/>
                  </a:lnTo>
                  <a:lnTo>
                    <a:pt x="1212" y="5167"/>
                  </a:lnTo>
                  <a:lnTo>
                    <a:pt x="1222" y="5181"/>
                  </a:lnTo>
                  <a:lnTo>
                    <a:pt x="1233" y="5195"/>
                  </a:lnTo>
                  <a:lnTo>
                    <a:pt x="1247" y="5209"/>
                  </a:lnTo>
                  <a:lnTo>
                    <a:pt x="1254" y="5227"/>
                  </a:lnTo>
                  <a:lnTo>
                    <a:pt x="1264" y="5244"/>
                  </a:lnTo>
                  <a:lnTo>
                    <a:pt x="1275" y="5258"/>
                  </a:lnTo>
                  <a:lnTo>
                    <a:pt x="1285" y="5279"/>
                  </a:lnTo>
                  <a:lnTo>
                    <a:pt x="1292" y="5297"/>
                  </a:lnTo>
                  <a:lnTo>
                    <a:pt x="1303" y="5318"/>
                  </a:lnTo>
                  <a:lnTo>
                    <a:pt x="1310" y="5335"/>
                  </a:lnTo>
                  <a:lnTo>
                    <a:pt x="1320" y="5360"/>
                  </a:lnTo>
                  <a:lnTo>
                    <a:pt x="1327" y="5377"/>
                  </a:lnTo>
                  <a:lnTo>
                    <a:pt x="1338" y="5402"/>
                  </a:lnTo>
                  <a:lnTo>
                    <a:pt x="1341" y="5419"/>
                  </a:lnTo>
                  <a:lnTo>
                    <a:pt x="1352" y="5451"/>
                  </a:lnTo>
                  <a:lnTo>
                    <a:pt x="1359" y="5465"/>
                  </a:lnTo>
                  <a:lnTo>
                    <a:pt x="1369" y="5504"/>
                  </a:lnTo>
                  <a:lnTo>
                    <a:pt x="1373" y="5511"/>
                  </a:lnTo>
                  <a:lnTo>
                    <a:pt x="1387" y="5560"/>
                  </a:lnTo>
                  <a:cubicBezTo>
                    <a:pt x="1425" y="5560"/>
                    <a:pt x="1485" y="5563"/>
                    <a:pt x="1555" y="5567"/>
                  </a:cubicBezTo>
                  <a:lnTo>
                    <a:pt x="1562" y="5567"/>
                  </a:lnTo>
                  <a:lnTo>
                    <a:pt x="1600" y="5570"/>
                  </a:lnTo>
                  <a:lnTo>
                    <a:pt x="1625" y="5574"/>
                  </a:lnTo>
                  <a:lnTo>
                    <a:pt x="1646" y="5574"/>
                  </a:lnTo>
                  <a:cubicBezTo>
                    <a:pt x="1733" y="5584"/>
                    <a:pt x="1821" y="5598"/>
                    <a:pt x="1909" y="5619"/>
                  </a:cubicBezTo>
                  <a:lnTo>
                    <a:pt x="1916" y="5619"/>
                  </a:lnTo>
                  <a:lnTo>
                    <a:pt x="1965" y="5630"/>
                  </a:lnTo>
                  <a:lnTo>
                    <a:pt x="1979" y="5637"/>
                  </a:lnTo>
                  <a:lnTo>
                    <a:pt x="2003" y="5644"/>
                  </a:lnTo>
                  <a:lnTo>
                    <a:pt x="2035" y="5654"/>
                  </a:lnTo>
                  <a:lnTo>
                    <a:pt x="2056" y="5661"/>
                  </a:lnTo>
                  <a:lnTo>
                    <a:pt x="2084" y="5672"/>
                  </a:lnTo>
                  <a:lnTo>
                    <a:pt x="2094" y="5675"/>
                  </a:lnTo>
                  <a:cubicBezTo>
                    <a:pt x="2108" y="5682"/>
                    <a:pt x="2119" y="5689"/>
                    <a:pt x="2133" y="5693"/>
                  </a:cubicBezTo>
                  <a:lnTo>
                    <a:pt x="2140" y="5700"/>
                  </a:lnTo>
                  <a:cubicBezTo>
                    <a:pt x="2154" y="5707"/>
                    <a:pt x="2164" y="5710"/>
                    <a:pt x="2175" y="5721"/>
                  </a:cubicBezTo>
                  <a:cubicBezTo>
                    <a:pt x="2196" y="5731"/>
                    <a:pt x="2213" y="5745"/>
                    <a:pt x="2231" y="5759"/>
                  </a:cubicBezTo>
                  <a:cubicBezTo>
                    <a:pt x="2336" y="5836"/>
                    <a:pt x="2427" y="5931"/>
                    <a:pt x="2504" y="6032"/>
                  </a:cubicBezTo>
                  <a:lnTo>
                    <a:pt x="3407" y="5546"/>
                  </a:lnTo>
                  <a:lnTo>
                    <a:pt x="7517" y="7755"/>
                  </a:lnTo>
                  <a:lnTo>
                    <a:pt x="7517" y="7509"/>
                  </a:lnTo>
                  <a:lnTo>
                    <a:pt x="8021" y="7509"/>
                  </a:lnTo>
                  <a:lnTo>
                    <a:pt x="8021" y="2213"/>
                  </a:lnTo>
                  <a:cubicBezTo>
                    <a:pt x="8017" y="2097"/>
                    <a:pt x="8003" y="1978"/>
                    <a:pt x="7979" y="1863"/>
                  </a:cubicBezTo>
                  <a:cubicBezTo>
                    <a:pt x="7940" y="1677"/>
                    <a:pt x="7909" y="1513"/>
                    <a:pt x="8035" y="1362"/>
                  </a:cubicBezTo>
                  <a:cubicBezTo>
                    <a:pt x="8098" y="1285"/>
                    <a:pt x="8088" y="1239"/>
                    <a:pt x="8070" y="1145"/>
                  </a:cubicBezTo>
                  <a:cubicBezTo>
                    <a:pt x="8031" y="998"/>
                    <a:pt x="8039" y="844"/>
                    <a:pt x="8091" y="707"/>
                  </a:cubicBezTo>
                  <a:lnTo>
                    <a:pt x="8105" y="672"/>
                  </a:lnTo>
                  <a:lnTo>
                    <a:pt x="8130" y="602"/>
                  </a:lnTo>
                  <a:cubicBezTo>
                    <a:pt x="8130" y="599"/>
                    <a:pt x="8126" y="595"/>
                    <a:pt x="8126" y="592"/>
                  </a:cubicBezTo>
                  <a:cubicBezTo>
                    <a:pt x="8105" y="536"/>
                    <a:pt x="7923" y="511"/>
                    <a:pt x="7671" y="476"/>
                  </a:cubicBezTo>
                  <a:cubicBezTo>
                    <a:pt x="7601" y="466"/>
                    <a:pt x="7527" y="455"/>
                    <a:pt x="7443" y="441"/>
                  </a:cubicBezTo>
                  <a:cubicBezTo>
                    <a:pt x="7191" y="403"/>
                    <a:pt x="7100" y="298"/>
                    <a:pt x="7020" y="203"/>
                  </a:cubicBezTo>
                  <a:cubicBezTo>
                    <a:pt x="6939" y="112"/>
                    <a:pt x="6869" y="28"/>
                    <a:pt x="6614" y="14"/>
                  </a:cubicBezTo>
                  <a:cubicBezTo>
                    <a:pt x="6596" y="13"/>
                    <a:pt x="6579" y="13"/>
                    <a:pt x="6561" y="13"/>
                  </a:cubicBezTo>
                  <a:cubicBezTo>
                    <a:pt x="6217" y="13"/>
                    <a:pt x="5801" y="203"/>
                    <a:pt x="5584" y="399"/>
                  </a:cubicBezTo>
                  <a:cubicBezTo>
                    <a:pt x="5476" y="501"/>
                    <a:pt x="5465" y="557"/>
                    <a:pt x="5465" y="574"/>
                  </a:cubicBezTo>
                  <a:cubicBezTo>
                    <a:pt x="5469" y="658"/>
                    <a:pt x="5490" y="735"/>
                    <a:pt x="5525" y="812"/>
                  </a:cubicBezTo>
                  <a:cubicBezTo>
                    <a:pt x="5588" y="970"/>
                    <a:pt x="5658" y="1148"/>
                    <a:pt x="5525" y="1323"/>
                  </a:cubicBezTo>
                  <a:cubicBezTo>
                    <a:pt x="5427" y="1446"/>
                    <a:pt x="5287" y="1523"/>
                    <a:pt x="5129" y="1534"/>
                  </a:cubicBezTo>
                  <a:cubicBezTo>
                    <a:pt x="5113" y="1535"/>
                    <a:pt x="5096" y="1535"/>
                    <a:pt x="5079" y="1535"/>
                  </a:cubicBezTo>
                  <a:cubicBezTo>
                    <a:pt x="4897" y="1535"/>
                    <a:pt x="4721" y="1466"/>
                    <a:pt x="4587" y="1341"/>
                  </a:cubicBezTo>
                  <a:cubicBezTo>
                    <a:pt x="4303" y="1085"/>
                    <a:pt x="3901" y="994"/>
                    <a:pt x="3620" y="994"/>
                  </a:cubicBezTo>
                  <a:cubicBezTo>
                    <a:pt x="3410" y="994"/>
                    <a:pt x="3214" y="914"/>
                    <a:pt x="3102" y="784"/>
                  </a:cubicBezTo>
                  <a:cubicBezTo>
                    <a:pt x="3036" y="714"/>
                    <a:pt x="3004" y="623"/>
                    <a:pt x="3015" y="532"/>
                  </a:cubicBezTo>
                  <a:cubicBezTo>
                    <a:pt x="3025" y="431"/>
                    <a:pt x="3015" y="350"/>
                    <a:pt x="2710" y="287"/>
                  </a:cubicBezTo>
                  <a:cubicBezTo>
                    <a:pt x="2619" y="266"/>
                    <a:pt x="2528" y="235"/>
                    <a:pt x="2444" y="196"/>
                  </a:cubicBezTo>
                  <a:cubicBezTo>
                    <a:pt x="2294" y="134"/>
                    <a:pt x="2142" y="71"/>
                    <a:pt x="1934" y="71"/>
                  </a:cubicBezTo>
                  <a:cubicBezTo>
                    <a:pt x="1875" y="71"/>
                    <a:pt x="1810" y="76"/>
                    <a:pt x="1740" y="88"/>
                  </a:cubicBezTo>
                  <a:cubicBezTo>
                    <a:pt x="1688" y="96"/>
                    <a:pt x="1635" y="100"/>
                    <a:pt x="1582" y="100"/>
                  </a:cubicBezTo>
                  <a:cubicBezTo>
                    <a:pt x="1434" y="100"/>
                    <a:pt x="1287" y="67"/>
                    <a:pt x="115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1" name="Google Shape;951;p145"/>
            <p:cNvSpPr/>
            <p:nvPr/>
          </p:nvSpPr>
          <p:spPr>
            <a:xfrm>
              <a:off x="2135375" y="1790168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2" name="Google Shape;952;p145"/>
            <p:cNvSpPr/>
            <p:nvPr/>
          </p:nvSpPr>
          <p:spPr>
            <a:xfrm>
              <a:off x="2127962" y="1796916"/>
              <a:ext cx="434" cy="434"/>
            </a:xfrm>
            <a:custGeom>
              <a:rect b="b" l="l" r="r" t="t"/>
              <a:pathLst>
                <a:path extrusionOk="0" h="32" w="32">
                  <a:moveTo>
                    <a:pt x="0" y="32"/>
                  </a:moveTo>
                  <a:lnTo>
                    <a:pt x="3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3" name="Google Shape;953;p145"/>
            <p:cNvSpPr/>
            <p:nvPr/>
          </p:nvSpPr>
          <p:spPr>
            <a:xfrm>
              <a:off x="2128573" y="1796577"/>
              <a:ext cx="109" cy="163"/>
            </a:xfrm>
            <a:custGeom>
              <a:rect b="b" l="l" r="r" t="t"/>
              <a:pathLst>
                <a:path extrusionOk="0" h="12" w="8">
                  <a:moveTo>
                    <a:pt x="1" y="11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4" name="Google Shape;954;p145"/>
            <p:cNvSpPr/>
            <p:nvPr/>
          </p:nvSpPr>
          <p:spPr>
            <a:xfrm>
              <a:off x="2135416" y="1789028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5" name="Google Shape;955;p145"/>
            <p:cNvSpPr/>
            <p:nvPr/>
          </p:nvSpPr>
          <p:spPr>
            <a:xfrm>
              <a:off x="2131668" y="1793821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6" name="Google Shape;956;p145"/>
            <p:cNvSpPr/>
            <p:nvPr/>
          </p:nvSpPr>
          <p:spPr>
            <a:xfrm>
              <a:off x="2131899" y="1793726"/>
              <a:ext cx="299" cy="68"/>
            </a:xfrm>
            <a:custGeom>
              <a:rect b="b" l="l" r="r" t="t"/>
              <a:pathLst>
                <a:path extrusionOk="0" h="5" w="22">
                  <a:moveTo>
                    <a:pt x="1" y="4"/>
                  </a:moveTo>
                  <a:lnTo>
                    <a:pt x="22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7" name="Google Shape;957;p145"/>
            <p:cNvSpPr/>
            <p:nvPr/>
          </p:nvSpPr>
          <p:spPr>
            <a:xfrm>
              <a:off x="2131763" y="1793821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1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145"/>
            <p:cNvSpPr/>
            <p:nvPr/>
          </p:nvSpPr>
          <p:spPr>
            <a:xfrm>
              <a:off x="2121825" y="1808036"/>
              <a:ext cx="2580" cy="2485"/>
            </a:xfrm>
            <a:custGeom>
              <a:rect b="b" l="l" r="r" t="t"/>
              <a:pathLst>
                <a:path extrusionOk="0" h="183" w="190">
                  <a:moveTo>
                    <a:pt x="190" y="1"/>
                  </a:moveTo>
                  <a:cubicBezTo>
                    <a:pt x="141" y="74"/>
                    <a:pt x="78" y="137"/>
                    <a:pt x="1" y="183"/>
                  </a:cubicBezTo>
                  <a:lnTo>
                    <a:pt x="1" y="183"/>
                  </a:lnTo>
                  <a:cubicBezTo>
                    <a:pt x="78" y="137"/>
                    <a:pt x="141" y="74"/>
                    <a:pt x="19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145"/>
            <p:cNvSpPr/>
            <p:nvPr/>
          </p:nvSpPr>
          <p:spPr>
            <a:xfrm>
              <a:off x="2120929" y="1810847"/>
              <a:ext cx="448" cy="299"/>
            </a:xfrm>
            <a:custGeom>
              <a:rect b="b" l="l" r="r" t="t"/>
              <a:pathLst>
                <a:path extrusionOk="0" h="22" w="33">
                  <a:moveTo>
                    <a:pt x="33" y="0"/>
                  </a:moveTo>
                  <a:lnTo>
                    <a:pt x="28" y="4"/>
                  </a:lnTo>
                  <a:lnTo>
                    <a:pt x="0" y="21"/>
                  </a:lnTo>
                  <a:lnTo>
                    <a:pt x="7" y="18"/>
                  </a:lnTo>
                  <a:lnTo>
                    <a:pt x="33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145"/>
            <p:cNvSpPr/>
            <p:nvPr/>
          </p:nvSpPr>
          <p:spPr>
            <a:xfrm>
              <a:off x="2135375" y="1789639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145"/>
            <p:cNvSpPr/>
            <p:nvPr/>
          </p:nvSpPr>
          <p:spPr>
            <a:xfrm>
              <a:off x="2135470" y="178830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2" name="Google Shape;962;p145"/>
            <p:cNvSpPr/>
            <p:nvPr/>
          </p:nvSpPr>
          <p:spPr>
            <a:xfrm>
              <a:off x="2120114" y="1812884"/>
              <a:ext cx="964" cy="1684"/>
            </a:xfrm>
            <a:custGeom>
              <a:rect b="b" l="l" r="r" t="t"/>
              <a:pathLst>
                <a:path extrusionOk="0" h="124" w="71">
                  <a:moveTo>
                    <a:pt x="1" y="1"/>
                  </a:moveTo>
                  <a:cubicBezTo>
                    <a:pt x="18" y="39"/>
                    <a:pt x="46" y="85"/>
                    <a:pt x="71" y="123"/>
                  </a:cubicBezTo>
                  <a:cubicBezTo>
                    <a:pt x="46" y="85"/>
                    <a:pt x="18" y="39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3" name="Google Shape;963;p145"/>
            <p:cNvSpPr/>
            <p:nvPr/>
          </p:nvSpPr>
          <p:spPr>
            <a:xfrm>
              <a:off x="2137222" y="1859943"/>
              <a:ext cx="163" cy="244"/>
            </a:xfrm>
            <a:custGeom>
              <a:rect b="b" l="l" r="r" t="t"/>
              <a:pathLst>
                <a:path extrusionOk="0" h="18" w="12">
                  <a:moveTo>
                    <a:pt x="1" y="0"/>
                  </a:moveTo>
                  <a:lnTo>
                    <a:pt x="11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145"/>
            <p:cNvSpPr/>
            <p:nvPr/>
          </p:nvSpPr>
          <p:spPr>
            <a:xfrm>
              <a:off x="2134615" y="1857418"/>
              <a:ext cx="149" cy="68"/>
            </a:xfrm>
            <a:custGeom>
              <a:rect b="b" l="l" r="r" t="t"/>
              <a:pathLst>
                <a:path extrusionOk="0" h="5" w="11">
                  <a:moveTo>
                    <a:pt x="0" y="1"/>
                  </a:moveTo>
                  <a:lnTo>
                    <a:pt x="1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145"/>
            <p:cNvSpPr/>
            <p:nvPr/>
          </p:nvSpPr>
          <p:spPr>
            <a:xfrm>
              <a:off x="2136706" y="1859034"/>
              <a:ext cx="149" cy="204"/>
            </a:xfrm>
            <a:custGeom>
              <a:rect b="b" l="l" r="r" t="t"/>
              <a:pathLst>
                <a:path extrusionOk="0" h="15" w="11">
                  <a:moveTo>
                    <a:pt x="0" y="1"/>
                  </a:moveTo>
                  <a:lnTo>
                    <a:pt x="1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145"/>
            <p:cNvSpPr/>
            <p:nvPr/>
          </p:nvSpPr>
          <p:spPr>
            <a:xfrm>
              <a:off x="2137466" y="1860459"/>
              <a:ext cx="149" cy="258"/>
            </a:xfrm>
            <a:custGeom>
              <a:rect b="b" l="l" r="r" t="t"/>
              <a:pathLst>
                <a:path extrusionOk="0" h="19" w="11">
                  <a:moveTo>
                    <a:pt x="0" y="1"/>
                  </a:moveTo>
                  <a:lnTo>
                    <a:pt x="11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145"/>
            <p:cNvSpPr/>
            <p:nvPr/>
          </p:nvSpPr>
          <p:spPr>
            <a:xfrm>
              <a:off x="2119788" y="1811132"/>
              <a:ext cx="1195" cy="964"/>
            </a:xfrm>
            <a:custGeom>
              <a:rect b="b" l="l" r="r" t="t"/>
              <a:pathLst>
                <a:path extrusionOk="0" h="71" w="88">
                  <a:moveTo>
                    <a:pt x="88" y="0"/>
                  </a:moveTo>
                  <a:lnTo>
                    <a:pt x="88" y="0"/>
                  </a:lnTo>
                  <a:cubicBezTo>
                    <a:pt x="81" y="4"/>
                    <a:pt x="75" y="9"/>
                    <a:pt x="69" y="13"/>
                  </a:cubicBezTo>
                  <a:lnTo>
                    <a:pt x="69" y="13"/>
                  </a:lnTo>
                  <a:cubicBezTo>
                    <a:pt x="70" y="12"/>
                    <a:pt x="72" y="11"/>
                    <a:pt x="74" y="11"/>
                  </a:cubicBezTo>
                  <a:lnTo>
                    <a:pt x="88" y="0"/>
                  </a:lnTo>
                  <a:close/>
                  <a:moveTo>
                    <a:pt x="69" y="13"/>
                  </a:moveTo>
                  <a:lnTo>
                    <a:pt x="69" y="13"/>
                  </a:lnTo>
                  <a:cubicBezTo>
                    <a:pt x="43" y="27"/>
                    <a:pt x="20" y="47"/>
                    <a:pt x="0" y="70"/>
                  </a:cubicBezTo>
                  <a:cubicBezTo>
                    <a:pt x="20" y="51"/>
                    <a:pt x="44" y="31"/>
                    <a:pt x="69" y="1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145"/>
            <p:cNvSpPr/>
            <p:nvPr/>
          </p:nvSpPr>
          <p:spPr>
            <a:xfrm>
              <a:off x="2137697" y="1861029"/>
              <a:ext cx="109" cy="258"/>
            </a:xfrm>
            <a:custGeom>
              <a:rect b="b" l="l" r="r" t="t"/>
              <a:pathLst>
                <a:path extrusionOk="0" h="19" w="8">
                  <a:moveTo>
                    <a:pt x="1" y="1"/>
                  </a:moveTo>
                  <a:lnTo>
                    <a:pt x="8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145"/>
            <p:cNvSpPr/>
            <p:nvPr/>
          </p:nvSpPr>
          <p:spPr>
            <a:xfrm>
              <a:off x="2135036" y="1857567"/>
              <a:ext cx="163" cy="54"/>
            </a:xfrm>
            <a:custGeom>
              <a:rect b="b" l="l" r="r" t="t"/>
              <a:pathLst>
                <a:path extrusionOk="0" h="4" w="12">
                  <a:moveTo>
                    <a:pt x="1" y="0"/>
                  </a:moveTo>
                  <a:lnTo>
                    <a:pt x="1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145"/>
            <p:cNvSpPr/>
            <p:nvPr/>
          </p:nvSpPr>
          <p:spPr>
            <a:xfrm>
              <a:off x="2137982" y="1861654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0"/>
                  </a:moveTo>
                  <a:lnTo>
                    <a:pt x="4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145"/>
            <p:cNvSpPr/>
            <p:nvPr/>
          </p:nvSpPr>
          <p:spPr>
            <a:xfrm>
              <a:off x="2138172" y="1862265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1"/>
                  </a:moveTo>
                  <a:lnTo>
                    <a:pt x="4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2" name="Google Shape;972;p145"/>
            <p:cNvSpPr/>
            <p:nvPr/>
          </p:nvSpPr>
          <p:spPr>
            <a:xfrm>
              <a:off x="2136081" y="1858273"/>
              <a:ext cx="163" cy="163"/>
            </a:xfrm>
            <a:custGeom>
              <a:rect b="b" l="l" r="r" t="t"/>
              <a:pathLst>
                <a:path extrusionOk="0" h="12" w="12">
                  <a:moveTo>
                    <a:pt x="1" y="1"/>
                  </a:moveTo>
                  <a:lnTo>
                    <a:pt x="1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3" name="Google Shape;973;p145"/>
            <p:cNvSpPr/>
            <p:nvPr/>
          </p:nvSpPr>
          <p:spPr>
            <a:xfrm>
              <a:off x="2136421" y="1858613"/>
              <a:ext cx="149" cy="204"/>
            </a:xfrm>
            <a:custGeom>
              <a:rect b="b" l="l" r="r" t="t"/>
              <a:pathLst>
                <a:path extrusionOk="0" h="15" w="11">
                  <a:moveTo>
                    <a:pt x="0" y="0"/>
                  </a:moveTo>
                  <a:lnTo>
                    <a:pt x="11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4" name="Google Shape;974;p145"/>
            <p:cNvSpPr/>
            <p:nvPr/>
          </p:nvSpPr>
          <p:spPr>
            <a:xfrm>
              <a:off x="2135755" y="1857947"/>
              <a:ext cx="149" cy="149"/>
            </a:xfrm>
            <a:custGeom>
              <a:rect b="b" l="l" r="r" t="t"/>
              <a:pathLst>
                <a:path extrusionOk="0" h="11" w="11">
                  <a:moveTo>
                    <a:pt x="0" y="0"/>
                  </a:moveTo>
                  <a:lnTo>
                    <a:pt x="1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145"/>
            <p:cNvSpPr/>
            <p:nvPr/>
          </p:nvSpPr>
          <p:spPr>
            <a:xfrm>
              <a:off x="2119883" y="1812408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1"/>
                  </a:moveTo>
                  <a:lnTo>
                    <a:pt x="4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6" name="Google Shape;976;p145"/>
            <p:cNvSpPr/>
            <p:nvPr/>
          </p:nvSpPr>
          <p:spPr>
            <a:xfrm>
              <a:off x="2119788" y="1812218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1"/>
                  </a:moveTo>
                  <a:lnTo>
                    <a:pt x="0" y="4"/>
                  </a:lnTo>
                  <a:cubicBezTo>
                    <a:pt x="0" y="8"/>
                    <a:pt x="0" y="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7" name="Google Shape;977;p145"/>
            <p:cNvSpPr/>
            <p:nvPr/>
          </p:nvSpPr>
          <p:spPr>
            <a:xfrm>
              <a:off x="2135416" y="1857703"/>
              <a:ext cx="163" cy="163"/>
            </a:xfrm>
            <a:custGeom>
              <a:rect b="b" l="l" r="r" t="t"/>
              <a:pathLst>
                <a:path extrusionOk="0" h="12" w="12">
                  <a:moveTo>
                    <a:pt x="1" y="1"/>
                  </a:moveTo>
                  <a:lnTo>
                    <a:pt x="1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8" name="Google Shape;978;p145"/>
            <p:cNvSpPr/>
            <p:nvPr/>
          </p:nvSpPr>
          <p:spPr>
            <a:xfrm>
              <a:off x="2119978" y="1812653"/>
              <a:ext cx="109" cy="204"/>
            </a:xfrm>
            <a:custGeom>
              <a:rect b="b" l="l" r="r" t="t"/>
              <a:pathLst>
                <a:path extrusionOk="0" h="15" w="8">
                  <a:moveTo>
                    <a:pt x="0" y="0"/>
                  </a:moveTo>
                  <a:lnTo>
                    <a:pt x="7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9" name="Google Shape;979;p145"/>
            <p:cNvSpPr/>
            <p:nvPr/>
          </p:nvSpPr>
          <p:spPr>
            <a:xfrm>
              <a:off x="2136991" y="1859468"/>
              <a:ext cx="109" cy="204"/>
            </a:xfrm>
            <a:custGeom>
              <a:rect b="b" l="l" r="r" t="t"/>
              <a:pathLst>
                <a:path extrusionOk="0" h="15" w="8">
                  <a:moveTo>
                    <a:pt x="0" y="0"/>
                  </a:moveTo>
                  <a:lnTo>
                    <a:pt x="7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0" name="Google Shape;980;p145"/>
            <p:cNvSpPr/>
            <p:nvPr/>
          </p:nvSpPr>
          <p:spPr>
            <a:xfrm>
              <a:off x="2122449" y="1836183"/>
              <a:ext cx="584" cy="1534"/>
            </a:xfrm>
            <a:custGeom>
              <a:rect b="b" l="l" r="r" t="t"/>
              <a:pathLst>
                <a:path extrusionOk="0" h="113" w="43">
                  <a:moveTo>
                    <a:pt x="0" y="0"/>
                  </a:moveTo>
                  <a:cubicBezTo>
                    <a:pt x="7" y="39"/>
                    <a:pt x="21" y="77"/>
                    <a:pt x="42" y="112"/>
                  </a:cubicBezTo>
                  <a:cubicBezTo>
                    <a:pt x="21" y="77"/>
                    <a:pt x="7" y="39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1" name="Google Shape;981;p145"/>
            <p:cNvSpPr/>
            <p:nvPr/>
          </p:nvSpPr>
          <p:spPr>
            <a:xfrm>
              <a:off x="2121730" y="1810562"/>
              <a:ext cx="109" cy="54"/>
            </a:xfrm>
            <a:custGeom>
              <a:rect b="b" l="l" r="r" t="t"/>
              <a:pathLst>
                <a:path extrusionOk="0" h="4" w="8">
                  <a:moveTo>
                    <a:pt x="8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2" name="Google Shape;982;p145"/>
            <p:cNvSpPr/>
            <p:nvPr/>
          </p:nvSpPr>
          <p:spPr>
            <a:xfrm>
              <a:off x="2138362" y="1862985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1"/>
                  </a:moveTo>
                  <a:lnTo>
                    <a:pt x="4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3" name="Google Shape;983;p145"/>
            <p:cNvSpPr/>
            <p:nvPr/>
          </p:nvSpPr>
          <p:spPr>
            <a:xfrm>
              <a:off x="2120779" y="1810562"/>
              <a:ext cx="1059" cy="720"/>
            </a:xfrm>
            <a:custGeom>
              <a:rect b="b" l="l" r="r" t="t"/>
              <a:pathLst>
                <a:path extrusionOk="0" h="53" w="78">
                  <a:moveTo>
                    <a:pt x="78" y="0"/>
                  </a:moveTo>
                  <a:lnTo>
                    <a:pt x="39" y="25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22" y="39"/>
                  </a:lnTo>
                  <a:lnTo>
                    <a:pt x="74" y="4"/>
                  </a:lnTo>
                  <a:lnTo>
                    <a:pt x="78" y="0"/>
                  </a:lnTo>
                  <a:close/>
                  <a:moveTo>
                    <a:pt x="18" y="40"/>
                  </a:moveTo>
                  <a:lnTo>
                    <a:pt x="11" y="42"/>
                  </a:lnTo>
                  <a:lnTo>
                    <a:pt x="1" y="53"/>
                  </a:lnTo>
                  <a:lnTo>
                    <a:pt x="18" y="40"/>
                  </a:lnTo>
                  <a:close/>
                  <a:moveTo>
                    <a:pt x="1" y="53"/>
                  </a:moveTo>
                  <a:lnTo>
                    <a:pt x="1" y="53"/>
                  </a:lnTo>
                  <a:lnTo>
                    <a:pt x="1" y="53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145"/>
            <p:cNvSpPr/>
            <p:nvPr/>
          </p:nvSpPr>
          <p:spPr>
            <a:xfrm>
              <a:off x="1925087" y="1940173"/>
              <a:ext cx="16741" cy="4195"/>
            </a:xfrm>
            <a:custGeom>
              <a:rect b="b" l="l" r="r" t="t"/>
              <a:pathLst>
                <a:path extrusionOk="0" h="309" w="1233">
                  <a:moveTo>
                    <a:pt x="774" y="1"/>
                  </a:moveTo>
                  <a:cubicBezTo>
                    <a:pt x="755" y="1"/>
                    <a:pt x="734" y="6"/>
                    <a:pt x="708" y="18"/>
                  </a:cubicBezTo>
                  <a:cubicBezTo>
                    <a:pt x="680" y="32"/>
                    <a:pt x="655" y="43"/>
                    <a:pt x="631" y="53"/>
                  </a:cubicBezTo>
                  <a:lnTo>
                    <a:pt x="620" y="57"/>
                  </a:lnTo>
                  <a:cubicBezTo>
                    <a:pt x="599" y="67"/>
                    <a:pt x="575" y="78"/>
                    <a:pt x="550" y="85"/>
                  </a:cubicBezTo>
                  <a:lnTo>
                    <a:pt x="540" y="88"/>
                  </a:lnTo>
                  <a:cubicBezTo>
                    <a:pt x="515" y="99"/>
                    <a:pt x="494" y="106"/>
                    <a:pt x="470" y="109"/>
                  </a:cubicBezTo>
                  <a:lnTo>
                    <a:pt x="459" y="113"/>
                  </a:lnTo>
                  <a:cubicBezTo>
                    <a:pt x="438" y="120"/>
                    <a:pt x="414" y="127"/>
                    <a:pt x="393" y="130"/>
                  </a:cubicBezTo>
                  <a:lnTo>
                    <a:pt x="382" y="130"/>
                  </a:lnTo>
                  <a:cubicBezTo>
                    <a:pt x="358" y="134"/>
                    <a:pt x="337" y="137"/>
                    <a:pt x="312" y="141"/>
                  </a:cubicBezTo>
                  <a:lnTo>
                    <a:pt x="302" y="141"/>
                  </a:lnTo>
                  <a:cubicBezTo>
                    <a:pt x="277" y="144"/>
                    <a:pt x="253" y="144"/>
                    <a:pt x="228" y="144"/>
                  </a:cubicBezTo>
                  <a:lnTo>
                    <a:pt x="221" y="144"/>
                  </a:lnTo>
                  <a:cubicBezTo>
                    <a:pt x="205" y="145"/>
                    <a:pt x="188" y="146"/>
                    <a:pt x="171" y="146"/>
                  </a:cubicBezTo>
                  <a:cubicBezTo>
                    <a:pt x="131" y="146"/>
                    <a:pt x="89" y="143"/>
                    <a:pt x="50" y="141"/>
                  </a:cubicBezTo>
                  <a:lnTo>
                    <a:pt x="46" y="141"/>
                  </a:lnTo>
                  <a:cubicBezTo>
                    <a:pt x="39" y="172"/>
                    <a:pt x="29" y="211"/>
                    <a:pt x="18" y="246"/>
                  </a:cubicBezTo>
                  <a:cubicBezTo>
                    <a:pt x="11" y="267"/>
                    <a:pt x="8" y="291"/>
                    <a:pt x="1" y="309"/>
                  </a:cubicBezTo>
                  <a:lnTo>
                    <a:pt x="11" y="309"/>
                  </a:lnTo>
                  <a:lnTo>
                    <a:pt x="29" y="305"/>
                  </a:lnTo>
                  <a:lnTo>
                    <a:pt x="43" y="302"/>
                  </a:lnTo>
                  <a:lnTo>
                    <a:pt x="71" y="302"/>
                  </a:lnTo>
                  <a:cubicBezTo>
                    <a:pt x="99" y="302"/>
                    <a:pt x="130" y="298"/>
                    <a:pt x="165" y="295"/>
                  </a:cubicBezTo>
                  <a:lnTo>
                    <a:pt x="235" y="284"/>
                  </a:lnTo>
                  <a:cubicBezTo>
                    <a:pt x="403" y="256"/>
                    <a:pt x="589" y="204"/>
                    <a:pt x="655" y="144"/>
                  </a:cubicBezTo>
                  <a:cubicBezTo>
                    <a:pt x="691" y="112"/>
                    <a:pt x="729" y="100"/>
                    <a:pt x="769" y="100"/>
                  </a:cubicBezTo>
                  <a:cubicBezTo>
                    <a:pt x="815" y="100"/>
                    <a:pt x="864" y="117"/>
                    <a:pt x="911" y="137"/>
                  </a:cubicBezTo>
                  <a:cubicBezTo>
                    <a:pt x="939" y="151"/>
                    <a:pt x="967" y="165"/>
                    <a:pt x="995" y="183"/>
                  </a:cubicBezTo>
                  <a:cubicBezTo>
                    <a:pt x="1047" y="214"/>
                    <a:pt x="1107" y="239"/>
                    <a:pt x="1170" y="253"/>
                  </a:cubicBezTo>
                  <a:cubicBezTo>
                    <a:pt x="1180" y="255"/>
                    <a:pt x="1191" y="256"/>
                    <a:pt x="1201" y="256"/>
                  </a:cubicBezTo>
                  <a:cubicBezTo>
                    <a:pt x="1212" y="256"/>
                    <a:pt x="1222" y="255"/>
                    <a:pt x="1233" y="253"/>
                  </a:cubicBezTo>
                  <a:lnTo>
                    <a:pt x="1198" y="249"/>
                  </a:lnTo>
                  <a:cubicBezTo>
                    <a:pt x="1051" y="239"/>
                    <a:pt x="967" y="155"/>
                    <a:pt x="900" y="85"/>
                  </a:cubicBezTo>
                  <a:cubicBezTo>
                    <a:pt x="847" y="29"/>
                    <a:pt x="816" y="1"/>
                    <a:pt x="77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145"/>
            <p:cNvSpPr/>
            <p:nvPr/>
          </p:nvSpPr>
          <p:spPr>
            <a:xfrm>
              <a:off x="1920484" y="1919467"/>
              <a:ext cx="41887" cy="31391"/>
            </a:xfrm>
            <a:custGeom>
              <a:rect b="b" l="l" r="r" t="t"/>
              <a:pathLst>
                <a:path extrusionOk="0" h="2312" w="3085">
                  <a:moveTo>
                    <a:pt x="1346" y="1"/>
                  </a:moveTo>
                  <a:cubicBezTo>
                    <a:pt x="1245" y="1"/>
                    <a:pt x="1124" y="41"/>
                    <a:pt x="1078" y="59"/>
                  </a:cubicBezTo>
                  <a:lnTo>
                    <a:pt x="1071" y="63"/>
                  </a:lnTo>
                  <a:lnTo>
                    <a:pt x="1061" y="63"/>
                  </a:lnTo>
                  <a:cubicBezTo>
                    <a:pt x="1057" y="63"/>
                    <a:pt x="1036" y="66"/>
                    <a:pt x="998" y="70"/>
                  </a:cubicBezTo>
                  <a:cubicBezTo>
                    <a:pt x="933" y="77"/>
                    <a:pt x="867" y="81"/>
                    <a:pt x="801" y="81"/>
                  </a:cubicBezTo>
                  <a:cubicBezTo>
                    <a:pt x="715" y="81"/>
                    <a:pt x="628" y="74"/>
                    <a:pt x="543" y="63"/>
                  </a:cubicBezTo>
                  <a:cubicBezTo>
                    <a:pt x="534" y="61"/>
                    <a:pt x="526" y="60"/>
                    <a:pt x="519" y="60"/>
                  </a:cubicBezTo>
                  <a:cubicBezTo>
                    <a:pt x="486" y="60"/>
                    <a:pt x="469" y="82"/>
                    <a:pt x="434" y="154"/>
                  </a:cubicBezTo>
                  <a:lnTo>
                    <a:pt x="420" y="182"/>
                  </a:lnTo>
                  <a:lnTo>
                    <a:pt x="417" y="189"/>
                  </a:lnTo>
                  <a:lnTo>
                    <a:pt x="410" y="206"/>
                  </a:lnTo>
                  <a:lnTo>
                    <a:pt x="403" y="217"/>
                  </a:lnTo>
                  <a:lnTo>
                    <a:pt x="392" y="231"/>
                  </a:lnTo>
                  <a:lnTo>
                    <a:pt x="385" y="241"/>
                  </a:lnTo>
                  <a:lnTo>
                    <a:pt x="375" y="255"/>
                  </a:lnTo>
                  <a:lnTo>
                    <a:pt x="368" y="266"/>
                  </a:lnTo>
                  <a:lnTo>
                    <a:pt x="354" y="280"/>
                  </a:lnTo>
                  <a:lnTo>
                    <a:pt x="343" y="290"/>
                  </a:lnTo>
                  <a:lnTo>
                    <a:pt x="329" y="301"/>
                  </a:lnTo>
                  <a:lnTo>
                    <a:pt x="319" y="308"/>
                  </a:lnTo>
                  <a:lnTo>
                    <a:pt x="305" y="315"/>
                  </a:lnTo>
                  <a:lnTo>
                    <a:pt x="291" y="322"/>
                  </a:lnTo>
                  <a:lnTo>
                    <a:pt x="280" y="325"/>
                  </a:lnTo>
                  <a:cubicBezTo>
                    <a:pt x="259" y="476"/>
                    <a:pt x="228" y="630"/>
                    <a:pt x="147" y="749"/>
                  </a:cubicBezTo>
                  <a:cubicBezTo>
                    <a:pt x="0" y="973"/>
                    <a:pt x="221" y="1330"/>
                    <a:pt x="340" y="1442"/>
                  </a:cubicBezTo>
                  <a:cubicBezTo>
                    <a:pt x="368" y="1466"/>
                    <a:pt x="382" y="1498"/>
                    <a:pt x="389" y="1533"/>
                  </a:cubicBezTo>
                  <a:lnTo>
                    <a:pt x="392" y="1533"/>
                  </a:lnTo>
                  <a:cubicBezTo>
                    <a:pt x="424" y="1533"/>
                    <a:pt x="448" y="1536"/>
                    <a:pt x="476" y="1536"/>
                  </a:cubicBezTo>
                  <a:lnTo>
                    <a:pt x="557" y="1536"/>
                  </a:lnTo>
                  <a:cubicBezTo>
                    <a:pt x="581" y="1536"/>
                    <a:pt x="602" y="1533"/>
                    <a:pt x="623" y="1533"/>
                  </a:cubicBezTo>
                  <a:lnTo>
                    <a:pt x="630" y="1533"/>
                  </a:lnTo>
                  <a:cubicBezTo>
                    <a:pt x="655" y="1529"/>
                    <a:pt x="676" y="1526"/>
                    <a:pt x="697" y="1522"/>
                  </a:cubicBezTo>
                  <a:lnTo>
                    <a:pt x="704" y="1522"/>
                  </a:lnTo>
                  <a:cubicBezTo>
                    <a:pt x="725" y="1519"/>
                    <a:pt x="749" y="1512"/>
                    <a:pt x="767" y="1508"/>
                  </a:cubicBezTo>
                  <a:lnTo>
                    <a:pt x="774" y="1508"/>
                  </a:lnTo>
                  <a:cubicBezTo>
                    <a:pt x="795" y="1501"/>
                    <a:pt x="819" y="1494"/>
                    <a:pt x="840" y="1487"/>
                  </a:cubicBezTo>
                  <a:lnTo>
                    <a:pt x="847" y="1484"/>
                  </a:lnTo>
                  <a:cubicBezTo>
                    <a:pt x="868" y="1477"/>
                    <a:pt x="889" y="1470"/>
                    <a:pt x="914" y="1459"/>
                  </a:cubicBezTo>
                  <a:lnTo>
                    <a:pt x="917" y="1456"/>
                  </a:lnTo>
                  <a:cubicBezTo>
                    <a:pt x="942" y="1445"/>
                    <a:pt x="966" y="1435"/>
                    <a:pt x="991" y="1424"/>
                  </a:cubicBezTo>
                  <a:cubicBezTo>
                    <a:pt x="1037" y="1401"/>
                    <a:pt x="1078" y="1392"/>
                    <a:pt x="1115" y="1392"/>
                  </a:cubicBezTo>
                  <a:cubicBezTo>
                    <a:pt x="1212" y="1392"/>
                    <a:pt x="1278" y="1459"/>
                    <a:pt x="1334" y="1515"/>
                  </a:cubicBezTo>
                  <a:cubicBezTo>
                    <a:pt x="1393" y="1578"/>
                    <a:pt x="1449" y="1634"/>
                    <a:pt x="1547" y="1641"/>
                  </a:cubicBezTo>
                  <a:cubicBezTo>
                    <a:pt x="1831" y="1662"/>
                    <a:pt x="1862" y="1687"/>
                    <a:pt x="1873" y="1694"/>
                  </a:cubicBezTo>
                  <a:lnTo>
                    <a:pt x="1957" y="1750"/>
                  </a:lnTo>
                  <a:lnTo>
                    <a:pt x="1873" y="1802"/>
                  </a:lnTo>
                  <a:cubicBezTo>
                    <a:pt x="1867" y="1809"/>
                    <a:pt x="1711" y="1907"/>
                    <a:pt x="1543" y="1907"/>
                  </a:cubicBezTo>
                  <a:cubicBezTo>
                    <a:pt x="1526" y="1907"/>
                    <a:pt x="1509" y="1906"/>
                    <a:pt x="1491" y="1904"/>
                  </a:cubicBezTo>
                  <a:cubicBezTo>
                    <a:pt x="1414" y="1890"/>
                    <a:pt x="1341" y="1862"/>
                    <a:pt x="1274" y="1816"/>
                  </a:cubicBezTo>
                  <a:cubicBezTo>
                    <a:pt x="1204" y="1780"/>
                    <a:pt x="1152" y="1753"/>
                    <a:pt x="1116" y="1753"/>
                  </a:cubicBezTo>
                  <a:cubicBezTo>
                    <a:pt x="1104" y="1753"/>
                    <a:pt x="1093" y="1757"/>
                    <a:pt x="1085" y="1764"/>
                  </a:cubicBezTo>
                  <a:cubicBezTo>
                    <a:pt x="987" y="1855"/>
                    <a:pt x="756" y="1911"/>
                    <a:pt x="581" y="1939"/>
                  </a:cubicBezTo>
                  <a:lnTo>
                    <a:pt x="525" y="1946"/>
                  </a:lnTo>
                  <a:cubicBezTo>
                    <a:pt x="501" y="1949"/>
                    <a:pt x="476" y="1953"/>
                    <a:pt x="452" y="1953"/>
                  </a:cubicBezTo>
                  <a:lnTo>
                    <a:pt x="420" y="1956"/>
                  </a:lnTo>
                  <a:lnTo>
                    <a:pt x="371" y="1956"/>
                  </a:lnTo>
                  <a:lnTo>
                    <a:pt x="357" y="1960"/>
                  </a:lnTo>
                  <a:lnTo>
                    <a:pt x="340" y="1963"/>
                  </a:lnTo>
                  <a:lnTo>
                    <a:pt x="329" y="1967"/>
                  </a:lnTo>
                  <a:lnTo>
                    <a:pt x="319" y="1967"/>
                  </a:lnTo>
                  <a:cubicBezTo>
                    <a:pt x="312" y="2026"/>
                    <a:pt x="333" y="2083"/>
                    <a:pt x="368" y="2128"/>
                  </a:cubicBezTo>
                  <a:lnTo>
                    <a:pt x="399" y="2163"/>
                  </a:lnTo>
                  <a:lnTo>
                    <a:pt x="403" y="2163"/>
                  </a:lnTo>
                  <a:cubicBezTo>
                    <a:pt x="424" y="2160"/>
                    <a:pt x="441" y="2156"/>
                    <a:pt x="455" y="2156"/>
                  </a:cubicBezTo>
                  <a:cubicBezTo>
                    <a:pt x="469" y="2153"/>
                    <a:pt x="487" y="2153"/>
                    <a:pt x="501" y="2153"/>
                  </a:cubicBezTo>
                  <a:cubicBezTo>
                    <a:pt x="515" y="2153"/>
                    <a:pt x="525" y="2153"/>
                    <a:pt x="539" y="2156"/>
                  </a:cubicBezTo>
                  <a:lnTo>
                    <a:pt x="543" y="2156"/>
                  </a:lnTo>
                  <a:cubicBezTo>
                    <a:pt x="553" y="2156"/>
                    <a:pt x="564" y="2160"/>
                    <a:pt x="571" y="2163"/>
                  </a:cubicBezTo>
                  <a:lnTo>
                    <a:pt x="578" y="2163"/>
                  </a:lnTo>
                  <a:cubicBezTo>
                    <a:pt x="585" y="2167"/>
                    <a:pt x="592" y="2170"/>
                    <a:pt x="599" y="2174"/>
                  </a:cubicBezTo>
                  <a:lnTo>
                    <a:pt x="602" y="2177"/>
                  </a:lnTo>
                  <a:cubicBezTo>
                    <a:pt x="613" y="2181"/>
                    <a:pt x="616" y="2188"/>
                    <a:pt x="623" y="2191"/>
                  </a:cubicBezTo>
                  <a:lnTo>
                    <a:pt x="627" y="2195"/>
                  </a:lnTo>
                  <a:cubicBezTo>
                    <a:pt x="634" y="2202"/>
                    <a:pt x="637" y="2209"/>
                    <a:pt x="644" y="2216"/>
                  </a:cubicBezTo>
                  <a:cubicBezTo>
                    <a:pt x="648" y="2223"/>
                    <a:pt x="655" y="2230"/>
                    <a:pt x="658" y="2240"/>
                  </a:cubicBezTo>
                  <a:lnTo>
                    <a:pt x="662" y="2244"/>
                  </a:lnTo>
                  <a:cubicBezTo>
                    <a:pt x="704" y="2240"/>
                    <a:pt x="746" y="2226"/>
                    <a:pt x="784" y="2205"/>
                  </a:cubicBezTo>
                  <a:cubicBezTo>
                    <a:pt x="830" y="2184"/>
                    <a:pt x="875" y="2160"/>
                    <a:pt x="921" y="2132"/>
                  </a:cubicBezTo>
                  <a:lnTo>
                    <a:pt x="935" y="2121"/>
                  </a:lnTo>
                  <a:lnTo>
                    <a:pt x="949" y="2121"/>
                  </a:lnTo>
                  <a:cubicBezTo>
                    <a:pt x="956" y="2121"/>
                    <a:pt x="1635" y="2072"/>
                    <a:pt x="1747" y="2062"/>
                  </a:cubicBezTo>
                  <a:lnTo>
                    <a:pt x="1785" y="2062"/>
                  </a:lnTo>
                  <a:lnTo>
                    <a:pt x="1799" y="2065"/>
                  </a:lnTo>
                  <a:cubicBezTo>
                    <a:pt x="1810" y="2065"/>
                    <a:pt x="1817" y="2065"/>
                    <a:pt x="1824" y="2069"/>
                  </a:cubicBezTo>
                  <a:lnTo>
                    <a:pt x="1824" y="2040"/>
                  </a:lnTo>
                  <a:lnTo>
                    <a:pt x="1908" y="2054"/>
                  </a:lnTo>
                  <a:cubicBezTo>
                    <a:pt x="2087" y="2090"/>
                    <a:pt x="2300" y="2153"/>
                    <a:pt x="2342" y="2251"/>
                  </a:cubicBezTo>
                  <a:cubicBezTo>
                    <a:pt x="2383" y="2280"/>
                    <a:pt x="2549" y="2312"/>
                    <a:pt x="2729" y="2312"/>
                  </a:cubicBezTo>
                  <a:cubicBezTo>
                    <a:pt x="2845" y="2312"/>
                    <a:pt x="2966" y="2299"/>
                    <a:pt x="3063" y="2265"/>
                  </a:cubicBezTo>
                  <a:lnTo>
                    <a:pt x="3081" y="2258"/>
                  </a:lnTo>
                  <a:cubicBezTo>
                    <a:pt x="3081" y="2209"/>
                    <a:pt x="3081" y="2170"/>
                    <a:pt x="3081" y="2135"/>
                  </a:cubicBezTo>
                  <a:lnTo>
                    <a:pt x="3081" y="2132"/>
                  </a:lnTo>
                  <a:lnTo>
                    <a:pt x="3081" y="2114"/>
                  </a:lnTo>
                  <a:cubicBezTo>
                    <a:pt x="3084" y="2069"/>
                    <a:pt x="3081" y="2019"/>
                    <a:pt x="3077" y="1970"/>
                  </a:cubicBezTo>
                  <a:cubicBezTo>
                    <a:pt x="3067" y="1921"/>
                    <a:pt x="2937" y="1785"/>
                    <a:pt x="2853" y="1701"/>
                  </a:cubicBezTo>
                  <a:lnTo>
                    <a:pt x="2804" y="1652"/>
                  </a:lnTo>
                  <a:cubicBezTo>
                    <a:pt x="2703" y="1550"/>
                    <a:pt x="2699" y="1351"/>
                    <a:pt x="2703" y="1281"/>
                  </a:cubicBezTo>
                  <a:lnTo>
                    <a:pt x="2608" y="1141"/>
                  </a:lnTo>
                  <a:lnTo>
                    <a:pt x="2605" y="1130"/>
                  </a:lnTo>
                  <a:cubicBezTo>
                    <a:pt x="2591" y="1092"/>
                    <a:pt x="2577" y="1053"/>
                    <a:pt x="2559" y="1015"/>
                  </a:cubicBezTo>
                  <a:cubicBezTo>
                    <a:pt x="2531" y="955"/>
                    <a:pt x="2493" y="903"/>
                    <a:pt x="2447" y="857"/>
                  </a:cubicBezTo>
                  <a:cubicBezTo>
                    <a:pt x="2437" y="850"/>
                    <a:pt x="2430" y="840"/>
                    <a:pt x="2419" y="833"/>
                  </a:cubicBezTo>
                  <a:lnTo>
                    <a:pt x="2416" y="829"/>
                  </a:lnTo>
                  <a:cubicBezTo>
                    <a:pt x="2405" y="822"/>
                    <a:pt x="2395" y="819"/>
                    <a:pt x="2384" y="812"/>
                  </a:cubicBezTo>
                  <a:lnTo>
                    <a:pt x="2377" y="808"/>
                  </a:lnTo>
                  <a:cubicBezTo>
                    <a:pt x="2367" y="801"/>
                    <a:pt x="2353" y="798"/>
                    <a:pt x="2342" y="794"/>
                  </a:cubicBezTo>
                  <a:cubicBezTo>
                    <a:pt x="2328" y="787"/>
                    <a:pt x="2314" y="784"/>
                    <a:pt x="2300" y="777"/>
                  </a:cubicBezTo>
                  <a:cubicBezTo>
                    <a:pt x="2164" y="710"/>
                    <a:pt x="2059" y="553"/>
                    <a:pt x="1996" y="427"/>
                  </a:cubicBezTo>
                  <a:cubicBezTo>
                    <a:pt x="1989" y="409"/>
                    <a:pt x="1978" y="395"/>
                    <a:pt x="1971" y="381"/>
                  </a:cubicBezTo>
                  <a:cubicBezTo>
                    <a:pt x="1957" y="346"/>
                    <a:pt x="1943" y="318"/>
                    <a:pt x="1936" y="297"/>
                  </a:cubicBezTo>
                  <a:lnTo>
                    <a:pt x="1754" y="297"/>
                  </a:lnTo>
                  <a:lnTo>
                    <a:pt x="1733" y="273"/>
                  </a:lnTo>
                  <a:cubicBezTo>
                    <a:pt x="1659" y="182"/>
                    <a:pt x="1572" y="101"/>
                    <a:pt x="1474" y="35"/>
                  </a:cubicBezTo>
                  <a:lnTo>
                    <a:pt x="1446" y="21"/>
                  </a:lnTo>
                  <a:cubicBezTo>
                    <a:pt x="1418" y="6"/>
                    <a:pt x="1384" y="1"/>
                    <a:pt x="1346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145"/>
            <p:cNvSpPr/>
            <p:nvPr/>
          </p:nvSpPr>
          <p:spPr>
            <a:xfrm>
              <a:off x="1924802" y="1946215"/>
              <a:ext cx="163" cy="54"/>
            </a:xfrm>
            <a:custGeom>
              <a:rect b="b" l="l" r="r" t="t"/>
              <a:pathLst>
                <a:path extrusionOk="0" h="4" w="12">
                  <a:moveTo>
                    <a:pt x="1" y="4"/>
                  </a:moveTo>
                  <a:lnTo>
                    <a:pt x="1" y="4"/>
                  </a:ln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145"/>
            <p:cNvSpPr/>
            <p:nvPr/>
          </p:nvSpPr>
          <p:spPr>
            <a:xfrm>
              <a:off x="1925752" y="1946065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8" name="Google Shape;988;p145"/>
            <p:cNvSpPr/>
            <p:nvPr/>
          </p:nvSpPr>
          <p:spPr>
            <a:xfrm>
              <a:off x="1928943" y="1940268"/>
              <a:ext cx="109" cy="14"/>
            </a:xfrm>
            <a:custGeom>
              <a:rect b="b" l="l" r="r" t="t"/>
              <a:pathLst>
                <a:path extrusionOk="0" h="1" w="8">
                  <a:moveTo>
                    <a:pt x="7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9" name="Google Shape;989;p145"/>
            <p:cNvSpPr/>
            <p:nvPr/>
          </p:nvSpPr>
          <p:spPr>
            <a:xfrm>
              <a:off x="1925752" y="1940268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0" name="Google Shape;990;p145"/>
            <p:cNvSpPr/>
            <p:nvPr/>
          </p:nvSpPr>
          <p:spPr>
            <a:xfrm>
              <a:off x="1932880" y="1939181"/>
              <a:ext cx="68" cy="54"/>
            </a:xfrm>
            <a:custGeom>
              <a:rect b="b" l="l" r="r" t="t"/>
              <a:pathLst>
                <a:path extrusionOk="0" h="4" w="5">
                  <a:moveTo>
                    <a:pt x="4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1" name="Google Shape;991;p145"/>
            <p:cNvSpPr/>
            <p:nvPr/>
          </p:nvSpPr>
          <p:spPr>
            <a:xfrm>
              <a:off x="1931835" y="1939562"/>
              <a:ext cx="109" cy="54"/>
            </a:xfrm>
            <a:custGeom>
              <a:rect b="b" l="l" r="r" t="t"/>
              <a:pathLst>
                <a:path extrusionOk="0" h="4" w="8">
                  <a:moveTo>
                    <a:pt x="8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2" name="Google Shape;992;p145"/>
            <p:cNvSpPr/>
            <p:nvPr/>
          </p:nvSpPr>
          <p:spPr>
            <a:xfrm>
              <a:off x="1925901" y="1946025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0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3" name="Google Shape;993;p145"/>
            <p:cNvSpPr/>
            <p:nvPr/>
          </p:nvSpPr>
          <p:spPr>
            <a:xfrm>
              <a:off x="1925521" y="1946120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0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4" name="Google Shape;994;p145"/>
            <p:cNvSpPr/>
            <p:nvPr/>
          </p:nvSpPr>
          <p:spPr>
            <a:xfrm>
              <a:off x="1926947" y="194032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5" name="Google Shape;995;p145"/>
            <p:cNvSpPr/>
            <p:nvPr/>
          </p:nvSpPr>
          <p:spPr>
            <a:xfrm>
              <a:off x="1925087" y="1946160"/>
              <a:ext cx="258" cy="68"/>
            </a:xfrm>
            <a:custGeom>
              <a:rect b="b" l="l" r="r" t="t"/>
              <a:pathLst>
                <a:path extrusionOk="0" h="5" w="19">
                  <a:moveTo>
                    <a:pt x="1" y="4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6" name="Google Shape;996;p145"/>
            <p:cNvSpPr/>
            <p:nvPr/>
          </p:nvSpPr>
          <p:spPr>
            <a:xfrm>
              <a:off x="1928033" y="194032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7" name="Google Shape;997;p145"/>
            <p:cNvSpPr/>
            <p:nvPr/>
          </p:nvSpPr>
          <p:spPr>
            <a:xfrm>
              <a:off x="1926037" y="1946025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8" name="Google Shape;998;p145"/>
            <p:cNvSpPr/>
            <p:nvPr/>
          </p:nvSpPr>
          <p:spPr>
            <a:xfrm>
              <a:off x="1929893" y="1940132"/>
              <a:ext cx="149" cy="14"/>
            </a:xfrm>
            <a:custGeom>
              <a:rect b="b" l="l" r="r" t="t"/>
              <a:pathLst>
                <a:path extrusionOk="0" h="1" w="11">
                  <a:moveTo>
                    <a:pt x="11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9" name="Google Shape;999;p145"/>
            <p:cNvSpPr/>
            <p:nvPr/>
          </p:nvSpPr>
          <p:spPr>
            <a:xfrm>
              <a:off x="1930884" y="1939888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0" name="Google Shape;1000;p145"/>
            <p:cNvSpPr/>
            <p:nvPr/>
          </p:nvSpPr>
          <p:spPr>
            <a:xfrm>
              <a:off x="1926132" y="194597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1" name="Google Shape;1001;p145"/>
            <p:cNvSpPr/>
            <p:nvPr/>
          </p:nvSpPr>
          <p:spPr>
            <a:xfrm>
              <a:off x="1928318" y="1943404"/>
              <a:ext cx="6911" cy="2349"/>
            </a:xfrm>
            <a:custGeom>
              <a:rect b="b" l="l" r="r" t="t"/>
              <a:pathLst>
                <a:path extrusionOk="0" h="173" w="509">
                  <a:moveTo>
                    <a:pt x="508" y="1"/>
                  </a:moveTo>
                  <a:cubicBezTo>
                    <a:pt x="423" y="74"/>
                    <a:pt x="250" y="126"/>
                    <a:pt x="90" y="157"/>
                  </a:cubicBezTo>
                  <a:lnTo>
                    <a:pt x="90" y="157"/>
                  </a:lnTo>
                  <a:cubicBezTo>
                    <a:pt x="248" y="126"/>
                    <a:pt x="423" y="77"/>
                    <a:pt x="508" y="1"/>
                  </a:cubicBezTo>
                  <a:close/>
                  <a:moveTo>
                    <a:pt x="90" y="157"/>
                  </a:moveTo>
                  <a:cubicBezTo>
                    <a:pt x="60" y="163"/>
                    <a:pt x="29" y="168"/>
                    <a:pt x="1" y="172"/>
                  </a:cubicBezTo>
                  <a:cubicBezTo>
                    <a:pt x="30" y="168"/>
                    <a:pt x="60" y="163"/>
                    <a:pt x="90" y="15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2" name="Google Shape;1002;p145"/>
            <p:cNvSpPr/>
            <p:nvPr/>
          </p:nvSpPr>
          <p:spPr>
            <a:xfrm>
              <a:off x="1926607" y="1945834"/>
              <a:ext cx="1018" cy="149"/>
            </a:xfrm>
            <a:custGeom>
              <a:rect b="b" l="l" r="r" t="t"/>
              <a:pathLst>
                <a:path extrusionOk="0" h="11" w="75">
                  <a:moveTo>
                    <a:pt x="74" y="0"/>
                  </a:moveTo>
                  <a:lnTo>
                    <a:pt x="74" y="0"/>
                  </a:lnTo>
                  <a:cubicBezTo>
                    <a:pt x="46" y="4"/>
                    <a:pt x="22" y="7"/>
                    <a:pt x="1" y="11"/>
                  </a:cubicBezTo>
                  <a:cubicBezTo>
                    <a:pt x="22" y="11"/>
                    <a:pt x="46" y="4"/>
                    <a:pt x="7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3" name="Google Shape;1003;p145"/>
            <p:cNvSpPr/>
            <p:nvPr/>
          </p:nvSpPr>
          <p:spPr>
            <a:xfrm>
              <a:off x="1927273" y="1949405"/>
              <a:ext cx="17936" cy="10224"/>
            </a:xfrm>
            <a:custGeom>
              <a:rect b="b" l="l" r="r" t="t"/>
              <a:pathLst>
                <a:path extrusionOk="0" h="753" w="1321">
                  <a:moveTo>
                    <a:pt x="1264" y="0"/>
                  </a:moveTo>
                  <a:cubicBezTo>
                    <a:pt x="1159" y="7"/>
                    <a:pt x="589" y="53"/>
                    <a:pt x="480" y="60"/>
                  </a:cubicBezTo>
                  <a:cubicBezTo>
                    <a:pt x="424" y="93"/>
                    <a:pt x="269" y="183"/>
                    <a:pt x="161" y="183"/>
                  </a:cubicBezTo>
                  <a:cubicBezTo>
                    <a:pt x="155" y="183"/>
                    <a:pt x="150" y="183"/>
                    <a:pt x="144" y="182"/>
                  </a:cubicBezTo>
                  <a:cubicBezTo>
                    <a:pt x="137" y="182"/>
                    <a:pt x="130" y="182"/>
                    <a:pt x="123" y="179"/>
                  </a:cubicBezTo>
                  <a:cubicBezTo>
                    <a:pt x="92" y="168"/>
                    <a:pt x="67" y="147"/>
                    <a:pt x="50" y="119"/>
                  </a:cubicBezTo>
                  <a:lnTo>
                    <a:pt x="46" y="109"/>
                  </a:lnTo>
                  <a:lnTo>
                    <a:pt x="46" y="105"/>
                  </a:lnTo>
                  <a:lnTo>
                    <a:pt x="46" y="102"/>
                  </a:lnTo>
                  <a:lnTo>
                    <a:pt x="43" y="98"/>
                  </a:lnTo>
                  <a:cubicBezTo>
                    <a:pt x="39" y="98"/>
                    <a:pt x="36" y="95"/>
                    <a:pt x="32" y="95"/>
                  </a:cubicBezTo>
                  <a:cubicBezTo>
                    <a:pt x="25" y="92"/>
                    <a:pt x="17" y="90"/>
                    <a:pt x="10" y="90"/>
                  </a:cubicBezTo>
                  <a:cubicBezTo>
                    <a:pt x="7" y="90"/>
                    <a:pt x="4" y="90"/>
                    <a:pt x="1" y="91"/>
                  </a:cubicBezTo>
                  <a:cubicBezTo>
                    <a:pt x="85" y="203"/>
                    <a:pt x="130" y="259"/>
                    <a:pt x="340" y="319"/>
                  </a:cubicBezTo>
                  <a:cubicBezTo>
                    <a:pt x="550" y="378"/>
                    <a:pt x="543" y="480"/>
                    <a:pt x="522" y="581"/>
                  </a:cubicBezTo>
                  <a:cubicBezTo>
                    <a:pt x="512" y="648"/>
                    <a:pt x="505" y="686"/>
                    <a:pt x="589" y="742"/>
                  </a:cubicBezTo>
                  <a:lnTo>
                    <a:pt x="610" y="753"/>
                  </a:lnTo>
                  <a:lnTo>
                    <a:pt x="624" y="742"/>
                  </a:lnTo>
                  <a:lnTo>
                    <a:pt x="634" y="735"/>
                  </a:lnTo>
                  <a:cubicBezTo>
                    <a:pt x="648" y="725"/>
                    <a:pt x="662" y="714"/>
                    <a:pt x="680" y="700"/>
                  </a:cubicBezTo>
                  <a:lnTo>
                    <a:pt x="732" y="662"/>
                  </a:lnTo>
                  <a:cubicBezTo>
                    <a:pt x="893" y="537"/>
                    <a:pt x="1010" y="450"/>
                    <a:pt x="1100" y="450"/>
                  </a:cubicBezTo>
                  <a:cubicBezTo>
                    <a:pt x="1116" y="450"/>
                    <a:pt x="1131" y="453"/>
                    <a:pt x="1145" y="459"/>
                  </a:cubicBezTo>
                  <a:cubicBezTo>
                    <a:pt x="1155" y="461"/>
                    <a:pt x="1164" y="463"/>
                    <a:pt x="1173" y="463"/>
                  </a:cubicBezTo>
                  <a:cubicBezTo>
                    <a:pt x="1200" y="463"/>
                    <a:pt x="1225" y="452"/>
                    <a:pt x="1243" y="434"/>
                  </a:cubicBezTo>
                  <a:cubicBezTo>
                    <a:pt x="1240" y="424"/>
                    <a:pt x="1233" y="413"/>
                    <a:pt x="1226" y="403"/>
                  </a:cubicBezTo>
                  <a:cubicBezTo>
                    <a:pt x="1191" y="347"/>
                    <a:pt x="1145" y="273"/>
                    <a:pt x="1166" y="203"/>
                  </a:cubicBezTo>
                  <a:cubicBezTo>
                    <a:pt x="1184" y="161"/>
                    <a:pt x="1215" y="130"/>
                    <a:pt x="1254" y="119"/>
                  </a:cubicBezTo>
                  <a:cubicBezTo>
                    <a:pt x="1296" y="95"/>
                    <a:pt x="1320" y="53"/>
                    <a:pt x="1320" y="7"/>
                  </a:cubicBezTo>
                  <a:lnTo>
                    <a:pt x="1317" y="7"/>
                  </a:lnTo>
                  <a:lnTo>
                    <a:pt x="1303" y="4"/>
                  </a:lnTo>
                  <a:lnTo>
                    <a:pt x="1299" y="4"/>
                  </a:lnTo>
                  <a:lnTo>
                    <a:pt x="128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4" name="Google Shape;1004;p145"/>
            <p:cNvSpPr/>
            <p:nvPr/>
          </p:nvSpPr>
          <p:spPr>
            <a:xfrm>
              <a:off x="1944856" y="1949405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5" name="Google Shape;1005;p145"/>
            <p:cNvSpPr/>
            <p:nvPr/>
          </p:nvSpPr>
          <p:spPr>
            <a:xfrm>
              <a:off x="1945141" y="1949500"/>
              <a:ext cx="68" cy="14"/>
            </a:xfrm>
            <a:custGeom>
              <a:rect b="b" l="l" r="r" t="t"/>
              <a:pathLst>
                <a:path extrusionOk="0" h="1" w="5">
                  <a:moveTo>
                    <a:pt x="4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6" name="Google Shape;1006;p145"/>
            <p:cNvSpPr/>
            <p:nvPr/>
          </p:nvSpPr>
          <p:spPr>
            <a:xfrm>
              <a:off x="1927938" y="1950967"/>
              <a:ext cx="1018" cy="828"/>
            </a:xfrm>
            <a:custGeom>
              <a:rect b="b" l="l" r="r" t="t"/>
              <a:pathLst>
                <a:path extrusionOk="0" h="61" w="75">
                  <a:moveTo>
                    <a:pt x="74" y="60"/>
                  </a:moveTo>
                  <a:cubicBezTo>
                    <a:pt x="43" y="50"/>
                    <a:pt x="15" y="29"/>
                    <a:pt x="1" y="1"/>
                  </a:cubicBezTo>
                  <a:cubicBezTo>
                    <a:pt x="15" y="29"/>
                    <a:pt x="43" y="50"/>
                    <a:pt x="74" y="6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7" name="Google Shape;1007;p145"/>
            <p:cNvSpPr/>
            <p:nvPr/>
          </p:nvSpPr>
          <p:spPr>
            <a:xfrm>
              <a:off x="1927612" y="195058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8" name="Google Shape;1008;p145"/>
            <p:cNvSpPr/>
            <p:nvPr/>
          </p:nvSpPr>
          <p:spPr>
            <a:xfrm>
              <a:off x="1927843" y="1950777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9" name="Google Shape;1009;p145"/>
            <p:cNvSpPr/>
            <p:nvPr/>
          </p:nvSpPr>
          <p:spPr>
            <a:xfrm>
              <a:off x="1944666" y="194935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0" name="Google Shape;1010;p145"/>
            <p:cNvSpPr/>
            <p:nvPr/>
          </p:nvSpPr>
          <p:spPr>
            <a:xfrm>
              <a:off x="1927802" y="1950736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1" name="Google Shape;1011;p145"/>
            <p:cNvSpPr/>
            <p:nvPr/>
          </p:nvSpPr>
          <p:spPr>
            <a:xfrm>
              <a:off x="1927748" y="195068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2" name="Google Shape;1012;p145"/>
            <p:cNvSpPr/>
            <p:nvPr/>
          </p:nvSpPr>
          <p:spPr>
            <a:xfrm>
              <a:off x="1927137" y="1950546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3" name="Google Shape;1013;p145"/>
            <p:cNvSpPr/>
            <p:nvPr/>
          </p:nvSpPr>
          <p:spPr>
            <a:xfrm>
              <a:off x="1944475" y="194931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4" name="Google Shape;1014;p145"/>
            <p:cNvSpPr/>
            <p:nvPr/>
          </p:nvSpPr>
          <p:spPr>
            <a:xfrm>
              <a:off x="2156244" y="1961014"/>
              <a:ext cx="88987" cy="61547"/>
            </a:xfrm>
            <a:custGeom>
              <a:rect b="b" l="l" r="r" t="t"/>
              <a:pathLst>
                <a:path extrusionOk="0" h="4533" w="6554">
                  <a:moveTo>
                    <a:pt x="4106" y="0"/>
                  </a:moveTo>
                  <a:cubicBezTo>
                    <a:pt x="4103" y="0"/>
                    <a:pt x="4100" y="1"/>
                    <a:pt x="4096" y="3"/>
                  </a:cubicBezTo>
                  <a:cubicBezTo>
                    <a:pt x="4009" y="6"/>
                    <a:pt x="3862" y="90"/>
                    <a:pt x="3774" y="178"/>
                  </a:cubicBezTo>
                  <a:cubicBezTo>
                    <a:pt x="3743" y="206"/>
                    <a:pt x="3722" y="244"/>
                    <a:pt x="3722" y="286"/>
                  </a:cubicBezTo>
                  <a:cubicBezTo>
                    <a:pt x="3722" y="342"/>
                    <a:pt x="3701" y="395"/>
                    <a:pt x="3662" y="437"/>
                  </a:cubicBezTo>
                  <a:cubicBezTo>
                    <a:pt x="3645" y="454"/>
                    <a:pt x="3617" y="479"/>
                    <a:pt x="3582" y="510"/>
                  </a:cubicBezTo>
                  <a:cubicBezTo>
                    <a:pt x="3421" y="657"/>
                    <a:pt x="3270" y="811"/>
                    <a:pt x="3133" y="979"/>
                  </a:cubicBezTo>
                  <a:cubicBezTo>
                    <a:pt x="3011" y="1135"/>
                    <a:pt x="2798" y="1141"/>
                    <a:pt x="2612" y="1141"/>
                  </a:cubicBezTo>
                  <a:cubicBezTo>
                    <a:pt x="2597" y="1141"/>
                    <a:pt x="2581" y="1141"/>
                    <a:pt x="2566" y="1141"/>
                  </a:cubicBezTo>
                  <a:cubicBezTo>
                    <a:pt x="2540" y="1139"/>
                    <a:pt x="2513" y="1138"/>
                    <a:pt x="2486" y="1138"/>
                  </a:cubicBezTo>
                  <a:cubicBezTo>
                    <a:pt x="2459" y="1138"/>
                    <a:pt x="2432" y="1139"/>
                    <a:pt x="2405" y="1141"/>
                  </a:cubicBezTo>
                  <a:cubicBezTo>
                    <a:pt x="2381" y="1144"/>
                    <a:pt x="2356" y="1148"/>
                    <a:pt x="2335" y="1158"/>
                  </a:cubicBezTo>
                  <a:cubicBezTo>
                    <a:pt x="2311" y="1172"/>
                    <a:pt x="2311" y="1172"/>
                    <a:pt x="2335" y="1232"/>
                  </a:cubicBezTo>
                  <a:cubicBezTo>
                    <a:pt x="2360" y="1281"/>
                    <a:pt x="2398" y="1375"/>
                    <a:pt x="2314" y="1442"/>
                  </a:cubicBezTo>
                  <a:cubicBezTo>
                    <a:pt x="2234" y="1512"/>
                    <a:pt x="2031" y="1606"/>
                    <a:pt x="1898" y="1669"/>
                  </a:cubicBezTo>
                  <a:lnTo>
                    <a:pt x="1817" y="1708"/>
                  </a:lnTo>
                  <a:cubicBezTo>
                    <a:pt x="1754" y="1732"/>
                    <a:pt x="1684" y="1750"/>
                    <a:pt x="1618" y="1753"/>
                  </a:cubicBezTo>
                  <a:cubicBezTo>
                    <a:pt x="1485" y="1771"/>
                    <a:pt x="1299" y="1795"/>
                    <a:pt x="1243" y="1869"/>
                  </a:cubicBezTo>
                  <a:cubicBezTo>
                    <a:pt x="1204" y="1918"/>
                    <a:pt x="1162" y="1934"/>
                    <a:pt x="1122" y="1934"/>
                  </a:cubicBezTo>
                  <a:cubicBezTo>
                    <a:pt x="1066" y="1934"/>
                    <a:pt x="1013" y="1901"/>
                    <a:pt x="980" y="1883"/>
                  </a:cubicBezTo>
                  <a:cubicBezTo>
                    <a:pt x="941" y="1858"/>
                    <a:pt x="922" y="1848"/>
                    <a:pt x="910" y="1848"/>
                  </a:cubicBezTo>
                  <a:cubicBezTo>
                    <a:pt x="899" y="1848"/>
                    <a:pt x="894" y="1856"/>
                    <a:pt x="886" y="1869"/>
                  </a:cubicBezTo>
                  <a:cubicBezTo>
                    <a:pt x="830" y="1960"/>
                    <a:pt x="742" y="2023"/>
                    <a:pt x="641" y="2047"/>
                  </a:cubicBezTo>
                  <a:cubicBezTo>
                    <a:pt x="627" y="2047"/>
                    <a:pt x="616" y="2051"/>
                    <a:pt x="602" y="2051"/>
                  </a:cubicBezTo>
                  <a:lnTo>
                    <a:pt x="592" y="2051"/>
                  </a:lnTo>
                  <a:cubicBezTo>
                    <a:pt x="581" y="2047"/>
                    <a:pt x="571" y="2047"/>
                    <a:pt x="560" y="2047"/>
                  </a:cubicBezTo>
                  <a:lnTo>
                    <a:pt x="550" y="2044"/>
                  </a:lnTo>
                  <a:cubicBezTo>
                    <a:pt x="543" y="2040"/>
                    <a:pt x="532" y="2037"/>
                    <a:pt x="525" y="2033"/>
                  </a:cubicBezTo>
                  <a:lnTo>
                    <a:pt x="515" y="2030"/>
                  </a:lnTo>
                  <a:cubicBezTo>
                    <a:pt x="504" y="2026"/>
                    <a:pt x="494" y="2019"/>
                    <a:pt x="487" y="2012"/>
                  </a:cubicBezTo>
                  <a:cubicBezTo>
                    <a:pt x="480" y="2009"/>
                    <a:pt x="473" y="2005"/>
                    <a:pt x="469" y="1998"/>
                  </a:cubicBezTo>
                  <a:lnTo>
                    <a:pt x="466" y="2005"/>
                  </a:lnTo>
                  <a:lnTo>
                    <a:pt x="452" y="2016"/>
                  </a:lnTo>
                  <a:lnTo>
                    <a:pt x="431" y="2037"/>
                  </a:lnTo>
                  <a:lnTo>
                    <a:pt x="417" y="2047"/>
                  </a:lnTo>
                  <a:lnTo>
                    <a:pt x="396" y="2068"/>
                  </a:lnTo>
                  <a:lnTo>
                    <a:pt x="385" y="2082"/>
                  </a:lnTo>
                  <a:lnTo>
                    <a:pt x="364" y="2103"/>
                  </a:lnTo>
                  <a:lnTo>
                    <a:pt x="354" y="2117"/>
                  </a:lnTo>
                  <a:lnTo>
                    <a:pt x="336" y="2138"/>
                  </a:lnTo>
                  <a:lnTo>
                    <a:pt x="326" y="2152"/>
                  </a:lnTo>
                  <a:cubicBezTo>
                    <a:pt x="319" y="2159"/>
                    <a:pt x="312" y="2166"/>
                    <a:pt x="308" y="2173"/>
                  </a:cubicBezTo>
                  <a:lnTo>
                    <a:pt x="298" y="2187"/>
                  </a:lnTo>
                  <a:cubicBezTo>
                    <a:pt x="294" y="2198"/>
                    <a:pt x="291" y="2205"/>
                    <a:pt x="284" y="2215"/>
                  </a:cubicBezTo>
                  <a:lnTo>
                    <a:pt x="280" y="2226"/>
                  </a:lnTo>
                  <a:cubicBezTo>
                    <a:pt x="273" y="2236"/>
                    <a:pt x="266" y="2250"/>
                    <a:pt x="263" y="2264"/>
                  </a:cubicBezTo>
                  <a:cubicBezTo>
                    <a:pt x="228" y="2369"/>
                    <a:pt x="179" y="2467"/>
                    <a:pt x="119" y="2562"/>
                  </a:cubicBezTo>
                  <a:lnTo>
                    <a:pt x="95" y="2597"/>
                  </a:lnTo>
                  <a:cubicBezTo>
                    <a:pt x="53" y="2670"/>
                    <a:pt x="0" y="2754"/>
                    <a:pt x="0" y="2789"/>
                  </a:cubicBezTo>
                  <a:cubicBezTo>
                    <a:pt x="4" y="2838"/>
                    <a:pt x="11" y="2887"/>
                    <a:pt x="28" y="2936"/>
                  </a:cubicBezTo>
                  <a:cubicBezTo>
                    <a:pt x="56" y="3034"/>
                    <a:pt x="70" y="3136"/>
                    <a:pt x="74" y="3238"/>
                  </a:cubicBezTo>
                  <a:cubicBezTo>
                    <a:pt x="74" y="3413"/>
                    <a:pt x="116" y="3500"/>
                    <a:pt x="217" y="3637"/>
                  </a:cubicBezTo>
                  <a:cubicBezTo>
                    <a:pt x="291" y="3738"/>
                    <a:pt x="326" y="3864"/>
                    <a:pt x="315" y="3990"/>
                  </a:cubicBezTo>
                  <a:cubicBezTo>
                    <a:pt x="347" y="4043"/>
                    <a:pt x="382" y="4095"/>
                    <a:pt x="424" y="4144"/>
                  </a:cubicBezTo>
                  <a:cubicBezTo>
                    <a:pt x="469" y="4197"/>
                    <a:pt x="522" y="4249"/>
                    <a:pt x="581" y="4295"/>
                  </a:cubicBezTo>
                  <a:cubicBezTo>
                    <a:pt x="697" y="4393"/>
                    <a:pt x="767" y="4456"/>
                    <a:pt x="784" y="4519"/>
                  </a:cubicBezTo>
                  <a:lnTo>
                    <a:pt x="784" y="4522"/>
                  </a:lnTo>
                  <a:lnTo>
                    <a:pt x="788" y="4526"/>
                  </a:lnTo>
                  <a:lnTo>
                    <a:pt x="788" y="4529"/>
                  </a:lnTo>
                  <a:lnTo>
                    <a:pt x="791" y="4533"/>
                  </a:lnTo>
                  <a:cubicBezTo>
                    <a:pt x="900" y="4396"/>
                    <a:pt x="882" y="4204"/>
                    <a:pt x="879" y="4183"/>
                  </a:cubicBezTo>
                  <a:lnTo>
                    <a:pt x="879" y="4179"/>
                  </a:lnTo>
                  <a:lnTo>
                    <a:pt x="872" y="4120"/>
                  </a:lnTo>
                  <a:lnTo>
                    <a:pt x="1233" y="4039"/>
                  </a:lnTo>
                  <a:lnTo>
                    <a:pt x="1478" y="3969"/>
                  </a:lnTo>
                  <a:lnTo>
                    <a:pt x="1891" y="4025"/>
                  </a:lnTo>
                  <a:lnTo>
                    <a:pt x="1891" y="3710"/>
                  </a:lnTo>
                  <a:lnTo>
                    <a:pt x="1905" y="3693"/>
                  </a:lnTo>
                  <a:cubicBezTo>
                    <a:pt x="1940" y="3644"/>
                    <a:pt x="2269" y="3227"/>
                    <a:pt x="2528" y="3227"/>
                  </a:cubicBezTo>
                  <a:cubicBezTo>
                    <a:pt x="2759" y="3227"/>
                    <a:pt x="2951" y="3462"/>
                    <a:pt x="3007" y="3539"/>
                  </a:cubicBezTo>
                  <a:lnTo>
                    <a:pt x="3963" y="3724"/>
                  </a:lnTo>
                  <a:cubicBezTo>
                    <a:pt x="3991" y="3619"/>
                    <a:pt x="4051" y="3434"/>
                    <a:pt x="4145" y="3374"/>
                  </a:cubicBezTo>
                  <a:cubicBezTo>
                    <a:pt x="4180" y="3351"/>
                    <a:pt x="4219" y="3342"/>
                    <a:pt x="4260" y="3342"/>
                  </a:cubicBezTo>
                  <a:cubicBezTo>
                    <a:pt x="4305" y="3342"/>
                    <a:pt x="4351" y="3353"/>
                    <a:pt x="4397" y="3364"/>
                  </a:cubicBezTo>
                  <a:cubicBezTo>
                    <a:pt x="4442" y="3372"/>
                    <a:pt x="4489" y="3381"/>
                    <a:pt x="4529" y="3381"/>
                  </a:cubicBezTo>
                  <a:cubicBezTo>
                    <a:pt x="4552" y="3381"/>
                    <a:pt x="4573" y="3378"/>
                    <a:pt x="4590" y="3371"/>
                  </a:cubicBezTo>
                  <a:cubicBezTo>
                    <a:pt x="4733" y="3297"/>
                    <a:pt x="4940" y="3196"/>
                    <a:pt x="5195" y="3196"/>
                  </a:cubicBezTo>
                  <a:cubicBezTo>
                    <a:pt x="5265" y="3196"/>
                    <a:pt x="5335" y="3206"/>
                    <a:pt x="5402" y="3224"/>
                  </a:cubicBezTo>
                  <a:cubicBezTo>
                    <a:pt x="5441" y="3232"/>
                    <a:pt x="5469" y="3239"/>
                    <a:pt x="5490" y="3239"/>
                  </a:cubicBezTo>
                  <a:cubicBezTo>
                    <a:pt x="5527" y="3239"/>
                    <a:pt x="5545" y="3220"/>
                    <a:pt x="5574" y="3164"/>
                  </a:cubicBezTo>
                  <a:cubicBezTo>
                    <a:pt x="5598" y="3115"/>
                    <a:pt x="5640" y="3080"/>
                    <a:pt x="5693" y="3066"/>
                  </a:cubicBezTo>
                  <a:cubicBezTo>
                    <a:pt x="5721" y="3057"/>
                    <a:pt x="5750" y="3051"/>
                    <a:pt x="5781" y="3051"/>
                  </a:cubicBezTo>
                  <a:cubicBezTo>
                    <a:pt x="5788" y="3051"/>
                    <a:pt x="5794" y="3051"/>
                    <a:pt x="5801" y="3052"/>
                  </a:cubicBezTo>
                  <a:cubicBezTo>
                    <a:pt x="5973" y="3059"/>
                    <a:pt x="6179" y="3157"/>
                    <a:pt x="6249" y="3192"/>
                  </a:cubicBezTo>
                  <a:lnTo>
                    <a:pt x="6554" y="3139"/>
                  </a:lnTo>
                  <a:lnTo>
                    <a:pt x="6466" y="2898"/>
                  </a:lnTo>
                  <a:cubicBezTo>
                    <a:pt x="6396" y="2866"/>
                    <a:pt x="6333" y="2835"/>
                    <a:pt x="6270" y="2793"/>
                  </a:cubicBezTo>
                  <a:lnTo>
                    <a:pt x="6263" y="2789"/>
                  </a:lnTo>
                  <a:lnTo>
                    <a:pt x="6260" y="2786"/>
                  </a:lnTo>
                  <a:cubicBezTo>
                    <a:pt x="6239" y="2775"/>
                    <a:pt x="6221" y="2761"/>
                    <a:pt x="6204" y="2751"/>
                  </a:cubicBezTo>
                  <a:cubicBezTo>
                    <a:pt x="6148" y="2716"/>
                    <a:pt x="6106" y="2663"/>
                    <a:pt x="6081" y="2600"/>
                  </a:cubicBezTo>
                  <a:cubicBezTo>
                    <a:pt x="6081" y="2593"/>
                    <a:pt x="6078" y="2586"/>
                    <a:pt x="6078" y="2579"/>
                  </a:cubicBezTo>
                  <a:cubicBezTo>
                    <a:pt x="6078" y="2492"/>
                    <a:pt x="6078" y="2418"/>
                    <a:pt x="5931" y="2285"/>
                  </a:cubicBezTo>
                  <a:lnTo>
                    <a:pt x="5903" y="2261"/>
                  </a:lnTo>
                  <a:cubicBezTo>
                    <a:pt x="5843" y="2212"/>
                    <a:pt x="5780" y="2166"/>
                    <a:pt x="5717" y="2124"/>
                  </a:cubicBezTo>
                  <a:cubicBezTo>
                    <a:pt x="5619" y="2058"/>
                    <a:pt x="5542" y="2005"/>
                    <a:pt x="5542" y="1904"/>
                  </a:cubicBezTo>
                  <a:cubicBezTo>
                    <a:pt x="5542" y="1862"/>
                    <a:pt x="5525" y="1837"/>
                    <a:pt x="5444" y="1750"/>
                  </a:cubicBezTo>
                  <a:cubicBezTo>
                    <a:pt x="5409" y="1715"/>
                    <a:pt x="5371" y="1669"/>
                    <a:pt x="5321" y="1610"/>
                  </a:cubicBezTo>
                  <a:cubicBezTo>
                    <a:pt x="5174" y="1435"/>
                    <a:pt x="4936" y="1431"/>
                    <a:pt x="4933" y="1431"/>
                  </a:cubicBezTo>
                  <a:lnTo>
                    <a:pt x="4887" y="1431"/>
                  </a:lnTo>
                  <a:lnTo>
                    <a:pt x="4817" y="1256"/>
                  </a:lnTo>
                  <a:lnTo>
                    <a:pt x="4604" y="1225"/>
                  </a:lnTo>
                  <a:lnTo>
                    <a:pt x="4590" y="1218"/>
                  </a:lnTo>
                  <a:cubicBezTo>
                    <a:pt x="4544" y="1183"/>
                    <a:pt x="4516" y="1130"/>
                    <a:pt x="4520" y="1074"/>
                  </a:cubicBezTo>
                  <a:cubicBezTo>
                    <a:pt x="4523" y="1007"/>
                    <a:pt x="4572" y="951"/>
                    <a:pt x="4667" y="906"/>
                  </a:cubicBezTo>
                  <a:cubicBezTo>
                    <a:pt x="4688" y="895"/>
                    <a:pt x="4705" y="878"/>
                    <a:pt x="4712" y="857"/>
                  </a:cubicBezTo>
                  <a:cubicBezTo>
                    <a:pt x="4737" y="790"/>
                    <a:pt x="4677" y="678"/>
                    <a:pt x="4639" y="601"/>
                  </a:cubicBezTo>
                  <a:cubicBezTo>
                    <a:pt x="4625" y="573"/>
                    <a:pt x="4611" y="542"/>
                    <a:pt x="4600" y="510"/>
                  </a:cubicBezTo>
                  <a:cubicBezTo>
                    <a:pt x="4597" y="507"/>
                    <a:pt x="4597" y="503"/>
                    <a:pt x="4593" y="500"/>
                  </a:cubicBezTo>
                  <a:lnTo>
                    <a:pt x="4590" y="493"/>
                  </a:lnTo>
                  <a:lnTo>
                    <a:pt x="4586" y="486"/>
                  </a:lnTo>
                  <a:lnTo>
                    <a:pt x="4579" y="475"/>
                  </a:lnTo>
                  <a:lnTo>
                    <a:pt x="4576" y="468"/>
                  </a:lnTo>
                  <a:lnTo>
                    <a:pt x="4565" y="451"/>
                  </a:lnTo>
                  <a:lnTo>
                    <a:pt x="4562" y="444"/>
                  </a:lnTo>
                  <a:lnTo>
                    <a:pt x="4551" y="430"/>
                  </a:lnTo>
                  <a:lnTo>
                    <a:pt x="4541" y="416"/>
                  </a:lnTo>
                  <a:lnTo>
                    <a:pt x="4534" y="405"/>
                  </a:lnTo>
                  <a:lnTo>
                    <a:pt x="4516" y="381"/>
                  </a:lnTo>
                  <a:cubicBezTo>
                    <a:pt x="4446" y="286"/>
                    <a:pt x="4345" y="157"/>
                    <a:pt x="4243" y="38"/>
                  </a:cubicBezTo>
                  <a:lnTo>
                    <a:pt x="4226" y="38"/>
                  </a:lnTo>
                  <a:lnTo>
                    <a:pt x="4208" y="34"/>
                  </a:lnTo>
                  <a:lnTo>
                    <a:pt x="4198" y="31"/>
                  </a:lnTo>
                  <a:lnTo>
                    <a:pt x="4177" y="24"/>
                  </a:lnTo>
                  <a:lnTo>
                    <a:pt x="4170" y="20"/>
                  </a:lnTo>
                  <a:cubicBezTo>
                    <a:pt x="4163" y="17"/>
                    <a:pt x="4156" y="13"/>
                    <a:pt x="4145" y="10"/>
                  </a:cubicBezTo>
                  <a:cubicBezTo>
                    <a:pt x="4142" y="10"/>
                    <a:pt x="4138" y="6"/>
                    <a:pt x="4131" y="3"/>
                  </a:cubicBezTo>
                  <a:lnTo>
                    <a:pt x="4114" y="3"/>
                  </a:lnTo>
                  <a:cubicBezTo>
                    <a:pt x="4112" y="1"/>
                    <a:pt x="4109" y="0"/>
                    <a:pt x="410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5" name="Google Shape;1015;p145"/>
            <p:cNvSpPr/>
            <p:nvPr/>
          </p:nvSpPr>
          <p:spPr>
            <a:xfrm>
              <a:off x="2069728" y="1940363"/>
              <a:ext cx="85810" cy="69734"/>
            </a:xfrm>
            <a:custGeom>
              <a:rect b="b" l="l" r="r" t="t"/>
              <a:pathLst>
                <a:path extrusionOk="0" h="5136" w="6320">
                  <a:moveTo>
                    <a:pt x="1573" y="0"/>
                  </a:moveTo>
                  <a:cubicBezTo>
                    <a:pt x="1560" y="0"/>
                    <a:pt x="1539" y="14"/>
                    <a:pt x="1496" y="53"/>
                  </a:cubicBezTo>
                  <a:cubicBezTo>
                    <a:pt x="1452" y="94"/>
                    <a:pt x="1400" y="143"/>
                    <a:pt x="1334" y="143"/>
                  </a:cubicBezTo>
                  <a:cubicBezTo>
                    <a:pt x="1326" y="143"/>
                    <a:pt x="1318" y="142"/>
                    <a:pt x="1310" y="141"/>
                  </a:cubicBezTo>
                  <a:lnTo>
                    <a:pt x="1250" y="134"/>
                  </a:lnTo>
                  <a:cubicBezTo>
                    <a:pt x="1186" y="123"/>
                    <a:pt x="1068" y="103"/>
                    <a:pt x="976" y="103"/>
                  </a:cubicBezTo>
                  <a:cubicBezTo>
                    <a:pt x="924" y="103"/>
                    <a:pt x="880" y="109"/>
                    <a:pt x="858" y="127"/>
                  </a:cubicBezTo>
                  <a:cubicBezTo>
                    <a:pt x="820" y="158"/>
                    <a:pt x="802" y="284"/>
                    <a:pt x="792" y="365"/>
                  </a:cubicBezTo>
                  <a:cubicBezTo>
                    <a:pt x="778" y="470"/>
                    <a:pt x="767" y="526"/>
                    <a:pt x="736" y="561"/>
                  </a:cubicBezTo>
                  <a:cubicBezTo>
                    <a:pt x="659" y="638"/>
                    <a:pt x="512" y="831"/>
                    <a:pt x="512" y="901"/>
                  </a:cubicBezTo>
                  <a:cubicBezTo>
                    <a:pt x="512" y="915"/>
                    <a:pt x="508" y="929"/>
                    <a:pt x="508" y="939"/>
                  </a:cubicBezTo>
                  <a:lnTo>
                    <a:pt x="508" y="943"/>
                  </a:lnTo>
                  <a:cubicBezTo>
                    <a:pt x="501" y="978"/>
                    <a:pt x="487" y="1013"/>
                    <a:pt x="463" y="1041"/>
                  </a:cubicBezTo>
                  <a:lnTo>
                    <a:pt x="480" y="1139"/>
                  </a:lnTo>
                  <a:lnTo>
                    <a:pt x="487" y="1184"/>
                  </a:lnTo>
                  <a:lnTo>
                    <a:pt x="487" y="1195"/>
                  </a:lnTo>
                  <a:lnTo>
                    <a:pt x="491" y="1230"/>
                  </a:lnTo>
                  <a:lnTo>
                    <a:pt x="494" y="1244"/>
                  </a:lnTo>
                  <a:lnTo>
                    <a:pt x="498" y="1272"/>
                  </a:lnTo>
                  <a:lnTo>
                    <a:pt x="501" y="1289"/>
                  </a:lnTo>
                  <a:lnTo>
                    <a:pt x="505" y="1310"/>
                  </a:lnTo>
                  <a:lnTo>
                    <a:pt x="508" y="1328"/>
                  </a:lnTo>
                  <a:lnTo>
                    <a:pt x="508" y="1342"/>
                  </a:lnTo>
                  <a:cubicBezTo>
                    <a:pt x="508" y="1352"/>
                    <a:pt x="508" y="1363"/>
                    <a:pt x="512" y="1370"/>
                  </a:cubicBezTo>
                  <a:cubicBezTo>
                    <a:pt x="529" y="1527"/>
                    <a:pt x="575" y="2056"/>
                    <a:pt x="431" y="2199"/>
                  </a:cubicBezTo>
                  <a:cubicBezTo>
                    <a:pt x="351" y="2290"/>
                    <a:pt x="288" y="2388"/>
                    <a:pt x="239" y="2497"/>
                  </a:cubicBezTo>
                  <a:lnTo>
                    <a:pt x="235" y="2500"/>
                  </a:lnTo>
                  <a:lnTo>
                    <a:pt x="232" y="2514"/>
                  </a:lnTo>
                  <a:lnTo>
                    <a:pt x="214" y="2525"/>
                  </a:lnTo>
                  <a:cubicBezTo>
                    <a:pt x="106" y="2613"/>
                    <a:pt x="32" y="2739"/>
                    <a:pt x="11" y="2879"/>
                  </a:cubicBezTo>
                  <a:cubicBezTo>
                    <a:pt x="4" y="2935"/>
                    <a:pt x="1" y="2994"/>
                    <a:pt x="1" y="3050"/>
                  </a:cubicBezTo>
                  <a:cubicBezTo>
                    <a:pt x="1" y="3131"/>
                    <a:pt x="4" y="3215"/>
                    <a:pt x="11" y="3295"/>
                  </a:cubicBezTo>
                  <a:cubicBezTo>
                    <a:pt x="18" y="3365"/>
                    <a:pt x="25" y="3435"/>
                    <a:pt x="25" y="3512"/>
                  </a:cubicBezTo>
                  <a:cubicBezTo>
                    <a:pt x="25" y="3589"/>
                    <a:pt x="57" y="3645"/>
                    <a:pt x="99" y="3722"/>
                  </a:cubicBezTo>
                  <a:lnTo>
                    <a:pt x="120" y="3768"/>
                  </a:lnTo>
                  <a:lnTo>
                    <a:pt x="130" y="3782"/>
                  </a:lnTo>
                  <a:lnTo>
                    <a:pt x="144" y="3813"/>
                  </a:lnTo>
                  <a:lnTo>
                    <a:pt x="151" y="3834"/>
                  </a:lnTo>
                  <a:cubicBezTo>
                    <a:pt x="158" y="3845"/>
                    <a:pt x="162" y="3852"/>
                    <a:pt x="165" y="3862"/>
                  </a:cubicBezTo>
                  <a:cubicBezTo>
                    <a:pt x="169" y="3873"/>
                    <a:pt x="172" y="3880"/>
                    <a:pt x="176" y="3887"/>
                  </a:cubicBezTo>
                  <a:cubicBezTo>
                    <a:pt x="176" y="3894"/>
                    <a:pt x="179" y="3901"/>
                    <a:pt x="183" y="3908"/>
                  </a:cubicBezTo>
                  <a:lnTo>
                    <a:pt x="186" y="3915"/>
                  </a:lnTo>
                  <a:cubicBezTo>
                    <a:pt x="239" y="3985"/>
                    <a:pt x="508" y="4023"/>
                    <a:pt x="704" y="4055"/>
                  </a:cubicBezTo>
                  <a:cubicBezTo>
                    <a:pt x="799" y="4069"/>
                    <a:pt x="890" y="4083"/>
                    <a:pt x="963" y="4097"/>
                  </a:cubicBezTo>
                  <a:cubicBezTo>
                    <a:pt x="1254" y="4163"/>
                    <a:pt x="1545" y="4552"/>
                    <a:pt x="1534" y="4724"/>
                  </a:cubicBezTo>
                  <a:cubicBezTo>
                    <a:pt x="1527" y="4829"/>
                    <a:pt x="1681" y="5074"/>
                    <a:pt x="1790" y="5130"/>
                  </a:cubicBezTo>
                  <a:cubicBezTo>
                    <a:pt x="1798" y="5134"/>
                    <a:pt x="1809" y="5136"/>
                    <a:pt x="1822" y="5136"/>
                  </a:cubicBezTo>
                  <a:cubicBezTo>
                    <a:pt x="1884" y="5136"/>
                    <a:pt x="1992" y="5096"/>
                    <a:pt x="2070" y="5070"/>
                  </a:cubicBezTo>
                  <a:cubicBezTo>
                    <a:pt x="2147" y="5035"/>
                    <a:pt x="2231" y="5011"/>
                    <a:pt x="2315" y="5004"/>
                  </a:cubicBezTo>
                  <a:lnTo>
                    <a:pt x="2350" y="5004"/>
                  </a:lnTo>
                  <a:cubicBezTo>
                    <a:pt x="2850" y="5004"/>
                    <a:pt x="2973" y="4962"/>
                    <a:pt x="2997" y="4937"/>
                  </a:cubicBezTo>
                  <a:cubicBezTo>
                    <a:pt x="3025" y="4916"/>
                    <a:pt x="3057" y="4902"/>
                    <a:pt x="3088" y="4902"/>
                  </a:cubicBezTo>
                  <a:cubicBezTo>
                    <a:pt x="3095" y="4885"/>
                    <a:pt x="3102" y="4867"/>
                    <a:pt x="3109" y="4850"/>
                  </a:cubicBezTo>
                  <a:lnTo>
                    <a:pt x="3113" y="4832"/>
                  </a:lnTo>
                  <a:lnTo>
                    <a:pt x="3123" y="4797"/>
                  </a:lnTo>
                  <a:lnTo>
                    <a:pt x="3130" y="4780"/>
                  </a:lnTo>
                  <a:lnTo>
                    <a:pt x="3141" y="4748"/>
                  </a:lnTo>
                  <a:lnTo>
                    <a:pt x="3144" y="4727"/>
                  </a:lnTo>
                  <a:lnTo>
                    <a:pt x="3155" y="4699"/>
                  </a:lnTo>
                  <a:lnTo>
                    <a:pt x="3158" y="4678"/>
                  </a:lnTo>
                  <a:lnTo>
                    <a:pt x="3165" y="4653"/>
                  </a:lnTo>
                  <a:lnTo>
                    <a:pt x="3172" y="4636"/>
                  </a:lnTo>
                  <a:lnTo>
                    <a:pt x="3176" y="4611"/>
                  </a:lnTo>
                  <a:lnTo>
                    <a:pt x="3183" y="4590"/>
                  </a:lnTo>
                  <a:lnTo>
                    <a:pt x="3186" y="4569"/>
                  </a:lnTo>
                  <a:lnTo>
                    <a:pt x="3190" y="4552"/>
                  </a:lnTo>
                  <a:lnTo>
                    <a:pt x="3197" y="4531"/>
                  </a:lnTo>
                  <a:lnTo>
                    <a:pt x="3200" y="4517"/>
                  </a:lnTo>
                  <a:lnTo>
                    <a:pt x="3204" y="4496"/>
                  </a:lnTo>
                  <a:lnTo>
                    <a:pt x="3207" y="4485"/>
                  </a:lnTo>
                  <a:lnTo>
                    <a:pt x="3211" y="4468"/>
                  </a:lnTo>
                  <a:lnTo>
                    <a:pt x="3211" y="4457"/>
                  </a:lnTo>
                  <a:lnTo>
                    <a:pt x="3214" y="4440"/>
                  </a:lnTo>
                  <a:lnTo>
                    <a:pt x="3214" y="4433"/>
                  </a:lnTo>
                  <a:lnTo>
                    <a:pt x="3218" y="4419"/>
                  </a:lnTo>
                  <a:lnTo>
                    <a:pt x="3218" y="4415"/>
                  </a:lnTo>
                  <a:lnTo>
                    <a:pt x="3218" y="4401"/>
                  </a:lnTo>
                  <a:lnTo>
                    <a:pt x="3218" y="4391"/>
                  </a:lnTo>
                  <a:lnTo>
                    <a:pt x="3221" y="4370"/>
                  </a:lnTo>
                  <a:lnTo>
                    <a:pt x="3235" y="4352"/>
                  </a:lnTo>
                  <a:cubicBezTo>
                    <a:pt x="3617" y="3960"/>
                    <a:pt x="3838" y="3754"/>
                    <a:pt x="3894" y="3740"/>
                  </a:cubicBezTo>
                  <a:cubicBezTo>
                    <a:pt x="3922" y="3733"/>
                    <a:pt x="3953" y="3733"/>
                    <a:pt x="3985" y="3733"/>
                  </a:cubicBezTo>
                  <a:lnTo>
                    <a:pt x="3995" y="3733"/>
                  </a:lnTo>
                  <a:cubicBezTo>
                    <a:pt x="4013" y="3735"/>
                    <a:pt x="4030" y="3736"/>
                    <a:pt x="4047" y="3736"/>
                  </a:cubicBezTo>
                  <a:cubicBezTo>
                    <a:pt x="4081" y="3736"/>
                    <a:pt x="4114" y="3732"/>
                    <a:pt x="4149" y="3722"/>
                  </a:cubicBezTo>
                  <a:cubicBezTo>
                    <a:pt x="4163" y="3719"/>
                    <a:pt x="4181" y="3708"/>
                    <a:pt x="4195" y="3701"/>
                  </a:cubicBezTo>
                  <a:cubicBezTo>
                    <a:pt x="4227" y="3680"/>
                    <a:pt x="4265" y="3669"/>
                    <a:pt x="4304" y="3669"/>
                  </a:cubicBezTo>
                  <a:cubicBezTo>
                    <a:pt x="4335" y="3669"/>
                    <a:pt x="4366" y="3677"/>
                    <a:pt x="4394" y="3691"/>
                  </a:cubicBezTo>
                  <a:cubicBezTo>
                    <a:pt x="4520" y="3743"/>
                    <a:pt x="4618" y="3845"/>
                    <a:pt x="4671" y="3971"/>
                  </a:cubicBezTo>
                  <a:cubicBezTo>
                    <a:pt x="4695" y="3932"/>
                    <a:pt x="4723" y="3880"/>
                    <a:pt x="4744" y="3841"/>
                  </a:cubicBezTo>
                  <a:cubicBezTo>
                    <a:pt x="4758" y="3810"/>
                    <a:pt x="4772" y="3782"/>
                    <a:pt x="4786" y="3754"/>
                  </a:cubicBezTo>
                  <a:lnTo>
                    <a:pt x="4835" y="3663"/>
                  </a:lnTo>
                  <a:cubicBezTo>
                    <a:pt x="4930" y="3491"/>
                    <a:pt x="5182" y="3036"/>
                    <a:pt x="5182" y="2942"/>
                  </a:cubicBezTo>
                  <a:cubicBezTo>
                    <a:pt x="5182" y="2840"/>
                    <a:pt x="5276" y="2763"/>
                    <a:pt x="5357" y="2693"/>
                  </a:cubicBezTo>
                  <a:cubicBezTo>
                    <a:pt x="5388" y="2672"/>
                    <a:pt x="5416" y="2644"/>
                    <a:pt x="5441" y="2616"/>
                  </a:cubicBezTo>
                  <a:lnTo>
                    <a:pt x="5441" y="2584"/>
                  </a:lnTo>
                  <a:cubicBezTo>
                    <a:pt x="5437" y="2476"/>
                    <a:pt x="5434" y="2311"/>
                    <a:pt x="5546" y="2266"/>
                  </a:cubicBezTo>
                  <a:cubicBezTo>
                    <a:pt x="5588" y="2245"/>
                    <a:pt x="5651" y="2052"/>
                    <a:pt x="5634" y="1986"/>
                  </a:cubicBezTo>
                  <a:cubicBezTo>
                    <a:pt x="5609" y="1853"/>
                    <a:pt x="5966" y="1338"/>
                    <a:pt x="5970" y="1335"/>
                  </a:cubicBezTo>
                  <a:cubicBezTo>
                    <a:pt x="6005" y="1289"/>
                    <a:pt x="6064" y="1275"/>
                    <a:pt x="6131" y="1261"/>
                  </a:cubicBezTo>
                  <a:cubicBezTo>
                    <a:pt x="6218" y="1244"/>
                    <a:pt x="6278" y="1230"/>
                    <a:pt x="6281" y="1188"/>
                  </a:cubicBezTo>
                  <a:cubicBezTo>
                    <a:pt x="6285" y="1160"/>
                    <a:pt x="6288" y="1132"/>
                    <a:pt x="6292" y="1100"/>
                  </a:cubicBezTo>
                  <a:cubicBezTo>
                    <a:pt x="6302" y="1037"/>
                    <a:pt x="6320" y="925"/>
                    <a:pt x="6292" y="918"/>
                  </a:cubicBezTo>
                  <a:cubicBezTo>
                    <a:pt x="6183" y="883"/>
                    <a:pt x="6022" y="750"/>
                    <a:pt x="6022" y="631"/>
                  </a:cubicBezTo>
                  <a:lnTo>
                    <a:pt x="6022" y="607"/>
                  </a:lnTo>
                  <a:lnTo>
                    <a:pt x="6022" y="600"/>
                  </a:lnTo>
                  <a:lnTo>
                    <a:pt x="6022" y="579"/>
                  </a:lnTo>
                  <a:lnTo>
                    <a:pt x="6022" y="568"/>
                  </a:lnTo>
                  <a:lnTo>
                    <a:pt x="6022" y="547"/>
                  </a:lnTo>
                  <a:lnTo>
                    <a:pt x="6022" y="533"/>
                  </a:lnTo>
                  <a:lnTo>
                    <a:pt x="6022" y="508"/>
                  </a:lnTo>
                  <a:lnTo>
                    <a:pt x="6022" y="494"/>
                  </a:lnTo>
                  <a:cubicBezTo>
                    <a:pt x="6022" y="480"/>
                    <a:pt x="6026" y="470"/>
                    <a:pt x="6026" y="456"/>
                  </a:cubicBezTo>
                  <a:lnTo>
                    <a:pt x="6026" y="449"/>
                  </a:lnTo>
                  <a:cubicBezTo>
                    <a:pt x="6029" y="438"/>
                    <a:pt x="6029" y="424"/>
                    <a:pt x="6033" y="414"/>
                  </a:cubicBezTo>
                  <a:lnTo>
                    <a:pt x="6033" y="400"/>
                  </a:lnTo>
                  <a:cubicBezTo>
                    <a:pt x="6033" y="393"/>
                    <a:pt x="6033" y="386"/>
                    <a:pt x="6036" y="382"/>
                  </a:cubicBezTo>
                  <a:cubicBezTo>
                    <a:pt x="5987" y="344"/>
                    <a:pt x="5949" y="295"/>
                    <a:pt x="5931" y="235"/>
                  </a:cubicBezTo>
                  <a:cubicBezTo>
                    <a:pt x="5917" y="207"/>
                    <a:pt x="5900" y="183"/>
                    <a:pt x="5879" y="158"/>
                  </a:cubicBezTo>
                  <a:cubicBezTo>
                    <a:pt x="5872" y="148"/>
                    <a:pt x="5865" y="141"/>
                    <a:pt x="5854" y="134"/>
                  </a:cubicBezTo>
                  <a:cubicBezTo>
                    <a:pt x="5847" y="123"/>
                    <a:pt x="5833" y="106"/>
                    <a:pt x="5826" y="95"/>
                  </a:cubicBezTo>
                  <a:cubicBezTo>
                    <a:pt x="5816" y="81"/>
                    <a:pt x="5805" y="71"/>
                    <a:pt x="5788" y="60"/>
                  </a:cubicBezTo>
                  <a:cubicBezTo>
                    <a:pt x="5782" y="59"/>
                    <a:pt x="5776" y="58"/>
                    <a:pt x="5770" y="58"/>
                  </a:cubicBezTo>
                  <a:cubicBezTo>
                    <a:pt x="5763" y="58"/>
                    <a:pt x="5756" y="59"/>
                    <a:pt x="5749" y="60"/>
                  </a:cubicBezTo>
                  <a:cubicBezTo>
                    <a:pt x="5732" y="71"/>
                    <a:pt x="5718" y="81"/>
                    <a:pt x="5704" y="95"/>
                  </a:cubicBezTo>
                  <a:cubicBezTo>
                    <a:pt x="5690" y="106"/>
                    <a:pt x="5679" y="120"/>
                    <a:pt x="5665" y="137"/>
                  </a:cubicBezTo>
                  <a:cubicBezTo>
                    <a:pt x="5651" y="155"/>
                    <a:pt x="5641" y="165"/>
                    <a:pt x="5630" y="179"/>
                  </a:cubicBezTo>
                  <a:lnTo>
                    <a:pt x="5613" y="200"/>
                  </a:lnTo>
                  <a:cubicBezTo>
                    <a:pt x="5536" y="291"/>
                    <a:pt x="5458" y="386"/>
                    <a:pt x="5364" y="417"/>
                  </a:cubicBezTo>
                  <a:cubicBezTo>
                    <a:pt x="5332" y="429"/>
                    <a:pt x="5298" y="433"/>
                    <a:pt x="5263" y="433"/>
                  </a:cubicBezTo>
                  <a:cubicBezTo>
                    <a:pt x="5123" y="433"/>
                    <a:pt x="4971" y="357"/>
                    <a:pt x="4881" y="309"/>
                  </a:cubicBezTo>
                  <a:lnTo>
                    <a:pt x="4863" y="302"/>
                  </a:lnTo>
                  <a:cubicBezTo>
                    <a:pt x="4839" y="289"/>
                    <a:pt x="4764" y="285"/>
                    <a:pt x="4679" y="285"/>
                  </a:cubicBezTo>
                  <a:cubicBezTo>
                    <a:pt x="4628" y="285"/>
                    <a:pt x="4573" y="287"/>
                    <a:pt x="4524" y="288"/>
                  </a:cubicBezTo>
                  <a:lnTo>
                    <a:pt x="4468" y="288"/>
                  </a:lnTo>
                  <a:cubicBezTo>
                    <a:pt x="4412" y="288"/>
                    <a:pt x="4356" y="291"/>
                    <a:pt x="4310" y="295"/>
                  </a:cubicBezTo>
                  <a:cubicBezTo>
                    <a:pt x="4268" y="295"/>
                    <a:pt x="4230" y="295"/>
                    <a:pt x="4191" y="291"/>
                  </a:cubicBezTo>
                  <a:cubicBezTo>
                    <a:pt x="4188" y="291"/>
                    <a:pt x="4185" y="291"/>
                    <a:pt x="4183" y="291"/>
                  </a:cubicBezTo>
                  <a:cubicBezTo>
                    <a:pt x="4117" y="291"/>
                    <a:pt x="4034" y="364"/>
                    <a:pt x="3960" y="431"/>
                  </a:cubicBezTo>
                  <a:cubicBezTo>
                    <a:pt x="3922" y="473"/>
                    <a:pt x="3873" y="508"/>
                    <a:pt x="3824" y="540"/>
                  </a:cubicBezTo>
                  <a:cubicBezTo>
                    <a:pt x="3792" y="558"/>
                    <a:pt x="3761" y="568"/>
                    <a:pt x="3726" y="575"/>
                  </a:cubicBezTo>
                  <a:cubicBezTo>
                    <a:pt x="3670" y="582"/>
                    <a:pt x="3614" y="586"/>
                    <a:pt x="3558" y="586"/>
                  </a:cubicBezTo>
                  <a:cubicBezTo>
                    <a:pt x="3450" y="586"/>
                    <a:pt x="3343" y="572"/>
                    <a:pt x="3239" y="547"/>
                  </a:cubicBezTo>
                  <a:cubicBezTo>
                    <a:pt x="3193" y="526"/>
                    <a:pt x="3148" y="505"/>
                    <a:pt x="3106" y="473"/>
                  </a:cubicBezTo>
                  <a:lnTo>
                    <a:pt x="3053" y="442"/>
                  </a:lnTo>
                  <a:cubicBezTo>
                    <a:pt x="2987" y="396"/>
                    <a:pt x="2875" y="323"/>
                    <a:pt x="2840" y="323"/>
                  </a:cubicBezTo>
                  <a:cubicBezTo>
                    <a:pt x="2689" y="326"/>
                    <a:pt x="2546" y="368"/>
                    <a:pt x="2420" y="442"/>
                  </a:cubicBezTo>
                  <a:cubicBezTo>
                    <a:pt x="2390" y="462"/>
                    <a:pt x="2357" y="473"/>
                    <a:pt x="2323" y="473"/>
                  </a:cubicBezTo>
                  <a:cubicBezTo>
                    <a:pt x="2309" y="473"/>
                    <a:pt x="2294" y="471"/>
                    <a:pt x="2280" y="466"/>
                  </a:cubicBezTo>
                  <a:cubicBezTo>
                    <a:pt x="2192" y="442"/>
                    <a:pt x="2143" y="347"/>
                    <a:pt x="2098" y="256"/>
                  </a:cubicBezTo>
                  <a:cubicBezTo>
                    <a:pt x="2080" y="214"/>
                    <a:pt x="2056" y="176"/>
                    <a:pt x="2028" y="137"/>
                  </a:cubicBezTo>
                  <a:cubicBezTo>
                    <a:pt x="2000" y="102"/>
                    <a:pt x="1937" y="99"/>
                    <a:pt x="1867" y="95"/>
                  </a:cubicBezTo>
                  <a:cubicBezTo>
                    <a:pt x="1779" y="88"/>
                    <a:pt x="1681" y="85"/>
                    <a:pt x="1597" y="15"/>
                  </a:cubicBezTo>
                  <a:cubicBezTo>
                    <a:pt x="1589" y="6"/>
                    <a:pt x="1582" y="0"/>
                    <a:pt x="157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6" name="Google Shape;1016;p145"/>
            <p:cNvSpPr/>
            <p:nvPr/>
          </p:nvSpPr>
          <p:spPr>
            <a:xfrm>
              <a:off x="2055186" y="1951225"/>
              <a:ext cx="19973" cy="43584"/>
            </a:xfrm>
            <a:custGeom>
              <a:rect b="b" l="l" r="r" t="t"/>
              <a:pathLst>
                <a:path extrusionOk="0" h="3210" w="1471">
                  <a:moveTo>
                    <a:pt x="1062" y="0"/>
                  </a:moveTo>
                  <a:cubicBezTo>
                    <a:pt x="1045" y="0"/>
                    <a:pt x="1029" y="6"/>
                    <a:pt x="1016" y="17"/>
                  </a:cubicBezTo>
                  <a:cubicBezTo>
                    <a:pt x="1009" y="20"/>
                    <a:pt x="1005" y="24"/>
                    <a:pt x="1005" y="31"/>
                  </a:cubicBezTo>
                  <a:cubicBezTo>
                    <a:pt x="1002" y="34"/>
                    <a:pt x="998" y="38"/>
                    <a:pt x="995" y="41"/>
                  </a:cubicBezTo>
                  <a:lnTo>
                    <a:pt x="995" y="48"/>
                  </a:lnTo>
                  <a:cubicBezTo>
                    <a:pt x="995" y="52"/>
                    <a:pt x="991" y="55"/>
                    <a:pt x="988" y="59"/>
                  </a:cubicBezTo>
                  <a:lnTo>
                    <a:pt x="984" y="66"/>
                  </a:lnTo>
                  <a:cubicBezTo>
                    <a:pt x="984" y="73"/>
                    <a:pt x="984" y="76"/>
                    <a:pt x="981" y="83"/>
                  </a:cubicBezTo>
                  <a:lnTo>
                    <a:pt x="981" y="87"/>
                  </a:lnTo>
                  <a:cubicBezTo>
                    <a:pt x="974" y="118"/>
                    <a:pt x="974" y="150"/>
                    <a:pt x="981" y="181"/>
                  </a:cubicBezTo>
                  <a:lnTo>
                    <a:pt x="1030" y="388"/>
                  </a:lnTo>
                  <a:lnTo>
                    <a:pt x="967" y="328"/>
                  </a:lnTo>
                  <a:lnTo>
                    <a:pt x="963" y="335"/>
                  </a:lnTo>
                  <a:lnTo>
                    <a:pt x="956" y="339"/>
                  </a:lnTo>
                  <a:lnTo>
                    <a:pt x="953" y="346"/>
                  </a:lnTo>
                  <a:lnTo>
                    <a:pt x="946" y="353"/>
                  </a:lnTo>
                  <a:lnTo>
                    <a:pt x="942" y="356"/>
                  </a:lnTo>
                  <a:lnTo>
                    <a:pt x="939" y="360"/>
                  </a:lnTo>
                  <a:lnTo>
                    <a:pt x="932" y="367"/>
                  </a:lnTo>
                  <a:lnTo>
                    <a:pt x="925" y="370"/>
                  </a:lnTo>
                  <a:lnTo>
                    <a:pt x="921" y="374"/>
                  </a:lnTo>
                  <a:lnTo>
                    <a:pt x="914" y="377"/>
                  </a:lnTo>
                  <a:lnTo>
                    <a:pt x="907" y="384"/>
                  </a:lnTo>
                  <a:lnTo>
                    <a:pt x="904" y="384"/>
                  </a:lnTo>
                  <a:lnTo>
                    <a:pt x="897" y="391"/>
                  </a:lnTo>
                  <a:lnTo>
                    <a:pt x="886" y="398"/>
                  </a:lnTo>
                  <a:cubicBezTo>
                    <a:pt x="865" y="409"/>
                    <a:pt x="844" y="426"/>
                    <a:pt x="827" y="444"/>
                  </a:cubicBezTo>
                  <a:cubicBezTo>
                    <a:pt x="736" y="559"/>
                    <a:pt x="389" y="566"/>
                    <a:pt x="322" y="566"/>
                  </a:cubicBezTo>
                  <a:cubicBezTo>
                    <a:pt x="294" y="566"/>
                    <a:pt x="235" y="622"/>
                    <a:pt x="196" y="657"/>
                  </a:cubicBezTo>
                  <a:cubicBezTo>
                    <a:pt x="151" y="706"/>
                    <a:pt x="98" y="745"/>
                    <a:pt x="35" y="773"/>
                  </a:cubicBezTo>
                  <a:cubicBezTo>
                    <a:pt x="25" y="776"/>
                    <a:pt x="11" y="780"/>
                    <a:pt x="0" y="780"/>
                  </a:cubicBezTo>
                  <a:lnTo>
                    <a:pt x="0" y="801"/>
                  </a:lnTo>
                  <a:lnTo>
                    <a:pt x="0" y="825"/>
                  </a:lnTo>
                  <a:cubicBezTo>
                    <a:pt x="0" y="832"/>
                    <a:pt x="0" y="843"/>
                    <a:pt x="4" y="850"/>
                  </a:cubicBezTo>
                  <a:cubicBezTo>
                    <a:pt x="4" y="857"/>
                    <a:pt x="4" y="864"/>
                    <a:pt x="4" y="867"/>
                  </a:cubicBezTo>
                  <a:cubicBezTo>
                    <a:pt x="4" y="881"/>
                    <a:pt x="4" y="895"/>
                    <a:pt x="7" y="906"/>
                  </a:cubicBezTo>
                  <a:cubicBezTo>
                    <a:pt x="7" y="909"/>
                    <a:pt x="7" y="916"/>
                    <a:pt x="11" y="920"/>
                  </a:cubicBezTo>
                  <a:cubicBezTo>
                    <a:pt x="14" y="923"/>
                    <a:pt x="11" y="934"/>
                    <a:pt x="14" y="937"/>
                  </a:cubicBezTo>
                  <a:cubicBezTo>
                    <a:pt x="14" y="944"/>
                    <a:pt x="14" y="948"/>
                    <a:pt x="18" y="951"/>
                  </a:cubicBezTo>
                  <a:cubicBezTo>
                    <a:pt x="21" y="955"/>
                    <a:pt x="18" y="962"/>
                    <a:pt x="21" y="969"/>
                  </a:cubicBezTo>
                  <a:lnTo>
                    <a:pt x="25" y="979"/>
                  </a:lnTo>
                  <a:cubicBezTo>
                    <a:pt x="25" y="983"/>
                    <a:pt x="28" y="990"/>
                    <a:pt x="28" y="993"/>
                  </a:cubicBezTo>
                  <a:lnTo>
                    <a:pt x="32" y="1004"/>
                  </a:lnTo>
                  <a:lnTo>
                    <a:pt x="39" y="1014"/>
                  </a:lnTo>
                  <a:lnTo>
                    <a:pt x="42" y="1025"/>
                  </a:lnTo>
                  <a:lnTo>
                    <a:pt x="49" y="1032"/>
                  </a:lnTo>
                  <a:lnTo>
                    <a:pt x="53" y="1042"/>
                  </a:lnTo>
                  <a:lnTo>
                    <a:pt x="60" y="1049"/>
                  </a:lnTo>
                  <a:lnTo>
                    <a:pt x="67" y="1056"/>
                  </a:lnTo>
                  <a:lnTo>
                    <a:pt x="74" y="1063"/>
                  </a:lnTo>
                  <a:lnTo>
                    <a:pt x="81" y="1070"/>
                  </a:lnTo>
                  <a:lnTo>
                    <a:pt x="88" y="1077"/>
                  </a:lnTo>
                  <a:lnTo>
                    <a:pt x="95" y="1081"/>
                  </a:lnTo>
                  <a:lnTo>
                    <a:pt x="105" y="1088"/>
                  </a:lnTo>
                  <a:lnTo>
                    <a:pt x="112" y="1091"/>
                  </a:lnTo>
                  <a:lnTo>
                    <a:pt x="123" y="1098"/>
                  </a:lnTo>
                  <a:lnTo>
                    <a:pt x="130" y="1105"/>
                  </a:lnTo>
                  <a:lnTo>
                    <a:pt x="144" y="1112"/>
                  </a:lnTo>
                  <a:lnTo>
                    <a:pt x="151" y="1116"/>
                  </a:lnTo>
                  <a:lnTo>
                    <a:pt x="172" y="1126"/>
                  </a:lnTo>
                  <a:cubicBezTo>
                    <a:pt x="196" y="1140"/>
                    <a:pt x="224" y="1154"/>
                    <a:pt x="256" y="1172"/>
                  </a:cubicBezTo>
                  <a:cubicBezTo>
                    <a:pt x="435" y="1273"/>
                    <a:pt x="403" y="1420"/>
                    <a:pt x="382" y="1504"/>
                  </a:cubicBezTo>
                  <a:cubicBezTo>
                    <a:pt x="372" y="1557"/>
                    <a:pt x="365" y="1581"/>
                    <a:pt x="379" y="1592"/>
                  </a:cubicBezTo>
                  <a:cubicBezTo>
                    <a:pt x="442" y="1658"/>
                    <a:pt x="459" y="1760"/>
                    <a:pt x="466" y="1886"/>
                  </a:cubicBezTo>
                  <a:cubicBezTo>
                    <a:pt x="466" y="1932"/>
                    <a:pt x="470" y="1974"/>
                    <a:pt x="470" y="2023"/>
                  </a:cubicBezTo>
                  <a:cubicBezTo>
                    <a:pt x="470" y="2100"/>
                    <a:pt x="473" y="2187"/>
                    <a:pt x="480" y="2275"/>
                  </a:cubicBezTo>
                  <a:lnTo>
                    <a:pt x="480" y="2303"/>
                  </a:lnTo>
                  <a:lnTo>
                    <a:pt x="480" y="2320"/>
                  </a:lnTo>
                  <a:lnTo>
                    <a:pt x="480" y="2338"/>
                  </a:lnTo>
                  <a:lnTo>
                    <a:pt x="480" y="2359"/>
                  </a:lnTo>
                  <a:lnTo>
                    <a:pt x="480" y="2373"/>
                  </a:lnTo>
                  <a:lnTo>
                    <a:pt x="480" y="2404"/>
                  </a:lnTo>
                  <a:lnTo>
                    <a:pt x="480" y="2415"/>
                  </a:lnTo>
                  <a:lnTo>
                    <a:pt x="480" y="2450"/>
                  </a:lnTo>
                  <a:lnTo>
                    <a:pt x="480" y="2457"/>
                  </a:lnTo>
                  <a:lnTo>
                    <a:pt x="484" y="2502"/>
                  </a:lnTo>
                  <a:lnTo>
                    <a:pt x="484" y="2506"/>
                  </a:lnTo>
                  <a:cubicBezTo>
                    <a:pt x="487" y="2621"/>
                    <a:pt x="494" y="2772"/>
                    <a:pt x="501" y="2954"/>
                  </a:cubicBezTo>
                  <a:lnTo>
                    <a:pt x="501" y="2968"/>
                  </a:lnTo>
                  <a:cubicBezTo>
                    <a:pt x="501" y="2985"/>
                    <a:pt x="501" y="3006"/>
                    <a:pt x="505" y="3024"/>
                  </a:cubicBezTo>
                  <a:lnTo>
                    <a:pt x="505" y="3076"/>
                  </a:lnTo>
                  <a:lnTo>
                    <a:pt x="505" y="3104"/>
                  </a:lnTo>
                  <a:cubicBezTo>
                    <a:pt x="505" y="3139"/>
                    <a:pt x="508" y="3174"/>
                    <a:pt x="508" y="3209"/>
                  </a:cubicBezTo>
                  <a:cubicBezTo>
                    <a:pt x="610" y="3195"/>
                    <a:pt x="711" y="3188"/>
                    <a:pt x="813" y="3188"/>
                  </a:cubicBezTo>
                  <a:cubicBezTo>
                    <a:pt x="869" y="3188"/>
                    <a:pt x="921" y="3150"/>
                    <a:pt x="974" y="3111"/>
                  </a:cubicBezTo>
                  <a:cubicBezTo>
                    <a:pt x="1005" y="3087"/>
                    <a:pt x="1040" y="3066"/>
                    <a:pt x="1079" y="3052"/>
                  </a:cubicBezTo>
                  <a:lnTo>
                    <a:pt x="1075" y="3041"/>
                  </a:lnTo>
                  <a:cubicBezTo>
                    <a:pt x="1065" y="3020"/>
                    <a:pt x="1054" y="2999"/>
                    <a:pt x="1040" y="2978"/>
                  </a:cubicBezTo>
                  <a:cubicBezTo>
                    <a:pt x="998" y="2891"/>
                    <a:pt x="953" y="2807"/>
                    <a:pt x="953" y="2705"/>
                  </a:cubicBezTo>
                  <a:cubicBezTo>
                    <a:pt x="953" y="2635"/>
                    <a:pt x="949" y="2569"/>
                    <a:pt x="942" y="2499"/>
                  </a:cubicBezTo>
                  <a:cubicBezTo>
                    <a:pt x="925" y="2352"/>
                    <a:pt x="925" y="2201"/>
                    <a:pt x="942" y="2054"/>
                  </a:cubicBezTo>
                  <a:cubicBezTo>
                    <a:pt x="960" y="1907"/>
                    <a:pt x="1026" y="1774"/>
                    <a:pt x="1131" y="1669"/>
                  </a:cubicBezTo>
                  <a:cubicBezTo>
                    <a:pt x="1142" y="1658"/>
                    <a:pt x="1152" y="1648"/>
                    <a:pt x="1159" y="1641"/>
                  </a:cubicBezTo>
                  <a:cubicBezTo>
                    <a:pt x="1170" y="1630"/>
                    <a:pt x="1177" y="1623"/>
                    <a:pt x="1184" y="1620"/>
                  </a:cubicBezTo>
                  <a:cubicBezTo>
                    <a:pt x="1236" y="1501"/>
                    <a:pt x="1310" y="1396"/>
                    <a:pt x="1397" y="1301"/>
                  </a:cubicBezTo>
                  <a:cubicBezTo>
                    <a:pt x="1467" y="1231"/>
                    <a:pt x="1471" y="878"/>
                    <a:pt x="1439" y="577"/>
                  </a:cubicBezTo>
                  <a:cubicBezTo>
                    <a:pt x="1439" y="570"/>
                    <a:pt x="1439" y="563"/>
                    <a:pt x="1439" y="556"/>
                  </a:cubicBezTo>
                  <a:lnTo>
                    <a:pt x="1439" y="552"/>
                  </a:lnTo>
                  <a:lnTo>
                    <a:pt x="1436" y="528"/>
                  </a:lnTo>
                  <a:lnTo>
                    <a:pt x="1436" y="524"/>
                  </a:lnTo>
                  <a:cubicBezTo>
                    <a:pt x="1432" y="503"/>
                    <a:pt x="1429" y="479"/>
                    <a:pt x="1425" y="454"/>
                  </a:cubicBezTo>
                  <a:cubicBezTo>
                    <a:pt x="1422" y="426"/>
                    <a:pt x="1415" y="398"/>
                    <a:pt x="1411" y="370"/>
                  </a:cubicBezTo>
                  <a:lnTo>
                    <a:pt x="1408" y="332"/>
                  </a:lnTo>
                  <a:lnTo>
                    <a:pt x="1404" y="314"/>
                  </a:lnTo>
                  <a:lnTo>
                    <a:pt x="1404" y="304"/>
                  </a:lnTo>
                  <a:lnTo>
                    <a:pt x="1401" y="286"/>
                  </a:lnTo>
                  <a:cubicBezTo>
                    <a:pt x="1369" y="286"/>
                    <a:pt x="1338" y="286"/>
                    <a:pt x="1306" y="279"/>
                  </a:cubicBezTo>
                  <a:cubicBezTo>
                    <a:pt x="1289" y="272"/>
                    <a:pt x="1275" y="269"/>
                    <a:pt x="1261" y="262"/>
                  </a:cubicBezTo>
                  <a:cubicBezTo>
                    <a:pt x="1194" y="234"/>
                    <a:pt x="1149" y="171"/>
                    <a:pt x="1142" y="101"/>
                  </a:cubicBezTo>
                  <a:cubicBezTo>
                    <a:pt x="1142" y="90"/>
                    <a:pt x="1142" y="83"/>
                    <a:pt x="1142" y="80"/>
                  </a:cubicBezTo>
                  <a:cubicBezTo>
                    <a:pt x="1135" y="31"/>
                    <a:pt x="1135" y="17"/>
                    <a:pt x="1093" y="6"/>
                  </a:cubicBezTo>
                  <a:cubicBezTo>
                    <a:pt x="1082" y="2"/>
                    <a:pt x="1072" y="0"/>
                    <a:pt x="106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7" name="Google Shape;1017;p145"/>
            <p:cNvSpPr/>
            <p:nvPr/>
          </p:nvSpPr>
          <p:spPr>
            <a:xfrm>
              <a:off x="2074819" y="195847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8" name="Google Shape;1018;p145"/>
            <p:cNvSpPr/>
            <p:nvPr/>
          </p:nvSpPr>
          <p:spPr>
            <a:xfrm>
              <a:off x="2069972" y="1992704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9" name="Google Shape;1019;p145"/>
            <p:cNvSpPr/>
            <p:nvPr/>
          </p:nvSpPr>
          <p:spPr>
            <a:xfrm>
              <a:off x="2074860" y="1958855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0" name="Google Shape;1020;p145"/>
            <p:cNvSpPr/>
            <p:nvPr/>
          </p:nvSpPr>
          <p:spPr>
            <a:xfrm>
              <a:off x="2074670" y="1957525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1" name="Google Shape;1021;p145"/>
            <p:cNvSpPr/>
            <p:nvPr/>
          </p:nvSpPr>
          <p:spPr>
            <a:xfrm>
              <a:off x="2074385" y="1955678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0"/>
                  </a:moveTo>
                  <a:lnTo>
                    <a:pt x="4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2" name="Google Shape;1022;p145"/>
            <p:cNvSpPr/>
            <p:nvPr/>
          </p:nvSpPr>
          <p:spPr>
            <a:xfrm>
              <a:off x="2074480" y="1956384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3" name="Google Shape;1023;p145"/>
            <p:cNvSpPr/>
            <p:nvPr/>
          </p:nvSpPr>
          <p:spPr>
            <a:xfrm>
              <a:off x="2074344" y="1955244"/>
              <a:ext cx="54" cy="258"/>
            </a:xfrm>
            <a:custGeom>
              <a:rect b="b" l="l" r="r" t="t"/>
              <a:pathLst>
                <a:path extrusionOk="0" h="19" w="4">
                  <a:moveTo>
                    <a:pt x="4" y="18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4" name="Google Shape;1024;p145"/>
            <p:cNvSpPr/>
            <p:nvPr/>
          </p:nvSpPr>
          <p:spPr>
            <a:xfrm>
              <a:off x="2048669" y="1961041"/>
              <a:ext cx="11704" cy="36279"/>
            </a:xfrm>
            <a:custGeom>
              <a:rect b="b" l="l" r="r" t="t"/>
              <a:pathLst>
                <a:path extrusionOk="0" h="2672" w="862">
                  <a:moveTo>
                    <a:pt x="1" y="1"/>
                  </a:moveTo>
                  <a:lnTo>
                    <a:pt x="1" y="11"/>
                  </a:lnTo>
                  <a:lnTo>
                    <a:pt x="4" y="25"/>
                  </a:lnTo>
                  <a:lnTo>
                    <a:pt x="8" y="46"/>
                  </a:lnTo>
                  <a:lnTo>
                    <a:pt x="8" y="57"/>
                  </a:lnTo>
                  <a:lnTo>
                    <a:pt x="11" y="81"/>
                  </a:lnTo>
                  <a:lnTo>
                    <a:pt x="11" y="88"/>
                  </a:lnTo>
                  <a:lnTo>
                    <a:pt x="18" y="109"/>
                  </a:lnTo>
                  <a:lnTo>
                    <a:pt x="18" y="113"/>
                  </a:lnTo>
                  <a:cubicBezTo>
                    <a:pt x="25" y="141"/>
                    <a:pt x="29" y="158"/>
                    <a:pt x="36" y="176"/>
                  </a:cubicBezTo>
                  <a:lnTo>
                    <a:pt x="39" y="190"/>
                  </a:lnTo>
                  <a:lnTo>
                    <a:pt x="39" y="193"/>
                  </a:lnTo>
                  <a:lnTo>
                    <a:pt x="43" y="204"/>
                  </a:lnTo>
                  <a:lnTo>
                    <a:pt x="43" y="207"/>
                  </a:lnTo>
                  <a:lnTo>
                    <a:pt x="46" y="214"/>
                  </a:lnTo>
                  <a:lnTo>
                    <a:pt x="46" y="218"/>
                  </a:lnTo>
                  <a:lnTo>
                    <a:pt x="50" y="221"/>
                  </a:lnTo>
                  <a:lnTo>
                    <a:pt x="53" y="228"/>
                  </a:lnTo>
                  <a:lnTo>
                    <a:pt x="53" y="232"/>
                  </a:lnTo>
                  <a:lnTo>
                    <a:pt x="57" y="239"/>
                  </a:lnTo>
                  <a:cubicBezTo>
                    <a:pt x="134" y="284"/>
                    <a:pt x="186" y="358"/>
                    <a:pt x="207" y="442"/>
                  </a:cubicBezTo>
                  <a:cubicBezTo>
                    <a:pt x="221" y="501"/>
                    <a:pt x="225" y="564"/>
                    <a:pt x="221" y="624"/>
                  </a:cubicBezTo>
                  <a:cubicBezTo>
                    <a:pt x="221" y="652"/>
                    <a:pt x="218" y="683"/>
                    <a:pt x="214" y="722"/>
                  </a:cubicBezTo>
                  <a:lnTo>
                    <a:pt x="211" y="757"/>
                  </a:lnTo>
                  <a:cubicBezTo>
                    <a:pt x="200" y="858"/>
                    <a:pt x="193" y="984"/>
                    <a:pt x="193" y="1104"/>
                  </a:cubicBezTo>
                  <a:cubicBezTo>
                    <a:pt x="190" y="1191"/>
                    <a:pt x="204" y="1279"/>
                    <a:pt x="228" y="1359"/>
                  </a:cubicBezTo>
                  <a:cubicBezTo>
                    <a:pt x="316" y="1590"/>
                    <a:pt x="368" y="1835"/>
                    <a:pt x="379" y="2080"/>
                  </a:cubicBezTo>
                  <a:lnTo>
                    <a:pt x="379" y="2136"/>
                  </a:lnTo>
                  <a:cubicBezTo>
                    <a:pt x="379" y="2157"/>
                    <a:pt x="379" y="2178"/>
                    <a:pt x="382" y="2199"/>
                  </a:cubicBezTo>
                  <a:cubicBezTo>
                    <a:pt x="382" y="2206"/>
                    <a:pt x="386" y="2217"/>
                    <a:pt x="386" y="2224"/>
                  </a:cubicBezTo>
                  <a:cubicBezTo>
                    <a:pt x="389" y="2238"/>
                    <a:pt x="389" y="2252"/>
                    <a:pt x="393" y="2266"/>
                  </a:cubicBezTo>
                  <a:cubicBezTo>
                    <a:pt x="396" y="2280"/>
                    <a:pt x="396" y="2287"/>
                    <a:pt x="400" y="2294"/>
                  </a:cubicBezTo>
                  <a:cubicBezTo>
                    <a:pt x="403" y="2304"/>
                    <a:pt x="407" y="2325"/>
                    <a:pt x="410" y="2339"/>
                  </a:cubicBezTo>
                  <a:cubicBezTo>
                    <a:pt x="417" y="2353"/>
                    <a:pt x="417" y="2360"/>
                    <a:pt x="421" y="2371"/>
                  </a:cubicBezTo>
                  <a:cubicBezTo>
                    <a:pt x="424" y="2381"/>
                    <a:pt x="431" y="2399"/>
                    <a:pt x="435" y="2413"/>
                  </a:cubicBezTo>
                  <a:lnTo>
                    <a:pt x="445" y="2444"/>
                  </a:lnTo>
                  <a:cubicBezTo>
                    <a:pt x="452" y="2458"/>
                    <a:pt x="456" y="2476"/>
                    <a:pt x="463" y="2490"/>
                  </a:cubicBezTo>
                  <a:lnTo>
                    <a:pt x="473" y="2518"/>
                  </a:lnTo>
                  <a:cubicBezTo>
                    <a:pt x="480" y="2535"/>
                    <a:pt x="487" y="2549"/>
                    <a:pt x="494" y="2567"/>
                  </a:cubicBezTo>
                  <a:lnTo>
                    <a:pt x="505" y="2595"/>
                  </a:lnTo>
                  <a:cubicBezTo>
                    <a:pt x="512" y="2609"/>
                    <a:pt x="519" y="2626"/>
                    <a:pt x="526" y="2644"/>
                  </a:cubicBezTo>
                  <a:lnTo>
                    <a:pt x="536" y="2665"/>
                  </a:lnTo>
                  <a:lnTo>
                    <a:pt x="540" y="2672"/>
                  </a:lnTo>
                  <a:cubicBezTo>
                    <a:pt x="554" y="2661"/>
                    <a:pt x="568" y="2651"/>
                    <a:pt x="582" y="2640"/>
                  </a:cubicBezTo>
                  <a:cubicBezTo>
                    <a:pt x="662" y="2577"/>
                    <a:pt x="760" y="2535"/>
                    <a:pt x="862" y="2518"/>
                  </a:cubicBezTo>
                  <a:lnTo>
                    <a:pt x="862" y="2483"/>
                  </a:lnTo>
                  <a:lnTo>
                    <a:pt x="862" y="2469"/>
                  </a:lnTo>
                  <a:lnTo>
                    <a:pt x="859" y="2399"/>
                  </a:lnTo>
                  <a:lnTo>
                    <a:pt x="859" y="2367"/>
                  </a:lnTo>
                  <a:lnTo>
                    <a:pt x="859" y="2311"/>
                  </a:lnTo>
                  <a:lnTo>
                    <a:pt x="859" y="2280"/>
                  </a:lnTo>
                  <a:lnTo>
                    <a:pt x="859" y="2234"/>
                  </a:lnTo>
                  <a:lnTo>
                    <a:pt x="859" y="2199"/>
                  </a:lnTo>
                  <a:lnTo>
                    <a:pt x="859" y="2154"/>
                  </a:lnTo>
                  <a:lnTo>
                    <a:pt x="859" y="2119"/>
                  </a:lnTo>
                  <a:lnTo>
                    <a:pt x="859" y="2080"/>
                  </a:lnTo>
                  <a:lnTo>
                    <a:pt x="859" y="2045"/>
                  </a:lnTo>
                  <a:lnTo>
                    <a:pt x="859" y="2010"/>
                  </a:lnTo>
                  <a:lnTo>
                    <a:pt x="859" y="1982"/>
                  </a:lnTo>
                  <a:lnTo>
                    <a:pt x="859" y="1940"/>
                  </a:lnTo>
                  <a:lnTo>
                    <a:pt x="859" y="1919"/>
                  </a:lnTo>
                  <a:lnTo>
                    <a:pt x="859" y="1874"/>
                  </a:lnTo>
                  <a:lnTo>
                    <a:pt x="859" y="1860"/>
                  </a:lnTo>
                  <a:lnTo>
                    <a:pt x="859" y="1814"/>
                  </a:lnTo>
                  <a:lnTo>
                    <a:pt x="859" y="1800"/>
                  </a:lnTo>
                  <a:lnTo>
                    <a:pt x="859" y="1762"/>
                  </a:lnTo>
                  <a:lnTo>
                    <a:pt x="859" y="1751"/>
                  </a:lnTo>
                  <a:lnTo>
                    <a:pt x="859" y="1713"/>
                  </a:lnTo>
                  <a:lnTo>
                    <a:pt x="859" y="1706"/>
                  </a:lnTo>
                  <a:lnTo>
                    <a:pt x="859" y="1671"/>
                  </a:lnTo>
                  <a:lnTo>
                    <a:pt x="859" y="1664"/>
                  </a:lnTo>
                  <a:lnTo>
                    <a:pt x="859" y="1632"/>
                  </a:lnTo>
                  <a:lnTo>
                    <a:pt x="859" y="1625"/>
                  </a:lnTo>
                  <a:lnTo>
                    <a:pt x="859" y="1594"/>
                  </a:lnTo>
                  <a:lnTo>
                    <a:pt x="859" y="1562"/>
                  </a:lnTo>
                  <a:cubicBezTo>
                    <a:pt x="852" y="1471"/>
                    <a:pt x="848" y="1380"/>
                    <a:pt x="848" y="1300"/>
                  </a:cubicBezTo>
                  <a:cubicBezTo>
                    <a:pt x="845" y="1146"/>
                    <a:pt x="841" y="1009"/>
                    <a:pt x="792" y="960"/>
                  </a:cubicBezTo>
                  <a:cubicBezTo>
                    <a:pt x="764" y="932"/>
                    <a:pt x="750" y="893"/>
                    <a:pt x="750" y="855"/>
                  </a:cubicBezTo>
                  <a:cubicBezTo>
                    <a:pt x="750" y="820"/>
                    <a:pt x="753" y="785"/>
                    <a:pt x="764" y="750"/>
                  </a:cubicBezTo>
                  <a:cubicBezTo>
                    <a:pt x="781" y="666"/>
                    <a:pt x="795" y="613"/>
                    <a:pt x="697" y="557"/>
                  </a:cubicBezTo>
                  <a:cubicBezTo>
                    <a:pt x="669" y="543"/>
                    <a:pt x="645" y="529"/>
                    <a:pt x="620" y="515"/>
                  </a:cubicBezTo>
                  <a:lnTo>
                    <a:pt x="592" y="498"/>
                  </a:lnTo>
                  <a:lnTo>
                    <a:pt x="578" y="491"/>
                  </a:lnTo>
                  <a:lnTo>
                    <a:pt x="564" y="484"/>
                  </a:lnTo>
                  <a:lnTo>
                    <a:pt x="550" y="477"/>
                  </a:lnTo>
                  <a:lnTo>
                    <a:pt x="536" y="466"/>
                  </a:lnTo>
                  <a:lnTo>
                    <a:pt x="526" y="459"/>
                  </a:lnTo>
                  <a:lnTo>
                    <a:pt x="512" y="449"/>
                  </a:lnTo>
                  <a:lnTo>
                    <a:pt x="505" y="442"/>
                  </a:lnTo>
                  <a:lnTo>
                    <a:pt x="491" y="431"/>
                  </a:lnTo>
                  <a:lnTo>
                    <a:pt x="484" y="421"/>
                  </a:lnTo>
                  <a:lnTo>
                    <a:pt x="473" y="410"/>
                  </a:lnTo>
                  <a:lnTo>
                    <a:pt x="463" y="400"/>
                  </a:lnTo>
                  <a:lnTo>
                    <a:pt x="456" y="389"/>
                  </a:lnTo>
                  <a:lnTo>
                    <a:pt x="449" y="379"/>
                  </a:lnTo>
                  <a:lnTo>
                    <a:pt x="438" y="365"/>
                  </a:lnTo>
                  <a:lnTo>
                    <a:pt x="435" y="351"/>
                  </a:lnTo>
                  <a:lnTo>
                    <a:pt x="428" y="337"/>
                  </a:lnTo>
                  <a:lnTo>
                    <a:pt x="421" y="323"/>
                  </a:lnTo>
                  <a:lnTo>
                    <a:pt x="414" y="305"/>
                  </a:lnTo>
                  <a:lnTo>
                    <a:pt x="410" y="288"/>
                  </a:lnTo>
                  <a:cubicBezTo>
                    <a:pt x="410" y="284"/>
                    <a:pt x="407" y="277"/>
                    <a:pt x="403" y="270"/>
                  </a:cubicBezTo>
                  <a:cubicBezTo>
                    <a:pt x="403" y="263"/>
                    <a:pt x="400" y="256"/>
                    <a:pt x="400" y="253"/>
                  </a:cubicBezTo>
                  <a:cubicBezTo>
                    <a:pt x="400" y="246"/>
                    <a:pt x="396" y="239"/>
                    <a:pt x="396" y="232"/>
                  </a:cubicBezTo>
                  <a:cubicBezTo>
                    <a:pt x="393" y="221"/>
                    <a:pt x="393" y="218"/>
                    <a:pt x="389" y="211"/>
                  </a:cubicBezTo>
                  <a:cubicBezTo>
                    <a:pt x="389" y="204"/>
                    <a:pt x="389" y="193"/>
                    <a:pt x="386" y="186"/>
                  </a:cubicBezTo>
                  <a:cubicBezTo>
                    <a:pt x="386" y="176"/>
                    <a:pt x="386" y="172"/>
                    <a:pt x="382" y="165"/>
                  </a:cubicBezTo>
                  <a:cubicBezTo>
                    <a:pt x="382" y="155"/>
                    <a:pt x="382" y="144"/>
                    <a:pt x="379" y="134"/>
                  </a:cubicBezTo>
                  <a:cubicBezTo>
                    <a:pt x="379" y="123"/>
                    <a:pt x="379" y="120"/>
                    <a:pt x="379" y="113"/>
                  </a:cubicBezTo>
                  <a:cubicBezTo>
                    <a:pt x="375" y="102"/>
                    <a:pt x="379" y="88"/>
                    <a:pt x="375" y="78"/>
                  </a:cubicBezTo>
                  <a:cubicBezTo>
                    <a:pt x="372" y="67"/>
                    <a:pt x="375" y="60"/>
                    <a:pt x="375" y="53"/>
                  </a:cubicBezTo>
                  <a:lnTo>
                    <a:pt x="375" y="50"/>
                  </a:lnTo>
                  <a:cubicBezTo>
                    <a:pt x="364" y="50"/>
                    <a:pt x="354" y="50"/>
                    <a:pt x="343" y="50"/>
                  </a:cubicBezTo>
                  <a:cubicBezTo>
                    <a:pt x="276" y="50"/>
                    <a:pt x="224" y="41"/>
                    <a:pt x="176" y="29"/>
                  </a:cubicBezTo>
                  <a:cubicBezTo>
                    <a:pt x="144" y="22"/>
                    <a:pt x="109" y="18"/>
                    <a:pt x="78" y="11"/>
                  </a:cubicBezTo>
                  <a:lnTo>
                    <a:pt x="71" y="11"/>
                  </a:lnTo>
                  <a:lnTo>
                    <a:pt x="36" y="4"/>
                  </a:ln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5" name="Google Shape;1025;p145"/>
            <p:cNvSpPr/>
            <p:nvPr/>
          </p:nvSpPr>
          <p:spPr>
            <a:xfrm>
              <a:off x="2054141" y="1965983"/>
              <a:ext cx="109" cy="204"/>
            </a:xfrm>
            <a:custGeom>
              <a:rect b="b" l="l" r="r" t="t"/>
              <a:pathLst>
                <a:path extrusionOk="0" h="15" w="8">
                  <a:moveTo>
                    <a:pt x="0" y="1"/>
                  </a:moveTo>
                  <a:lnTo>
                    <a:pt x="7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6" name="Google Shape;1026;p145"/>
            <p:cNvSpPr/>
            <p:nvPr/>
          </p:nvSpPr>
          <p:spPr>
            <a:xfrm>
              <a:off x="2054331" y="1966323"/>
              <a:ext cx="109" cy="204"/>
            </a:xfrm>
            <a:custGeom>
              <a:rect b="b" l="l" r="r" t="t"/>
              <a:pathLst>
                <a:path extrusionOk="0" h="15" w="8">
                  <a:moveTo>
                    <a:pt x="0" y="0"/>
                  </a:moveTo>
                  <a:lnTo>
                    <a:pt x="7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7" name="Google Shape;1027;p145"/>
            <p:cNvSpPr/>
            <p:nvPr/>
          </p:nvSpPr>
          <p:spPr>
            <a:xfrm>
              <a:off x="2053476" y="1963417"/>
              <a:ext cx="54" cy="299"/>
            </a:xfrm>
            <a:custGeom>
              <a:rect b="b" l="l" r="r" t="t"/>
              <a:pathLst>
                <a:path extrusionOk="0" h="22" w="4">
                  <a:moveTo>
                    <a:pt x="0" y="1"/>
                  </a:moveTo>
                  <a:cubicBezTo>
                    <a:pt x="0" y="8"/>
                    <a:pt x="0" y="15"/>
                    <a:pt x="4" y="22"/>
                  </a:cubicBezTo>
                  <a:cubicBezTo>
                    <a:pt x="0" y="15"/>
                    <a:pt x="0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8" name="Google Shape;1028;p145"/>
            <p:cNvSpPr/>
            <p:nvPr/>
          </p:nvSpPr>
          <p:spPr>
            <a:xfrm>
              <a:off x="2053326" y="1961897"/>
              <a:ext cx="14" cy="394"/>
            </a:xfrm>
            <a:custGeom>
              <a:rect b="b" l="l" r="r" t="t"/>
              <a:pathLst>
                <a:path extrusionOk="0" h="29" w="1">
                  <a:moveTo>
                    <a:pt x="1" y="1"/>
                  </a:moveTo>
                  <a:lnTo>
                    <a:pt x="1" y="29"/>
                  </a:lnTo>
                  <a:cubicBezTo>
                    <a:pt x="1" y="22"/>
                    <a:pt x="1" y="1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9" name="Google Shape;1029;p145"/>
            <p:cNvSpPr/>
            <p:nvPr/>
          </p:nvSpPr>
          <p:spPr>
            <a:xfrm>
              <a:off x="2060414" y="1992514"/>
              <a:ext cx="14" cy="774"/>
            </a:xfrm>
            <a:custGeom>
              <a:rect b="b" l="l" r="r" t="t"/>
              <a:pathLst>
                <a:path extrusionOk="0" h="57" w="1">
                  <a:moveTo>
                    <a:pt x="1" y="0"/>
                  </a:moveTo>
                  <a:lnTo>
                    <a:pt x="1" y="56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0" name="Google Shape;1030;p145"/>
            <p:cNvSpPr/>
            <p:nvPr/>
          </p:nvSpPr>
          <p:spPr>
            <a:xfrm>
              <a:off x="2053666" y="1964653"/>
              <a:ext cx="54" cy="258"/>
            </a:xfrm>
            <a:custGeom>
              <a:rect b="b" l="l" r="r" t="t"/>
              <a:pathLst>
                <a:path extrusionOk="0" h="19" w="4">
                  <a:moveTo>
                    <a:pt x="0" y="1"/>
                  </a:moveTo>
                  <a:lnTo>
                    <a:pt x="0" y="1"/>
                  </a:lnTo>
                  <a:cubicBezTo>
                    <a:pt x="0" y="4"/>
                    <a:pt x="4" y="11"/>
                    <a:pt x="4" y="18"/>
                  </a:cubicBezTo>
                  <a:cubicBezTo>
                    <a:pt x="4" y="11"/>
                    <a:pt x="4" y="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1" name="Google Shape;1031;p145"/>
            <p:cNvSpPr/>
            <p:nvPr/>
          </p:nvSpPr>
          <p:spPr>
            <a:xfrm>
              <a:off x="2053571" y="1964083"/>
              <a:ext cx="54" cy="258"/>
            </a:xfrm>
            <a:custGeom>
              <a:rect b="b" l="l" r="r" t="t"/>
              <a:pathLst>
                <a:path extrusionOk="0" h="19" w="4">
                  <a:moveTo>
                    <a:pt x="0" y="1"/>
                  </a:moveTo>
                  <a:lnTo>
                    <a:pt x="0" y="1"/>
                  </a:lnTo>
                  <a:cubicBezTo>
                    <a:pt x="0" y="8"/>
                    <a:pt x="4" y="11"/>
                    <a:pt x="4" y="18"/>
                  </a:cubicBezTo>
                  <a:cubicBezTo>
                    <a:pt x="4" y="11"/>
                    <a:pt x="4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2" name="Google Shape;1032;p145"/>
            <p:cNvSpPr/>
            <p:nvPr/>
          </p:nvSpPr>
          <p:spPr>
            <a:xfrm>
              <a:off x="2053381" y="1962711"/>
              <a:ext cx="54" cy="339"/>
            </a:xfrm>
            <a:custGeom>
              <a:rect b="b" l="l" r="r" t="t"/>
              <a:pathLst>
                <a:path extrusionOk="0" h="25" w="4">
                  <a:moveTo>
                    <a:pt x="0" y="0"/>
                  </a:moveTo>
                  <a:cubicBezTo>
                    <a:pt x="0" y="11"/>
                    <a:pt x="0" y="18"/>
                    <a:pt x="4" y="25"/>
                  </a:cubicBezTo>
                  <a:cubicBezTo>
                    <a:pt x="0" y="18"/>
                    <a:pt x="0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3" name="Google Shape;1033;p145"/>
            <p:cNvSpPr/>
            <p:nvPr/>
          </p:nvSpPr>
          <p:spPr>
            <a:xfrm>
              <a:off x="2060319" y="1990369"/>
              <a:ext cx="14" cy="638"/>
            </a:xfrm>
            <a:custGeom>
              <a:rect b="b" l="l" r="r" t="t"/>
              <a:pathLst>
                <a:path extrusionOk="0" h="47" w="1">
                  <a:moveTo>
                    <a:pt x="1" y="1"/>
                  </a:moveTo>
                  <a:lnTo>
                    <a:pt x="1" y="46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4" name="Google Shape;1034;p145"/>
            <p:cNvSpPr/>
            <p:nvPr/>
          </p:nvSpPr>
          <p:spPr>
            <a:xfrm>
              <a:off x="2060319" y="1989378"/>
              <a:ext cx="14" cy="584"/>
            </a:xfrm>
            <a:custGeom>
              <a:rect b="b" l="l" r="r" t="t"/>
              <a:pathLst>
                <a:path extrusionOk="0" h="43" w="1">
                  <a:moveTo>
                    <a:pt x="1" y="0"/>
                  </a:moveTo>
                  <a:lnTo>
                    <a:pt x="1" y="4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5" name="Google Shape;1035;p145"/>
            <p:cNvSpPr/>
            <p:nvPr/>
          </p:nvSpPr>
          <p:spPr>
            <a:xfrm>
              <a:off x="2058459" y="1972786"/>
              <a:ext cx="584" cy="1439"/>
            </a:xfrm>
            <a:custGeom>
              <a:rect b="b" l="l" r="r" t="t"/>
              <a:pathLst>
                <a:path extrusionOk="0" h="106" w="43">
                  <a:moveTo>
                    <a:pt x="43" y="105"/>
                  </a:moveTo>
                  <a:cubicBezTo>
                    <a:pt x="15" y="77"/>
                    <a:pt x="1" y="42"/>
                    <a:pt x="1" y="0"/>
                  </a:cubicBezTo>
                  <a:cubicBezTo>
                    <a:pt x="1" y="42"/>
                    <a:pt x="15" y="77"/>
                    <a:pt x="43" y="10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6" name="Google Shape;1036;p145"/>
            <p:cNvSpPr/>
            <p:nvPr/>
          </p:nvSpPr>
          <p:spPr>
            <a:xfrm>
              <a:off x="2054806" y="1966934"/>
              <a:ext cx="149" cy="163"/>
            </a:xfrm>
            <a:custGeom>
              <a:rect b="b" l="l" r="r" t="t"/>
              <a:pathLst>
                <a:path extrusionOk="0" h="12" w="11">
                  <a:moveTo>
                    <a:pt x="11" y="1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7" name="Google Shape;1037;p145"/>
            <p:cNvSpPr/>
            <p:nvPr/>
          </p:nvSpPr>
          <p:spPr>
            <a:xfrm>
              <a:off x="2053951" y="1965603"/>
              <a:ext cx="109" cy="204"/>
            </a:xfrm>
            <a:custGeom>
              <a:rect b="b" l="l" r="r" t="t"/>
              <a:pathLst>
                <a:path extrusionOk="0" h="15" w="8">
                  <a:moveTo>
                    <a:pt x="0" y="1"/>
                  </a:moveTo>
                  <a:lnTo>
                    <a:pt x="7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8" name="Google Shape;1038;p145"/>
            <p:cNvSpPr/>
            <p:nvPr/>
          </p:nvSpPr>
          <p:spPr>
            <a:xfrm>
              <a:off x="2060373" y="1991414"/>
              <a:ext cx="0" cy="679"/>
            </a:xfrm>
            <a:custGeom>
              <a:rect b="b" l="l" r="r" t="t"/>
              <a:pathLst>
                <a:path extrusionOk="0" h="50" w="0">
                  <a:moveTo>
                    <a:pt x="0" y="1"/>
                  </a:moveTo>
                  <a:lnTo>
                    <a:pt x="0" y="5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9" name="Google Shape;1039;p145"/>
            <p:cNvSpPr/>
            <p:nvPr/>
          </p:nvSpPr>
          <p:spPr>
            <a:xfrm>
              <a:off x="2053801" y="1965128"/>
              <a:ext cx="109" cy="258"/>
            </a:xfrm>
            <a:custGeom>
              <a:rect b="b" l="l" r="r" t="t"/>
              <a:pathLst>
                <a:path extrusionOk="0" h="19" w="8">
                  <a:moveTo>
                    <a:pt x="1" y="1"/>
                  </a:moveTo>
                  <a:lnTo>
                    <a:pt x="8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0" name="Google Shape;1040;p145"/>
            <p:cNvSpPr/>
            <p:nvPr/>
          </p:nvSpPr>
          <p:spPr>
            <a:xfrm>
              <a:off x="2060224" y="1987477"/>
              <a:ext cx="14" cy="584"/>
            </a:xfrm>
            <a:custGeom>
              <a:rect b="b" l="l" r="r" t="t"/>
              <a:pathLst>
                <a:path extrusionOk="0" h="43" w="1">
                  <a:moveTo>
                    <a:pt x="1" y="0"/>
                  </a:moveTo>
                  <a:lnTo>
                    <a:pt x="1" y="4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1" name="Google Shape;1041;p145"/>
            <p:cNvSpPr/>
            <p:nvPr/>
          </p:nvSpPr>
          <p:spPr>
            <a:xfrm>
              <a:off x="2060034" y="1983865"/>
              <a:ext cx="14" cy="489"/>
            </a:xfrm>
            <a:custGeom>
              <a:rect b="b" l="l" r="r" t="t"/>
              <a:pathLst>
                <a:path extrusionOk="0" h="36" w="1">
                  <a:moveTo>
                    <a:pt x="1" y="0"/>
                  </a:moveTo>
                  <a:lnTo>
                    <a:pt x="1" y="35"/>
                  </a:lnTo>
                  <a:cubicBezTo>
                    <a:pt x="1" y="21"/>
                    <a:pt x="1" y="11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2" name="Google Shape;1042;p145"/>
            <p:cNvSpPr/>
            <p:nvPr/>
          </p:nvSpPr>
          <p:spPr>
            <a:xfrm>
              <a:off x="2059939" y="1982820"/>
              <a:ext cx="14" cy="434"/>
            </a:xfrm>
            <a:custGeom>
              <a:rect b="b" l="l" r="r" t="t"/>
              <a:pathLst>
                <a:path extrusionOk="0" h="32" w="1">
                  <a:moveTo>
                    <a:pt x="1" y="0"/>
                  </a:moveTo>
                  <a:lnTo>
                    <a:pt x="1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3" name="Google Shape;1043;p145"/>
            <p:cNvSpPr/>
            <p:nvPr/>
          </p:nvSpPr>
          <p:spPr>
            <a:xfrm>
              <a:off x="2060088" y="1984435"/>
              <a:ext cx="0" cy="530"/>
            </a:xfrm>
            <a:custGeom>
              <a:rect b="b" l="l" r="r" t="t"/>
              <a:pathLst>
                <a:path extrusionOk="0" h="39" w="0">
                  <a:moveTo>
                    <a:pt x="0" y="0"/>
                  </a:moveTo>
                  <a:lnTo>
                    <a:pt x="0" y="3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4" name="Google Shape;1044;p145"/>
            <p:cNvSpPr/>
            <p:nvPr/>
          </p:nvSpPr>
          <p:spPr>
            <a:xfrm>
              <a:off x="2059993" y="1983295"/>
              <a:ext cx="54" cy="434"/>
            </a:xfrm>
            <a:custGeom>
              <a:rect b="b" l="l" r="r" t="t"/>
              <a:pathLst>
                <a:path extrusionOk="0" h="32" w="4">
                  <a:moveTo>
                    <a:pt x="0" y="0"/>
                  </a:moveTo>
                  <a:lnTo>
                    <a:pt x="0" y="32"/>
                  </a:lnTo>
                  <a:cubicBezTo>
                    <a:pt x="4" y="21"/>
                    <a:pt x="0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5" name="Google Shape;1045;p145"/>
            <p:cNvSpPr/>
            <p:nvPr/>
          </p:nvSpPr>
          <p:spPr>
            <a:xfrm>
              <a:off x="2060468" y="1993695"/>
              <a:ext cx="54" cy="923"/>
            </a:xfrm>
            <a:custGeom>
              <a:rect b="b" l="l" r="r" t="t"/>
              <a:pathLst>
                <a:path extrusionOk="0" h="68" w="4">
                  <a:moveTo>
                    <a:pt x="0" y="1"/>
                  </a:moveTo>
                  <a:lnTo>
                    <a:pt x="4" y="6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6" name="Google Shape;1046;p145"/>
            <p:cNvSpPr/>
            <p:nvPr/>
          </p:nvSpPr>
          <p:spPr>
            <a:xfrm>
              <a:off x="2060183" y="1986621"/>
              <a:ext cx="0" cy="584"/>
            </a:xfrm>
            <a:custGeom>
              <a:rect b="b" l="l" r="r" t="t"/>
              <a:pathLst>
                <a:path extrusionOk="0" h="43" w="0">
                  <a:moveTo>
                    <a:pt x="0" y="0"/>
                  </a:moveTo>
                  <a:lnTo>
                    <a:pt x="0" y="4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7" name="Google Shape;1047;p145"/>
            <p:cNvSpPr/>
            <p:nvPr/>
          </p:nvSpPr>
          <p:spPr>
            <a:xfrm>
              <a:off x="2060129" y="1985807"/>
              <a:ext cx="14" cy="638"/>
            </a:xfrm>
            <a:custGeom>
              <a:rect b="b" l="l" r="r" t="t"/>
              <a:pathLst>
                <a:path extrusionOk="0" h="47" w="1">
                  <a:moveTo>
                    <a:pt x="1" y="1"/>
                  </a:moveTo>
                  <a:lnTo>
                    <a:pt x="1" y="46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8" name="Google Shape;1048;p145"/>
            <p:cNvSpPr/>
            <p:nvPr/>
          </p:nvSpPr>
          <p:spPr>
            <a:xfrm>
              <a:off x="2060088" y="1985101"/>
              <a:ext cx="0" cy="530"/>
            </a:xfrm>
            <a:custGeom>
              <a:rect b="b" l="l" r="r" t="t"/>
              <a:pathLst>
                <a:path extrusionOk="0" h="39" w="0">
                  <a:moveTo>
                    <a:pt x="0" y="0"/>
                  </a:moveTo>
                  <a:lnTo>
                    <a:pt x="0" y="3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9" name="Google Shape;1049;p145"/>
            <p:cNvSpPr/>
            <p:nvPr/>
          </p:nvSpPr>
          <p:spPr>
            <a:xfrm>
              <a:off x="2054562" y="1966649"/>
              <a:ext cx="109" cy="163"/>
            </a:xfrm>
            <a:custGeom>
              <a:rect b="b" l="l" r="r" t="t"/>
              <a:pathLst>
                <a:path extrusionOk="0" h="12" w="8">
                  <a:moveTo>
                    <a:pt x="1" y="1"/>
                  </a:moveTo>
                  <a:lnTo>
                    <a:pt x="8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0" name="Google Shape;1050;p145"/>
            <p:cNvSpPr/>
            <p:nvPr/>
          </p:nvSpPr>
          <p:spPr>
            <a:xfrm>
              <a:off x="2060509" y="1994795"/>
              <a:ext cx="14" cy="530"/>
            </a:xfrm>
            <a:custGeom>
              <a:rect b="b" l="l" r="r" t="t"/>
              <a:pathLst>
                <a:path extrusionOk="0" h="39" w="1">
                  <a:moveTo>
                    <a:pt x="1" y="39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1" name="Google Shape;1051;p145"/>
            <p:cNvSpPr/>
            <p:nvPr/>
          </p:nvSpPr>
          <p:spPr>
            <a:xfrm>
              <a:off x="2055091" y="1967178"/>
              <a:ext cx="149" cy="149"/>
            </a:xfrm>
            <a:custGeom>
              <a:rect b="b" l="l" r="r" t="t"/>
              <a:pathLst>
                <a:path extrusionOk="0" h="11" w="11">
                  <a:moveTo>
                    <a:pt x="0" y="0"/>
                  </a:moveTo>
                  <a:lnTo>
                    <a:pt x="1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2" name="Google Shape;1052;p145"/>
            <p:cNvSpPr/>
            <p:nvPr/>
          </p:nvSpPr>
          <p:spPr>
            <a:xfrm>
              <a:off x="2055376" y="1967463"/>
              <a:ext cx="149" cy="109"/>
            </a:xfrm>
            <a:custGeom>
              <a:rect b="b" l="l" r="r" t="t"/>
              <a:pathLst>
                <a:path extrusionOk="0" h="8" w="11">
                  <a:moveTo>
                    <a:pt x="0" y="0"/>
                  </a:moveTo>
                  <a:lnTo>
                    <a:pt x="1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3" name="Google Shape;1053;p145"/>
            <p:cNvSpPr/>
            <p:nvPr/>
          </p:nvSpPr>
          <p:spPr>
            <a:xfrm>
              <a:off x="2059939" y="1982385"/>
              <a:ext cx="14" cy="448"/>
            </a:xfrm>
            <a:custGeom>
              <a:rect b="b" l="l" r="r" t="t"/>
              <a:pathLst>
                <a:path extrusionOk="0" h="33" w="1">
                  <a:moveTo>
                    <a:pt x="1" y="1"/>
                  </a:moveTo>
                  <a:lnTo>
                    <a:pt x="1" y="32"/>
                  </a:lnTo>
                  <a:cubicBezTo>
                    <a:pt x="1" y="22"/>
                    <a:pt x="1" y="1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4" name="Google Shape;1054;p145"/>
            <p:cNvSpPr/>
            <p:nvPr/>
          </p:nvSpPr>
          <p:spPr>
            <a:xfrm>
              <a:off x="2060278" y="1988427"/>
              <a:ext cx="0" cy="530"/>
            </a:xfrm>
            <a:custGeom>
              <a:rect b="b" l="l" r="r" t="t"/>
              <a:pathLst>
                <a:path extrusionOk="0" h="39" w="0">
                  <a:moveTo>
                    <a:pt x="0" y="0"/>
                  </a:moveTo>
                  <a:lnTo>
                    <a:pt x="0" y="3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5" name="Google Shape;1055;p145"/>
            <p:cNvSpPr/>
            <p:nvPr/>
          </p:nvSpPr>
          <p:spPr>
            <a:xfrm>
              <a:off x="2056137" y="1967884"/>
              <a:ext cx="149" cy="109"/>
            </a:xfrm>
            <a:custGeom>
              <a:rect b="b" l="l" r="r" t="t"/>
              <a:pathLst>
                <a:path extrusionOk="0" h="8" w="11">
                  <a:moveTo>
                    <a:pt x="0" y="1"/>
                  </a:moveTo>
                  <a:lnTo>
                    <a:pt x="1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6" name="Google Shape;1056;p145"/>
            <p:cNvSpPr/>
            <p:nvPr/>
          </p:nvSpPr>
          <p:spPr>
            <a:xfrm>
              <a:off x="2055757" y="1967654"/>
              <a:ext cx="149" cy="109"/>
            </a:xfrm>
            <a:custGeom>
              <a:rect b="b" l="l" r="r" t="t"/>
              <a:pathLst>
                <a:path extrusionOk="0" h="8" w="11">
                  <a:moveTo>
                    <a:pt x="0" y="0"/>
                  </a:moveTo>
                  <a:lnTo>
                    <a:pt x="1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7" name="Google Shape;1057;p145"/>
            <p:cNvSpPr/>
            <p:nvPr/>
          </p:nvSpPr>
          <p:spPr>
            <a:xfrm>
              <a:off x="2153623" y="1945930"/>
              <a:ext cx="3720" cy="6381"/>
            </a:xfrm>
            <a:custGeom>
              <a:rect b="b" l="l" r="r" t="t"/>
              <a:pathLst>
                <a:path extrusionOk="0" h="470" w="274">
                  <a:moveTo>
                    <a:pt x="15" y="0"/>
                  </a:moveTo>
                  <a:lnTo>
                    <a:pt x="11" y="14"/>
                  </a:lnTo>
                  <a:lnTo>
                    <a:pt x="8" y="28"/>
                  </a:lnTo>
                  <a:cubicBezTo>
                    <a:pt x="8" y="35"/>
                    <a:pt x="8" y="46"/>
                    <a:pt x="4" y="53"/>
                  </a:cubicBezTo>
                  <a:lnTo>
                    <a:pt x="4" y="63"/>
                  </a:lnTo>
                  <a:cubicBezTo>
                    <a:pt x="4" y="77"/>
                    <a:pt x="4" y="88"/>
                    <a:pt x="1" y="98"/>
                  </a:cubicBezTo>
                  <a:lnTo>
                    <a:pt x="1" y="109"/>
                  </a:lnTo>
                  <a:lnTo>
                    <a:pt x="1" y="134"/>
                  </a:lnTo>
                  <a:lnTo>
                    <a:pt x="1" y="144"/>
                  </a:lnTo>
                  <a:lnTo>
                    <a:pt x="1" y="165"/>
                  </a:lnTo>
                  <a:lnTo>
                    <a:pt x="1" y="176"/>
                  </a:lnTo>
                  <a:lnTo>
                    <a:pt x="1" y="193"/>
                  </a:lnTo>
                  <a:lnTo>
                    <a:pt x="1" y="200"/>
                  </a:lnTo>
                  <a:lnTo>
                    <a:pt x="1" y="221"/>
                  </a:lnTo>
                  <a:cubicBezTo>
                    <a:pt x="1" y="260"/>
                    <a:pt x="92" y="354"/>
                    <a:pt x="183" y="386"/>
                  </a:cubicBezTo>
                  <a:cubicBezTo>
                    <a:pt x="193" y="389"/>
                    <a:pt x="204" y="393"/>
                    <a:pt x="211" y="400"/>
                  </a:cubicBezTo>
                  <a:lnTo>
                    <a:pt x="218" y="403"/>
                  </a:lnTo>
                  <a:cubicBezTo>
                    <a:pt x="225" y="407"/>
                    <a:pt x="232" y="414"/>
                    <a:pt x="239" y="421"/>
                  </a:cubicBezTo>
                  <a:cubicBezTo>
                    <a:pt x="246" y="424"/>
                    <a:pt x="249" y="435"/>
                    <a:pt x="256" y="442"/>
                  </a:cubicBezTo>
                  <a:lnTo>
                    <a:pt x="260" y="445"/>
                  </a:lnTo>
                  <a:cubicBezTo>
                    <a:pt x="261" y="448"/>
                    <a:pt x="263" y="452"/>
                    <a:pt x="265" y="456"/>
                  </a:cubicBezTo>
                  <a:lnTo>
                    <a:pt x="265" y="456"/>
                  </a:lnTo>
                  <a:cubicBezTo>
                    <a:pt x="263" y="450"/>
                    <a:pt x="263" y="444"/>
                    <a:pt x="263" y="438"/>
                  </a:cubicBezTo>
                  <a:cubicBezTo>
                    <a:pt x="274" y="365"/>
                    <a:pt x="197" y="176"/>
                    <a:pt x="99" y="67"/>
                  </a:cubicBezTo>
                  <a:cubicBezTo>
                    <a:pt x="92" y="60"/>
                    <a:pt x="85" y="53"/>
                    <a:pt x="78" y="46"/>
                  </a:cubicBezTo>
                  <a:lnTo>
                    <a:pt x="71" y="39"/>
                  </a:lnTo>
                  <a:cubicBezTo>
                    <a:pt x="64" y="35"/>
                    <a:pt x="57" y="28"/>
                    <a:pt x="53" y="25"/>
                  </a:cubicBezTo>
                  <a:cubicBezTo>
                    <a:pt x="46" y="18"/>
                    <a:pt x="39" y="14"/>
                    <a:pt x="36" y="11"/>
                  </a:cubicBezTo>
                  <a:lnTo>
                    <a:pt x="29" y="7"/>
                  </a:lnTo>
                  <a:cubicBezTo>
                    <a:pt x="25" y="4"/>
                    <a:pt x="18" y="4"/>
                    <a:pt x="15" y="0"/>
                  </a:cubicBezTo>
                  <a:close/>
                  <a:moveTo>
                    <a:pt x="265" y="456"/>
                  </a:moveTo>
                  <a:cubicBezTo>
                    <a:pt x="266" y="461"/>
                    <a:pt x="267" y="465"/>
                    <a:pt x="270" y="470"/>
                  </a:cubicBezTo>
                  <a:cubicBezTo>
                    <a:pt x="268" y="466"/>
                    <a:pt x="266" y="461"/>
                    <a:pt x="265" y="45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8" name="Google Shape;1058;p145"/>
            <p:cNvSpPr/>
            <p:nvPr/>
          </p:nvSpPr>
          <p:spPr>
            <a:xfrm>
              <a:off x="2113366" y="1953723"/>
              <a:ext cx="52776" cy="75260"/>
            </a:xfrm>
            <a:custGeom>
              <a:rect b="b" l="l" r="r" t="t"/>
              <a:pathLst>
                <a:path extrusionOk="0" h="5543" w="3887">
                  <a:moveTo>
                    <a:pt x="3239" y="1"/>
                  </a:moveTo>
                  <a:cubicBezTo>
                    <a:pt x="3239" y="22"/>
                    <a:pt x="3235" y="46"/>
                    <a:pt x="3235" y="64"/>
                  </a:cubicBezTo>
                  <a:lnTo>
                    <a:pt x="3235" y="67"/>
                  </a:lnTo>
                  <a:cubicBezTo>
                    <a:pt x="3232" y="88"/>
                    <a:pt x="3228" y="109"/>
                    <a:pt x="3225" y="130"/>
                  </a:cubicBezTo>
                  <a:cubicBezTo>
                    <a:pt x="3221" y="158"/>
                    <a:pt x="3218" y="183"/>
                    <a:pt x="3214" y="211"/>
                  </a:cubicBezTo>
                  <a:cubicBezTo>
                    <a:pt x="3200" y="347"/>
                    <a:pt x="3057" y="379"/>
                    <a:pt x="2962" y="400"/>
                  </a:cubicBezTo>
                  <a:cubicBezTo>
                    <a:pt x="2931" y="403"/>
                    <a:pt x="2903" y="410"/>
                    <a:pt x="2875" y="424"/>
                  </a:cubicBezTo>
                  <a:cubicBezTo>
                    <a:pt x="2812" y="508"/>
                    <a:pt x="2574" y="893"/>
                    <a:pt x="2567" y="970"/>
                  </a:cubicBezTo>
                  <a:cubicBezTo>
                    <a:pt x="2584" y="1068"/>
                    <a:pt x="2521" y="1348"/>
                    <a:pt x="2399" y="1397"/>
                  </a:cubicBezTo>
                  <a:cubicBezTo>
                    <a:pt x="2388" y="1401"/>
                    <a:pt x="2371" y="1425"/>
                    <a:pt x="2374" y="1590"/>
                  </a:cubicBezTo>
                  <a:lnTo>
                    <a:pt x="2374" y="1629"/>
                  </a:lnTo>
                  <a:cubicBezTo>
                    <a:pt x="2374" y="1695"/>
                    <a:pt x="2315" y="1744"/>
                    <a:pt x="2241" y="1804"/>
                  </a:cubicBezTo>
                  <a:cubicBezTo>
                    <a:pt x="2188" y="1846"/>
                    <a:pt x="2115" y="1909"/>
                    <a:pt x="2115" y="1951"/>
                  </a:cubicBezTo>
                  <a:cubicBezTo>
                    <a:pt x="2115" y="2059"/>
                    <a:pt x="1975" y="2329"/>
                    <a:pt x="1751" y="2731"/>
                  </a:cubicBezTo>
                  <a:lnTo>
                    <a:pt x="1702" y="2819"/>
                  </a:lnTo>
                  <a:cubicBezTo>
                    <a:pt x="1688" y="2847"/>
                    <a:pt x="1670" y="2875"/>
                    <a:pt x="1656" y="2903"/>
                  </a:cubicBezTo>
                  <a:cubicBezTo>
                    <a:pt x="1578" y="3057"/>
                    <a:pt x="1527" y="3153"/>
                    <a:pt x="1454" y="3153"/>
                  </a:cubicBezTo>
                  <a:cubicBezTo>
                    <a:pt x="1449" y="3153"/>
                    <a:pt x="1444" y="3152"/>
                    <a:pt x="1439" y="3151"/>
                  </a:cubicBezTo>
                  <a:cubicBezTo>
                    <a:pt x="1394" y="3144"/>
                    <a:pt x="1366" y="3109"/>
                    <a:pt x="1352" y="3046"/>
                  </a:cubicBezTo>
                  <a:cubicBezTo>
                    <a:pt x="1334" y="2962"/>
                    <a:pt x="1236" y="2854"/>
                    <a:pt x="1142" y="2815"/>
                  </a:cubicBezTo>
                  <a:cubicBezTo>
                    <a:pt x="1129" y="2808"/>
                    <a:pt x="1114" y="2804"/>
                    <a:pt x="1100" y="2804"/>
                  </a:cubicBezTo>
                  <a:cubicBezTo>
                    <a:pt x="1088" y="2804"/>
                    <a:pt x="1076" y="2807"/>
                    <a:pt x="1065" y="2812"/>
                  </a:cubicBezTo>
                  <a:cubicBezTo>
                    <a:pt x="1006" y="2851"/>
                    <a:pt x="936" y="2872"/>
                    <a:pt x="864" y="2872"/>
                  </a:cubicBezTo>
                  <a:cubicBezTo>
                    <a:pt x="859" y="2872"/>
                    <a:pt x="853" y="2872"/>
                    <a:pt x="848" y="2871"/>
                  </a:cubicBezTo>
                  <a:lnTo>
                    <a:pt x="785" y="2871"/>
                  </a:lnTo>
                  <a:cubicBezTo>
                    <a:pt x="774" y="2870"/>
                    <a:pt x="764" y="2869"/>
                    <a:pt x="753" y="2869"/>
                  </a:cubicBezTo>
                  <a:cubicBezTo>
                    <a:pt x="743" y="2869"/>
                    <a:pt x="732" y="2870"/>
                    <a:pt x="722" y="2871"/>
                  </a:cubicBezTo>
                  <a:cubicBezTo>
                    <a:pt x="666" y="2906"/>
                    <a:pt x="386" y="3179"/>
                    <a:pt x="137" y="3438"/>
                  </a:cubicBezTo>
                  <a:lnTo>
                    <a:pt x="137" y="3452"/>
                  </a:lnTo>
                  <a:lnTo>
                    <a:pt x="137" y="3459"/>
                  </a:lnTo>
                  <a:lnTo>
                    <a:pt x="137" y="3470"/>
                  </a:lnTo>
                  <a:lnTo>
                    <a:pt x="137" y="3477"/>
                  </a:lnTo>
                  <a:lnTo>
                    <a:pt x="133" y="3491"/>
                  </a:lnTo>
                  <a:lnTo>
                    <a:pt x="133" y="3501"/>
                  </a:lnTo>
                  <a:lnTo>
                    <a:pt x="130" y="3515"/>
                  </a:lnTo>
                  <a:lnTo>
                    <a:pt x="126" y="3529"/>
                  </a:lnTo>
                  <a:lnTo>
                    <a:pt x="123" y="3543"/>
                  </a:lnTo>
                  <a:lnTo>
                    <a:pt x="119" y="3557"/>
                  </a:lnTo>
                  <a:lnTo>
                    <a:pt x="116" y="3575"/>
                  </a:lnTo>
                  <a:lnTo>
                    <a:pt x="112" y="3589"/>
                  </a:lnTo>
                  <a:lnTo>
                    <a:pt x="109" y="3606"/>
                  </a:lnTo>
                  <a:lnTo>
                    <a:pt x="105" y="3624"/>
                  </a:lnTo>
                  <a:lnTo>
                    <a:pt x="98" y="3645"/>
                  </a:lnTo>
                  <a:lnTo>
                    <a:pt x="95" y="3659"/>
                  </a:lnTo>
                  <a:lnTo>
                    <a:pt x="91" y="3680"/>
                  </a:lnTo>
                  <a:lnTo>
                    <a:pt x="84" y="3701"/>
                  </a:lnTo>
                  <a:lnTo>
                    <a:pt x="81" y="3722"/>
                  </a:lnTo>
                  <a:lnTo>
                    <a:pt x="74" y="3740"/>
                  </a:lnTo>
                  <a:lnTo>
                    <a:pt x="67" y="3764"/>
                  </a:lnTo>
                  <a:lnTo>
                    <a:pt x="63" y="3782"/>
                  </a:lnTo>
                  <a:lnTo>
                    <a:pt x="53" y="3810"/>
                  </a:lnTo>
                  <a:lnTo>
                    <a:pt x="49" y="3827"/>
                  </a:lnTo>
                  <a:lnTo>
                    <a:pt x="39" y="3855"/>
                  </a:lnTo>
                  <a:lnTo>
                    <a:pt x="35" y="3873"/>
                  </a:lnTo>
                  <a:lnTo>
                    <a:pt x="25" y="3904"/>
                  </a:lnTo>
                  <a:lnTo>
                    <a:pt x="18" y="3918"/>
                  </a:lnTo>
                  <a:lnTo>
                    <a:pt x="7" y="3953"/>
                  </a:lnTo>
                  <a:lnTo>
                    <a:pt x="0" y="3967"/>
                  </a:lnTo>
                  <a:lnTo>
                    <a:pt x="0" y="3971"/>
                  </a:lnTo>
                  <a:cubicBezTo>
                    <a:pt x="53" y="4030"/>
                    <a:pt x="102" y="4093"/>
                    <a:pt x="140" y="4160"/>
                  </a:cubicBezTo>
                  <a:cubicBezTo>
                    <a:pt x="161" y="4191"/>
                    <a:pt x="182" y="4226"/>
                    <a:pt x="207" y="4258"/>
                  </a:cubicBezTo>
                  <a:cubicBezTo>
                    <a:pt x="240" y="4305"/>
                    <a:pt x="285" y="4319"/>
                    <a:pt x="346" y="4319"/>
                  </a:cubicBezTo>
                  <a:cubicBezTo>
                    <a:pt x="371" y="4319"/>
                    <a:pt x="398" y="4317"/>
                    <a:pt x="428" y="4314"/>
                  </a:cubicBezTo>
                  <a:cubicBezTo>
                    <a:pt x="449" y="4309"/>
                    <a:pt x="470" y="4306"/>
                    <a:pt x="491" y="4306"/>
                  </a:cubicBezTo>
                  <a:cubicBezTo>
                    <a:pt x="529" y="4306"/>
                    <a:pt x="566" y="4314"/>
                    <a:pt x="603" y="4328"/>
                  </a:cubicBezTo>
                  <a:cubicBezTo>
                    <a:pt x="729" y="4394"/>
                    <a:pt x="827" y="4814"/>
                    <a:pt x="788" y="4940"/>
                  </a:cubicBezTo>
                  <a:cubicBezTo>
                    <a:pt x="781" y="4965"/>
                    <a:pt x="767" y="4996"/>
                    <a:pt x="753" y="5031"/>
                  </a:cubicBezTo>
                  <a:cubicBezTo>
                    <a:pt x="722" y="5115"/>
                    <a:pt x="666" y="5255"/>
                    <a:pt x="673" y="5339"/>
                  </a:cubicBezTo>
                  <a:lnTo>
                    <a:pt x="1373" y="5339"/>
                  </a:lnTo>
                  <a:lnTo>
                    <a:pt x="1597" y="5273"/>
                  </a:lnTo>
                  <a:lnTo>
                    <a:pt x="1607" y="5276"/>
                  </a:lnTo>
                  <a:lnTo>
                    <a:pt x="1625" y="5276"/>
                  </a:lnTo>
                  <a:cubicBezTo>
                    <a:pt x="1677" y="5280"/>
                    <a:pt x="2069" y="5301"/>
                    <a:pt x="2427" y="5311"/>
                  </a:cubicBezTo>
                  <a:cubicBezTo>
                    <a:pt x="2610" y="5317"/>
                    <a:pt x="2740" y="5319"/>
                    <a:pt x="2833" y="5319"/>
                  </a:cubicBezTo>
                  <a:cubicBezTo>
                    <a:pt x="2959" y="5319"/>
                    <a:pt x="3015" y="5315"/>
                    <a:pt x="3039" y="5311"/>
                  </a:cubicBezTo>
                  <a:lnTo>
                    <a:pt x="3050" y="5311"/>
                  </a:lnTo>
                  <a:cubicBezTo>
                    <a:pt x="3060" y="5311"/>
                    <a:pt x="3074" y="5308"/>
                    <a:pt x="3085" y="5308"/>
                  </a:cubicBezTo>
                  <a:lnTo>
                    <a:pt x="3120" y="5308"/>
                  </a:lnTo>
                  <a:lnTo>
                    <a:pt x="3151" y="5311"/>
                  </a:lnTo>
                  <a:lnTo>
                    <a:pt x="3158" y="5311"/>
                  </a:lnTo>
                  <a:cubicBezTo>
                    <a:pt x="3225" y="5325"/>
                    <a:pt x="3288" y="5343"/>
                    <a:pt x="3351" y="5364"/>
                  </a:cubicBezTo>
                  <a:lnTo>
                    <a:pt x="3403" y="5381"/>
                  </a:lnTo>
                  <a:lnTo>
                    <a:pt x="3407" y="5381"/>
                  </a:lnTo>
                  <a:lnTo>
                    <a:pt x="3452" y="5399"/>
                  </a:lnTo>
                  <a:lnTo>
                    <a:pt x="3459" y="5402"/>
                  </a:lnTo>
                  <a:lnTo>
                    <a:pt x="3505" y="5420"/>
                  </a:lnTo>
                  <a:lnTo>
                    <a:pt x="3512" y="5423"/>
                  </a:lnTo>
                  <a:lnTo>
                    <a:pt x="3557" y="5441"/>
                  </a:lnTo>
                  <a:lnTo>
                    <a:pt x="3564" y="5444"/>
                  </a:lnTo>
                  <a:lnTo>
                    <a:pt x="3606" y="5462"/>
                  </a:lnTo>
                  <a:lnTo>
                    <a:pt x="3617" y="5465"/>
                  </a:lnTo>
                  <a:lnTo>
                    <a:pt x="3652" y="5483"/>
                  </a:lnTo>
                  <a:lnTo>
                    <a:pt x="3662" y="5486"/>
                  </a:lnTo>
                  <a:lnTo>
                    <a:pt x="3697" y="5504"/>
                  </a:lnTo>
                  <a:lnTo>
                    <a:pt x="3708" y="5507"/>
                  </a:lnTo>
                  <a:lnTo>
                    <a:pt x="3743" y="5525"/>
                  </a:lnTo>
                  <a:lnTo>
                    <a:pt x="3746" y="5525"/>
                  </a:lnTo>
                  <a:lnTo>
                    <a:pt x="3785" y="5542"/>
                  </a:lnTo>
                  <a:cubicBezTo>
                    <a:pt x="3802" y="5416"/>
                    <a:pt x="3837" y="5290"/>
                    <a:pt x="3886" y="5175"/>
                  </a:cubicBezTo>
                  <a:lnTo>
                    <a:pt x="3883" y="5171"/>
                  </a:lnTo>
                  <a:cubicBezTo>
                    <a:pt x="3876" y="5168"/>
                    <a:pt x="3869" y="5161"/>
                    <a:pt x="3865" y="5157"/>
                  </a:cubicBezTo>
                  <a:lnTo>
                    <a:pt x="3858" y="5150"/>
                  </a:lnTo>
                  <a:cubicBezTo>
                    <a:pt x="3855" y="5147"/>
                    <a:pt x="3848" y="5140"/>
                    <a:pt x="3841" y="5133"/>
                  </a:cubicBezTo>
                  <a:lnTo>
                    <a:pt x="3837" y="5126"/>
                  </a:lnTo>
                  <a:cubicBezTo>
                    <a:pt x="3834" y="5122"/>
                    <a:pt x="3830" y="5115"/>
                    <a:pt x="3827" y="5108"/>
                  </a:cubicBezTo>
                  <a:lnTo>
                    <a:pt x="3823" y="5101"/>
                  </a:lnTo>
                  <a:cubicBezTo>
                    <a:pt x="3820" y="5094"/>
                    <a:pt x="3816" y="5087"/>
                    <a:pt x="3816" y="5080"/>
                  </a:cubicBezTo>
                  <a:cubicBezTo>
                    <a:pt x="3806" y="5049"/>
                    <a:pt x="3708" y="4965"/>
                    <a:pt x="3652" y="4916"/>
                  </a:cubicBezTo>
                  <a:cubicBezTo>
                    <a:pt x="3589" y="4867"/>
                    <a:pt x="3529" y="4811"/>
                    <a:pt x="3477" y="4748"/>
                  </a:cubicBezTo>
                  <a:cubicBezTo>
                    <a:pt x="3428" y="4688"/>
                    <a:pt x="3386" y="4625"/>
                    <a:pt x="3347" y="4555"/>
                  </a:cubicBezTo>
                  <a:lnTo>
                    <a:pt x="3340" y="4538"/>
                  </a:lnTo>
                  <a:lnTo>
                    <a:pt x="3340" y="4520"/>
                  </a:lnTo>
                  <a:cubicBezTo>
                    <a:pt x="3351" y="4419"/>
                    <a:pt x="3326" y="4321"/>
                    <a:pt x="3270" y="4240"/>
                  </a:cubicBezTo>
                  <a:cubicBezTo>
                    <a:pt x="3155" y="4086"/>
                    <a:pt x="3099" y="3974"/>
                    <a:pt x="3099" y="3764"/>
                  </a:cubicBezTo>
                  <a:cubicBezTo>
                    <a:pt x="3095" y="3669"/>
                    <a:pt x="3081" y="3578"/>
                    <a:pt x="3057" y="3491"/>
                  </a:cubicBezTo>
                  <a:cubicBezTo>
                    <a:pt x="3039" y="3435"/>
                    <a:pt x="3029" y="3375"/>
                    <a:pt x="3025" y="3316"/>
                  </a:cubicBezTo>
                  <a:cubicBezTo>
                    <a:pt x="3025" y="3242"/>
                    <a:pt x="3074" y="3158"/>
                    <a:pt x="3141" y="3053"/>
                  </a:cubicBezTo>
                  <a:cubicBezTo>
                    <a:pt x="3204" y="2959"/>
                    <a:pt x="3256" y="2854"/>
                    <a:pt x="3295" y="2749"/>
                  </a:cubicBezTo>
                  <a:cubicBezTo>
                    <a:pt x="3298" y="2731"/>
                    <a:pt x="3305" y="2714"/>
                    <a:pt x="3312" y="2696"/>
                  </a:cubicBezTo>
                  <a:cubicBezTo>
                    <a:pt x="3316" y="2693"/>
                    <a:pt x="3319" y="2686"/>
                    <a:pt x="3323" y="2682"/>
                  </a:cubicBezTo>
                  <a:cubicBezTo>
                    <a:pt x="3326" y="2675"/>
                    <a:pt x="3333" y="2661"/>
                    <a:pt x="3340" y="2651"/>
                  </a:cubicBezTo>
                  <a:cubicBezTo>
                    <a:pt x="3347" y="2640"/>
                    <a:pt x="3347" y="2637"/>
                    <a:pt x="3351" y="2630"/>
                  </a:cubicBezTo>
                  <a:cubicBezTo>
                    <a:pt x="3354" y="2626"/>
                    <a:pt x="3361" y="2612"/>
                    <a:pt x="3368" y="2605"/>
                  </a:cubicBezTo>
                  <a:lnTo>
                    <a:pt x="3386" y="2584"/>
                  </a:lnTo>
                  <a:cubicBezTo>
                    <a:pt x="3389" y="2577"/>
                    <a:pt x="3396" y="2570"/>
                    <a:pt x="3403" y="2563"/>
                  </a:cubicBezTo>
                  <a:lnTo>
                    <a:pt x="3421" y="2542"/>
                  </a:lnTo>
                  <a:lnTo>
                    <a:pt x="3438" y="2521"/>
                  </a:lnTo>
                  <a:lnTo>
                    <a:pt x="3456" y="2504"/>
                  </a:lnTo>
                  <a:lnTo>
                    <a:pt x="3477" y="2483"/>
                  </a:lnTo>
                  <a:lnTo>
                    <a:pt x="3498" y="2465"/>
                  </a:lnTo>
                  <a:lnTo>
                    <a:pt x="3519" y="2444"/>
                  </a:lnTo>
                  <a:lnTo>
                    <a:pt x="3536" y="2427"/>
                  </a:lnTo>
                  <a:lnTo>
                    <a:pt x="3550" y="2416"/>
                  </a:lnTo>
                  <a:cubicBezTo>
                    <a:pt x="3491" y="2297"/>
                    <a:pt x="3442" y="2175"/>
                    <a:pt x="3407" y="2052"/>
                  </a:cubicBezTo>
                  <a:cubicBezTo>
                    <a:pt x="3403" y="2035"/>
                    <a:pt x="3396" y="2021"/>
                    <a:pt x="3389" y="2007"/>
                  </a:cubicBezTo>
                  <a:cubicBezTo>
                    <a:pt x="3389" y="2003"/>
                    <a:pt x="3386" y="1996"/>
                    <a:pt x="3382" y="1993"/>
                  </a:cubicBezTo>
                  <a:cubicBezTo>
                    <a:pt x="3382" y="1989"/>
                    <a:pt x="3375" y="1975"/>
                    <a:pt x="3368" y="1968"/>
                  </a:cubicBezTo>
                  <a:cubicBezTo>
                    <a:pt x="3340" y="1923"/>
                    <a:pt x="3302" y="1881"/>
                    <a:pt x="3260" y="1846"/>
                  </a:cubicBezTo>
                  <a:cubicBezTo>
                    <a:pt x="3242" y="1832"/>
                    <a:pt x="3225" y="1818"/>
                    <a:pt x="3204" y="1800"/>
                  </a:cubicBezTo>
                  <a:lnTo>
                    <a:pt x="3162" y="1769"/>
                  </a:lnTo>
                  <a:cubicBezTo>
                    <a:pt x="3102" y="1723"/>
                    <a:pt x="3039" y="1674"/>
                    <a:pt x="2973" y="1611"/>
                  </a:cubicBezTo>
                  <a:cubicBezTo>
                    <a:pt x="2777" y="1432"/>
                    <a:pt x="2801" y="1296"/>
                    <a:pt x="2815" y="1215"/>
                  </a:cubicBezTo>
                  <a:cubicBezTo>
                    <a:pt x="2819" y="1201"/>
                    <a:pt x="2822" y="1187"/>
                    <a:pt x="2822" y="1177"/>
                  </a:cubicBezTo>
                  <a:cubicBezTo>
                    <a:pt x="2822" y="1145"/>
                    <a:pt x="2836" y="1117"/>
                    <a:pt x="2857" y="1100"/>
                  </a:cubicBezTo>
                  <a:cubicBezTo>
                    <a:pt x="2909" y="1050"/>
                    <a:pt x="3035" y="1036"/>
                    <a:pt x="3169" y="1036"/>
                  </a:cubicBezTo>
                  <a:cubicBezTo>
                    <a:pt x="3234" y="1036"/>
                    <a:pt x="3301" y="1039"/>
                    <a:pt x="3361" y="1044"/>
                  </a:cubicBezTo>
                  <a:cubicBezTo>
                    <a:pt x="3386" y="1047"/>
                    <a:pt x="3409" y="1049"/>
                    <a:pt x="3433" y="1049"/>
                  </a:cubicBezTo>
                  <a:cubicBezTo>
                    <a:pt x="3456" y="1049"/>
                    <a:pt x="3479" y="1047"/>
                    <a:pt x="3501" y="1044"/>
                  </a:cubicBezTo>
                  <a:cubicBezTo>
                    <a:pt x="3396" y="914"/>
                    <a:pt x="3277" y="575"/>
                    <a:pt x="3291" y="347"/>
                  </a:cubicBezTo>
                  <a:cubicBezTo>
                    <a:pt x="3298" y="249"/>
                    <a:pt x="3284" y="155"/>
                    <a:pt x="3253" y="64"/>
                  </a:cubicBezTo>
                  <a:cubicBezTo>
                    <a:pt x="3249" y="43"/>
                    <a:pt x="3246" y="25"/>
                    <a:pt x="3239" y="8"/>
                  </a:cubicBezTo>
                  <a:lnTo>
                    <a:pt x="323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9" name="Google Shape;1059;p145"/>
            <p:cNvSpPr/>
            <p:nvPr/>
          </p:nvSpPr>
          <p:spPr>
            <a:xfrm>
              <a:off x="2165368" y="2023172"/>
              <a:ext cx="149" cy="244"/>
            </a:xfrm>
            <a:custGeom>
              <a:rect b="b" l="l" r="r" t="t"/>
              <a:pathLst>
                <a:path extrusionOk="0" h="18" w="11">
                  <a:moveTo>
                    <a:pt x="11" y="18"/>
                  </a:moveTo>
                  <a:cubicBezTo>
                    <a:pt x="7" y="11"/>
                    <a:pt x="4" y="7"/>
                    <a:pt x="0" y="0"/>
                  </a:cubicBezTo>
                  <a:cubicBezTo>
                    <a:pt x="4" y="7"/>
                    <a:pt x="7" y="11"/>
                    <a:pt x="1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0" name="Google Shape;1060;p145"/>
            <p:cNvSpPr/>
            <p:nvPr/>
          </p:nvSpPr>
          <p:spPr>
            <a:xfrm>
              <a:off x="2165178" y="2022792"/>
              <a:ext cx="149" cy="339"/>
            </a:xfrm>
            <a:custGeom>
              <a:rect b="b" l="l" r="r" t="t"/>
              <a:pathLst>
                <a:path extrusionOk="0" h="25" w="11">
                  <a:moveTo>
                    <a:pt x="11" y="25"/>
                  </a:moveTo>
                  <a:cubicBezTo>
                    <a:pt x="4" y="14"/>
                    <a:pt x="4" y="7"/>
                    <a:pt x="0" y="0"/>
                  </a:cubicBezTo>
                  <a:cubicBezTo>
                    <a:pt x="4" y="7"/>
                    <a:pt x="4" y="14"/>
                    <a:pt x="11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1" name="Google Shape;1061;p145"/>
            <p:cNvSpPr/>
            <p:nvPr/>
          </p:nvSpPr>
          <p:spPr>
            <a:xfrm>
              <a:off x="2159136" y="1988902"/>
              <a:ext cx="204" cy="299"/>
            </a:xfrm>
            <a:custGeom>
              <a:rect b="b" l="l" r="r" t="t"/>
              <a:pathLst>
                <a:path extrusionOk="0" h="22" w="15">
                  <a:moveTo>
                    <a:pt x="1" y="21"/>
                  </a:moveTo>
                  <a:lnTo>
                    <a:pt x="1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2" name="Google Shape;1062;p145"/>
            <p:cNvSpPr/>
            <p:nvPr/>
          </p:nvSpPr>
          <p:spPr>
            <a:xfrm>
              <a:off x="2158715" y="1989568"/>
              <a:ext cx="204" cy="244"/>
            </a:xfrm>
            <a:custGeom>
              <a:rect b="b" l="l" r="r" t="t"/>
              <a:pathLst>
                <a:path extrusionOk="0" h="18" w="15">
                  <a:moveTo>
                    <a:pt x="0" y="18"/>
                  </a:moveTo>
                  <a:cubicBezTo>
                    <a:pt x="4" y="11"/>
                    <a:pt x="11" y="4"/>
                    <a:pt x="14" y="0"/>
                  </a:cubicBezTo>
                  <a:cubicBezTo>
                    <a:pt x="11" y="4"/>
                    <a:pt x="4" y="11"/>
                    <a:pt x="0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3" name="Google Shape;1063;p145"/>
            <p:cNvSpPr/>
            <p:nvPr/>
          </p:nvSpPr>
          <p:spPr>
            <a:xfrm>
              <a:off x="2158375" y="1990179"/>
              <a:ext cx="109" cy="258"/>
            </a:xfrm>
            <a:custGeom>
              <a:rect b="b" l="l" r="r" t="t"/>
              <a:pathLst>
                <a:path extrusionOk="0" h="19" w="8">
                  <a:moveTo>
                    <a:pt x="1" y="18"/>
                  </a:moveTo>
                  <a:cubicBezTo>
                    <a:pt x="4" y="15"/>
                    <a:pt x="8" y="8"/>
                    <a:pt x="8" y="1"/>
                  </a:cubicBezTo>
                  <a:cubicBezTo>
                    <a:pt x="8" y="8"/>
                    <a:pt x="4" y="15"/>
                    <a:pt x="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4" name="Google Shape;1064;p145"/>
            <p:cNvSpPr/>
            <p:nvPr/>
          </p:nvSpPr>
          <p:spPr>
            <a:xfrm>
              <a:off x="2159611" y="1988332"/>
              <a:ext cx="204" cy="299"/>
            </a:xfrm>
            <a:custGeom>
              <a:rect b="b" l="l" r="r" t="t"/>
              <a:pathLst>
                <a:path extrusionOk="0" h="22" w="15">
                  <a:moveTo>
                    <a:pt x="1" y="21"/>
                  </a:moveTo>
                  <a:lnTo>
                    <a:pt x="1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5" name="Google Shape;1065;p145"/>
            <p:cNvSpPr/>
            <p:nvPr/>
          </p:nvSpPr>
          <p:spPr>
            <a:xfrm>
              <a:off x="2161132" y="1986757"/>
              <a:ext cx="258" cy="258"/>
            </a:xfrm>
            <a:custGeom>
              <a:rect b="b" l="l" r="r" t="t"/>
              <a:pathLst>
                <a:path extrusionOk="0" h="19" w="19">
                  <a:moveTo>
                    <a:pt x="1" y="18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6" name="Google Shape;1066;p145"/>
            <p:cNvSpPr/>
            <p:nvPr/>
          </p:nvSpPr>
          <p:spPr>
            <a:xfrm>
              <a:off x="2160086" y="1987803"/>
              <a:ext cx="258" cy="258"/>
            </a:xfrm>
            <a:custGeom>
              <a:rect b="b" l="l" r="r" t="t"/>
              <a:pathLst>
                <a:path extrusionOk="0" h="19" w="19">
                  <a:moveTo>
                    <a:pt x="1" y="18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7" name="Google Shape;1067;p145"/>
            <p:cNvSpPr/>
            <p:nvPr/>
          </p:nvSpPr>
          <p:spPr>
            <a:xfrm>
              <a:off x="2165884" y="2023837"/>
              <a:ext cx="258" cy="204"/>
            </a:xfrm>
            <a:custGeom>
              <a:rect b="b" l="l" r="r" t="t"/>
              <a:pathLst>
                <a:path extrusionOk="0" h="15" w="19">
                  <a:moveTo>
                    <a:pt x="18" y="14"/>
                  </a:moveTo>
                  <a:cubicBezTo>
                    <a:pt x="11" y="11"/>
                    <a:pt x="4" y="4"/>
                    <a:pt x="1" y="0"/>
                  </a:cubicBezTo>
                  <a:cubicBezTo>
                    <a:pt x="4" y="4"/>
                    <a:pt x="11" y="11"/>
                    <a:pt x="18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8" name="Google Shape;1068;p145"/>
            <p:cNvSpPr/>
            <p:nvPr/>
          </p:nvSpPr>
          <p:spPr>
            <a:xfrm>
              <a:off x="2160616" y="1987287"/>
              <a:ext cx="244" cy="244"/>
            </a:xfrm>
            <a:custGeom>
              <a:rect b="b" l="l" r="r" t="t"/>
              <a:pathLst>
                <a:path extrusionOk="0" h="18" w="18">
                  <a:moveTo>
                    <a:pt x="0" y="18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9" name="Google Shape;1069;p145"/>
            <p:cNvSpPr/>
            <p:nvPr/>
          </p:nvSpPr>
          <p:spPr>
            <a:xfrm>
              <a:off x="2165558" y="2023457"/>
              <a:ext cx="244" cy="299"/>
            </a:xfrm>
            <a:custGeom>
              <a:rect b="b" l="l" r="r" t="t"/>
              <a:pathLst>
                <a:path extrusionOk="0" h="22" w="18">
                  <a:moveTo>
                    <a:pt x="18" y="21"/>
                  </a:moveTo>
                  <a:cubicBezTo>
                    <a:pt x="11" y="14"/>
                    <a:pt x="4" y="7"/>
                    <a:pt x="0" y="0"/>
                  </a:cubicBezTo>
                  <a:cubicBezTo>
                    <a:pt x="4" y="7"/>
                    <a:pt x="11" y="14"/>
                    <a:pt x="18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0" name="Google Shape;1070;p145"/>
            <p:cNvSpPr/>
            <p:nvPr/>
          </p:nvSpPr>
          <p:spPr>
            <a:xfrm>
              <a:off x="2157289" y="1953832"/>
              <a:ext cx="54" cy="855"/>
            </a:xfrm>
            <a:custGeom>
              <a:rect b="b" l="l" r="r" t="t"/>
              <a:pathLst>
                <a:path extrusionOk="0" h="63" w="4">
                  <a:moveTo>
                    <a:pt x="4" y="1"/>
                  </a:moveTo>
                  <a:cubicBezTo>
                    <a:pt x="4" y="18"/>
                    <a:pt x="4" y="42"/>
                    <a:pt x="0" y="63"/>
                  </a:cubicBezTo>
                  <a:cubicBezTo>
                    <a:pt x="4" y="42"/>
                    <a:pt x="4" y="21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1" name="Google Shape;1071;p145"/>
            <p:cNvSpPr/>
            <p:nvPr/>
          </p:nvSpPr>
          <p:spPr>
            <a:xfrm>
              <a:off x="2157140" y="1954728"/>
              <a:ext cx="163" cy="869"/>
            </a:xfrm>
            <a:custGeom>
              <a:rect b="b" l="l" r="r" t="t"/>
              <a:pathLst>
                <a:path extrusionOk="0" h="64" w="12">
                  <a:moveTo>
                    <a:pt x="1" y="63"/>
                  </a:moveTo>
                  <a:cubicBezTo>
                    <a:pt x="4" y="42"/>
                    <a:pt x="8" y="21"/>
                    <a:pt x="11" y="0"/>
                  </a:cubicBezTo>
                  <a:cubicBezTo>
                    <a:pt x="8" y="21"/>
                    <a:pt x="4" y="42"/>
                    <a:pt x="1" y="6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2" name="Google Shape;1072;p145"/>
            <p:cNvSpPr/>
            <p:nvPr/>
          </p:nvSpPr>
          <p:spPr>
            <a:xfrm>
              <a:off x="2157004" y="1951971"/>
              <a:ext cx="149" cy="339"/>
            </a:xfrm>
            <a:custGeom>
              <a:rect b="b" l="l" r="r" t="t"/>
              <a:pathLst>
                <a:path extrusionOk="0" h="25" w="11">
                  <a:moveTo>
                    <a:pt x="11" y="25"/>
                  </a:moveTo>
                  <a:cubicBezTo>
                    <a:pt x="7" y="14"/>
                    <a:pt x="4" y="7"/>
                    <a:pt x="0" y="0"/>
                  </a:cubicBezTo>
                  <a:cubicBezTo>
                    <a:pt x="4" y="7"/>
                    <a:pt x="7" y="14"/>
                    <a:pt x="11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3" name="Google Shape;1073;p145"/>
            <p:cNvSpPr/>
            <p:nvPr/>
          </p:nvSpPr>
          <p:spPr>
            <a:xfrm>
              <a:off x="2115213" y="2000688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4" name="Google Shape;1074;p145"/>
            <p:cNvSpPr/>
            <p:nvPr/>
          </p:nvSpPr>
          <p:spPr>
            <a:xfrm>
              <a:off x="2124011" y="1992826"/>
              <a:ext cx="923" cy="27"/>
            </a:xfrm>
            <a:custGeom>
              <a:rect b="b" l="l" r="r" t="t"/>
              <a:pathLst>
                <a:path extrusionOk="0" h="2" w="68">
                  <a:moveTo>
                    <a:pt x="23" y="0"/>
                  </a:moveTo>
                  <a:cubicBezTo>
                    <a:pt x="15" y="0"/>
                    <a:pt x="8" y="1"/>
                    <a:pt x="1" y="2"/>
                  </a:cubicBezTo>
                  <a:lnTo>
                    <a:pt x="67" y="2"/>
                  </a:lnTo>
                  <a:cubicBezTo>
                    <a:pt x="53" y="2"/>
                    <a:pt x="38" y="0"/>
                    <a:pt x="2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5" name="Google Shape;1075;p145"/>
            <p:cNvSpPr/>
            <p:nvPr/>
          </p:nvSpPr>
          <p:spPr>
            <a:xfrm>
              <a:off x="2153528" y="1947885"/>
              <a:ext cx="14" cy="244"/>
            </a:xfrm>
            <a:custGeom>
              <a:rect b="b" l="l" r="r" t="t"/>
              <a:pathLst>
                <a:path extrusionOk="0" h="18" w="1">
                  <a:moveTo>
                    <a:pt x="1" y="18"/>
                  </a:moveTo>
                  <a:lnTo>
                    <a:pt x="1" y="0"/>
                  </a:lnTo>
                  <a:cubicBezTo>
                    <a:pt x="1" y="7"/>
                    <a:pt x="1" y="14"/>
                    <a:pt x="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6" name="Google Shape;1076;p145"/>
            <p:cNvSpPr/>
            <p:nvPr/>
          </p:nvSpPr>
          <p:spPr>
            <a:xfrm>
              <a:off x="2153528" y="1947409"/>
              <a:ext cx="68" cy="339"/>
            </a:xfrm>
            <a:custGeom>
              <a:rect b="b" l="l" r="r" t="t"/>
              <a:pathLst>
                <a:path extrusionOk="0" h="25" w="5">
                  <a:moveTo>
                    <a:pt x="1" y="0"/>
                  </a:moveTo>
                  <a:lnTo>
                    <a:pt x="1" y="25"/>
                  </a:lnTo>
                  <a:cubicBezTo>
                    <a:pt x="1" y="18"/>
                    <a:pt x="4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7" name="Google Shape;1077;p145"/>
            <p:cNvSpPr/>
            <p:nvPr/>
          </p:nvSpPr>
          <p:spPr>
            <a:xfrm>
              <a:off x="2153487" y="1948306"/>
              <a:ext cx="14" cy="258"/>
            </a:xfrm>
            <a:custGeom>
              <a:rect b="b" l="l" r="r" t="t"/>
              <a:pathLst>
                <a:path extrusionOk="0" h="19" w="1">
                  <a:moveTo>
                    <a:pt x="0" y="18"/>
                  </a:moveTo>
                  <a:lnTo>
                    <a:pt x="0" y="1"/>
                  </a:lnTo>
                  <a:cubicBezTo>
                    <a:pt x="0" y="4"/>
                    <a:pt x="0" y="11"/>
                    <a:pt x="0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8" name="Google Shape;1078;p145"/>
            <p:cNvSpPr/>
            <p:nvPr/>
          </p:nvSpPr>
          <p:spPr>
            <a:xfrm>
              <a:off x="2153678" y="1946255"/>
              <a:ext cx="54" cy="394"/>
            </a:xfrm>
            <a:custGeom>
              <a:rect b="b" l="l" r="r" t="t"/>
              <a:pathLst>
                <a:path extrusionOk="0" h="29" w="4">
                  <a:moveTo>
                    <a:pt x="0" y="29"/>
                  </a:moveTo>
                  <a:cubicBezTo>
                    <a:pt x="0" y="18"/>
                    <a:pt x="0" y="11"/>
                    <a:pt x="4" y="1"/>
                  </a:cubicBezTo>
                  <a:cubicBezTo>
                    <a:pt x="0" y="11"/>
                    <a:pt x="0" y="18"/>
                    <a:pt x="0" y="2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9" name="Google Shape;1079;p145"/>
            <p:cNvSpPr/>
            <p:nvPr/>
          </p:nvSpPr>
          <p:spPr>
            <a:xfrm>
              <a:off x="2153583" y="1946785"/>
              <a:ext cx="54" cy="489"/>
            </a:xfrm>
            <a:custGeom>
              <a:rect b="b" l="l" r="r" t="t"/>
              <a:pathLst>
                <a:path extrusionOk="0" h="36" w="4">
                  <a:moveTo>
                    <a:pt x="4" y="0"/>
                  </a:moveTo>
                  <a:cubicBezTo>
                    <a:pt x="0" y="11"/>
                    <a:pt x="0" y="25"/>
                    <a:pt x="0" y="35"/>
                  </a:cubicBezTo>
                  <a:cubicBezTo>
                    <a:pt x="0" y="25"/>
                    <a:pt x="4" y="14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0" name="Google Shape;1080;p145"/>
            <p:cNvSpPr/>
            <p:nvPr/>
          </p:nvSpPr>
          <p:spPr>
            <a:xfrm>
              <a:off x="2153718" y="1945875"/>
              <a:ext cx="68" cy="204"/>
            </a:xfrm>
            <a:custGeom>
              <a:rect b="b" l="l" r="r" t="t"/>
              <a:pathLst>
                <a:path extrusionOk="0" h="15" w="5">
                  <a:moveTo>
                    <a:pt x="4" y="1"/>
                  </a:moveTo>
                  <a:lnTo>
                    <a:pt x="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1" name="Google Shape;1081;p145"/>
            <p:cNvSpPr/>
            <p:nvPr/>
          </p:nvSpPr>
          <p:spPr>
            <a:xfrm>
              <a:off x="2155959" y="1951116"/>
              <a:ext cx="394" cy="204"/>
            </a:xfrm>
            <a:custGeom>
              <a:rect b="b" l="l" r="r" t="t"/>
              <a:pathLst>
                <a:path extrusionOk="0" h="15" w="29">
                  <a:moveTo>
                    <a:pt x="28" y="14"/>
                  </a:moveTo>
                  <a:cubicBezTo>
                    <a:pt x="21" y="11"/>
                    <a:pt x="11" y="4"/>
                    <a:pt x="0" y="0"/>
                  </a:cubicBezTo>
                  <a:cubicBezTo>
                    <a:pt x="11" y="4"/>
                    <a:pt x="21" y="11"/>
                    <a:pt x="28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2" name="Google Shape;1082;p145"/>
            <p:cNvSpPr/>
            <p:nvPr/>
          </p:nvSpPr>
          <p:spPr>
            <a:xfrm>
              <a:off x="2156760" y="1951591"/>
              <a:ext cx="204" cy="339"/>
            </a:xfrm>
            <a:custGeom>
              <a:rect b="b" l="l" r="r" t="t"/>
              <a:pathLst>
                <a:path extrusionOk="0" h="25" w="15">
                  <a:moveTo>
                    <a:pt x="1" y="0"/>
                  </a:moveTo>
                  <a:cubicBezTo>
                    <a:pt x="4" y="7"/>
                    <a:pt x="11" y="14"/>
                    <a:pt x="15" y="25"/>
                  </a:cubicBezTo>
                  <a:cubicBezTo>
                    <a:pt x="11" y="14"/>
                    <a:pt x="4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3" name="Google Shape;1083;p145"/>
            <p:cNvSpPr/>
            <p:nvPr/>
          </p:nvSpPr>
          <p:spPr>
            <a:xfrm>
              <a:off x="2115172" y="2000918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4" name="Google Shape;1084;p145"/>
            <p:cNvSpPr/>
            <p:nvPr/>
          </p:nvSpPr>
          <p:spPr>
            <a:xfrm>
              <a:off x="2153487" y="1948645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21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5" name="Google Shape;1085;p145"/>
            <p:cNvSpPr/>
            <p:nvPr/>
          </p:nvSpPr>
          <p:spPr>
            <a:xfrm>
              <a:off x="2156434" y="1951347"/>
              <a:ext cx="299" cy="258"/>
            </a:xfrm>
            <a:custGeom>
              <a:rect b="b" l="l" r="r" t="t"/>
              <a:pathLst>
                <a:path extrusionOk="0" h="19" w="22">
                  <a:moveTo>
                    <a:pt x="21" y="18"/>
                  </a:moveTo>
                  <a:cubicBezTo>
                    <a:pt x="14" y="11"/>
                    <a:pt x="7" y="8"/>
                    <a:pt x="0" y="1"/>
                  </a:cubicBezTo>
                  <a:cubicBezTo>
                    <a:pt x="7" y="8"/>
                    <a:pt x="14" y="11"/>
                    <a:pt x="2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6" name="Google Shape;1086;p145"/>
            <p:cNvSpPr/>
            <p:nvPr/>
          </p:nvSpPr>
          <p:spPr>
            <a:xfrm>
              <a:off x="2113597" y="2006825"/>
              <a:ext cx="109" cy="204"/>
            </a:xfrm>
            <a:custGeom>
              <a:rect b="b" l="l" r="r" t="t"/>
              <a:pathLst>
                <a:path extrusionOk="0" h="15" w="8">
                  <a:moveTo>
                    <a:pt x="1" y="14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7" name="Google Shape;1087;p145"/>
            <p:cNvSpPr/>
            <p:nvPr/>
          </p:nvSpPr>
          <p:spPr>
            <a:xfrm>
              <a:off x="2114506" y="2003824"/>
              <a:ext cx="54" cy="244"/>
            </a:xfrm>
            <a:custGeom>
              <a:rect b="b" l="l" r="r" t="t"/>
              <a:pathLst>
                <a:path extrusionOk="0" h="18" w="4">
                  <a:moveTo>
                    <a:pt x="0" y="1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8" name="Google Shape;1088;p145"/>
            <p:cNvSpPr/>
            <p:nvPr/>
          </p:nvSpPr>
          <p:spPr>
            <a:xfrm>
              <a:off x="2115117" y="2001204"/>
              <a:ext cx="14" cy="163"/>
            </a:xfrm>
            <a:custGeom>
              <a:rect b="b" l="l" r="r" t="t"/>
              <a:pathLst>
                <a:path extrusionOk="0" h="12" w="1">
                  <a:moveTo>
                    <a:pt x="1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9" name="Google Shape;1089;p145"/>
            <p:cNvSpPr/>
            <p:nvPr/>
          </p:nvSpPr>
          <p:spPr>
            <a:xfrm>
              <a:off x="2113977" y="2005535"/>
              <a:ext cx="109" cy="258"/>
            </a:xfrm>
            <a:custGeom>
              <a:rect b="b" l="l" r="r" t="t"/>
              <a:pathLst>
                <a:path extrusionOk="0" h="19" w="8">
                  <a:moveTo>
                    <a:pt x="1" y="18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0" name="Google Shape;1090;p145"/>
            <p:cNvSpPr/>
            <p:nvPr/>
          </p:nvSpPr>
          <p:spPr>
            <a:xfrm>
              <a:off x="2114602" y="2003254"/>
              <a:ext cx="109" cy="244"/>
            </a:xfrm>
            <a:custGeom>
              <a:rect b="b" l="l" r="r" t="t"/>
              <a:pathLst>
                <a:path extrusionOk="0" h="18" w="8">
                  <a:moveTo>
                    <a:pt x="0" y="18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1" name="Google Shape;1091;p145"/>
            <p:cNvSpPr/>
            <p:nvPr/>
          </p:nvSpPr>
          <p:spPr>
            <a:xfrm>
              <a:off x="2114221" y="2004924"/>
              <a:ext cx="54" cy="299"/>
            </a:xfrm>
            <a:custGeom>
              <a:rect b="b" l="l" r="r" t="t"/>
              <a:pathLst>
                <a:path extrusionOk="0" h="22" w="4">
                  <a:moveTo>
                    <a:pt x="0" y="21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2" name="Google Shape;1092;p145"/>
            <p:cNvSpPr/>
            <p:nvPr/>
          </p:nvSpPr>
          <p:spPr>
            <a:xfrm>
              <a:off x="2113787" y="2006159"/>
              <a:ext cx="109" cy="244"/>
            </a:xfrm>
            <a:custGeom>
              <a:rect b="b" l="l" r="r" t="t"/>
              <a:pathLst>
                <a:path extrusionOk="0" h="18" w="8">
                  <a:moveTo>
                    <a:pt x="1" y="18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3" name="Google Shape;1093;p145"/>
            <p:cNvSpPr/>
            <p:nvPr/>
          </p:nvSpPr>
          <p:spPr>
            <a:xfrm>
              <a:off x="2114316" y="2004353"/>
              <a:ext cx="109" cy="244"/>
            </a:xfrm>
            <a:custGeom>
              <a:rect b="b" l="l" r="r" t="t"/>
              <a:pathLst>
                <a:path extrusionOk="0" h="18" w="8">
                  <a:moveTo>
                    <a:pt x="0" y="18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4" name="Google Shape;1094;p145"/>
            <p:cNvSpPr/>
            <p:nvPr/>
          </p:nvSpPr>
          <p:spPr>
            <a:xfrm>
              <a:off x="2114982" y="2001923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1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5" name="Google Shape;1095;p145"/>
            <p:cNvSpPr/>
            <p:nvPr/>
          </p:nvSpPr>
          <p:spPr>
            <a:xfrm>
              <a:off x="2114737" y="2002779"/>
              <a:ext cx="68" cy="244"/>
            </a:xfrm>
            <a:custGeom>
              <a:rect b="b" l="l" r="r" t="t"/>
              <a:pathLst>
                <a:path extrusionOk="0" h="18" w="5">
                  <a:moveTo>
                    <a:pt x="1" y="18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6" name="Google Shape;1096;p145"/>
            <p:cNvSpPr/>
            <p:nvPr/>
          </p:nvSpPr>
          <p:spPr>
            <a:xfrm>
              <a:off x="2114832" y="2002344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15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7" name="Google Shape;1097;p145"/>
            <p:cNvSpPr/>
            <p:nvPr/>
          </p:nvSpPr>
          <p:spPr>
            <a:xfrm>
              <a:off x="2113366" y="2007490"/>
              <a:ext cx="54" cy="204"/>
            </a:xfrm>
            <a:custGeom>
              <a:rect b="b" l="l" r="r" t="t"/>
              <a:pathLst>
                <a:path extrusionOk="0" h="15" w="4">
                  <a:moveTo>
                    <a:pt x="0" y="14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8" name="Google Shape;1098;p145"/>
            <p:cNvSpPr/>
            <p:nvPr/>
          </p:nvSpPr>
          <p:spPr>
            <a:xfrm>
              <a:off x="2115022" y="2001543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14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9" name="Google Shape;1099;p145"/>
            <p:cNvSpPr/>
            <p:nvPr/>
          </p:nvSpPr>
          <p:spPr>
            <a:xfrm>
              <a:off x="1985928" y="1964599"/>
              <a:ext cx="43217" cy="44466"/>
            </a:xfrm>
            <a:custGeom>
              <a:rect b="b" l="l" r="r" t="t"/>
              <a:pathLst>
                <a:path extrusionOk="0" h="3275" w="3183">
                  <a:moveTo>
                    <a:pt x="1105" y="0"/>
                  </a:moveTo>
                  <a:cubicBezTo>
                    <a:pt x="1094" y="0"/>
                    <a:pt x="1082" y="3"/>
                    <a:pt x="1072" y="8"/>
                  </a:cubicBezTo>
                  <a:cubicBezTo>
                    <a:pt x="1037" y="15"/>
                    <a:pt x="1005" y="40"/>
                    <a:pt x="991" y="75"/>
                  </a:cubicBezTo>
                  <a:cubicBezTo>
                    <a:pt x="960" y="190"/>
                    <a:pt x="834" y="285"/>
                    <a:pt x="732" y="302"/>
                  </a:cubicBezTo>
                  <a:cubicBezTo>
                    <a:pt x="722" y="302"/>
                    <a:pt x="711" y="306"/>
                    <a:pt x="701" y="306"/>
                  </a:cubicBezTo>
                  <a:lnTo>
                    <a:pt x="690" y="306"/>
                  </a:lnTo>
                  <a:cubicBezTo>
                    <a:pt x="680" y="306"/>
                    <a:pt x="669" y="302"/>
                    <a:pt x="655" y="302"/>
                  </a:cubicBezTo>
                  <a:lnTo>
                    <a:pt x="652" y="302"/>
                  </a:lnTo>
                  <a:cubicBezTo>
                    <a:pt x="645" y="299"/>
                    <a:pt x="634" y="295"/>
                    <a:pt x="624" y="292"/>
                  </a:cubicBezTo>
                  <a:lnTo>
                    <a:pt x="617" y="288"/>
                  </a:lnTo>
                  <a:cubicBezTo>
                    <a:pt x="610" y="281"/>
                    <a:pt x="599" y="278"/>
                    <a:pt x="592" y="271"/>
                  </a:cubicBezTo>
                  <a:lnTo>
                    <a:pt x="589" y="264"/>
                  </a:lnTo>
                  <a:cubicBezTo>
                    <a:pt x="578" y="257"/>
                    <a:pt x="571" y="250"/>
                    <a:pt x="564" y="239"/>
                  </a:cubicBezTo>
                  <a:cubicBezTo>
                    <a:pt x="520" y="172"/>
                    <a:pt x="457" y="124"/>
                    <a:pt x="430" y="124"/>
                  </a:cubicBezTo>
                  <a:cubicBezTo>
                    <a:pt x="429" y="124"/>
                    <a:pt x="429" y="124"/>
                    <a:pt x="428" y="124"/>
                  </a:cubicBezTo>
                  <a:cubicBezTo>
                    <a:pt x="417" y="124"/>
                    <a:pt x="407" y="145"/>
                    <a:pt x="407" y="148"/>
                  </a:cubicBezTo>
                  <a:cubicBezTo>
                    <a:pt x="400" y="159"/>
                    <a:pt x="396" y="169"/>
                    <a:pt x="389" y="180"/>
                  </a:cubicBezTo>
                  <a:lnTo>
                    <a:pt x="386" y="187"/>
                  </a:lnTo>
                  <a:cubicBezTo>
                    <a:pt x="382" y="194"/>
                    <a:pt x="375" y="197"/>
                    <a:pt x="372" y="204"/>
                  </a:cubicBezTo>
                  <a:lnTo>
                    <a:pt x="365" y="211"/>
                  </a:lnTo>
                  <a:lnTo>
                    <a:pt x="354" y="222"/>
                  </a:lnTo>
                  <a:lnTo>
                    <a:pt x="347" y="229"/>
                  </a:lnTo>
                  <a:lnTo>
                    <a:pt x="333" y="239"/>
                  </a:lnTo>
                  <a:lnTo>
                    <a:pt x="323" y="246"/>
                  </a:lnTo>
                  <a:lnTo>
                    <a:pt x="316" y="253"/>
                  </a:lnTo>
                  <a:lnTo>
                    <a:pt x="302" y="257"/>
                  </a:lnTo>
                  <a:lnTo>
                    <a:pt x="298" y="257"/>
                  </a:lnTo>
                  <a:cubicBezTo>
                    <a:pt x="288" y="260"/>
                    <a:pt x="274" y="264"/>
                    <a:pt x="260" y="267"/>
                  </a:cubicBezTo>
                  <a:lnTo>
                    <a:pt x="242" y="267"/>
                  </a:lnTo>
                  <a:cubicBezTo>
                    <a:pt x="232" y="267"/>
                    <a:pt x="218" y="264"/>
                    <a:pt x="207" y="260"/>
                  </a:cubicBezTo>
                  <a:lnTo>
                    <a:pt x="204" y="274"/>
                  </a:lnTo>
                  <a:lnTo>
                    <a:pt x="200" y="285"/>
                  </a:lnTo>
                  <a:lnTo>
                    <a:pt x="200" y="295"/>
                  </a:lnTo>
                  <a:lnTo>
                    <a:pt x="197" y="313"/>
                  </a:lnTo>
                  <a:lnTo>
                    <a:pt x="197" y="320"/>
                  </a:lnTo>
                  <a:lnTo>
                    <a:pt x="193" y="337"/>
                  </a:lnTo>
                  <a:lnTo>
                    <a:pt x="193" y="344"/>
                  </a:lnTo>
                  <a:cubicBezTo>
                    <a:pt x="193" y="355"/>
                    <a:pt x="193" y="362"/>
                    <a:pt x="190" y="372"/>
                  </a:cubicBezTo>
                  <a:cubicBezTo>
                    <a:pt x="190" y="379"/>
                    <a:pt x="186" y="390"/>
                    <a:pt x="186" y="397"/>
                  </a:cubicBezTo>
                  <a:lnTo>
                    <a:pt x="186" y="404"/>
                  </a:lnTo>
                  <a:lnTo>
                    <a:pt x="186" y="421"/>
                  </a:lnTo>
                  <a:lnTo>
                    <a:pt x="186" y="428"/>
                  </a:lnTo>
                  <a:lnTo>
                    <a:pt x="186" y="446"/>
                  </a:lnTo>
                  <a:lnTo>
                    <a:pt x="186" y="453"/>
                  </a:lnTo>
                  <a:lnTo>
                    <a:pt x="186" y="470"/>
                  </a:lnTo>
                  <a:lnTo>
                    <a:pt x="186" y="474"/>
                  </a:lnTo>
                  <a:lnTo>
                    <a:pt x="186" y="495"/>
                  </a:lnTo>
                  <a:lnTo>
                    <a:pt x="186" y="498"/>
                  </a:lnTo>
                  <a:lnTo>
                    <a:pt x="186" y="509"/>
                  </a:lnTo>
                  <a:lnTo>
                    <a:pt x="186" y="516"/>
                  </a:lnTo>
                  <a:lnTo>
                    <a:pt x="186" y="523"/>
                  </a:lnTo>
                  <a:lnTo>
                    <a:pt x="186" y="530"/>
                  </a:lnTo>
                  <a:cubicBezTo>
                    <a:pt x="186" y="530"/>
                    <a:pt x="190" y="533"/>
                    <a:pt x="190" y="537"/>
                  </a:cubicBezTo>
                  <a:cubicBezTo>
                    <a:pt x="193" y="540"/>
                    <a:pt x="193" y="544"/>
                    <a:pt x="197" y="544"/>
                  </a:cubicBezTo>
                  <a:cubicBezTo>
                    <a:pt x="312" y="610"/>
                    <a:pt x="368" y="747"/>
                    <a:pt x="326" y="873"/>
                  </a:cubicBezTo>
                  <a:cubicBezTo>
                    <a:pt x="340" y="901"/>
                    <a:pt x="354" y="929"/>
                    <a:pt x="372" y="954"/>
                  </a:cubicBezTo>
                  <a:cubicBezTo>
                    <a:pt x="424" y="1041"/>
                    <a:pt x="494" y="1157"/>
                    <a:pt x="407" y="1244"/>
                  </a:cubicBezTo>
                  <a:cubicBezTo>
                    <a:pt x="374" y="1277"/>
                    <a:pt x="338" y="1288"/>
                    <a:pt x="305" y="1288"/>
                  </a:cubicBezTo>
                  <a:cubicBezTo>
                    <a:pt x="268" y="1288"/>
                    <a:pt x="233" y="1274"/>
                    <a:pt x="207" y="1265"/>
                  </a:cubicBezTo>
                  <a:cubicBezTo>
                    <a:pt x="197" y="1262"/>
                    <a:pt x="183" y="1255"/>
                    <a:pt x="169" y="1251"/>
                  </a:cubicBezTo>
                  <a:cubicBezTo>
                    <a:pt x="169" y="1255"/>
                    <a:pt x="165" y="1258"/>
                    <a:pt x="165" y="1262"/>
                  </a:cubicBezTo>
                  <a:cubicBezTo>
                    <a:pt x="151" y="1290"/>
                    <a:pt x="165" y="1318"/>
                    <a:pt x="193" y="1374"/>
                  </a:cubicBezTo>
                  <a:cubicBezTo>
                    <a:pt x="221" y="1433"/>
                    <a:pt x="270" y="1517"/>
                    <a:pt x="207" y="1601"/>
                  </a:cubicBezTo>
                  <a:cubicBezTo>
                    <a:pt x="186" y="1629"/>
                    <a:pt x="162" y="1654"/>
                    <a:pt x="134" y="1678"/>
                  </a:cubicBezTo>
                  <a:cubicBezTo>
                    <a:pt x="109" y="1696"/>
                    <a:pt x="88" y="1720"/>
                    <a:pt x="71" y="1752"/>
                  </a:cubicBezTo>
                  <a:cubicBezTo>
                    <a:pt x="64" y="1776"/>
                    <a:pt x="57" y="1804"/>
                    <a:pt x="60" y="1829"/>
                  </a:cubicBezTo>
                  <a:lnTo>
                    <a:pt x="60" y="1853"/>
                  </a:lnTo>
                  <a:cubicBezTo>
                    <a:pt x="85" y="2042"/>
                    <a:pt x="74" y="2165"/>
                    <a:pt x="25" y="2249"/>
                  </a:cubicBezTo>
                  <a:cubicBezTo>
                    <a:pt x="18" y="2259"/>
                    <a:pt x="8" y="2270"/>
                    <a:pt x="1" y="2280"/>
                  </a:cubicBezTo>
                  <a:lnTo>
                    <a:pt x="15" y="2287"/>
                  </a:lnTo>
                  <a:cubicBezTo>
                    <a:pt x="50" y="2305"/>
                    <a:pt x="99" y="2333"/>
                    <a:pt x="151" y="2364"/>
                  </a:cubicBezTo>
                  <a:cubicBezTo>
                    <a:pt x="183" y="2385"/>
                    <a:pt x="214" y="2403"/>
                    <a:pt x="249" y="2424"/>
                  </a:cubicBezTo>
                  <a:cubicBezTo>
                    <a:pt x="421" y="2525"/>
                    <a:pt x="631" y="2648"/>
                    <a:pt x="606" y="2840"/>
                  </a:cubicBezTo>
                  <a:cubicBezTo>
                    <a:pt x="596" y="2914"/>
                    <a:pt x="575" y="2984"/>
                    <a:pt x="543" y="3047"/>
                  </a:cubicBezTo>
                  <a:lnTo>
                    <a:pt x="533" y="3072"/>
                  </a:lnTo>
                  <a:lnTo>
                    <a:pt x="529" y="3082"/>
                  </a:lnTo>
                  <a:lnTo>
                    <a:pt x="522" y="3096"/>
                  </a:lnTo>
                  <a:lnTo>
                    <a:pt x="519" y="3107"/>
                  </a:lnTo>
                  <a:lnTo>
                    <a:pt x="512" y="3124"/>
                  </a:lnTo>
                  <a:lnTo>
                    <a:pt x="505" y="3138"/>
                  </a:lnTo>
                  <a:lnTo>
                    <a:pt x="498" y="3159"/>
                  </a:lnTo>
                  <a:lnTo>
                    <a:pt x="494" y="3170"/>
                  </a:lnTo>
                  <a:cubicBezTo>
                    <a:pt x="491" y="3180"/>
                    <a:pt x="487" y="3191"/>
                    <a:pt x="484" y="3205"/>
                  </a:cubicBezTo>
                  <a:lnTo>
                    <a:pt x="480" y="3219"/>
                  </a:lnTo>
                  <a:lnTo>
                    <a:pt x="470" y="3243"/>
                  </a:lnTo>
                  <a:lnTo>
                    <a:pt x="466" y="3261"/>
                  </a:lnTo>
                  <a:lnTo>
                    <a:pt x="463" y="3275"/>
                  </a:lnTo>
                  <a:cubicBezTo>
                    <a:pt x="627" y="3261"/>
                    <a:pt x="851" y="3198"/>
                    <a:pt x="1103" y="3131"/>
                  </a:cubicBezTo>
                  <a:cubicBezTo>
                    <a:pt x="1366" y="3061"/>
                    <a:pt x="1660" y="2981"/>
                    <a:pt x="1982" y="2925"/>
                  </a:cubicBezTo>
                  <a:cubicBezTo>
                    <a:pt x="2116" y="2901"/>
                    <a:pt x="2251" y="2890"/>
                    <a:pt x="2386" y="2890"/>
                  </a:cubicBezTo>
                  <a:cubicBezTo>
                    <a:pt x="2594" y="2890"/>
                    <a:pt x="2803" y="2917"/>
                    <a:pt x="3004" y="2970"/>
                  </a:cubicBezTo>
                  <a:lnTo>
                    <a:pt x="3008" y="2949"/>
                  </a:lnTo>
                  <a:lnTo>
                    <a:pt x="3011" y="2939"/>
                  </a:lnTo>
                  <a:cubicBezTo>
                    <a:pt x="3011" y="2928"/>
                    <a:pt x="3015" y="2914"/>
                    <a:pt x="3015" y="2907"/>
                  </a:cubicBezTo>
                  <a:lnTo>
                    <a:pt x="3015" y="2900"/>
                  </a:lnTo>
                  <a:lnTo>
                    <a:pt x="3015" y="2879"/>
                  </a:lnTo>
                  <a:lnTo>
                    <a:pt x="3015" y="2872"/>
                  </a:lnTo>
                  <a:lnTo>
                    <a:pt x="3015" y="2858"/>
                  </a:lnTo>
                  <a:lnTo>
                    <a:pt x="3015" y="2851"/>
                  </a:lnTo>
                  <a:lnTo>
                    <a:pt x="3015" y="2840"/>
                  </a:lnTo>
                  <a:lnTo>
                    <a:pt x="3015" y="2837"/>
                  </a:lnTo>
                  <a:cubicBezTo>
                    <a:pt x="3015" y="2833"/>
                    <a:pt x="3015" y="2833"/>
                    <a:pt x="3015" y="2830"/>
                  </a:cubicBezTo>
                  <a:lnTo>
                    <a:pt x="3015" y="2826"/>
                  </a:lnTo>
                  <a:cubicBezTo>
                    <a:pt x="3015" y="2826"/>
                    <a:pt x="3015" y="2823"/>
                    <a:pt x="3015" y="2823"/>
                  </a:cubicBezTo>
                  <a:cubicBezTo>
                    <a:pt x="2994" y="2795"/>
                    <a:pt x="2976" y="2763"/>
                    <a:pt x="2962" y="2735"/>
                  </a:cubicBezTo>
                  <a:lnTo>
                    <a:pt x="2941" y="2697"/>
                  </a:lnTo>
                  <a:cubicBezTo>
                    <a:pt x="2885" y="2574"/>
                    <a:pt x="2836" y="2452"/>
                    <a:pt x="2798" y="2322"/>
                  </a:cubicBezTo>
                  <a:cubicBezTo>
                    <a:pt x="2791" y="2301"/>
                    <a:pt x="2784" y="2280"/>
                    <a:pt x="2780" y="2259"/>
                  </a:cubicBezTo>
                  <a:cubicBezTo>
                    <a:pt x="2777" y="2238"/>
                    <a:pt x="2773" y="2217"/>
                    <a:pt x="2770" y="2196"/>
                  </a:cubicBezTo>
                  <a:cubicBezTo>
                    <a:pt x="2770" y="2186"/>
                    <a:pt x="2770" y="2179"/>
                    <a:pt x="2770" y="2168"/>
                  </a:cubicBezTo>
                  <a:cubicBezTo>
                    <a:pt x="2791" y="2095"/>
                    <a:pt x="2819" y="2025"/>
                    <a:pt x="2857" y="1962"/>
                  </a:cubicBezTo>
                  <a:cubicBezTo>
                    <a:pt x="2910" y="1860"/>
                    <a:pt x="2983" y="1717"/>
                    <a:pt x="2976" y="1650"/>
                  </a:cubicBezTo>
                  <a:cubicBezTo>
                    <a:pt x="2969" y="1542"/>
                    <a:pt x="3043" y="1461"/>
                    <a:pt x="3102" y="1398"/>
                  </a:cubicBezTo>
                  <a:cubicBezTo>
                    <a:pt x="3141" y="1353"/>
                    <a:pt x="3183" y="1311"/>
                    <a:pt x="3183" y="1279"/>
                  </a:cubicBezTo>
                  <a:lnTo>
                    <a:pt x="3183" y="1258"/>
                  </a:lnTo>
                  <a:lnTo>
                    <a:pt x="3183" y="1248"/>
                  </a:lnTo>
                  <a:lnTo>
                    <a:pt x="3183" y="1230"/>
                  </a:lnTo>
                  <a:lnTo>
                    <a:pt x="3183" y="1216"/>
                  </a:lnTo>
                  <a:lnTo>
                    <a:pt x="3183" y="1195"/>
                  </a:lnTo>
                  <a:lnTo>
                    <a:pt x="3183" y="1178"/>
                  </a:lnTo>
                  <a:lnTo>
                    <a:pt x="3179" y="1153"/>
                  </a:lnTo>
                  <a:lnTo>
                    <a:pt x="3179" y="1132"/>
                  </a:lnTo>
                  <a:cubicBezTo>
                    <a:pt x="3179" y="1125"/>
                    <a:pt x="3179" y="1118"/>
                    <a:pt x="3176" y="1108"/>
                  </a:cubicBezTo>
                  <a:lnTo>
                    <a:pt x="3172" y="1087"/>
                  </a:lnTo>
                  <a:lnTo>
                    <a:pt x="3169" y="1059"/>
                  </a:lnTo>
                  <a:lnTo>
                    <a:pt x="3162" y="1034"/>
                  </a:lnTo>
                  <a:lnTo>
                    <a:pt x="3158" y="1006"/>
                  </a:lnTo>
                  <a:lnTo>
                    <a:pt x="3155" y="978"/>
                  </a:lnTo>
                  <a:lnTo>
                    <a:pt x="3148" y="947"/>
                  </a:lnTo>
                  <a:lnTo>
                    <a:pt x="3141" y="922"/>
                  </a:lnTo>
                  <a:lnTo>
                    <a:pt x="3137" y="891"/>
                  </a:lnTo>
                  <a:lnTo>
                    <a:pt x="3130" y="863"/>
                  </a:lnTo>
                  <a:lnTo>
                    <a:pt x="3123" y="828"/>
                  </a:lnTo>
                  <a:lnTo>
                    <a:pt x="3116" y="799"/>
                  </a:lnTo>
                  <a:lnTo>
                    <a:pt x="3109" y="768"/>
                  </a:lnTo>
                  <a:lnTo>
                    <a:pt x="3102" y="740"/>
                  </a:lnTo>
                  <a:lnTo>
                    <a:pt x="3092" y="705"/>
                  </a:lnTo>
                  <a:lnTo>
                    <a:pt x="3085" y="677"/>
                  </a:lnTo>
                  <a:lnTo>
                    <a:pt x="3074" y="645"/>
                  </a:lnTo>
                  <a:lnTo>
                    <a:pt x="3067" y="617"/>
                  </a:lnTo>
                  <a:lnTo>
                    <a:pt x="3057" y="586"/>
                  </a:lnTo>
                  <a:lnTo>
                    <a:pt x="3046" y="558"/>
                  </a:lnTo>
                  <a:lnTo>
                    <a:pt x="3036" y="526"/>
                  </a:lnTo>
                  <a:lnTo>
                    <a:pt x="3025" y="502"/>
                  </a:lnTo>
                  <a:lnTo>
                    <a:pt x="3022" y="491"/>
                  </a:lnTo>
                  <a:cubicBezTo>
                    <a:pt x="3004" y="491"/>
                    <a:pt x="2990" y="488"/>
                    <a:pt x="2976" y="484"/>
                  </a:cubicBezTo>
                  <a:lnTo>
                    <a:pt x="2969" y="481"/>
                  </a:lnTo>
                  <a:cubicBezTo>
                    <a:pt x="2966" y="477"/>
                    <a:pt x="2959" y="474"/>
                    <a:pt x="2952" y="470"/>
                  </a:cubicBezTo>
                  <a:lnTo>
                    <a:pt x="2938" y="460"/>
                  </a:lnTo>
                  <a:lnTo>
                    <a:pt x="2927" y="453"/>
                  </a:lnTo>
                  <a:cubicBezTo>
                    <a:pt x="2917" y="446"/>
                    <a:pt x="2910" y="439"/>
                    <a:pt x="2903" y="432"/>
                  </a:cubicBezTo>
                  <a:lnTo>
                    <a:pt x="2899" y="428"/>
                  </a:lnTo>
                  <a:cubicBezTo>
                    <a:pt x="2855" y="400"/>
                    <a:pt x="2803" y="386"/>
                    <a:pt x="2749" y="386"/>
                  </a:cubicBezTo>
                  <a:cubicBezTo>
                    <a:pt x="2743" y="386"/>
                    <a:pt x="2737" y="386"/>
                    <a:pt x="2731" y="386"/>
                  </a:cubicBezTo>
                  <a:lnTo>
                    <a:pt x="2696" y="386"/>
                  </a:lnTo>
                  <a:cubicBezTo>
                    <a:pt x="2546" y="390"/>
                    <a:pt x="2409" y="439"/>
                    <a:pt x="2346" y="505"/>
                  </a:cubicBezTo>
                  <a:cubicBezTo>
                    <a:pt x="2339" y="516"/>
                    <a:pt x="2329" y="526"/>
                    <a:pt x="2318" y="533"/>
                  </a:cubicBezTo>
                  <a:lnTo>
                    <a:pt x="2315" y="537"/>
                  </a:lnTo>
                  <a:cubicBezTo>
                    <a:pt x="2304" y="544"/>
                    <a:pt x="2294" y="551"/>
                    <a:pt x="2280" y="554"/>
                  </a:cubicBezTo>
                  <a:lnTo>
                    <a:pt x="2276" y="554"/>
                  </a:lnTo>
                  <a:cubicBezTo>
                    <a:pt x="2266" y="561"/>
                    <a:pt x="2252" y="565"/>
                    <a:pt x="2241" y="568"/>
                  </a:cubicBezTo>
                  <a:lnTo>
                    <a:pt x="2238" y="568"/>
                  </a:lnTo>
                  <a:cubicBezTo>
                    <a:pt x="2224" y="568"/>
                    <a:pt x="2210" y="572"/>
                    <a:pt x="2196" y="572"/>
                  </a:cubicBezTo>
                  <a:lnTo>
                    <a:pt x="2175" y="572"/>
                  </a:lnTo>
                  <a:cubicBezTo>
                    <a:pt x="1989" y="554"/>
                    <a:pt x="1793" y="327"/>
                    <a:pt x="1758" y="267"/>
                  </a:cubicBezTo>
                  <a:cubicBezTo>
                    <a:pt x="1755" y="260"/>
                    <a:pt x="1751" y="257"/>
                    <a:pt x="1744" y="250"/>
                  </a:cubicBezTo>
                  <a:cubicBezTo>
                    <a:pt x="1692" y="187"/>
                    <a:pt x="1622" y="141"/>
                    <a:pt x="1541" y="124"/>
                  </a:cubicBezTo>
                  <a:cubicBezTo>
                    <a:pt x="1531" y="122"/>
                    <a:pt x="1522" y="121"/>
                    <a:pt x="1512" y="121"/>
                  </a:cubicBezTo>
                  <a:cubicBezTo>
                    <a:pt x="1484" y="121"/>
                    <a:pt x="1456" y="129"/>
                    <a:pt x="1433" y="145"/>
                  </a:cubicBezTo>
                  <a:cubicBezTo>
                    <a:pt x="1373" y="187"/>
                    <a:pt x="1307" y="225"/>
                    <a:pt x="1250" y="225"/>
                  </a:cubicBezTo>
                  <a:cubicBezTo>
                    <a:pt x="1229" y="225"/>
                    <a:pt x="1208" y="218"/>
                    <a:pt x="1194" y="208"/>
                  </a:cubicBezTo>
                  <a:cubicBezTo>
                    <a:pt x="1121" y="166"/>
                    <a:pt x="1131" y="57"/>
                    <a:pt x="1135" y="19"/>
                  </a:cubicBezTo>
                  <a:cubicBezTo>
                    <a:pt x="1138" y="15"/>
                    <a:pt x="1138" y="12"/>
                    <a:pt x="1135" y="8"/>
                  </a:cubicBezTo>
                  <a:cubicBezTo>
                    <a:pt x="1126" y="3"/>
                    <a:pt x="1116" y="0"/>
                    <a:pt x="110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0" name="Google Shape;1100;p145"/>
            <p:cNvSpPr/>
            <p:nvPr/>
          </p:nvSpPr>
          <p:spPr>
            <a:xfrm>
              <a:off x="2025044" y="1961747"/>
              <a:ext cx="29585" cy="45417"/>
            </a:xfrm>
            <a:custGeom>
              <a:rect b="b" l="l" r="r" t="t"/>
              <a:pathLst>
                <a:path extrusionOk="0" h="3345" w="2179">
                  <a:moveTo>
                    <a:pt x="563" y="0"/>
                  </a:moveTo>
                  <a:cubicBezTo>
                    <a:pt x="454" y="0"/>
                    <a:pt x="343" y="8"/>
                    <a:pt x="235" y="22"/>
                  </a:cubicBezTo>
                  <a:cubicBezTo>
                    <a:pt x="225" y="26"/>
                    <a:pt x="214" y="29"/>
                    <a:pt x="200" y="33"/>
                  </a:cubicBezTo>
                  <a:cubicBezTo>
                    <a:pt x="190" y="78"/>
                    <a:pt x="239" y="232"/>
                    <a:pt x="260" y="306"/>
                  </a:cubicBezTo>
                  <a:cubicBezTo>
                    <a:pt x="298" y="425"/>
                    <a:pt x="319" y="498"/>
                    <a:pt x="312" y="551"/>
                  </a:cubicBezTo>
                  <a:cubicBezTo>
                    <a:pt x="309" y="561"/>
                    <a:pt x="305" y="575"/>
                    <a:pt x="302" y="586"/>
                  </a:cubicBezTo>
                  <a:lnTo>
                    <a:pt x="302" y="593"/>
                  </a:lnTo>
                  <a:cubicBezTo>
                    <a:pt x="298" y="600"/>
                    <a:pt x="295" y="610"/>
                    <a:pt x="291" y="617"/>
                  </a:cubicBezTo>
                  <a:lnTo>
                    <a:pt x="291" y="621"/>
                  </a:lnTo>
                  <a:cubicBezTo>
                    <a:pt x="284" y="642"/>
                    <a:pt x="270" y="656"/>
                    <a:pt x="256" y="670"/>
                  </a:cubicBezTo>
                  <a:lnTo>
                    <a:pt x="260" y="684"/>
                  </a:lnTo>
                  <a:cubicBezTo>
                    <a:pt x="267" y="698"/>
                    <a:pt x="274" y="715"/>
                    <a:pt x="277" y="733"/>
                  </a:cubicBezTo>
                  <a:lnTo>
                    <a:pt x="284" y="754"/>
                  </a:lnTo>
                  <a:cubicBezTo>
                    <a:pt x="291" y="768"/>
                    <a:pt x="295" y="782"/>
                    <a:pt x="298" y="792"/>
                  </a:cubicBezTo>
                  <a:lnTo>
                    <a:pt x="305" y="820"/>
                  </a:lnTo>
                  <a:cubicBezTo>
                    <a:pt x="312" y="831"/>
                    <a:pt x="316" y="845"/>
                    <a:pt x="319" y="859"/>
                  </a:cubicBezTo>
                  <a:lnTo>
                    <a:pt x="326" y="883"/>
                  </a:lnTo>
                  <a:cubicBezTo>
                    <a:pt x="330" y="897"/>
                    <a:pt x="333" y="911"/>
                    <a:pt x="337" y="922"/>
                  </a:cubicBezTo>
                  <a:lnTo>
                    <a:pt x="344" y="950"/>
                  </a:lnTo>
                  <a:cubicBezTo>
                    <a:pt x="347" y="960"/>
                    <a:pt x="347" y="974"/>
                    <a:pt x="351" y="988"/>
                  </a:cubicBezTo>
                  <a:lnTo>
                    <a:pt x="358" y="1013"/>
                  </a:lnTo>
                  <a:lnTo>
                    <a:pt x="365" y="1052"/>
                  </a:lnTo>
                  <a:lnTo>
                    <a:pt x="372" y="1076"/>
                  </a:lnTo>
                  <a:lnTo>
                    <a:pt x="379" y="1115"/>
                  </a:lnTo>
                  <a:lnTo>
                    <a:pt x="386" y="1139"/>
                  </a:lnTo>
                  <a:lnTo>
                    <a:pt x="389" y="1174"/>
                  </a:lnTo>
                  <a:lnTo>
                    <a:pt x="396" y="1199"/>
                  </a:lnTo>
                  <a:lnTo>
                    <a:pt x="400" y="1230"/>
                  </a:lnTo>
                  <a:lnTo>
                    <a:pt x="403" y="1255"/>
                  </a:lnTo>
                  <a:lnTo>
                    <a:pt x="407" y="1286"/>
                  </a:lnTo>
                  <a:lnTo>
                    <a:pt x="410" y="1307"/>
                  </a:lnTo>
                  <a:cubicBezTo>
                    <a:pt x="410" y="1318"/>
                    <a:pt x="414" y="1328"/>
                    <a:pt x="414" y="1335"/>
                  </a:cubicBezTo>
                  <a:lnTo>
                    <a:pt x="417" y="1356"/>
                  </a:lnTo>
                  <a:cubicBezTo>
                    <a:pt x="417" y="1363"/>
                    <a:pt x="417" y="1374"/>
                    <a:pt x="421" y="1381"/>
                  </a:cubicBezTo>
                  <a:cubicBezTo>
                    <a:pt x="424" y="1388"/>
                    <a:pt x="421" y="1391"/>
                    <a:pt x="421" y="1398"/>
                  </a:cubicBezTo>
                  <a:lnTo>
                    <a:pt x="421" y="1419"/>
                  </a:lnTo>
                  <a:lnTo>
                    <a:pt x="421" y="1433"/>
                  </a:lnTo>
                  <a:lnTo>
                    <a:pt x="421" y="1454"/>
                  </a:lnTo>
                  <a:lnTo>
                    <a:pt x="421" y="1465"/>
                  </a:lnTo>
                  <a:lnTo>
                    <a:pt x="421" y="1489"/>
                  </a:lnTo>
                  <a:cubicBezTo>
                    <a:pt x="421" y="1570"/>
                    <a:pt x="361" y="1633"/>
                    <a:pt x="305" y="1692"/>
                  </a:cubicBezTo>
                  <a:cubicBezTo>
                    <a:pt x="256" y="1748"/>
                    <a:pt x="211" y="1797"/>
                    <a:pt x="214" y="1846"/>
                  </a:cubicBezTo>
                  <a:cubicBezTo>
                    <a:pt x="221" y="1951"/>
                    <a:pt x="148" y="2098"/>
                    <a:pt x="81" y="2228"/>
                  </a:cubicBezTo>
                  <a:cubicBezTo>
                    <a:pt x="53" y="2280"/>
                    <a:pt x="29" y="2336"/>
                    <a:pt x="8" y="2392"/>
                  </a:cubicBezTo>
                  <a:cubicBezTo>
                    <a:pt x="1" y="2462"/>
                    <a:pt x="155" y="2854"/>
                    <a:pt x="228" y="2952"/>
                  </a:cubicBezTo>
                  <a:cubicBezTo>
                    <a:pt x="232" y="2959"/>
                    <a:pt x="239" y="2966"/>
                    <a:pt x="242" y="2973"/>
                  </a:cubicBezTo>
                  <a:cubicBezTo>
                    <a:pt x="242" y="2977"/>
                    <a:pt x="242" y="2980"/>
                    <a:pt x="246" y="2984"/>
                  </a:cubicBezTo>
                  <a:cubicBezTo>
                    <a:pt x="246" y="2987"/>
                    <a:pt x="249" y="2994"/>
                    <a:pt x="253" y="3001"/>
                  </a:cubicBezTo>
                  <a:cubicBezTo>
                    <a:pt x="253" y="3005"/>
                    <a:pt x="253" y="3008"/>
                    <a:pt x="253" y="3012"/>
                  </a:cubicBezTo>
                  <a:cubicBezTo>
                    <a:pt x="256" y="3015"/>
                    <a:pt x="256" y="3026"/>
                    <a:pt x="256" y="3033"/>
                  </a:cubicBezTo>
                  <a:cubicBezTo>
                    <a:pt x="260" y="3040"/>
                    <a:pt x="256" y="3040"/>
                    <a:pt x="256" y="3047"/>
                  </a:cubicBezTo>
                  <a:lnTo>
                    <a:pt x="256" y="3068"/>
                  </a:lnTo>
                  <a:lnTo>
                    <a:pt x="256" y="3082"/>
                  </a:lnTo>
                  <a:lnTo>
                    <a:pt x="256" y="3107"/>
                  </a:lnTo>
                  <a:lnTo>
                    <a:pt x="256" y="3124"/>
                  </a:lnTo>
                  <a:cubicBezTo>
                    <a:pt x="256" y="3128"/>
                    <a:pt x="256" y="3145"/>
                    <a:pt x="253" y="3159"/>
                  </a:cubicBezTo>
                  <a:lnTo>
                    <a:pt x="253" y="3166"/>
                  </a:lnTo>
                  <a:cubicBezTo>
                    <a:pt x="249" y="3184"/>
                    <a:pt x="249" y="3198"/>
                    <a:pt x="246" y="3215"/>
                  </a:cubicBezTo>
                  <a:cubicBezTo>
                    <a:pt x="365" y="3254"/>
                    <a:pt x="456" y="3292"/>
                    <a:pt x="519" y="3317"/>
                  </a:cubicBezTo>
                  <a:cubicBezTo>
                    <a:pt x="551" y="3331"/>
                    <a:pt x="582" y="3341"/>
                    <a:pt x="593" y="3345"/>
                  </a:cubicBezTo>
                  <a:cubicBezTo>
                    <a:pt x="680" y="3345"/>
                    <a:pt x="1219" y="3114"/>
                    <a:pt x="1608" y="2921"/>
                  </a:cubicBezTo>
                  <a:cubicBezTo>
                    <a:pt x="1720" y="2865"/>
                    <a:pt x="1839" y="2819"/>
                    <a:pt x="1951" y="2774"/>
                  </a:cubicBezTo>
                  <a:cubicBezTo>
                    <a:pt x="2035" y="2742"/>
                    <a:pt x="2112" y="2714"/>
                    <a:pt x="2178" y="2683"/>
                  </a:cubicBezTo>
                  <a:lnTo>
                    <a:pt x="2178" y="2676"/>
                  </a:lnTo>
                  <a:lnTo>
                    <a:pt x="2168" y="2658"/>
                  </a:lnTo>
                  <a:lnTo>
                    <a:pt x="2164" y="2644"/>
                  </a:lnTo>
                  <a:lnTo>
                    <a:pt x="2154" y="2627"/>
                  </a:lnTo>
                  <a:lnTo>
                    <a:pt x="2147" y="2609"/>
                  </a:lnTo>
                  <a:lnTo>
                    <a:pt x="2136" y="2585"/>
                  </a:lnTo>
                  <a:lnTo>
                    <a:pt x="2126" y="2557"/>
                  </a:lnTo>
                  <a:lnTo>
                    <a:pt x="2119" y="2543"/>
                  </a:lnTo>
                  <a:lnTo>
                    <a:pt x="2108" y="2518"/>
                  </a:lnTo>
                  <a:lnTo>
                    <a:pt x="2101" y="2501"/>
                  </a:lnTo>
                  <a:lnTo>
                    <a:pt x="2091" y="2476"/>
                  </a:lnTo>
                  <a:lnTo>
                    <a:pt x="2084" y="2455"/>
                  </a:lnTo>
                  <a:lnTo>
                    <a:pt x="2077" y="2431"/>
                  </a:lnTo>
                  <a:lnTo>
                    <a:pt x="2070" y="2413"/>
                  </a:lnTo>
                  <a:lnTo>
                    <a:pt x="2059" y="2382"/>
                  </a:lnTo>
                  <a:lnTo>
                    <a:pt x="2056" y="2368"/>
                  </a:lnTo>
                  <a:cubicBezTo>
                    <a:pt x="2049" y="2354"/>
                    <a:pt x="2045" y="2340"/>
                    <a:pt x="2042" y="2326"/>
                  </a:cubicBezTo>
                  <a:lnTo>
                    <a:pt x="2038" y="2312"/>
                  </a:lnTo>
                  <a:cubicBezTo>
                    <a:pt x="2035" y="2301"/>
                    <a:pt x="2031" y="2291"/>
                    <a:pt x="2031" y="2277"/>
                  </a:cubicBezTo>
                  <a:lnTo>
                    <a:pt x="2024" y="2263"/>
                  </a:lnTo>
                  <a:cubicBezTo>
                    <a:pt x="2024" y="2252"/>
                    <a:pt x="2021" y="2242"/>
                    <a:pt x="2021" y="2231"/>
                  </a:cubicBezTo>
                  <a:lnTo>
                    <a:pt x="2017" y="2214"/>
                  </a:lnTo>
                  <a:cubicBezTo>
                    <a:pt x="2017" y="2207"/>
                    <a:pt x="2014" y="2196"/>
                    <a:pt x="2010" y="2186"/>
                  </a:cubicBezTo>
                  <a:cubicBezTo>
                    <a:pt x="2010" y="2179"/>
                    <a:pt x="2010" y="2175"/>
                    <a:pt x="2007" y="2168"/>
                  </a:cubicBezTo>
                  <a:cubicBezTo>
                    <a:pt x="2007" y="2165"/>
                    <a:pt x="2007" y="2151"/>
                    <a:pt x="2007" y="2140"/>
                  </a:cubicBezTo>
                  <a:cubicBezTo>
                    <a:pt x="2003" y="2130"/>
                    <a:pt x="2007" y="2130"/>
                    <a:pt x="2007" y="2126"/>
                  </a:cubicBezTo>
                  <a:lnTo>
                    <a:pt x="2007" y="2081"/>
                  </a:lnTo>
                  <a:cubicBezTo>
                    <a:pt x="2003" y="1832"/>
                    <a:pt x="1954" y="1587"/>
                    <a:pt x="1863" y="1353"/>
                  </a:cubicBezTo>
                  <a:cubicBezTo>
                    <a:pt x="1832" y="1248"/>
                    <a:pt x="1814" y="1132"/>
                    <a:pt x="1821" y="1020"/>
                  </a:cubicBezTo>
                  <a:cubicBezTo>
                    <a:pt x="1821" y="957"/>
                    <a:pt x="1825" y="894"/>
                    <a:pt x="1828" y="831"/>
                  </a:cubicBezTo>
                  <a:cubicBezTo>
                    <a:pt x="1832" y="768"/>
                    <a:pt x="1835" y="708"/>
                    <a:pt x="1839" y="656"/>
                  </a:cubicBezTo>
                  <a:cubicBezTo>
                    <a:pt x="1842" y="621"/>
                    <a:pt x="1846" y="589"/>
                    <a:pt x="1849" y="561"/>
                  </a:cubicBezTo>
                  <a:cubicBezTo>
                    <a:pt x="1856" y="425"/>
                    <a:pt x="1825" y="337"/>
                    <a:pt x="1748" y="295"/>
                  </a:cubicBezTo>
                  <a:lnTo>
                    <a:pt x="1741" y="292"/>
                  </a:lnTo>
                  <a:lnTo>
                    <a:pt x="1737" y="292"/>
                  </a:lnTo>
                  <a:lnTo>
                    <a:pt x="1734" y="288"/>
                  </a:lnTo>
                  <a:lnTo>
                    <a:pt x="1730" y="285"/>
                  </a:lnTo>
                  <a:lnTo>
                    <a:pt x="1727" y="281"/>
                  </a:lnTo>
                  <a:lnTo>
                    <a:pt x="1723" y="278"/>
                  </a:lnTo>
                  <a:lnTo>
                    <a:pt x="1716" y="271"/>
                  </a:lnTo>
                  <a:lnTo>
                    <a:pt x="1716" y="267"/>
                  </a:lnTo>
                  <a:lnTo>
                    <a:pt x="1709" y="260"/>
                  </a:lnTo>
                  <a:lnTo>
                    <a:pt x="1702" y="246"/>
                  </a:lnTo>
                  <a:lnTo>
                    <a:pt x="1702" y="243"/>
                  </a:lnTo>
                  <a:lnTo>
                    <a:pt x="1695" y="232"/>
                  </a:lnTo>
                  <a:lnTo>
                    <a:pt x="1692" y="229"/>
                  </a:lnTo>
                  <a:lnTo>
                    <a:pt x="1688" y="215"/>
                  </a:lnTo>
                  <a:lnTo>
                    <a:pt x="1685" y="208"/>
                  </a:lnTo>
                  <a:lnTo>
                    <a:pt x="1678" y="194"/>
                  </a:lnTo>
                  <a:lnTo>
                    <a:pt x="1674" y="187"/>
                  </a:lnTo>
                  <a:lnTo>
                    <a:pt x="1667" y="166"/>
                  </a:lnTo>
                  <a:lnTo>
                    <a:pt x="1667" y="162"/>
                  </a:lnTo>
                  <a:cubicBezTo>
                    <a:pt x="1667" y="152"/>
                    <a:pt x="1664" y="141"/>
                    <a:pt x="1660" y="131"/>
                  </a:cubicBezTo>
                  <a:lnTo>
                    <a:pt x="1660" y="127"/>
                  </a:lnTo>
                  <a:cubicBezTo>
                    <a:pt x="1657" y="117"/>
                    <a:pt x="1657" y="110"/>
                    <a:pt x="1653" y="99"/>
                  </a:cubicBezTo>
                  <a:lnTo>
                    <a:pt x="1650" y="89"/>
                  </a:lnTo>
                  <a:lnTo>
                    <a:pt x="1643" y="61"/>
                  </a:lnTo>
                  <a:lnTo>
                    <a:pt x="1639" y="47"/>
                  </a:lnTo>
                  <a:lnTo>
                    <a:pt x="1639" y="36"/>
                  </a:lnTo>
                  <a:cubicBezTo>
                    <a:pt x="1625" y="57"/>
                    <a:pt x="1608" y="75"/>
                    <a:pt x="1587" y="89"/>
                  </a:cubicBezTo>
                  <a:cubicBezTo>
                    <a:pt x="1583" y="92"/>
                    <a:pt x="1580" y="96"/>
                    <a:pt x="1573" y="99"/>
                  </a:cubicBezTo>
                  <a:cubicBezTo>
                    <a:pt x="1569" y="99"/>
                    <a:pt x="1566" y="103"/>
                    <a:pt x="1562" y="103"/>
                  </a:cubicBezTo>
                  <a:cubicBezTo>
                    <a:pt x="1556" y="104"/>
                    <a:pt x="1549" y="105"/>
                    <a:pt x="1543" y="105"/>
                  </a:cubicBezTo>
                  <a:cubicBezTo>
                    <a:pt x="1519" y="105"/>
                    <a:pt x="1498" y="95"/>
                    <a:pt x="1482" y="78"/>
                  </a:cubicBezTo>
                  <a:cubicBezTo>
                    <a:pt x="1482" y="75"/>
                    <a:pt x="1478" y="71"/>
                    <a:pt x="1475" y="68"/>
                  </a:cubicBezTo>
                  <a:cubicBezTo>
                    <a:pt x="1440" y="54"/>
                    <a:pt x="1405" y="47"/>
                    <a:pt x="1370" y="43"/>
                  </a:cubicBezTo>
                  <a:cubicBezTo>
                    <a:pt x="1125" y="15"/>
                    <a:pt x="876" y="1"/>
                    <a:pt x="628" y="1"/>
                  </a:cubicBezTo>
                  <a:cubicBezTo>
                    <a:pt x="606" y="1"/>
                    <a:pt x="584" y="0"/>
                    <a:pt x="56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1" name="Google Shape;1101;p145"/>
            <p:cNvSpPr/>
            <p:nvPr/>
          </p:nvSpPr>
          <p:spPr>
            <a:xfrm>
              <a:off x="2053761" y="1996316"/>
              <a:ext cx="109" cy="244"/>
            </a:xfrm>
            <a:custGeom>
              <a:rect b="b" l="l" r="r" t="t"/>
              <a:pathLst>
                <a:path extrusionOk="0" h="18" w="8">
                  <a:moveTo>
                    <a:pt x="0" y="0"/>
                  </a:moveTo>
                  <a:lnTo>
                    <a:pt x="7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2" name="Google Shape;1102;p145"/>
            <p:cNvSpPr/>
            <p:nvPr/>
          </p:nvSpPr>
          <p:spPr>
            <a:xfrm>
              <a:off x="2053516" y="1995786"/>
              <a:ext cx="109" cy="258"/>
            </a:xfrm>
            <a:custGeom>
              <a:rect b="b" l="l" r="r" t="t"/>
              <a:pathLst>
                <a:path extrusionOk="0" h="19" w="8">
                  <a:moveTo>
                    <a:pt x="1" y="1"/>
                  </a:moveTo>
                  <a:lnTo>
                    <a:pt x="8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3" name="Google Shape;1103;p145"/>
            <p:cNvSpPr/>
            <p:nvPr/>
          </p:nvSpPr>
          <p:spPr>
            <a:xfrm>
              <a:off x="2052905" y="1993980"/>
              <a:ext cx="54" cy="204"/>
            </a:xfrm>
            <a:custGeom>
              <a:rect b="b" l="l" r="r" t="t"/>
              <a:pathLst>
                <a:path extrusionOk="0" h="15" w="4">
                  <a:moveTo>
                    <a:pt x="0" y="1"/>
                  </a:moveTo>
                  <a:lnTo>
                    <a:pt x="4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4" name="Google Shape;1104;p145"/>
            <p:cNvSpPr/>
            <p:nvPr/>
          </p:nvSpPr>
          <p:spPr>
            <a:xfrm>
              <a:off x="2053326" y="1995175"/>
              <a:ext cx="68" cy="244"/>
            </a:xfrm>
            <a:custGeom>
              <a:rect b="b" l="l" r="r" t="t"/>
              <a:pathLst>
                <a:path extrusionOk="0" h="18" w="5">
                  <a:moveTo>
                    <a:pt x="1" y="0"/>
                  </a:moveTo>
                  <a:lnTo>
                    <a:pt x="4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5" name="Google Shape;1105;p145"/>
            <p:cNvSpPr/>
            <p:nvPr/>
          </p:nvSpPr>
          <p:spPr>
            <a:xfrm>
              <a:off x="2053095" y="1994605"/>
              <a:ext cx="109" cy="244"/>
            </a:xfrm>
            <a:custGeom>
              <a:rect b="b" l="l" r="r" t="t"/>
              <a:pathLst>
                <a:path extrusionOk="0" h="18" w="8">
                  <a:moveTo>
                    <a:pt x="0" y="0"/>
                  </a:moveTo>
                  <a:lnTo>
                    <a:pt x="7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6" name="Google Shape;1106;p145"/>
            <p:cNvSpPr/>
            <p:nvPr/>
          </p:nvSpPr>
          <p:spPr>
            <a:xfrm>
              <a:off x="2054277" y="1997497"/>
              <a:ext cx="109" cy="258"/>
            </a:xfrm>
            <a:custGeom>
              <a:rect b="b" l="l" r="r" t="t"/>
              <a:pathLst>
                <a:path extrusionOk="0" h="19" w="8">
                  <a:moveTo>
                    <a:pt x="1" y="1"/>
                  </a:moveTo>
                  <a:lnTo>
                    <a:pt x="8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7" name="Google Shape;1107;p145"/>
            <p:cNvSpPr/>
            <p:nvPr/>
          </p:nvSpPr>
          <p:spPr>
            <a:xfrm>
              <a:off x="2053992" y="1996927"/>
              <a:ext cx="163" cy="299"/>
            </a:xfrm>
            <a:custGeom>
              <a:rect b="b" l="l" r="r" t="t"/>
              <a:pathLst>
                <a:path extrusionOk="0" h="22" w="12">
                  <a:moveTo>
                    <a:pt x="1" y="1"/>
                  </a:moveTo>
                  <a:lnTo>
                    <a:pt x="11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8" name="Google Shape;1108;p145"/>
            <p:cNvSpPr/>
            <p:nvPr/>
          </p:nvSpPr>
          <p:spPr>
            <a:xfrm>
              <a:off x="2054467" y="1997931"/>
              <a:ext cx="109" cy="204"/>
            </a:xfrm>
            <a:custGeom>
              <a:rect b="b" l="l" r="r" t="t"/>
              <a:pathLst>
                <a:path extrusionOk="0" h="15" w="8">
                  <a:moveTo>
                    <a:pt x="1" y="0"/>
                  </a:moveTo>
                  <a:lnTo>
                    <a:pt x="8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9" name="Google Shape;1109;p145"/>
            <p:cNvSpPr/>
            <p:nvPr/>
          </p:nvSpPr>
          <p:spPr>
            <a:xfrm>
              <a:off x="2048004" y="1965087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0" name="Google Shape;1110;p145"/>
            <p:cNvSpPr/>
            <p:nvPr/>
          </p:nvSpPr>
          <p:spPr>
            <a:xfrm>
              <a:off x="2047909" y="1964897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1" name="Google Shape;1111;p145"/>
            <p:cNvSpPr/>
            <p:nvPr/>
          </p:nvSpPr>
          <p:spPr>
            <a:xfrm>
              <a:off x="2048343" y="1965563"/>
              <a:ext cx="54" cy="54"/>
            </a:xfrm>
            <a:custGeom>
              <a:rect b="b" l="l" r="r" t="t"/>
              <a:pathLst>
                <a:path extrusionOk="0" h="4" w="4">
                  <a:moveTo>
                    <a:pt x="4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2" name="Google Shape;1112;p145"/>
            <p:cNvSpPr/>
            <p:nvPr/>
          </p:nvSpPr>
          <p:spPr>
            <a:xfrm>
              <a:off x="2049620" y="1975691"/>
              <a:ext cx="679" cy="4521"/>
            </a:xfrm>
            <a:custGeom>
              <a:rect b="b" l="l" r="r" t="t"/>
              <a:pathLst>
                <a:path extrusionOk="0" h="333" w="50">
                  <a:moveTo>
                    <a:pt x="50" y="333"/>
                  </a:moveTo>
                  <a:lnTo>
                    <a:pt x="50" y="333"/>
                  </a:lnTo>
                  <a:cubicBezTo>
                    <a:pt x="15" y="224"/>
                    <a:pt x="1" y="112"/>
                    <a:pt x="4" y="0"/>
                  </a:cubicBezTo>
                  <a:cubicBezTo>
                    <a:pt x="1" y="112"/>
                    <a:pt x="15" y="224"/>
                    <a:pt x="50" y="33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3" name="Google Shape;1113;p145"/>
            <p:cNvSpPr/>
            <p:nvPr/>
          </p:nvSpPr>
          <p:spPr>
            <a:xfrm>
              <a:off x="2052376" y="1991849"/>
              <a:ext cx="68" cy="244"/>
            </a:xfrm>
            <a:custGeom>
              <a:rect b="b" l="l" r="r" t="t"/>
              <a:pathLst>
                <a:path extrusionOk="0" h="18" w="5">
                  <a:moveTo>
                    <a:pt x="1" y="0"/>
                  </a:moveTo>
                  <a:lnTo>
                    <a:pt x="4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4" name="Google Shape;1114;p145"/>
            <p:cNvSpPr/>
            <p:nvPr/>
          </p:nvSpPr>
          <p:spPr>
            <a:xfrm>
              <a:off x="2047393" y="1963472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5" name="Google Shape;1115;p145"/>
            <p:cNvSpPr/>
            <p:nvPr/>
          </p:nvSpPr>
          <p:spPr>
            <a:xfrm>
              <a:off x="2047773" y="1964612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0"/>
                  </a:moveTo>
                  <a:lnTo>
                    <a:pt x="4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6" name="Google Shape;1116;p145"/>
            <p:cNvSpPr/>
            <p:nvPr/>
          </p:nvSpPr>
          <p:spPr>
            <a:xfrm>
              <a:off x="2047529" y="1963947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7" name="Google Shape;1117;p145"/>
            <p:cNvSpPr/>
            <p:nvPr/>
          </p:nvSpPr>
          <p:spPr>
            <a:xfrm>
              <a:off x="2047678" y="1964273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8" name="Google Shape;1118;p145"/>
            <p:cNvSpPr/>
            <p:nvPr/>
          </p:nvSpPr>
          <p:spPr>
            <a:xfrm>
              <a:off x="2052281" y="1991224"/>
              <a:ext cx="68" cy="258"/>
            </a:xfrm>
            <a:custGeom>
              <a:rect b="b" l="l" r="r" t="t"/>
              <a:pathLst>
                <a:path extrusionOk="0" h="19" w="5">
                  <a:moveTo>
                    <a:pt x="1" y="1"/>
                  </a:moveTo>
                  <a:cubicBezTo>
                    <a:pt x="1" y="8"/>
                    <a:pt x="1" y="15"/>
                    <a:pt x="4" y="18"/>
                  </a:cubicBezTo>
                  <a:cubicBezTo>
                    <a:pt x="1" y="15"/>
                    <a:pt x="1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9" name="Google Shape;1119;p145"/>
            <p:cNvSpPr/>
            <p:nvPr/>
          </p:nvSpPr>
          <p:spPr>
            <a:xfrm>
              <a:off x="2048153" y="196531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0" name="Google Shape;1120;p145"/>
            <p:cNvSpPr/>
            <p:nvPr/>
          </p:nvSpPr>
          <p:spPr>
            <a:xfrm>
              <a:off x="2048438" y="1965658"/>
              <a:ext cx="54" cy="54"/>
            </a:xfrm>
            <a:custGeom>
              <a:rect b="b" l="l" r="r" t="t"/>
              <a:pathLst>
                <a:path extrusionOk="0" h="4" w="4">
                  <a:moveTo>
                    <a:pt x="0" y="0"/>
                  </a:moveTo>
                  <a:lnTo>
                    <a:pt x="4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1" name="Google Shape;1121;p145"/>
            <p:cNvSpPr/>
            <p:nvPr/>
          </p:nvSpPr>
          <p:spPr>
            <a:xfrm>
              <a:off x="2047298" y="1962942"/>
              <a:ext cx="14" cy="163"/>
            </a:xfrm>
            <a:custGeom>
              <a:rect b="b" l="l" r="r" t="t"/>
              <a:pathLst>
                <a:path extrusionOk="0" h="12" w="1">
                  <a:moveTo>
                    <a:pt x="0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2" name="Google Shape;1122;p145"/>
            <p:cNvSpPr/>
            <p:nvPr/>
          </p:nvSpPr>
          <p:spPr>
            <a:xfrm>
              <a:off x="2052661" y="1993179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0"/>
                  </a:moveTo>
                  <a:lnTo>
                    <a:pt x="4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3" name="Google Shape;1123;p145"/>
            <p:cNvSpPr/>
            <p:nvPr/>
          </p:nvSpPr>
          <p:spPr>
            <a:xfrm>
              <a:off x="2048574" y="196575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4" name="Google Shape;1124;p145"/>
            <p:cNvSpPr/>
            <p:nvPr/>
          </p:nvSpPr>
          <p:spPr>
            <a:xfrm>
              <a:off x="2052525" y="1992514"/>
              <a:ext cx="54" cy="204"/>
            </a:xfrm>
            <a:custGeom>
              <a:rect b="b" l="l" r="r" t="t"/>
              <a:pathLst>
                <a:path extrusionOk="0" h="15" w="4">
                  <a:moveTo>
                    <a:pt x="0" y="0"/>
                  </a:moveTo>
                  <a:lnTo>
                    <a:pt x="4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5" name="Google Shape;1125;p145"/>
            <p:cNvSpPr/>
            <p:nvPr/>
          </p:nvSpPr>
          <p:spPr>
            <a:xfrm>
              <a:off x="2047149" y="1962426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0"/>
                  </a:moveTo>
                  <a:lnTo>
                    <a:pt x="4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6" name="Google Shape;1126;p145"/>
            <p:cNvSpPr/>
            <p:nvPr/>
          </p:nvSpPr>
          <p:spPr>
            <a:xfrm>
              <a:off x="2052186" y="1990654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1"/>
                  </a:moveTo>
                  <a:lnTo>
                    <a:pt x="1" y="15"/>
                  </a:lnTo>
                  <a:cubicBezTo>
                    <a:pt x="4" y="8"/>
                    <a:pt x="1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7" name="Google Shape;1127;p145"/>
            <p:cNvSpPr/>
            <p:nvPr/>
          </p:nvSpPr>
          <p:spPr>
            <a:xfrm>
              <a:off x="2048248" y="1965468"/>
              <a:ext cx="54" cy="54"/>
            </a:xfrm>
            <a:custGeom>
              <a:rect b="b" l="l" r="r" t="t"/>
              <a:pathLst>
                <a:path extrusionOk="0" h="4" w="4">
                  <a:moveTo>
                    <a:pt x="0" y="0"/>
                  </a:moveTo>
                  <a:lnTo>
                    <a:pt x="4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8" name="Google Shape;1128;p145"/>
            <p:cNvSpPr/>
            <p:nvPr/>
          </p:nvSpPr>
          <p:spPr>
            <a:xfrm>
              <a:off x="2030082" y="1976927"/>
              <a:ext cx="68" cy="339"/>
            </a:xfrm>
            <a:custGeom>
              <a:rect b="b" l="l" r="r" t="t"/>
              <a:pathLst>
                <a:path extrusionOk="0" h="25" w="5">
                  <a:moveTo>
                    <a:pt x="4" y="25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9" name="Google Shape;1129;p145"/>
            <p:cNvSpPr/>
            <p:nvPr/>
          </p:nvSpPr>
          <p:spPr>
            <a:xfrm>
              <a:off x="2028520" y="2004014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15"/>
                  </a:moveTo>
                  <a:lnTo>
                    <a:pt x="0" y="1"/>
                  </a:lnTo>
                  <a:cubicBezTo>
                    <a:pt x="0" y="8"/>
                    <a:pt x="0" y="11"/>
                    <a:pt x="0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0" name="Google Shape;1130;p145"/>
            <p:cNvSpPr/>
            <p:nvPr/>
          </p:nvSpPr>
          <p:spPr>
            <a:xfrm>
              <a:off x="2029756" y="1975203"/>
              <a:ext cx="109" cy="394"/>
            </a:xfrm>
            <a:custGeom>
              <a:rect b="b" l="l" r="r" t="t"/>
              <a:pathLst>
                <a:path extrusionOk="0" h="29" w="8">
                  <a:moveTo>
                    <a:pt x="7" y="29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1" name="Google Shape;1131;p145"/>
            <p:cNvSpPr/>
            <p:nvPr/>
          </p:nvSpPr>
          <p:spPr>
            <a:xfrm>
              <a:off x="2028520" y="2002969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14"/>
                  </a:moveTo>
                  <a:lnTo>
                    <a:pt x="0" y="0"/>
                  </a:lnTo>
                  <a:cubicBezTo>
                    <a:pt x="0" y="4"/>
                    <a:pt x="0" y="11"/>
                    <a:pt x="0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2" name="Google Shape;1132;p145"/>
            <p:cNvSpPr/>
            <p:nvPr/>
          </p:nvSpPr>
          <p:spPr>
            <a:xfrm>
              <a:off x="2028561" y="2003444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0"/>
                  </a:moveTo>
                  <a:lnTo>
                    <a:pt x="1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3" name="Google Shape;1133;p145"/>
            <p:cNvSpPr/>
            <p:nvPr/>
          </p:nvSpPr>
          <p:spPr>
            <a:xfrm>
              <a:off x="2028262" y="2002195"/>
              <a:ext cx="81" cy="122"/>
            </a:xfrm>
            <a:custGeom>
              <a:rect b="b" l="l" r="r" t="t"/>
              <a:pathLst>
                <a:path extrusionOk="0" h="9" w="6">
                  <a:moveTo>
                    <a:pt x="1" y="1"/>
                  </a:moveTo>
                  <a:cubicBezTo>
                    <a:pt x="1" y="1"/>
                    <a:pt x="5" y="6"/>
                    <a:pt x="5" y="8"/>
                  </a:cubicBezTo>
                  <a:cubicBezTo>
                    <a:pt x="5" y="5"/>
                    <a:pt x="5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4" name="Google Shape;1134;p145"/>
            <p:cNvSpPr/>
            <p:nvPr/>
          </p:nvSpPr>
          <p:spPr>
            <a:xfrm>
              <a:off x="2028425" y="2002534"/>
              <a:ext cx="54" cy="204"/>
            </a:xfrm>
            <a:custGeom>
              <a:rect b="b" l="l" r="r" t="t"/>
              <a:pathLst>
                <a:path extrusionOk="0" h="15" w="4">
                  <a:moveTo>
                    <a:pt x="0" y="1"/>
                  </a:moveTo>
                  <a:cubicBezTo>
                    <a:pt x="0" y="4"/>
                    <a:pt x="4" y="11"/>
                    <a:pt x="4" y="15"/>
                  </a:cubicBezTo>
                  <a:cubicBezTo>
                    <a:pt x="4" y="11"/>
                    <a:pt x="4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5" name="Google Shape;1135;p145"/>
            <p:cNvSpPr/>
            <p:nvPr/>
          </p:nvSpPr>
          <p:spPr>
            <a:xfrm>
              <a:off x="2030231" y="1977728"/>
              <a:ext cx="54" cy="353"/>
            </a:xfrm>
            <a:custGeom>
              <a:rect b="b" l="l" r="r" t="t"/>
              <a:pathLst>
                <a:path extrusionOk="0" h="26" w="4">
                  <a:moveTo>
                    <a:pt x="4" y="2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6" name="Google Shape;1136;p145"/>
            <p:cNvSpPr/>
            <p:nvPr/>
          </p:nvSpPr>
          <p:spPr>
            <a:xfrm>
              <a:off x="2030747" y="1981530"/>
              <a:ext cx="14" cy="163"/>
            </a:xfrm>
            <a:custGeom>
              <a:rect b="b" l="l" r="r" t="t"/>
              <a:pathLst>
                <a:path extrusionOk="0" h="12" w="1">
                  <a:moveTo>
                    <a:pt x="1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7" name="Google Shape;1137;p145"/>
            <p:cNvSpPr/>
            <p:nvPr/>
          </p:nvSpPr>
          <p:spPr>
            <a:xfrm>
              <a:off x="2030652" y="1980539"/>
              <a:ext cx="14" cy="244"/>
            </a:xfrm>
            <a:custGeom>
              <a:rect b="b" l="l" r="r" t="t"/>
              <a:pathLst>
                <a:path extrusionOk="0" h="18" w="1">
                  <a:moveTo>
                    <a:pt x="1" y="18"/>
                  </a:moveTo>
                  <a:lnTo>
                    <a:pt x="1" y="0"/>
                  </a:lnTo>
                  <a:cubicBezTo>
                    <a:pt x="1" y="7"/>
                    <a:pt x="1" y="14"/>
                    <a:pt x="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8" name="Google Shape;1138;p145"/>
            <p:cNvSpPr/>
            <p:nvPr/>
          </p:nvSpPr>
          <p:spPr>
            <a:xfrm>
              <a:off x="2030557" y="1979914"/>
              <a:ext cx="68" cy="299"/>
            </a:xfrm>
            <a:custGeom>
              <a:rect b="b" l="l" r="r" t="t"/>
              <a:pathLst>
                <a:path extrusionOk="0" h="22" w="5">
                  <a:moveTo>
                    <a:pt x="4" y="22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9" name="Google Shape;1139;p145"/>
            <p:cNvSpPr/>
            <p:nvPr/>
          </p:nvSpPr>
          <p:spPr>
            <a:xfrm>
              <a:off x="2029281" y="1973397"/>
              <a:ext cx="109" cy="394"/>
            </a:xfrm>
            <a:custGeom>
              <a:rect b="b" l="l" r="r" t="t"/>
              <a:pathLst>
                <a:path extrusionOk="0" h="29" w="8">
                  <a:moveTo>
                    <a:pt x="7" y="29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0" name="Google Shape;1140;p145"/>
            <p:cNvSpPr/>
            <p:nvPr/>
          </p:nvSpPr>
          <p:spPr>
            <a:xfrm>
              <a:off x="2030367" y="1978488"/>
              <a:ext cx="68" cy="353"/>
            </a:xfrm>
            <a:custGeom>
              <a:rect b="b" l="l" r="r" t="t"/>
              <a:pathLst>
                <a:path extrusionOk="0" h="26" w="5">
                  <a:moveTo>
                    <a:pt x="4" y="2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1" name="Google Shape;1141;p145"/>
            <p:cNvSpPr/>
            <p:nvPr/>
          </p:nvSpPr>
          <p:spPr>
            <a:xfrm>
              <a:off x="2029511" y="1974306"/>
              <a:ext cx="109" cy="394"/>
            </a:xfrm>
            <a:custGeom>
              <a:rect b="b" l="l" r="r" t="t"/>
              <a:pathLst>
                <a:path extrusionOk="0" h="29" w="8">
                  <a:moveTo>
                    <a:pt x="8" y="28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2" name="Google Shape;1142;p145"/>
            <p:cNvSpPr/>
            <p:nvPr/>
          </p:nvSpPr>
          <p:spPr>
            <a:xfrm>
              <a:off x="2030706" y="1981109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14"/>
                  </a:moveTo>
                  <a:lnTo>
                    <a:pt x="0" y="0"/>
                  </a:lnTo>
                  <a:cubicBezTo>
                    <a:pt x="0" y="4"/>
                    <a:pt x="0" y="7"/>
                    <a:pt x="0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3" name="Google Shape;1143;p145"/>
            <p:cNvSpPr/>
            <p:nvPr/>
          </p:nvSpPr>
          <p:spPr>
            <a:xfrm>
              <a:off x="2030462" y="1979249"/>
              <a:ext cx="68" cy="299"/>
            </a:xfrm>
            <a:custGeom>
              <a:rect b="b" l="l" r="r" t="t"/>
              <a:pathLst>
                <a:path extrusionOk="0" h="22" w="5">
                  <a:moveTo>
                    <a:pt x="4" y="22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4" name="Google Shape;1144;p145"/>
            <p:cNvSpPr/>
            <p:nvPr/>
          </p:nvSpPr>
          <p:spPr>
            <a:xfrm>
              <a:off x="2028425" y="2004666"/>
              <a:ext cx="54" cy="177"/>
            </a:xfrm>
            <a:custGeom>
              <a:rect b="b" l="l" r="r" t="t"/>
              <a:pathLst>
                <a:path extrusionOk="0" h="13" w="4">
                  <a:moveTo>
                    <a:pt x="1" y="1"/>
                  </a:moveTo>
                  <a:cubicBezTo>
                    <a:pt x="1" y="1"/>
                    <a:pt x="0" y="1"/>
                    <a:pt x="0" y="2"/>
                  </a:cubicBezTo>
                  <a:lnTo>
                    <a:pt x="0" y="12"/>
                  </a:lnTo>
                  <a:cubicBezTo>
                    <a:pt x="3" y="9"/>
                    <a:pt x="1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5" name="Google Shape;1145;p145"/>
            <p:cNvSpPr/>
            <p:nvPr/>
          </p:nvSpPr>
          <p:spPr>
            <a:xfrm>
              <a:off x="2028995" y="1972541"/>
              <a:ext cx="109" cy="394"/>
            </a:xfrm>
            <a:custGeom>
              <a:rect b="b" l="l" r="r" t="t"/>
              <a:pathLst>
                <a:path extrusionOk="0" h="29" w="8">
                  <a:moveTo>
                    <a:pt x="7" y="29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6" name="Google Shape;1146;p145"/>
            <p:cNvSpPr/>
            <p:nvPr/>
          </p:nvSpPr>
          <p:spPr>
            <a:xfrm>
              <a:off x="2029892" y="1976072"/>
              <a:ext cx="109" cy="339"/>
            </a:xfrm>
            <a:custGeom>
              <a:rect b="b" l="l" r="r" t="t"/>
              <a:pathLst>
                <a:path extrusionOk="0" h="25" w="8">
                  <a:moveTo>
                    <a:pt x="8" y="25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7" name="Google Shape;1147;p145"/>
            <p:cNvSpPr/>
            <p:nvPr/>
          </p:nvSpPr>
          <p:spPr>
            <a:xfrm>
              <a:off x="2028425" y="1970885"/>
              <a:ext cx="54" cy="204"/>
            </a:xfrm>
            <a:custGeom>
              <a:rect b="b" l="l" r="r" t="t"/>
              <a:pathLst>
                <a:path extrusionOk="0" h="15" w="4">
                  <a:moveTo>
                    <a:pt x="4" y="1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8" name="Google Shape;1148;p145"/>
            <p:cNvSpPr/>
            <p:nvPr/>
          </p:nvSpPr>
          <p:spPr>
            <a:xfrm>
              <a:off x="2025044" y="1994320"/>
              <a:ext cx="3055" cy="7563"/>
            </a:xfrm>
            <a:custGeom>
              <a:rect b="b" l="l" r="r" t="t"/>
              <a:pathLst>
                <a:path extrusionOk="0" h="557" w="225">
                  <a:moveTo>
                    <a:pt x="225" y="557"/>
                  </a:moveTo>
                  <a:cubicBezTo>
                    <a:pt x="151" y="459"/>
                    <a:pt x="1" y="67"/>
                    <a:pt x="8" y="0"/>
                  </a:cubicBezTo>
                  <a:cubicBezTo>
                    <a:pt x="1" y="67"/>
                    <a:pt x="151" y="459"/>
                    <a:pt x="225" y="55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9" name="Google Shape;1149;p145"/>
            <p:cNvSpPr/>
            <p:nvPr/>
          </p:nvSpPr>
          <p:spPr>
            <a:xfrm>
              <a:off x="2028710" y="1971686"/>
              <a:ext cx="109" cy="353"/>
            </a:xfrm>
            <a:custGeom>
              <a:rect b="b" l="l" r="r" t="t"/>
              <a:pathLst>
                <a:path extrusionOk="0" h="26" w="8">
                  <a:moveTo>
                    <a:pt x="7" y="2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0" name="Google Shape;1150;p145"/>
            <p:cNvSpPr/>
            <p:nvPr/>
          </p:nvSpPr>
          <p:spPr>
            <a:xfrm>
              <a:off x="1936777" y="1949351"/>
              <a:ext cx="53305" cy="39619"/>
            </a:xfrm>
            <a:custGeom>
              <a:rect b="b" l="l" r="r" t="t"/>
              <a:pathLst>
                <a:path extrusionOk="0" h="2918" w="3926">
                  <a:moveTo>
                    <a:pt x="750" y="1"/>
                  </a:moveTo>
                  <a:lnTo>
                    <a:pt x="747" y="71"/>
                  </a:lnTo>
                  <a:lnTo>
                    <a:pt x="736" y="67"/>
                  </a:lnTo>
                  <a:cubicBezTo>
                    <a:pt x="736" y="71"/>
                    <a:pt x="732" y="78"/>
                    <a:pt x="732" y="81"/>
                  </a:cubicBezTo>
                  <a:cubicBezTo>
                    <a:pt x="729" y="88"/>
                    <a:pt x="725" y="95"/>
                    <a:pt x="722" y="102"/>
                  </a:cubicBezTo>
                  <a:cubicBezTo>
                    <a:pt x="722" y="109"/>
                    <a:pt x="718" y="116"/>
                    <a:pt x="715" y="120"/>
                  </a:cubicBezTo>
                  <a:cubicBezTo>
                    <a:pt x="711" y="127"/>
                    <a:pt x="708" y="130"/>
                    <a:pt x="704" y="137"/>
                  </a:cubicBezTo>
                  <a:cubicBezTo>
                    <a:pt x="701" y="144"/>
                    <a:pt x="697" y="148"/>
                    <a:pt x="694" y="155"/>
                  </a:cubicBezTo>
                  <a:cubicBezTo>
                    <a:pt x="690" y="158"/>
                    <a:pt x="687" y="165"/>
                    <a:pt x="683" y="169"/>
                  </a:cubicBezTo>
                  <a:cubicBezTo>
                    <a:pt x="680" y="172"/>
                    <a:pt x="676" y="179"/>
                    <a:pt x="669" y="183"/>
                  </a:cubicBezTo>
                  <a:cubicBezTo>
                    <a:pt x="666" y="190"/>
                    <a:pt x="662" y="193"/>
                    <a:pt x="659" y="197"/>
                  </a:cubicBezTo>
                  <a:cubicBezTo>
                    <a:pt x="652" y="200"/>
                    <a:pt x="645" y="207"/>
                    <a:pt x="638" y="211"/>
                  </a:cubicBezTo>
                  <a:lnTo>
                    <a:pt x="627" y="218"/>
                  </a:lnTo>
                  <a:cubicBezTo>
                    <a:pt x="617" y="225"/>
                    <a:pt x="603" y="232"/>
                    <a:pt x="592" y="235"/>
                  </a:cubicBezTo>
                  <a:lnTo>
                    <a:pt x="582" y="239"/>
                  </a:lnTo>
                  <a:cubicBezTo>
                    <a:pt x="592" y="270"/>
                    <a:pt x="610" y="298"/>
                    <a:pt x="627" y="326"/>
                  </a:cubicBezTo>
                  <a:cubicBezTo>
                    <a:pt x="652" y="354"/>
                    <a:pt x="666" y="393"/>
                    <a:pt x="669" y="428"/>
                  </a:cubicBezTo>
                  <a:cubicBezTo>
                    <a:pt x="666" y="480"/>
                    <a:pt x="638" y="522"/>
                    <a:pt x="592" y="547"/>
                  </a:cubicBezTo>
                  <a:cubicBezTo>
                    <a:pt x="554" y="574"/>
                    <a:pt x="509" y="588"/>
                    <a:pt x="463" y="588"/>
                  </a:cubicBezTo>
                  <a:cubicBezTo>
                    <a:pt x="438" y="588"/>
                    <a:pt x="413" y="583"/>
                    <a:pt x="389" y="575"/>
                  </a:cubicBezTo>
                  <a:cubicBezTo>
                    <a:pt x="337" y="575"/>
                    <a:pt x="179" y="697"/>
                    <a:pt x="102" y="757"/>
                  </a:cubicBezTo>
                  <a:cubicBezTo>
                    <a:pt x="71" y="785"/>
                    <a:pt x="39" y="809"/>
                    <a:pt x="11" y="827"/>
                  </a:cubicBezTo>
                  <a:lnTo>
                    <a:pt x="1" y="834"/>
                  </a:lnTo>
                  <a:cubicBezTo>
                    <a:pt x="53" y="890"/>
                    <a:pt x="99" y="956"/>
                    <a:pt x="137" y="1026"/>
                  </a:cubicBezTo>
                  <a:cubicBezTo>
                    <a:pt x="183" y="1121"/>
                    <a:pt x="249" y="1201"/>
                    <a:pt x="333" y="1264"/>
                  </a:cubicBezTo>
                  <a:cubicBezTo>
                    <a:pt x="540" y="1415"/>
                    <a:pt x="771" y="1600"/>
                    <a:pt x="932" y="1884"/>
                  </a:cubicBezTo>
                  <a:lnTo>
                    <a:pt x="957" y="1863"/>
                  </a:lnTo>
                  <a:lnTo>
                    <a:pt x="974" y="1845"/>
                  </a:lnTo>
                  <a:lnTo>
                    <a:pt x="1009" y="1814"/>
                  </a:lnTo>
                  <a:lnTo>
                    <a:pt x="1027" y="1800"/>
                  </a:lnTo>
                  <a:lnTo>
                    <a:pt x="1051" y="1775"/>
                  </a:lnTo>
                  <a:lnTo>
                    <a:pt x="1069" y="1761"/>
                  </a:lnTo>
                  <a:lnTo>
                    <a:pt x="1083" y="1744"/>
                  </a:lnTo>
                  <a:lnTo>
                    <a:pt x="1097" y="1730"/>
                  </a:lnTo>
                  <a:lnTo>
                    <a:pt x="1111" y="1716"/>
                  </a:lnTo>
                  <a:lnTo>
                    <a:pt x="1125" y="1702"/>
                  </a:lnTo>
                  <a:lnTo>
                    <a:pt x="1135" y="1691"/>
                  </a:lnTo>
                  <a:lnTo>
                    <a:pt x="1146" y="1681"/>
                  </a:lnTo>
                  <a:lnTo>
                    <a:pt x="1156" y="1670"/>
                  </a:lnTo>
                  <a:lnTo>
                    <a:pt x="1163" y="1660"/>
                  </a:lnTo>
                  <a:lnTo>
                    <a:pt x="1174" y="1649"/>
                  </a:lnTo>
                  <a:lnTo>
                    <a:pt x="1181" y="1639"/>
                  </a:lnTo>
                  <a:lnTo>
                    <a:pt x="1184" y="1632"/>
                  </a:lnTo>
                  <a:lnTo>
                    <a:pt x="1191" y="1625"/>
                  </a:lnTo>
                  <a:lnTo>
                    <a:pt x="1195" y="1618"/>
                  </a:lnTo>
                  <a:lnTo>
                    <a:pt x="1202" y="1611"/>
                  </a:lnTo>
                  <a:lnTo>
                    <a:pt x="1205" y="1607"/>
                  </a:lnTo>
                  <a:lnTo>
                    <a:pt x="1209" y="1600"/>
                  </a:lnTo>
                  <a:lnTo>
                    <a:pt x="1209" y="1597"/>
                  </a:lnTo>
                  <a:lnTo>
                    <a:pt x="1212" y="1590"/>
                  </a:lnTo>
                  <a:lnTo>
                    <a:pt x="1212" y="1583"/>
                  </a:lnTo>
                  <a:cubicBezTo>
                    <a:pt x="1216" y="1579"/>
                    <a:pt x="1216" y="1576"/>
                    <a:pt x="1216" y="1572"/>
                  </a:cubicBezTo>
                  <a:cubicBezTo>
                    <a:pt x="1216" y="1527"/>
                    <a:pt x="1237" y="1481"/>
                    <a:pt x="1275" y="1453"/>
                  </a:cubicBezTo>
                  <a:cubicBezTo>
                    <a:pt x="1303" y="1432"/>
                    <a:pt x="1335" y="1424"/>
                    <a:pt x="1368" y="1424"/>
                  </a:cubicBezTo>
                  <a:cubicBezTo>
                    <a:pt x="1406" y="1424"/>
                    <a:pt x="1446" y="1434"/>
                    <a:pt x="1489" y="1443"/>
                  </a:cubicBezTo>
                  <a:lnTo>
                    <a:pt x="1548" y="1453"/>
                  </a:lnTo>
                  <a:cubicBezTo>
                    <a:pt x="1557" y="1455"/>
                    <a:pt x="1567" y="1456"/>
                    <a:pt x="1577" y="1456"/>
                  </a:cubicBezTo>
                  <a:cubicBezTo>
                    <a:pt x="1628" y="1456"/>
                    <a:pt x="1690" y="1435"/>
                    <a:pt x="1751" y="1415"/>
                  </a:cubicBezTo>
                  <a:cubicBezTo>
                    <a:pt x="1814" y="1390"/>
                    <a:pt x="1881" y="1373"/>
                    <a:pt x="1947" y="1369"/>
                  </a:cubicBezTo>
                  <a:cubicBezTo>
                    <a:pt x="2119" y="1369"/>
                    <a:pt x="2448" y="1838"/>
                    <a:pt x="2448" y="1982"/>
                  </a:cubicBezTo>
                  <a:lnTo>
                    <a:pt x="2448" y="2021"/>
                  </a:lnTo>
                  <a:lnTo>
                    <a:pt x="2448" y="2035"/>
                  </a:lnTo>
                  <a:lnTo>
                    <a:pt x="2448" y="2059"/>
                  </a:lnTo>
                  <a:lnTo>
                    <a:pt x="2448" y="2077"/>
                  </a:lnTo>
                  <a:lnTo>
                    <a:pt x="2448" y="2094"/>
                  </a:lnTo>
                  <a:cubicBezTo>
                    <a:pt x="2448" y="2101"/>
                    <a:pt x="2448" y="2108"/>
                    <a:pt x="2451" y="2115"/>
                  </a:cubicBezTo>
                  <a:cubicBezTo>
                    <a:pt x="2455" y="2122"/>
                    <a:pt x="2451" y="2126"/>
                    <a:pt x="2455" y="2133"/>
                  </a:cubicBezTo>
                  <a:cubicBezTo>
                    <a:pt x="2458" y="2140"/>
                    <a:pt x="2458" y="2147"/>
                    <a:pt x="2458" y="2154"/>
                  </a:cubicBezTo>
                  <a:cubicBezTo>
                    <a:pt x="2462" y="2161"/>
                    <a:pt x="2458" y="2164"/>
                    <a:pt x="2462" y="2168"/>
                  </a:cubicBezTo>
                  <a:cubicBezTo>
                    <a:pt x="2465" y="2175"/>
                    <a:pt x="2465" y="2182"/>
                    <a:pt x="2469" y="2189"/>
                  </a:cubicBezTo>
                  <a:cubicBezTo>
                    <a:pt x="2472" y="2196"/>
                    <a:pt x="2472" y="2199"/>
                    <a:pt x="2472" y="2206"/>
                  </a:cubicBezTo>
                  <a:cubicBezTo>
                    <a:pt x="2476" y="2210"/>
                    <a:pt x="2479" y="2220"/>
                    <a:pt x="2483" y="2224"/>
                  </a:cubicBezTo>
                  <a:cubicBezTo>
                    <a:pt x="2486" y="2231"/>
                    <a:pt x="2486" y="2234"/>
                    <a:pt x="2486" y="2241"/>
                  </a:cubicBezTo>
                  <a:cubicBezTo>
                    <a:pt x="2490" y="2245"/>
                    <a:pt x="2493" y="2252"/>
                    <a:pt x="2497" y="2259"/>
                  </a:cubicBezTo>
                  <a:cubicBezTo>
                    <a:pt x="2500" y="2266"/>
                    <a:pt x="2504" y="2269"/>
                    <a:pt x="2507" y="2273"/>
                  </a:cubicBezTo>
                  <a:lnTo>
                    <a:pt x="2577" y="2259"/>
                  </a:lnTo>
                  <a:lnTo>
                    <a:pt x="2584" y="2259"/>
                  </a:lnTo>
                  <a:cubicBezTo>
                    <a:pt x="2640" y="2248"/>
                    <a:pt x="2696" y="2238"/>
                    <a:pt x="2742" y="2231"/>
                  </a:cubicBezTo>
                  <a:lnTo>
                    <a:pt x="2745" y="2231"/>
                  </a:lnTo>
                  <a:lnTo>
                    <a:pt x="2784" y="2224"/>
                  </a:lnTo>
                  <a:lnTo>
                    <a:pt x="2791" y="2224"/>
                  </a:lnTo>
                  <a:lnTo>
                    <a:pt x="2823" y="2220"/>
                  </a:lnTo>
                  <a:lnTo>
                    <a:pt x="2830" y="2220"/>
                  </a:lnTo>
                  <a:lnTo>
                    <a:pt x="2854" y="2217"/>
                  </a:lnTo>
                  <a:lnTo>
                    <a:pt x="2879" y="2217"/>
                  </a:lnTo>
                  <a:cubicBezTo>
                    <a:pt x="2910" y="2217"/>
                    <a:pt x="2942" y="2234"/>
                    <a:pt x="2963" y="2259"/>
                  </a:cubicBezTo>
                  <a:cubicBezTo>
                    <a:pt x="3033" y="2343"/>
                    <a:pt x="3120" y="2584"/>
                    <a:pt x="3099" y="2756"/>
                  </a:cubicBezTo>
                  <a:cubicBezTo>
                    <a:pt x="3089" y="2822"/>
                    <a:pt x="3127" y="2885"/>
                    <a:pt x="3187" y="2913"/>
                  </a:cubicBezTo>
                  <a:cubicBezTo>
                    <a:pt x="3196" y="2917"/>
                    <a:pt x="3204" y="2918"/>
                    <a:pt x="3210" y="2918"/>
                  </a:cubicBezTo>
                  <a:cubicBezTo>
                    <a:pt x="3231" y="2918"/>
                    <a:pt x="3240" y="2905"/>
                    <a:pt x="3243" y="2899"/>
                  </a:cubicBezTo>
                  <a:cubicBezTo>
                    <a:pt x="3342" y="2758"/>
                    <a:pt x="3406" y="2670"/>
                    <a:pt x="3479" y="2670"/>
                  </a:cubicBezTo>
                  <a:cubicBezTo>
                    <a:pt x="3485" y="2670"/>
                    <a:pt x="3492" y="2670"/>
                    <a:pt x="3498" y="2672"/>
                  </a:cubicBezTo>
                  <a:cubicBezTo>
                    <a:pt x="3540" y="2679"/>
                    <a:pt x="3568" y="2710"/>
                    <a:pt x="3575" y="2752"/>
                  </a:cubicBezTo>
                  <a:lnTo>
                    <a:pt x="3579" y="2756"/>
                  </a:lnTo>
                  <a:lnTo>
                    <a:pt x="3582" y="2756"/>
                  </a:lnTo>
                  <a:lnTo>
                    <a:pt x="3589" y="2759"/>
                  </a:lnTo>
                  <a:cubicBezTo>
                    <a:pt x="3607" y="2738"/>
                    <a:pt x="3628" y="2717"/>
                    <a:pt x="3649" y="2700"/>
                  </a:cubicBezTo>
                  <a:cubicBezTo>
                    <a:pt x="3670" y="2682"/>
                    <a:pt x="3691" y="2665"/>
                    <a:pt x="3708" y="2644"/>
                  </a:cubicBezTo>
                  <a:cubicBezTo>
                    <a:pt x="3715" y="2630"/>
                    <a:pt x="3708" y="2609"/>
                    <a:pt x="3680" y="2556"/>
                  </a:cubicBezTo>
                  <a:cubicBezTo>
                    <a:pt x="3649" y="2497"/>
                    <a:pt x="3607" y="2416"/>
                    <a:pt x="3652" y="2325"/>
                  </a:cubicBezTo>
                  <a:cubicBezTo>
                    <a:pt x="3685" y="2261"/>
                    <a:pt x="3731" y="2245"/>
                    <a:pt x="3772" y="2245"/>
                  </a:cubicBezTo>
                  <a:cubicBezTo>
                    <a:pt x="3807" y="2245"/>
                    <a:pt x="3838" y="2256"/>
                    <a:pt x="3859" y="2262"/>
                  </a:cubicBezTo>
                  <a:cubicBezTo>
                    <a:pt x="3887" y="2273"/>
                    <a:pt x="3900" y="2277"/>
                    <a:pt x="3908" y="2277"/>
                  </a:cubicBezTo>
                  <a:cubicBezTo>
                    <a:pt x="3913" y="2277"/>
                    <a:pt x="3916" y="2275"/>
                    <a:pt x="3918" y="2273"/>
                  </a:cubicBezTo>
                  <a:cubicBezTo>
                    <a:pt x="3925" y="2262"/>
                    <a:pt x="3880" y="2171"/>
                    <a:pt x="3862" y="2143"/>
                  </a:cubicBezTo>
                  <a:cubicBezTo>
                    <a:pt x="3824" y="2077"/>
                    <a:pt x="3785" y="2017"/>
                    <a:pt x="3806" y="1958"/>
                  </a:cubicBezTo>
                  <a:cubicBezTo>
                    <a:pt x="3827" y="1891"/>
                    <a:pt x="3799" y="1817"/>
                    <a:pt x="3740" y="1782"/>
                  </a:cubicBezTo>
                  <a:cubicBezTo>
                    <a:pt x="3733" y="1779"/>
                    <a:pt x="3726" y="1772"/>
                    <a:pt x="3719" y="1768"/>
                  </a:cubicBezTo>
                  <a:lnTo>
                    <a:pt x="3712" y="1761"/>
                  </a:lnTo>
                  <a:cubicBezTo>
                    <a:pt x="3708" y="1758"/>
                    <a:pt x="3701" y="1754"/>
                    <a:pt x="3698" y="1751"/>
                  </a:cubicBezTo>
                  <a:cubicBezTo>
                    <a:pt x="3698" y="1747"/>
                    <a:pt x="3694" y="1744"/>
                    <a:pt x="3694" y="1740"/>
                  </a:cubicBezTo>
                  <a:cubicBezTo>
                    <a:pt x="3691" y="1737"/>
                    <a:pt x="3687" y="1733"/>
                    <a:pt x="3684" y="1730"/>
                  </a:cubicBezTo>
                  <a:cubicBezTo>
                    <a:pt x="3684" y="1726"/>
                    <a:pt x="3680" y="1723"/>
                    <a:pt x="3680" y="1719"/>
                  </a:cubicBezTo>
                  <a:cubicBezTo>
                    <a:pt x="3677" y="1716"/>
                    <a:pt x="3677" y="1709"/>
                    <a:pt x="3673" y="1705"/>
                  </a:cubicBezTo>
                  <a:cubicBezTo>
                    <a:pt x="3670" y="1702"/>
                    <a:pt x="3670" y="1698"/>
                    <a:pt x="3670" y="1695"/>
                  </a:cubicBezTo>
                  <a:cubicBezTo>
                    <a:pt x="3666" y="1691"/>
                    <a:pt x="3666" y="1684"/>
                    <a:pt x="3666" y="1681"/>
                  </a:cubicBezTo>
                  <a:cubicBezTo>
                    <a:pt x="3663" y="1674"/>
                    <a:pt x="3666" y="1670"/>
                    <a:pt x="3663" y="1667"/>
                  </a:cubicBezTo>
                  <a:cubicBezTo>
                    <a:pt x="3659" y="1663"/>
                    <a:pt x="3663" y="1656"/>
                    <a:pt x="3659" y="1653"/>
                  </a:cubicBezTo>
                  <a:cubicBezTo>
                    <a:pt x="3656" y="1646"/>
                    <a:pt x="3659" y="1642"/>
                    <a:pt x="3659" y="1639"/>
                  </a:cubicBezTo>
                  <a:lnTo>
                    <a:pt x="3659" y="1621"/>
                  </a:lnTo>
                  <a:lnTo>
                    <a:pt x="3659" y="1607"/>
                  </a:lnTo>
                  <a:lnTo>
                    <a:pt x="3659" y="1590"/>
                  </a:lnTo>
                  <a:lnTo>
                    <a:pt x="3659" y="1576"/>
                  </a:lnTo>
                  <a:lnTo>
                    <a:pt x="3659" y="1558"/>
                  </a:lnTo>
                  <a:lnTo>
                    <a:pt x="3659" y="1541"/>
                  </a:lnTo>
                  <a:lnTo>
                    <a:pt x="3659" y="1523"/>
                  </a:lnTo>
                  <a:lnTo>
                    <a:pt x="3659" y="1506"/>
                  </a:lnTo>
                  <a:cubicBezTo>
                    <a:pt x="3659" y="1502"/>
                    <a:pt x="3659" y="1495"/>
                    <a:pt x="3663" y="1488"/>
                  </a:cubicBezTo>
                  <a:lnTo>
                    <a:pt x="3663" y="1471"/>
                  </a:lnTo>
                  <a:lnTo>
                    <a:pt x="3666" y="1453"/>
                  </a:lnTo>
                  <a:lnTo>
                    <a:pt x="3670" y="1432"/>
                  </a:lnTo>
                  <a:lnTo>
                    <a:pt x="3673" y="1415"/>
                  </a:lnTo>
                  <a:lnTo>
                    <a:pt x="3677" y="1397"/>
                  </a:lnTo>
                  <a:lnTo>
                    <a:pt x="3680" y="1376"/>
                  </a:lnTo>
                  <a:lnTo>
                    <a:pt x="3684" y="1359"/>
                  </a:lnTo>
                  <a:lnTo>
                    <a:pt x="3691" y="1338"/>
                  </a:lnTo>
                  <a:lnTo>
                    <a:pt x="3694" y="1320"/>
                  </a:lnTo>
                  <a:lnTo>
                    <a:pt x="3694" y="1313"/>
                  </a:lnTo>
                  <a:cubicBezTo>
                    <a:pt x="3673" y="1292"/>
                    <a:pt x="3656" y="1271"/>
                    <a:pt x="3638" y="1250"/>
                  </a:cubicBezTo>
                  <a:cubicBezTo>
                    <a:pt x="3610" y="1194"/>
                    <a:pt x="3593" y="1131"/>
                    <a:pt x="3589" y="1068"/>
                  </a:cubicBezTo>
                  <a:cubicBezTo>
                    <a:pt x="3586" y="1037"/>
                    <a:pt x="3579" y="1002"/>
                    <a:pt x="3565" y="970"/>
                  </a:cubicBezTo>
                  <a:cubicBezTo>
                    <a:pt x="3562" y="970"/>
                    <a:pt x="3560" y="970"/>
                    <a:pt x="3558" y="970"/>
                  </a:cubicBezTo>
                  <a:cubicBezTo>
                    <a:pt x="3490" y="970"/>
                    <a:pt x="3431" y="922"/>
                    <a:pt x="3421" y="851"/>
                  </a:cubicBezTo>
                  <a:cubicBezTo>
                    <a:pt x="3421" y="844"/>
                    <a:pt x="3421" y="837"/>
                    <a:pt x="3421" y="830"/>
                  </a:cubicBezTo>
                  <a:cubicBezTo>
                    <a:pt x="3421" y="774"/>
                    <a:pt x="3446" y="718"/>
                    <a:pt x="3488" y="683"/>
                  </a:cubicBezTo>
                  <a:lnTo>
                    <a:pt x="3470" y="666"/>
                  </a:lnTo>
                  <a:cubicBezTo>
                    <a:pt x="3397" y="613"/>
                    <a:pt x="3306" y="543"/>
                    <a:pt x="3306" y="452"/>
                  </a:cubicBezTo>
                  <a:cubicBezTo>
                    <a:pt x="3306" y="372"/>
                    <a:pt x="3201" y="169"/>
                    <a:pt x="3152" y="120"/>
                  </a:cubicBezTo>
                  <a:cubicBezTo>
                    <a:pt x="3110" y="151"/>
                    <a:pt x="3071" y="183"/>
                    <a:pt x="3033" y="221"/>
                  </a:cubicBezTo>
                  <a:cubicBezTo>
                    <a:pt x="2921" y="326"/>
                    <a:pt x="2844" y="389"/>
                    <a:pt x="2773" y="389"/>
                  </a:cubicBezTo>
                  <a:cubicBezTo>
                    <a:pt x="2721" y="382"/>
                    <a:pt x="2668" y="365"/>
                    <a:pt x="2623" y="340"/>
                  </a:cubicBezTo>
                  <a:cubicBezTo>
                    <a:pt x="2581" y="319"/>
                    <a:pt x="2523" y="293"/>
                    <a:pt x="2492" y="293"/>
                  </a:cubicBezTo>
                  <a:cubicBezTo>
                    <a:pt x="2487" y="293"/>
                    <a:pt x="2483" y="293"/>
                    <a:pt x="2479" y="295"/>
                  </a:cubicBezTo>
                  <a:cubicBezTo>
                    <a:pt x="2472" y="298"/>
                    <a:pt x="2465" y="309"/>
                    <a:pt x="2462" y="316"/>
                  </a:cubicBezTo>
                  <a:cubicBezTo>
                    <a:pt x="2448" y="354"/>
                    <a:pt x="2420" y="386"/>
                    <a:pt x="2381" y="403"/>
                  </a:cubicBezTo>
                  <a:cubicBezTo>
                    <a:pt x="2363" y="410"/>
                    <a:pt x="2345" y="413"/>
                    <a:pt x="2326" y="413"/>
                  </a:cubicBezTo>
                  <a:cubicBezTo>
                    <a:pt x="2293" y="413"/>
                    <a:pt x="2260" y="403"/>
                    <a:pt x="2231" y="386"/>
                  </a:cubicBezTo>
                  <a:cubicBezTo>
                    <a:pt x="2196" y="371"/>
                    <a:pt x="2178" y="365"/>
                    <a:pt x="2167" y="365"/>
                  </a:cubicBezTo>
                  <a:cubicBezTo>
                    <a:pt x="2156" y="365"/>
                    <a:pt x="2152" y="370"/>
                    <a:pt x="2147" y="379"/>
                  </a:cubicBezTo>
                  <a:cubicBezTo>
                    <a:pt x="2125" y="416"/>
                    <a:pt x="2081" y="439"/>
                    <a:pt x="2038" y="439"/>
                  </a:cubicBezTo>
                  <a:cubicBezTo>
                    <a:pt x="2032" y="439"/>
                    <a:pt x="2026" y="439"/>
                    <a:pt x="2021" y="438"/>
                  </a:cubicBezTo>
                  <a:cubicBezTo>
                    <a:pt x="1926" y="417"/>
                    <a:pt x="1884" y="270"/>
                    <a:pt x="1870" y="211"/>
                  </a:cubicBezTo>
                  <a:lnTo>
                    <a:pt x="1870" y="200"/>
                  </a:lnTo>
                  <a:lnTo>
                    <a:pt x="1870" y="197"/>
                  </a:lnTo>
                  <a:lnTo>
                    <a:pt x="1863" y="197"/>
                  </a:lnTo>
                  <a:lnTo>
                    <a:pt x="1835" y="204"/>
                  </a:lnTo>
                  <a:lnTo>
                    <a:pt x="1814" y="211"/>
                  </a:lnTo>
                  <a:lnTo>
                    <a:pt x="1776" y="218"/>
                  </a:lnTo>
                  <a:lnTo>
                    <a:pt x="1744" y="221"/>
                  </a:lnTo>
                  <a:lnTo>
                    <a:pt x="1716" y="228"/>
                  </a:lnTo>
                  <a:lnTo>
                    <a:pt x="1688" y="228"/>
                  </a:lnTo>
                  <a:lnTo>
                    <a:pt x="1664" y="232"/>
                  </a:lnTo>
                  <a:lnTo>
                    <a:pt x="1636" y="235"/>
                  </a:lnTo>
                  <a:lnTo>
                    <a:pt x="1447" y="235"/>
                  </a:lnTo>
                  <a:lnTo>
                    <a:pt x="1398" y="232"/>
                  </a:lnTo>
                  <a:lnTo>
                    <a:pt x="1384" y="232"/>
                  </a:lnTo>
                  <a:cubicBezTo>
                    <a:pt x="1342" y="228"/>
                    <a:pt x="1303" y="225"/>
                    <a:pt x="1268" y="218"/>
                  </a:cubicBezTo>
                  <a:lnTo>
                    <a:pt x="1254" y="218"/>
                  </a:lnTo>
                  <a:lnTo>
                    <a:pt x="1216" y="211"/>
                  </a:lnTo>
                  <a:lnTo>
                    <a:pt x="1202" y="207"/>
                  </a:lnTo>
                  <a:lnTo>
                    <a:pt x="1170" y="200"/>
                  </a:lnTo>
                  <a:lnTo>
                    <a:pt x="1156" y="197"/>
                  </a:lnTo>
                  <a:lnTo>
                    <a:pt x="1128" y="186"/>
                  </a:lnTo>
                  <a:lnTo>
                    <a:pt x="1118" y="183"/>
                  </a:lnTo>
                  <a:cubicBezTo>
                    <a:pt x="1107" y="179"/>
                    <a:pt x="1097" y="172"/>
                    <a:pt x="1086" y="169"/>
                  </a:cubicBezTo>
                  <a:cubicBezTo>
                    <a:pt x="1055" y="155"/>
                    <a:pt x="1030" y="130"/>
                    <a:pt x="1016" y="99"/>
                  </a:cubicBezTo>
                  <a:cubicBezTo>
                    <a:pt x="1013" y="95"/>
                    <a:pt x="1009" y="92"/>
                    <a:pt x="1002" y="88"/>
                  </a:cubicBezTo>
                  <a:cubicBezTo>
                    <a:pt x="925" y="46"/>
                    <a:pt x="838" y="18"/>
                    <a:pt x="75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1" name="Google Shape;1151;p145"/>
            <p:cNvSpPr/>
            <p:nvPr/>
          </p:nvSpPr>
          <p:spPr>
            <a:xfrm>
              <a:off x="1956464" y="1952582"/>
              <a:ext cx="244" cy="14"/>
            </a:xfrm>
            <a:custGeom>
              <a:rect b="b" l="l" r="r" t="t"/>
              <a:pathLst>
                <a:path extrusionOk="0" h="1" w="18">
                  <a:moveTo>
                    <a:pt x="18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2" name="Google Shape;1152;p145"/>
            <p:cNvSpPr/>
            <p:nvPr/>
          </p:nvSpPr>
          <p:spPr>
            <a:xfrm>
              <a:off x="1957510" y="195258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3" name="Google Shape;1153;p145"/>
            <p:cNvSpPr/>
            <p:nvPr/>
          </p:nvSpPr>
          <p:spPr>
            <a:xfrm>
              <a:off x="1953898" y="1952352"/>
              <a:ext cx="149" cy="14"/>
            </a:xfrm>
            <a:custGeom>
              <a:rect b="b" l="l" r="r" t="t"/>
              <a:pathLst>
                <a:path extrusionOk="0" h="1" w="11">
                  <a:moveTo>
                    <a:pt x="11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4" name="Google Shape;1154;p145"/>
            <p:cNvSpPr/>
            <p:nvPr/>
          </p:nvSpPr>
          <p:spPr>
            <a:xfrm>
              <a:off x="1953138" y="1952162"/>
              <a:ext cx="244" cy="54"/>
            </a:xfrm>
            <a:custGeom>
              <a:rect b="b" l="l" r="r" t="t"/>
              <a:pathLst>
                <a:path extrusionOk="0" h="4" w="18">
                  <a:moveTo>
                    <a:pt x="18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5" name="Google Shape;1155;p145"/>
            <p:cNvSpPr/>
            <p:nvPr/>
          </p:nvSpPr>
          <p:spPr>
            <a:xfrm>
              <a:off x="1951997" y="1951822"/>
              <a:ext cx="149" cy="68"/>
            </a:xfrm>
            <a:custGeom>
              <a:rect b="b" l="l" r="r" t="t"/>
              <a:pathLst>
                <a:path extrusionOk="0" h="5" w="11">
                  <a:moveTo>
                    <a:pt x="11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6" name="Google Shape;1156;p145"/>
            <p:cNvSpPr/>
            <p:nvPr/>
          </p:nvSpPr>
          <p:spPr>
            <a:xfrm>
              <a:off x="1952513" y="1952012"/>
              <a:ext cx="204" cy="68"/>
            </a:xfrm>
            <a:custGeom>
              <a:rect b="b" l="l" r="r" t="t"/>
              <a:pathLst>
                <a:path extrusionOk="0" h="5" w="15">
                  <a:moveTo>
                    <a:pt x="15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7" name="Google Shape;1157;p145"/>
            <p:cNvSpPr/>
            <p:nvPr/>
          </p:nvSpPr>
          <p:spPr>
            <a:xfrm>
              <a:off x="1955650" y="1952542"/>
              <a:ext cx="204" cy="14"/>
            </a:xfrm>
            <a:custGeom>
              <a:rect b="b" l="l" r="r" t="t"/>
              <a:pathLst>
                <a:path extrusionOk="0" h="1" w="15">
                  <a:moveTo>
                    <a:pt x="15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8" name="Google Shape;1158;p145"/>
            <p:cNvSpPr/>
            <p:nvPr/>
          </p:nvSpPr>
          <p:spPr>
            <a:xfrm>
              <a:off x="1958026" y="1952582"/>
              <a:ext cx="353" cy="14"/>
            </a:xfrm>
            <a:custGeom>
              <a:rect b="b" l="l" r="r" t="t"/>
              <a:pathLst>
                <a:path extrusionOk="0" h="1" w="26">
                  <a:moveTo>
                    <a:pt x="25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9" name="Google Shape;1159;p145"/>
            <p:cNvSpPr/>
            <p:nvPr/>
          </p:nvSpPr>
          <p:spPr>
            <a:xfrm>
              <a:off x="1958745" y="1952542"/>
              <a:ext cx="339" cy="14"/>
            </a:xfrm>
            <a:custGeom>
              <a:rect b="b" l="l" r="r" t="t"/>
              <a:pathLst>
                <a:path extrusionOk="0" h="1" w="25">
                  <a:moveTo>
                    <a:pt x="25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p145"/>
            <p:cNvSpPr/>
            <p:nvPr/>
          </p:nvSpPr>
          <p:spPr>
            <a:xfrm>
              <a:off x="1960972" y="1952202"/>
              <a:ext cx="543" cy="109"/>
            </a:xfrm>
            <a:custGeom>
              <a:rect b="b" l="l" r="r" t="t"/>
              <a:pathLst>
                <a:path extrusionOk="0" h="8" w="40">
                  <a:moveTo>
                    <a:pt x="39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p145"/>
            <p:cNvSpPr/>
            <p:nvPr/>
          </p:nvSpPr>
          <p:spPr>
            <a:xfrm>
              <a:off x="1959451" y="1952487"/>
              <a:ext cx="353" cy="68"/>
            </a:xfrm>
            <a:custGeom>
              <a:rect b="b" l="l" r="r" t="t"/>
              <a:pathLst>
                <a:path extrusionOk="0" h="5" w="26">
                  <a:moveTo>
                    <a:pt x="25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p145"/>
            <p:cNvSpPr/>
            <p:nvPr/>
          </p:nvSpPr>
          <p:spPr>
            <a:xfrm>
              <a:off x="1960171" y="1952392"/>
              <a:ext cx="394" cy="68"/>
            </a:xfrm>
            <a:custGeom>
              <a:rect b="b" l="l" r="r" t="t"/>
              <a:pathLst>
                <a:path extrusionOk="0" h="5" w="29">
                  <a:moveTo>
                    <a:pt x="28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3" name="Google Shape;1163;p145"/>
            <p:cNvSpPr/>
            <p:nvPr/>
          </p:nvSpPr>
          <p:spPr>
            <a:xfrm>
              <a:off x="1961732" y="1952067"/>
              <a:ext cx="448" cy="109"/>
            </a:xfrm>
            <a:custGeom>
              <a:rect b="b" l="l" r="r" t="t"/>
              <a:pathLst>
                <a:path extrusionOk="0" h="8" w="33">
                  <a:moveTo>
                    <a:pt x="32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4" name="Google Shape;1164;p145"/>
            <p:cNvSpPr/>
            <p:nvPr/>
          </p:nvSpPr>
          <p:spPr>
            <a:xfrm>
              <a:off x="1946865" y="1949351"/>
              <a:ext cx="190" cy="964"/>
            </a:xfrm>
            <a:custGeom>
              <a:rect b="b" l="l" r="r" t="t"/>
              <a:pathLst>
                <a:path extrusionOk="0" h="71" w="14">
                  <a:moveTo>
                    <a:pt x="14" y="1"/>
                  </a:moveTo>
                  <a:lnTo>
                    <a:pt x="14" y="3"/>
                  </a:lnTo>
                  <a:lnTo>
                    <a:pt x="14" y="3"/>
                  </a:lnTo>
                  <a:cubicBezTo>
                    <a:pt x="14" y="2"/>
                    <a:pt x="14" y="1"/>
                    <a:pt x="14" y="1"/>
                  </a:cubicBezTo>
                  <a:close/>
                  <a:moveTo>
                    <a:pt x="14" y="3"/>
                  </a:moveTo>
                  <a:lnTo>
                    <a:pt x="14" y="3"/>
                  </a:lnTo>
                  <a:cubicBezTo>
                    <a:pt x="13" y="8"/>
                    <a:pt x="11" y="12"/>
                    <a:pt x="11" y="18"/>
                  </a:cubicBezTo>
                  <a:lnTo>
                    <a:pt x="11" y="25"/>
                  </a:lnTo>
                  <a:cubicBezTo>
                    <a:pt x="7" y="39"/>
                    <a:pt x="4" y="53"/>
                    <a:pt x="0" y="64"/>
                  </a:cubicBezTo>
                  <a:lnTo>
                    <a:pt x="11" y="71"/>
                  </a:lnTo>
                  <a:lnTo>
                    <a:pt x="14" y="3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p145"/>
            <p:cNvSpPr/>
            <p:nvPr/>
          </p:nvSpPr>
          <p:spPr>
            <a:xfrm>
              <a:off x="1946756" y="1950261"/>
              <a:ext cx="109" cy="204"/>
            </a:xfrm>
            <a:custGeom>
              <a:rect b="b" l="l" r="r" t="t"/>
              <a:pathLst>
                <a:path extrusionOk="0" h="15" w="8">
                  <a:moveTo>
                    <a:pt x="8" y="0"/>
                  </a:moveTo>
                  <a:lnTo>
                    <a:pt x="8" y="0"/>
                  </a:lnTo>
                  <a:cubicBezTo>
                    <a:pt x="5" y="4"/>
                    <a:pt x="1" y="11"/>
                    <a:pt x="1" y="14"/>
                  </a:cubicBezTo>
                  <a:cubicBezTo>
                    <a:pt x="5" y="11"/>
                    <a:pt x="8" y="4"/>
                    <a:pt x="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p145"/>
            <p:cNvSpPr/>
            <p:nvPr/>
          </p:nvSpPr>
          <p:spPr>
            <a:xfrm>
              <a:off x="1946281" y="1951211"/>
              <a:ext cx="163" cy="244"/>
            </a:xfrm>
            <a:custGeom>
              <a:rect b="b" l="l" r="r" t="t"/>
              <a:pathLst>
                <a:path extrusionOk="0" h="18" w="12">
                  <a:moveTo>
                    <a:pt x="1" y="18"/>
                  </a:moveTo>
                  <a:cubicBezTo>
                    <a:pt x="4" y="11"/>
                    <a:pt x="8" y="7"/>
                    <a:pt x="11" y="0"/>
                  </a:cubicBezTo>
                  <a:cubicBezTo>
                    <a:pt x="8" y="7"/>
                    <a:pt x="4" y="11"/>
                    <a:pt x="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145"/>
            <p:cNvSpPr/>
            <p:nvPr/>
          </p:nvSpPr>
          <p:spPr>
            <a:xfrm>
              <a:off x="1936831" y="1960661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8" name="Google Shape;1168;p145"/>
            <p:cNvSpPr/>
            <p:nvPr/>
          </p:nvSpPr>
          <p:spPr>
            <a:xfrm>
              <a:off x="1945521" y="1952012"/>
              <a:ext cx="258" cy="204"/>
            </a:xfrm>
            <a:custGeom>
              <a:rect b="b" l="l" r="r" t="t"/>
              <a:pathLst>
                <a:path extrusionOk="0" h="15" w="19">
                  <a:moveTo>
                    <a:pt x="1" y="15"/>
                  </a:moveTo>
                  <a:cubicBezTo>
                    <a:pt x="8" y="8"/>
                    <a:pt x="11" y="4"/>
                    <a:pt x="18" y="1"/>
                  </a:cubicBezTo>
                  <a:cubicBezTo>
                    <a:pt x="11" y="4"/>
                    <a:pt x="8" y="8"/>
                    <a:pt x="1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9" name="Google Shape;1169;p145"/>
            <p:cNvSpPr/>
            <p:nvPr/>
          </p:nvSpPr>
          <p:spPr>
            <a:xfrm>
              <a:off x="1944856" y="1952297"/>
              <a:ext cx="489" cy="258"/>
            </a:xfrm>
            <a:custGeom>
              <a:rect b="b" l="l" r="r" t="t"/>
              <a:pathLst>
                <a:path extrusionOk="0" h="19" w="36">
                  <a:moveTo>
                    <a:pt x="1" y="18"/>
                  </a:moveTo>
                  <a:cubicBezTo>
                    <a:pt x="15" y="15"/>
                    <a:pt x="25" y="8"/>
                    <a:pt x="36" y="1"/>
                  </a:cubicBezTo>
                  <a:cubicBezTo>
                    <a:pt x="25" y="8"/>
                    <a:pt x="15" y="15"/>
                    <a:pt x="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p145"/>
            <p:cNvSpPr/>
            <p:nvPr/>
          </p:nvSpPr>
          <p:spPr>
            <a:xfrm>
              <a:off x="1936967" y="1959616"/>
              <a:ext cx="1249" cy="964"/>
            </a:xfrm>
            <a:custGeom>
              <a:rect b="b" l="l" r="r" t="t"/>
              <a:pathLst>
                <a:path extrusionOk="0" h="71" w="92">
                  <a:moveTo>
                    <a:pt x="92" y="1"/>
                  </a:moveTo>
                  <a:cubicBezTo>
                    <a:pt x="60" y="25"/>
                    <a:pt x="29" y="50"/>
                    <a:pt x="1" y="71"/>
                  </a:cubicBezTo>
                  <a:cubicBezTo>
                    <a:pt x="29" y="50"/>
                    <a:pt x="60" y="29"/>
                    <a:pt x="9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p145"/>
            <p:cNvSpPr/>
            <p:nvPr/>
          </p:nvSpPr>
          <p:spPr>
            <a:xfrm>
              <a:off x="1945955" y="1951632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4" y="1"/>
                  </a:moveTo>
                  <a:cubicBezTo>
                    <a:pt x="7" y="4"/>
                    <a:pt x="4" y="11"/>
                    <a:pt x="0" y="15"/>
                  </a:cubicBezTo>
                  <a:cubicBezTo>
                    <a:pt x="4" y="11"/>
                    <a:pt x="11" y="4"/>
                    <a:pt x="1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145"/>
            <p:cNvSpPr/>
            <p:nvPr/>
          </p:nvSpPr>
          <p:spPr>
            <a:xfrm>
              <a:off x="1946526" y="1950736"/>
              <a:ext cx="149" cy="244"/>
            </a:xfrm>
            <a:custGeom>
              <a:rect b="b" l="l" r="r" t="t"/>
              <a:pathLst>
                <a:path extrusionOk="0" h="18" w="11">
                  <a:moveTo>
                    <a:pt x="11" y="0"/>
                  </a:moveTo>
                  <a:lnTo>
                    <a:pt x="11" y="0"/>
                  </a:lnTo>
                  <a:cubicBezTo>
                    <a:pt x="7" y="7"/>
                    <a:pt x="4" y="11"/>
                    <a:pt x="0" y="18"/>
                  </a:cubicBezTo>
                  <a:cubicBezTo>
                    <a:pt x="4" y="11"/>
                    <a:pt x="11" y="7"/>
                    <a:pt x="1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3" name="Google Shape;1173;p145"/>
            <p:cNvSpPr/>
            <p:nvPr/>
          </p:nvSpPr>
          <p:spPr>
            <a:xfrm>
              <a:off x="1946865" y="1950206"/>
              <a:ext cx="0" cy="68"/>
            </a:xfrm>
            <a:custGeom>
              <a:rect b="b" l="l" r="r" t="t"/>
              <a:pathLst>
                <a:path extrusionOk="0" h="5" w="0">
                  <a:moveTo>
                    <a:pt x="0" y="1"/>
                  </a:move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4" name="Google Shape;1174;p145"/>
            <p:cNvSpPr/>
            <p:nvPr/>
          </p:nvSpPr>
          <p:spPr>
            <a:xfrm>
              <a:off x="1946960" y="1949595"/>
              <a:ext cx="0" cy="109"/>
            </a:xfrm>
            <a:custGeom>
              <a:rect b="b" l="l" r="r" t="t"/>
              <a:pathLst>
                <a:path extrusionOk="0" h="8" w="0">
                  <a:moveTo>
                    <a:pt x="0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p145"/>
            <p:cNvSpPr/>
            <p:nvPr/>
          </p:nvSpPr>
          <p:spPr>
            <a:xfrm>
              <a:off x="1987217" y="1973261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6" name="Google Shape;1176;p145"/>
            <p:cNvSpPr/>
            <p:nvPr/>
          </p:nvSpPr>
          <p:spPr>
            <a:xfrm>
              <a:off x="1986498" y="1969839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0"/>
                  </a:moveTo>
                  <a:lnTo>
                    <a:pt x="1" y="14"/>
                  </a:lnTo>
                  <a:cubicBezTo>
                    <a:pt x="4" y="11"/>
                    <a:pt x="4" y="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7" name="Google Shape;1177;p145"/>
            <p:cNvSpPr/>
            <p:nvPr/>
          </p:nvSpPr>
          <p:spPr>
            <a:xfrm>
              <a:off x="1986783" y="1972677"/>
              <a:ext cx="109" cy="163"/>
            </a:xfrm>
            <a:custGeom>
              <a:rect b="b" l="l" r="r" t="t"/>
              <a:pathLst>
                <a:path extrusionOk="0" h="12" w="8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2" y="3"/>
                    <a:pt x="2" y="3"/>
                  </a:cubicBezTo>
                  <a:lnTo>
                    <a:pt x="2" y="3"/>
                  </a:lnTo>
                  <a:cubicBezTo>
                    <a:pt x="2" y="2"/>
                    <a:pt x="1" y="1"/>
                    <a:pt x="1" y="1"/>
                  </a:cubicBezTo>
                  <a:close/>
                  <a:moveTo>
                    <a:pt x="2" y="3"/>
                  </a:moveTo>
                  <a:lnTo>
                    <a:pt x="2" y="3"/>
                  </a:lnTo>
                  <a:cubicBezTo>
                    <a:pt x="4" y="6"/>
                    <a:pt x="6" y="10"/>
                    <a:pt x="8" y="12"/>
                  </a:cubicBezTo>
                  <a:cubicBezTo>
                    <a:pt x="8" y="9"/>
                    <a:pt x="5" y="6"/>
                    <a:pt x="2" y="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8" name="Google Shape;1178;p145"/>
            <p:cNvSpPr/>
            <p:nvPr/>
          </p:nvSpPr>
          <p:spPr>
            <a:xfrm>
              <a:off x="1986457" y="1970315"/>
              <a:ext cx="54" cy="204"/>
            </a:xfrm>
            <a:custGeom>
              <a:rect b="b" l="l" r="r" t="t"/>
              <a:pathLst>
                <a:path extrusionOk="0" h="15" w="4">
                  <a:moveTo>
                    <a:pt x="0" y="0"/>
                  </a:moveTo>
                  <a:lnTo>
                    <a:pt x="0" y="14"/>
                  </a:lnTo>
                  <a:cubicBezTo>
                    <a:pt x="4" y="11"/>
                    <a:pt x="4" y="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9" name="Google Shape;1179;p145"/>
            <p:cNvSpPr/>
            <p:nvPr/>
          </p:nvSpPr>
          <p:spPr>
            <a:xfrm>
              <a:off x="1985547" y="1985236"/>
              <a:ext cx="1629" cy="1629"/>
            </a:xfrm>
            <a:custGeom>
              <a:rect b="b" l="l" r="r" t="t"/>
              <a:pathLst>
                <a:path extrusionOk="0" h="120" w="120">
                  <a:moveTo>
                    <a:pt x="64" y="60"/>
                  </a:moveTo>
                  <a:cubicBezTo>
                    <a:pt x="85" y="43"/>
                    <a:pt x="102" y="22"/>
                    <a:pt x="120" y="1"/>
                  </a:cubicBezTo>
                  <a:cubicBezTo>
                    <a:pt x="102" y="22"/>
                    <a:pt x="85" y="43"/>
                    <a:pt x="64" y="60"/>
                  </a:cubicBezTo>
                  <a:cubicBezTo>
                    <a:pt x="39" y="78"/>
                    <a:pt x="18" y="99"/>
                    <a:pt x="1" y="120"/>
                  </a:cubicBezTo>
                  <a:lnTo>
                    <a:pt x="1" y="120"/>
                  </a:lnTo>
                  <a:cubicBezTo>
                    <a:pt x="18" y="99"/>
                    <a:pt x="39" y="78"/>
                    <a:pt x="64" y="6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0" name="Google Shape;1180;p145"/>
            <p:cNvSpPr/>
            <p:nvPr/>
          </p:nvSpPr>
          <p:spPr>
            <a:xfrm>
              <a:off x="1986878" y="1967789"/>
              <a:ext cx="68" cy="258"/>
            </a:xfrm>
            <a:custGeom>
              <a:rect b="b" l="l" r="r" t="t"/>
              <a:pathLst>
                <a:path extrusionOk="0" h="19" w="5">
                  <a:moveTo>
                    <a:pt x="1" y="1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1" name="Google Shape;1181;p145"/>
            <p:cNvSpPr/>
            <p:nvPr/>
          </p:nvSpPr>
          <p:spPr>
            <a:xfrm>
              <a:off x="1986742" y="1968319"/>
              <a:ext cx="54" cy="244"/>
            </a:xfrm>
            <a:custGeom>
              <a:rect b="b" l="l" r="r" t="t"/>
              <a:pathLst>
                <a:path extrusionOk="0" h="18" w="4">
                  <a:moveTo>
                    <a:pt x="0" y="18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2" name="Google Shape;1182;p145"/>
            <p:cNvSpPr/>
            <p:nvPr/>
          </p:nvSpPr>
          <p:spPr>
            <a:xfrm>
              <a:off x="1986457" y="1971211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1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3" name="Google Shape;1183;p145"/>
            <p:cNvSpPr/>
            <p:nvPr/>
          </p:nvSpPr>
          <p:spPr>
            <a:xfrm>
              <a:off x="1986688" y="1968835"/>
              <a:ext cx="14" cy="258"/>
            </a:xfrm>
            <a:custGeom>
              <a:rect b="b" l="l" r="r" t="t"/>
              <a:pathLst>
                <a:path extrusionOk="0" h="19" w="1">
                  <a:moveTo>
                    <a:pt x="1" y="18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4" name="Google Shape;1184;p145"/>
            <p:cNvSpPr/>
            <p:nvPr/>
          </p:nvSpPr>
          <p:spPr>
            <a:xfrm>
              <a:off x="1986457" y="1970736"/>
              <a:ext cx="14" cy="258"/>
            </a:xfrm>
            <a:custGeom>
              <a:rect b="b" l="l" r="r" t="t"/>
              <a:pathLst>
                <a:path extrusionOk="0" h="19" w="1">
                  <a:moveTo>
                    <a:pt x="0" y="1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5" name="Google Shape;1185;p145"/>
            <p:cNvSpPr/>
            <p:nvPr/>
          </p:nvSpPr>
          <p:spPr>
            <a:xfrm>
              <a:off x="1986973" y="1967273"/>
              <a:ext cx="68" cy="244"/>
            </a:xfrm>
            <a:custGeom>
              <a:rect b="b" l="l" r="r" t="t"/>
              <a:pathLst>
                <a:path extrusionOk="0" h="18" w="5">
                  <a:moveTo>
                    <a:pt x="1" y="18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6" name="Google Shape;1186;p145"/>
            <p:cNvSpPr/>
            <p:nvPr/>
          </p:nvSpPr>
          <p:spPr>
            <a:xfrm>
              <a:off x="1986959" y="1973017"/>
              <a:ext cx="122" cy="109"/>
            </a:xfrm>
            <a:custGeom>
              <a:rect b="b" l="l" r="r" t="t"/>
              <a:pathLst>
                <a:path extrusionOk="0" h="8" w="9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1"/>
                  </a:cubicBezTo>
                  <a:cubicBezTo>
                    <a:pt x="2" y="1"/>
                    <a:pt x="4" y="2"/>
                    <a:pt x="7" y="4"/>
                  </a:cubicBezTo>
                  <a:lnTo>
                    <a:pt x="7" y="4"/>
                  </a:lnTo>
                  <a:cubicBezTo>
                    <a:pt x="4" y="2"/>
                    <a:pt x="2" y="0"/>
                    <a:pt x="1" y="0"/>
                  </a:cubicBezTo>
                  <a:close/>
                  <a:moveTo>
                    <a:pt x="7" y="4"/>
                  </a:moveTo>
                  <a:lnTo>
                    <a:pt x="7" y="4"/>
                  </a:lnTo>
                  <a:cubicBezTo>
                    <a:pt x="8" y="6"/>
                    <a:pt x="9" y="7"/>
                    <a:pt x="9" y="8"/>
                  </a:cubicBezTo>
                  <a:cubicBezTo>
                    <a:pt x="9" y="7"/>
                    <a:pt x="8" y="5"/>
                    <a:pt x="7" y="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7" name="Google Shape;1187;p145"/>
            <p:cNvSpPr/>
            <p:nvPr/>
          </p:nvSpPr>
          <p:spPr>
            <a:xfrm>
              <a:off x="1986498" y="1971591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5"/>
                  </a:moveTo>
                  <a:lnTo>
                    <a:pt x="1" y="1"/>
                  </a:lnTo>
                  <a:cubicBezTo>
                    <a:pt x="1" y="8"/>
                    <a:pt x="1" y="11"/>
                    <a:pt x="1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145"/>
            <p:cNvSpPr/>
            <p:nvPr/>
          </p:nvSpPr>
          <p:spPr>
            <a:xfrm>
              <a:off x="1986647" y="1972351"/>
              <a:ext cx="54" cy="163"/>
            </a:xfrm>
            <a:custGeom>
              <a:rect b="b" l="l" r="r" t="t"/>
              <a:pathLst>
                <a:path extrusionOk="0" h="12" w="4">
                  <a:moveTo>
                    <a:pt x="4" y="11"/>
                  </a:moveTo>
                  <a:cubicBezTo>
                    <a:pt x="4" y="8"/>
                    <a:pt x="4" y="4"/>
                    <a:pt x="0" y="1"/>
                  </a:cubicBezTo>
                  <a:cubicBezTo>
                    <a:pt x="4" y="4"/>
                    <a:pt x="4" y="8"/>
                    <a:pt x="4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9" name="Google Shape;1189;p145"/>
            <p:cNvSpPr/>
            <p:nvPr/>
          </p:nvSpPr>
          <p:spPr>
            <a:xfrm>
              <a:off x="1986552" y="1971971"/>
              <a:ext cx="54" cy="204"/>
            </a:xfrm>
            <a:custGeom>
              <a:rect b="b" l="l" r="r" t="t"/>
              <a:pathLst>
                <a:path extrusionOk="0" h="15" w="4">
                  <a:moveTo>
                    <a:pt x="0" y="1"/>
                  </a:moveTo>
                  <a:lnTo>
                    <a:pt x="0" y="1"/>
                  </a:lnTo>
                  <a:cubicBezTo>
                    <a:pt x="0" y="8"/>
                    <a:pt x="4" y="11"/>
                    <a:pt x="4" y="15"/>
                  </a:cubicBezTo>
                  <a:cubicBezTo>
                    <a:pt x="4" y="11"/>
                    <a:pt x="4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0" name="Google Shape;1190;p145"/>
            <p:cNvSpPr/>
            <p:nvPr/>
          </p:nvSpPr>
          <p:spPr>
            <a:xfrm>
              <a:off x="1986593" y="1969310"/>
              <a:ext cx="68" cy="258"/>
            </a:xfrm>
            <a:custGeom>
              <a:rect b="b" l="l" r="r" t="t"/>
              <a:pathLst>
                <a:path extrusionOk="0" h="19" w="5">
                  <a:moveTo>
                    <a:pt x="1" y="1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145"/>
            <p:cNvSpPr/>
            <p:nvPr/>
          </p:nvSpPr>
          <p:spPr>
            <a:xfrm>
              <a:off x="1963443" y="1981204"/>
              <a:ext cx="29110" cy="27820"/>
            </a:xfrm>
            <a:custGeom>
              <a:rect b="b" l="l" r="r" t="t"/>
              <a:pathLst>
                <a:path extrusionOk="0" h="2049" w="2144">
                  <a:moveTo>
                    <a:pt x="869" y="0"/>
                  </a:moveTo>
                  <a:lnTo>
                    <a:pt x="848" y="4"/>
                  </a:lnTo>
                  <a:lnTo>
                    <a:pt x="837" y="4"/>
                  </a:lnTo>
                  <a:lnTo>
                    <a:pt x="813" y="7"/>
                  </a:lnTo>
                  <a:lnTo>
                    <a:pt x="799" y="11"/>
                  </a:lnTo>
                  <a:lnTo>
                    <a:pt x="771" y="14"/>
                  </a:lnTo>
                  <a:lnTo>
                    <a:pt x="753" y="18"/>
                  </a:lnTo>
                  <a:lnTo>
                    <a:pt x="722" y="25"/>
                  </a:lnTo>
                  <a:lnTo>
                    <a:pt x="704" y="28"/>
                  </a:lnTo>
                  <a:lnTo>
                    <a:pt x="673" y="35"/>
                  </a:lnTo>
                  <a:lnTo>
                    <a:pt x="652" y="39"/>
                  </a:lnTo>
                  <a:lnTo>
                    <a:pt x="613" y="46"/>
                  </a:lnTo>
                  <a:lnTo>
                    <a:pt x="592" y="49"/>
                  </a:lnTo>
                  <a:lnTo>
                    <a:pt x="589" y="49"/>
                  </a:lnTo>
                  <a:lnTo>
                    <a:pt x="589" y="63"/>
                  </a:lnTo>
                  <a:lnTo>
                    <a:pt x="589" y="81"/>
                  </a:lnTo>
                  <a:cubicBezTo>
                    <a:pt x="589" y="84"/>
                    <a:pt x="589" y="95"/>
                    <a:pt x="585" y="102"/>
                  </a:cubicBezTo>
                  <a:cubicBezTo>
                    <a:pt x="585" y="109"/>
                    <a:pt x="585" y="112"/>
                    <a:pt x="585" y="116"/>
                  </a:cubicBezTo>
                  <a:cubicBezTo>
                    <a:pt x="582" y="123"/>
                    <a:pt x="582" y="133"/>
                    <a:pt x="578" y="140"/>
                  </a:cubicBezTo>
                  <a:lnTo>
                    <a:pt x="575" y="151"/>
                  </a:lnTo>
                  <a:cubicBezTo>
                    <a:pt x="571" y="168"/>
                    <a:pt x="564" y="189"/>
                    <a:pt x="557" y="207"/>
                  </a:cubicBezTo>
                  <a:cubicBezTo>
                    <a:pt x="550" y="224"/>
                    <a:pt x="540" y="256"/>
                    <a:pt x="536" y="277"/>
                  </a:cubicBezTo>
                  <a:cubicBezTo>
                    <a:pt x="536" y="280"/>
                    <a:pt x="533" y="284"/>
                    <a:pt x="533" y="291"/>
                  </a:cubicBezTo>
                  <a:cubicBezTo>
                    <a:pt x="529" y="301"/>
                    <a:pt x="526" y="312"/>
                    <a:pt x="519" y="326"/>
                  </a:cubicBezTo>
                  <a:cubicBezTo>
                    <a:pt x="484" y="396"/>
                    <a:pt x="396" y="466"/>
                    <a:pt x="270" y="553"/>
                  </a:cubicBezTo>
                  <a:lnTo>
                    <a:pt x="207" y="595"/>
                  </a:lnTo>
                  <a:cubicBezTo>
                    <a:pt x="155" y="630"/>
                    <a:pt x="106" y="662"/>
                    <a:pt x="74" y="690"/>
                  </a:cubicBezTo>
                  <a:lnTo>
                    <a:pt x="71" y="693"/>
                  </a:lnTo>
                  <a:lnTo>
                    <a:pt x="67" y="697"/>
                  </a:lnTo>
                  <a:lnTo>
                    <a:pt x="64" y="700"/>
                  </a:lnTo>
                  <a:lnTo>
                    <a:pt x="60" y="707"/>
                  </a:lnTo>
                  <a:lnTo>
                    <a:pt x="53" y="711"/>
                  </a:lnTo>
                  <a:lnTo>
                    <a:pt x="46" y="721"/>
                  </a:lnTo>
                  <a:lnTo>
                    <a:pt x="43" y="728"/>
                  </a:lnTo>
                  <a:lnTo>
                    <a:pt x="32" y="742"/>
                  </a:lnTo>
                  <a:lnTo>
                    <a:pt x="29" y="746"/>
                  </a:lnTo>
                  <a:lnTo>
                    <a:pt x="15" y="774"/>
                  </a:lnTo>
                  <a:lnTo>
                    <a:pt x="8" y="781"/>
                  </a:lnTo>
                  <a:lnTo>
                    <a:pt x="1" y="798"/>
                  </a:lnTo>
                  <a:cubicBezTo>
                    <a:pt x="218" y="935"/>
                    <a:pt x="459" y="1092"/>
                    <a:pt x="662" y="1243"/>
                  </a:cubicBezTo>
                  <a:cubicBezTo>
                    <a:pt x="1076" y="1554"/>
                    <a:pt x="1660" y="1936"/>
                    <a:pt x="1923" y="2034"/>
                  </a:cubicBezTo>
                  <a:cubicBezTo>
                    <a:pt x="1940" y="2041"/>
                    <a:pt x="1961" y="2045"/>
                    <a:pt x="1982" y="2048"/>
                  </a:cubicBezTo>
                  <a:lnTo>
                    <a:pt x="1982" y="2045"/>
                  </a:lnTo>
                  <a:lnTo>
                    <a:pt x="1986" y="2027"/>
                  </a:lnTo>
                  <a:cubicBezTo>
                    <a:pt x="1989" y="2017"/>
                    <a:pt x="1993" y="2006"/>
                    <a:pt x="1996" y="1996"/>
                  </a:cubicBezTo>
                  <a:lnTo>
                    <a:pt x="2000" y="1975"/>
                  </a:lnTo>
                  <a:lnTo>
                    <a:pt x="2010" y="1950"/>
                  </a:lnTo>
                  <a:lnTo>
                    <a:pt x="2014" y="1933"/>
                  </a:lnTo>
                  <a:lnTo>
                    <a:pt x="2021" y="1908"/>
                  </a:lnTo>
                  <a:lnTo>
                    <a:pt x="2028" y="1891"/>
                  </a:lnTo>
                  <a:lnTo>
                    <a:pt x="2035" y="1870"/>
                  </a:lnTo>
                  <a:lnTo>
                    <a:pt x="2042" y="1856"/>
                  </a:lnTo>
                  <a:lnTo>
                    <a:pt x="2049" y="1838"/>
                  </a:lnTo>
                  <a:lnTo>
                    <a:pt x="2052" y="1824"/>
                  </a:lnTo>
                  <a:lnTo>
                    <a:pt x="2063" y="1807"/>
                  </a:lnTo>
                  <a:lnTo>
                    <a:pt x="2066" y="1796"/>
                  </a:lnTo>
                  <a:lnTo>
                    <a:pt x="2077" y="1772"/>
                  </a:lnTo>
                  <a:cubicBezTo>
                    <a:pt x="2101" y="1716"/>
                    <a:pt x="2122" y="1659"/>
                    <a:pt x="2129" y="1600"/>
                  </a:cubicBezTo>
                  <a:cubicBezTo>
                    <a:pt x="2143" y="1491"/>
                    <a:pt x="1972" y="1393"/>
                    <a:pt x="1835" y="1313"/>
                  </a:cubicBezTo>
                  <a:cubicBezTo>
                    <a:pt x="1800" y="1292"/>
                    <a:pt x="1765" y="1271"/>
                    <a:pt x="1734" y="1250"/>
                  </a:cubicBezTo>
                  <a:cubicBezTo>
                    <a:pt x="1699" y="1225"/>
                    <a:pt x="1664" y="1208"/>
                    <a:pt x="1636" y="1194"/>
                  </a:cubicBezTo>
                  <a:lnTo>
                    <a:pt x="1608" y="1176"/>
                  </a:lnTo>
                  <a:cubicBezTo>
                    <a:pt x="1548" y="1145"/>
                    <a:pt x="1503" y="1124"/>
                    <a:pt x="1496" y="1071"/>
                  </a:cubicBezTo>
                  <a:cubicBezTo>
                    <a:pt x="1496" y="1033"/>
                    <a:pt x="1513" y="994"/>
                    <a:pt x="1545" y="973"/>
                  </a:cubicBezTo>
                  <a:cubicBezTo>
                    <a:pt x="1594" y="935"/>
                    <a:pt x="1608" y="823"/>
                    <a:pt x="1583" y="644"/>
                  </a:cubicBezTo>
                  <a:cubicBezTo>
                    <a:pt x="1580" y="609"/>
                    <a:pt x="1580" y="571"/>
                    <a:pt x="1583" y="536"/>
                  </a:cubicBezTo>
                  <a:lnTo>
                    <a:pt x="1559" y="529"/>
                  </a:lnTo>
                  <a:lnTo>
                    <a:pt x="1552" y="522"/>
                  </a:lnTo>
                  <a:lnTo>
                    <a:pt x="1538" y="515"/>
                  </a:lnTo>
                  <a:lnTo>
                    <a:pt x="1531" y="508"/>
                  </a:lnTo>
                  <a:lnTo>
                    <a:pt x="1520" y="497"/>
                  </a:lnTo>
                  <a:lnTo>
                    <a:pt x="1513" y="490"/>
                  </a:lnTo>
                  <a:cubicBezTo>
                    <a:pt x="1510" y="487"/>
                    <a:pt x="1503" y="480"/>
                    <a:pt x="1499" y="473"/>
                  </a:cubicBezTo>
                  <a:cubicBezTo>
                    <a:pt x="1461" y="522"/>
                    <a:pt x="1422" y="571"/>
                    <a:pt x="1387" y="623"/>
                  </a:cubicBezTo>
                  <a:lnTo>
                    <a:pt x="1384" y="627"/>
                  </a:lnTo>
                  <a:cubicBezTo>
                    <a:pt x="1377" y="634"/>
                    <a:pt x="1370" y="644"/>
                    <a:pt x="1359" y="655"/>
                  </a:cubicBezTo>
                  <a:lnTo>
                    <a:pt x="1352" y="662"/>
                  </a:lnTo>
                  <a:cubicBezTo>
                    <a:pt x="1345" y="665"/>
                    <a:pt x="1338" y="672"/>
                    <a:pt x="1328" y="676"/>
                  </a:cubicBezTo>
                  <a:lnTo>
                    <a:pt x="1321" y="683"/>
                  </a:lnTo>
                  <a:cubicBezTo>
                    <a:pt x="1310" y="686"/>
                    <a:pt x="1300" y="690"/>
                    <a:pt x="1289" y="693"/>
                  </a:cubicBezTo>
                  <a:lnTo>
                    <a:pt x="1279" y="693"/>
                  </a:lnTo>
                  <a:cubicBezTo>
                    <a:pt x="1272" y="693"/>
                    <a:pt x="1261" y="697"/>
                    <a:pt x="1254" y="697"/>
                  </a:cubicBezTo>
                  <a:lnTo>
                    <a:pt x="1205" y="697"/>
                  </a:lnTo>
                  <a:cubicBezTo>
                    <a:pt x="1195" y="693"/>
                    <a:pt x="1184" y="690"/>
                    <a:pt x="1174" y="686"/>
                  </a:cubicBezTo>
                  <a:cubicBezTo>
                    <a:pt x="1058" y="637"/>
                    <a:pt x="988" y="515"/>
                    <a:pt x="1002" y="389"/>
                  </a:cubicBezTo>
                  <a:cubicBezTo>
                    <a:pt x="1009" y="252"/>
                    <a:pt x="974" y="116"/>
                    <a:pt x="90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2" name="Google Shape;1192;p145"/>
            <p:cNvSpPr/>
            <p:nvPr/>
          </p:nvSpPr>
          <p:spPr>
            <a:xfrm>
              <a:off x="1984787" y="1988522"/>
              <a:ext cx="68" cy="1534"/>
            </a:xfrm>
            <a:custGeom>
              <a:rect b="b" l="l" r="r" t="t"/>
              <a:pathLst>
                <a:path extrusionOk="0" h="113" w="5">
                  <a:moveTo>
                    <a:pt x="4" y="112"/>
                  </a:moveTo>
                  <a:cubicBezTo>
                    <a:pt x="1" y="74"/>
                    <a:pt x="1" y="35"/>
                    <a:pt x="4" y="0"/>
                  </a:cubicBezTo>
                  <a:lnTo>
                    <a:pt x="4" y="0"/>
                  </a:lnTo>
                  <a:cubicBezTo>
                    <a:pt x="1" y="35"/>
                    <a:pt x="1" y="74"/>
                    <a:pt x="4" y="11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3" name="Google Shape;1193;p145"/>
            <p:cNvSpPr/>
            <p:nvPr/>
          </p:nvSpPr>
          <p:spPr>
            <a:xfrm>
              <a:off x="1991345" y="2005630"/>
              <a:ext cx="68" cy="163"/>
            </a:xfrm>
            <a:custGeom>
              <a:rect b="b" l="l" r="r" t="t"/>
              <a:pathLst>
                <a:path extrusionOk="0" h="12" w="5">
                  <a:moveTo>
                    <a:pt x="4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4" name="Google Shape;1194;p145"/>
            <p:cNvSpPr/>
            <p:nvPr/>
          </p:nvSpPr>
          <p:spPr>
            <a:xfrm>
              <a:off x="1990259" y="2008766"/>
              <a:ext cx="54" cy="299"/>
            </a:xfrm>
            <a:custGeom>
              <a:rect b="b" l="l" r="r" t="t"/>
              <a:pathLst>
                <a:path extrusionOk="0" h="22" w="4">
                  <a:moveTo>
                    <a:pt x="4" y="1"/>
                  </a:moveTo>
                  <a:lnTo>
                    <a:pt x="0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5" name="Google Shape;1195;p145"/>
            <p:cNvSpPr/>
            <p:nvPr/>
          </p:nvSpPr>
          <p:spPr>
            <a:xfrm>
              <a:off x="1990639" y="2007490"/>
              <a:ext cx="54" cy="244"/>
            </a:xfrm>
            <a:custGeom>
              <a:rect b="b" l="l" r="r" t="t"/>
              <a:pathLst>
                <a:path extrusionOk="0" h="18" w="4">
                  <a:moveTo>
                    <a:pt x="4" y="0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6" name="Google Shape;1196;p145"/>
            <p:cNvSpPr/>
            <p:nvPr/>
          </p:nvSpPr>
          <p:spPr>
            <a:xfrm>
              <a:off x="1991155" y="2006064"/>
              <a:ext cx="68" cy="149"/>
            </a:xfrm>
            <a:custGeom>
              <a:rect b="b" l="l" r="r" t="t"/>
              <a:pathLst>
                <a:path extrusionOk="0" h="11" w="5">
                  <a:moveTo>
                    <a:pt x="4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7" name="Google Shape;1197;p145"/>
            <p:cNvSpPr/>
            <p:nvPr/>
          </p:nvSpPr>
          <p:spPr>
            <a:xfrm>
              <a:off x="1990449" y="2008101"/>
              <a:ext cx="54" cy="258"/>
            </a:xfrm>
            <a:custGeom>
              <a:rect b="b" l="l" r="r" t="t"/>
              <a:pathLst>
                <a:path extrusionOk="0" h="19" w="4">
                  <a:moveTo>
                    <a:pt x="4" y="1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8" name="Google Shape;1198;p145"/>
            <p:cNvSpPr/>
            <p:nvPr/>
          </p:nvSpPr>
          <p:spPr>
            <a:xfrm>
              <a:off x="1990965" y="2006485"/>
              <a:ext cx="109" cy="204"/>
            </a:xfrm>
            <a:custGeom>
              <a:rect b="b" l="l" r="r" t="t"/>
              <a:pathLst>
                <a:path extrusionOk="0" h="15" w="8">
                  <a:moveTo>
                    <a:pt x="8" y="1"/>
                  </a:moveTo>
                  <a:lnTo>
                    <a:pt x="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9" name="Google Shape;1199;p145"/>
            <p:cNvSpPr/>
            <p:nvPr/>
          </p:nvSpPr>
          <p:spPr>
            <a:xfrm>
              <a:off x="1990775" y="2006960"/>
              <a:ext cx="109" cy="204"/>
            </a:xfrm>
            <a:custGeom>
              <a:rect b="b" l="l" r="r" t="t"/>
              <a:pathLst>
                <a:path extrusionOk="0" h="15" w="8">
                  <a:moveTo>
                    <a:pt x="8" y="1"/>
                  </a:moveTo>
                  <a:lnTo>
                    <a:pt x="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0" name="Google Shape;1200;p145"/>
            <p:cNvSpPr/>
            <p:nvPr/>
          </p:nvSpPr>
          <p:spPr>
            <a:xfrm>
              <a:off x="1985547" y="1997456"/>
              <a:ext cx="1344" cy="774"/>
            </a:xfrm>
            <a:custGeom>
              <a:rect b="b" l="l" r="r" t="t"/>
              <a:pathLst>
                <a:path extrusionOk="0" h="57" w="99">
                  <a:moveTo>
                    <a:pt x="99" y="56"/>
                  </a:moveTo>
                  <a:cubicBezTo>
                    <a:pt x="64" y="32"/>
                    <a:pt x="29" y="14"/>
                    <a:pt x="1" y="0"/>
                  </a:cubicBezTo>
                  <a:cubicBezTo>
                    <a:pt x="29" y="14"/>
                    <a:pt x="64" y="32"/>
                    <a:pt x="99" y="5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1" name="Google Shape;1201;p145"/>
            <p:cNvSpPr/>
            <p:nvPr/>
          </p:nvSpPr>
          <p:spPr>
            <a:xfrm>
              <a:off x="1980795" y="1990654"/>
              <a:ext cx="163" cy="14"/>
            </a:xfrm>
            <a:custGeom>
              <a:rect b="b" l="l" r="r" t="t"/>
              <a:pathLst>
                <a:path extrusionOk="0" h="1" w="12">
                  <a:moveTo>
                    <a:pt x="1" y="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2" name="Google Shape;1202;p145"/>
            <p:cNvSpPr/>
            <p:nvPr/>
          </p:nvSpPr>
          <p:spPr>
            <a:xfrm>
              <a:off x="1979845" y="1990654"/>
              <a:ext cx="163" cy="14"/>
            </a:xfrm>
            <a:custGeom>
              <a:rect b="b" l="l" r="r" t="t"/>
              <a:pathLst>
                <a:path extrusionOk="0" h="1" w="12">
                  <a:moveTo>
                    <a:pt x="1" y="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3" name="Google Shape;1203;p145"/>
            <p:cNvSpPr/>
            <p:nvPr/>
          </p:nvSpPr>
          <p:spPr>
            <a:xfrm>
              <a:off x="1971481" y="1981910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4" name="Google Shape;1204;p145"/>
            <p:cNvSpPr/>
            <p:nvPr/>
          </p:nvSpPr>
          <p:spPr>
            <a:xfrm>
              <a:off x="1983796" y="1987612"/>
              <a:ext cx="204" cy="299"/>
            </a:xfrm>
            <a:custGeom>
              <a:rect b="b" l="l" r="r" t="t"/>
              <a:pathLst>
                <a:path extrusionOk="0" h="22" w="15">
                  <a:moveTo>
                    <a:pt x="14" y="22"/>
                  </a:moveTo>
                  <a:cubicBezTo>
                    <a:pt x="11" y="15"/>
                    <a:pt x="4" y="8"/>
                    <a:pt x="0" y="1"/>
                  </a:cubicBezTo>
                  <a:cubicBezTo>
                    <a:pt x="4" y="8"/>
                    <a:pt x="11" y="15"/>
                    <a:pt x="14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5" name="Google Shape;1205;p145"/>
            <p:cNvSpPr/>
            <p:nvPr/>
          </p:nvSpPr>
          <p:spPr>
            <a:xfrm>
              <a:off x="1981800" y="1990084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6" name="Google Shape;1206;p145"/>
            <p:cNvSpPr/>
            <p:nvPr/>
          </p:nvSpPr>
          <p:spPr>
            <a:xfrm>
              <a:off x="1974468" y="1981299"/>
              <a:ext cx="353" cy="54"/>
            </a:xfrm>
            <a:custGeom>
              <a:rect b="b" l="l" r="r" t="t"/>
              <a:pathLst>
                <a:path extrusionOk="0" h="4" w="26">
                  <a:moveTo>
                    <a:pt x="1" y="4"/>
                  </a:moveTo>
                  <a:lnTo>
                    <a:pt x="2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7" name="Google Shape;1207;p145"/>
            <p:cNvSpPr/>
            <p:nvPr/>
          </p:nvSpPr>
          <p:spPr>
            <a:xfrm>
              <a:off x="1972567" y="1981584"/>
              <a:ext cx="448" cy="109"/>
            </a:xfrm>
            <a:custGeom>
              <a:rect b="b" l="l" r="r" t="t"/>
              <a:pathLst>
                <a:path extrusionOk="0" h="8" w="33">
                  <a:moveTo>
                    <a:pt x="1" y="7"/>
                  </a:moveTo>
                  <a:lnTo>
                    <a:pt x="3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8" name="Google Shape;1208;p145"/>
            <p:cNvSpPr/>
            <p:nvPr/>
          </p:nvSpPr>
          <p:spPr>
            <a:xfrm>
              <a:off x="1984597" y="1988373"/>
              <a:ext cx="258" cy="163"/>
            </a:xfrm>
            <a:custGeom>
              <a:rect b="b" l="l" r="r" t="t"/>
              <a:pathLst>
                <a:path extrusionOk="0" h="12" w="19">
                  <a:moveTo>
                    <a:pt x="1" y="1"/>
                  </a:moveTo>
                  <a:lnTo>
                    <a:pt x="18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9" name="Google Shape;1209;p145"/>
            <p:cNvSpPr/>
            <p:nvPr/>
          </p:nvSpPr>
          <p:spPr>
            <a:xfrm>
              <a:off x="1980374" y="1990708"/>
              <a:ext cx="109" cy="14"/>
            </a:xfrm>
            <a:custGeom>
              <a:rect b="b" l="l" r="r" t="t"/>
              <a:pathLst>
                <a:path extrusionOk="0" h="1" w="8">
                  <a:moveTo>
                    <a:pt x="7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0" name="Google Shape;1210;p145"/>
            <p:cNvSpPr/>
            <p:nvPr/>
          </p:nvSpPr>
          <p:spPr>
            <a:xfrm>
              <a:off x="1984081" y="1987952"/>
              <a:ext cx="149" cy="149"/>
            </a:xfrm>
            <a:custGeom>
              <a:rect b="b" l="l" r="r" t="t"/>
              <a:pathLst>
                <a:path extrusionOk="0" h="11" w="11">
                  <a:moveTo>
                    <a:pt x="0" y="0"/>
                  </a:moveTo>
                  <a:lnTo>
                    <a:pt x="1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1" name="Google Shape;1211;p145"/>
            <p:cNvSpPr/>
            <p:nvPr/>
          </p:nvSpPr>
          <p:spPr>
            <a:xfrm>
              <a:off x="1984312" y="1988183"/>
              <a:ext cx="204" cy="109"/>
            </a:xfrm>
            <a:custGeom>
              <a:rect b="b" l="l" r="r" t="t"/>
              <a:pathLst>
                <a:path extrusionOk="0" h="8" w="15">
                  <a:moveTo>
                    <a:pt x="1" y="1"/>
                  </a:moveTo>
                  <a:lnTo>
                    <a:pt x="15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2" name="Google Shape;1212;p145"/>
            <p:cNvSpPr/>
            <p:nvPr/>
          </p:nvSpPr>
          <p:spPr>
            <a:xfrm>
              <a:off x="1981366" y="1990369"/>
              <a:ext cx="163" cy="109"/>
            </a:xfrm>
            <a:custGeom>
              <a:rect b="b" l="l" r="r" t="t"/>
              <a:pathLst>
                <a:path extrusionOk="0" h="8" w="12">
                  <a:moveTo>
                    <a:pt x="1" y="8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3" name="Google Shape;1213;p145"/>
            <p:cNvSpPr/>
            <p:nvPr/>
          </p:nvSpPr>
          <p:spPr>
            <a:xfrm>
              <a:off x="1973898" y="1981340"/>
              <a:ext cx="394" cy="109"/>
            </a:xfrm>
            <a:custGeom>
              <a:rect b="b" l="l" r="r" t="t"/>
              <a:pathLst>
                <a:path extrusionOk="0" h="8" w="29">
                  <a:moveTo>
                    <a:pt x="1" y="8"/>
                  </a:moveTo>
                  <a:lnTo>
                    <a:pt x="2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4" name="Google Shape;1214;p145"/>
            <p:cNvSpPr/>
            <p:nvPr/>
          </p:nvSpPr>
          <p:spPr>
            <a:xfrm>
              <a:off x="1973233" y="1981435"/>
              <a:ext cx="448" cy="109"/>
            </a:xfrm>
            <a:custGeom>
              <a:rect b="b" l="l" r="r" t="t"/>
              <a:pathLst>
                <a:path extrusionOk="0" h="8" w="33">
                  <a:moveTo>
                    <a:pt x="1" y="8"/>
                  </a:moveTo>
                  <a:lnTo>
                    <a:pt x="32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5" name="Google Shape;1215;p145"/>
            <p:cNvSpPr/>
            <p:nvPr/>
          </p:nvSpPr>
          <p:spPr>
            <a:xfrm>
              <a:off x="1971766" y="1981720"/>
              <a:ext cx="530" cy="109"/>
            </a:xfrm>
            <a:custGeom>
              <a:rect b="b" l="l" r="r" t="t"/>
              <a:pathLst>
                <a:path extrusionOk="0" h="8" w="39">
                  <a:moveTo>
                    <a:pt x="0" y="8"/>
                  </a:moveTo>
                  <a:lnTo>
                    <a:pt x="3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6" name="Google Shape;1216;p145"/>
            <p:cNvSpPr/>
            <p:nvPr/>
          </p:nvSpPr>
          <p:spPr>
            <a:xfrm>
              <a:off x="1975378" y="1981150"/>
              <a:ext cx="299" cy="68"/>
            </a:xfrm>
            <a:custGeom>
              <a:rect b="b" l="l" r="r" t="t"/>
              <a:pathLst>
                <a:path extrusionOk="0" h="5" w="22">
                  <a:moveTo>
                    <a:pt x="1" y="4"/>
                  </a:moveTo>
                  <a:lnTo>
                    <a:pt x="22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7" name="Google Shape;1217;p145"/>
            <p:cNvSpPr/>
            <p:nvPr/>
          </p:nvSpPr>
          <p:spPr>
            <a:xfrm>
              <a:off x="1974943" y="1981204"/>
              <a:ext cx="299" cy="54"/>
            </a:xfrm>
            <a:custGeom>
              <a:rect b="b" l="l" r="r" t="t"/>
              <a:pathLst>
                <a:path extrusionOk="0" h="4" w="22">
                  <a:moveTo>
                    <a:pt x="1" y="4"/>
                  </a:moveTo>
                  <a:lnTo>
                    <a:pt x="2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8" name="Google Shape;1218;p145"/>
            <p:cNvSpPr/>
            <p:nvPr/>
          </p:nvSpPr>
          <p:spPr>
            <a:xfrm>
              <a:off x="1950327" y="1969744"/>
              <a:ext cx="19362" cy="21398"/>
            </a:xfrm>
            <a:custGeom>
              <a:rect b="b" l="l" r="r" t="t"/>
              <a:pathLst>
                <a:path extrusionOk="0" h="1576" w="1426">
                  <a:moveTo>
                    <a:pt x="960" y="0"/>
                  </a:moveTo>
                  <a:cubicBezTo>
                    <a:pt x="907" y="4"/>
                    <a:pt x="855" y="18"/>
                    <a:pt x="806" y="39"/>
                  </a:cubicBezTo>
                  <a:cubicBezTo>
                    <a:pt x="740" y="61"/>
                    <a:pt x="667" y="87"/>
                    <a:pt x="595" y="87"/>
                  </a:cubicBezTo>
                  <a:cubicBezTo>
                    <a:pt x="575" y="87"/>
                    <a:pt x="556" y="85"/>
                    <a:pt x="536" y="81"/>
                  </a:cubicBezTo>
                  <a:cubicBezTo>
                    <a:pt x="515" y="77"/>
                    <a:pt x="491" y="74"/>
                    <a:pt x="473" y="70"/>
                  </a:cubicBezTo>
                  <a:cubicBezTo>
                    <a:pt x="444" y="62"/>
                    <a:pt x="413" y="55"/>
                    <a:pt x="384" y="55"/>
                  </a:cubicBezTo>
                  <a:cubicBezTo>
                    <a:pt x="377" y="55"/>
                    <a:pt x="371" y="56"/>
                    <a:pt x="365" y="56"/>
                  </a:cubicBezTo>
                  <a:cubicBezTo>
                    <a:pt x="361" y="63"/>
                    <a:pt x="358" y="74"/>
                    <a:pt x="358" y="84"/>
                  </a:cubicBezTo>
                  <a:cubicBezTo>
                    <a:pt x="358" y="91"/>
                    <a:pt x="358" y="95"/>
                    <a:pt x="354" y="102"/>
                  </a:cubicBezTo>
                  <a:lnTo>
                    <a:pt x="354" y="105"/>
                  </a:lnTo>
                  <a:cubicBezTo>
                    <a:pt x="354" y="112"/>
                    <a:pt x="354" y="116"/>
                    <a:pt x="351" y="119"/>
                  </a:cubicBezTo>
                  <a:lnTo>
                    <a:pt x="347" y="126"/>
                  </a:lnTo>
                  <a:lnTo>
                    <a:pt x="344" y="137"/>
                  </a:lnTo>
                  <a:lnTo>
                    <a:pt x="340" y="147"/>
                  </a:lnTo>
                  <a:lnTo>
                    <a:pt x="333" y="158"/>
                  </a:lnTo>
                  <a:lnTo>
                    <a:pt x="326" y="168"/>
                  </a:lnTo>
                  <a:lnTo>
                    <a:pt x="323" y="179"/>
                  </a:lnTo>
                  <a:lnTo>
                    <a:pt x="312" y="189"/>
                  </a:lnTo>
                  <a:lnTo>
                    <a:pt x="305" y="200"/>
                  </a:lnTo>
                  <a:lnTo>
                    <a:pt x="295" y="214"/>
                  </a:lnTo>
                  <a:lnTo>
                    <a:pt x="288" y="224"/>
                  </a:lnTo>
                  <a:lnTo>
                    <a:pt x="277" y="238"/>
                  </a:lnTo>
                  <a:lnTo>
                    <a:pt x="267" y="252"/>
                  </a:lnTo>
                  <a:lnTo>
                    <a:pt x="253" y="263"/>
                  </a:lnTo>
                  <a:lnTo>
                    <a:pt x="242" y="277"/>
                  </a:lnTo>
                  <a:lnTo>
                    <a:pt x="228" y="291"/>
                  </a:lnTo>
                  <a:lnTo>
                    <a:pt x="214" y="308"/>
                  </a:lnTo>
                  <a:lnTo>
                    <a:pt x="200" y="322"/>
                  </a:lnTo>
                  <a:lnTo>
                    <a:pt x="183" y="340"/>
                  </a:lnTo>
                  <a:lnTo>
                    <a:pt x="169" y="354"/>
                  </a:lnTo>
                  <a:lnTo>
                    <a:pt x="148" y="371"/>
                  </a:lnTo>
                  <a:lnTo>
                    <a:pt x="134" y="385"/>
                  </a:lnTo>
                  <a:lnTo>
                    <a:pt x="109" y="406"/>
                  </a:lnTo>
                  <a:lnTo>
                    <a:pt x="95" y="420"/>
                  </a:lnTo>
                  <a:lnTo>
                    <a:pt x="67" y="445"/>
                  </a:lnTo>
                  <a:lnTo>
                    <a:pt x="53" y="459"/>
                  </a:lnTo>
                  <a:lnTo>
                    <a:pt x="22" y="487"/>
                  </a:lnTo>
                  <a:lnTo>
                    <a:pt x="8" y="498"/>
                  </a:lnTo>
                  <a:lnTo>
                    <a:pt x="1" y="505"/>
                  </a:lnTo>
                  <a:cubicBezTo>
                    <a:pt x="25" y="557"/>
                    <a:pt x="43" y="613"/>
                    <a:pt x="60" y="669"/>
                  </a:cubicBezTo>
                  <a:cubicBezTo>
                    <a:pt x="179" y="1082"/>
                    <a:pt x="288" y="1170"/>
                    <a:pt x="459" y="1313"/>
                  </a:cubicBezTo>
                  <a:lnTo>
                    <a:pt x="477" y="1324"/>
                  </a:lnTo>
                  <a:cubicBezTo>
                    <a:pt x="596" y="1415"/>
                    <a:pt x="722" y="1499"/>
                    <a:pt x="848" y="1576"/>
                  </a:cubicBezTo>
                  <a:lnTo>
                    <a:pt x="848" y="1572"/>
                  </a:lnTo>
                  <a:cubicBezTo>
                    <a:pt x="858" y="1558"/>
                    <a:pt x="865" y="1544"/>
                    <a:pt x="876" y="1530"/>
                  </a:cubicBezTo>
                  <a:lnTo>
                    <a:pt x="879" y="1523"/>
                  </a:lnTo>
                  <a:cubicBezTo>
                    <a:pt x="886" y="1513"/>
                    <a:pt x="893" y="1499"/>
                    <a:pt x="900" y="1492"/>
                  </a:cubicBezTo>
                  <a:lnTo>
                    <a:pt x="904" y="1485"/>
                  </a:lnTo>
                  <a:cubicBezTo>
                    <a:pt x="914" y="1474"/>
                    <a:pt x="921" y="1467"/>
                    <a:pt x="928" y="1457"/>
                  </a:cubicBezTo>
                  <a:lnTo>
                    <a:pt x="932" y="1453"/>
                  </a:lnTo>
                  <a:cubicBezTo>
                    <a:pt x="939" y="1446"/>
                    <a:pt x="946" y="1439"/>
                    <a:pt x="953" y="1432"/>
                  </a:cubicBezTo>
                  <a:cubicBezTo>
                    <a:pt x="991" y="1404"/>
                    <a:pt x="1040" y="1369"/>
                    <a:pt x="1096" y="1334"/>
                  </a:cubicBezTo>
                  <a:cubicBezTo>
                    <a:pt x="1187" y="1271"/>
                    <a:pt x="1355" y="1159"/>
                    <a:pt x="1366" y="1107"/>
                  </a:cubicBezTo>
                  <a:cubicBezTo>
                    <a:pt x="1376" y="1072"/>
                    <a:pt x="1383" y="1040"/>
                    <a:pt x="1397" y="1009"/>
                  </a:cubicBezTo>
                  <a:cubicBezTo>
                    <a:pt x="1408" y="977"/>
                    <a:pt x="1418" y="946"/>
                    <a:pt x="1425" y="911"/>
                  </a:cubicBezTo>
                  <a:lnTo>
                    <a:pt x="1425" y="904"/>
                  </a:lnTo>
                  <a:lnTo>
                    <a:pt x="1425" y="893"/>
                  </a:lnTo>
                  <a:lnTo>
                    <a:pt x="1425" y="883"/>
                  </a:lnTo>
                  <a:lnTo>
                    <a:pt x="1425" y="876"/>
                  </a:lnTo>
                  <a:cubicBezTo>
                    <a:pt x="1422" y="872"/>
                    <a:pt x="1422" y="869"/>
                    <a:pt x="1422" y="865"/>
                  </a:cubicBezTo>
                  <a:lnTo>
                    <a:pt x="1422" y="858"/>
                  </a:lnTo>
                  <a:cubicBezTo>
                    <a:pt x="1418" y="855"/>
                    <a:pt x="1415" y="848"/>
                    <a:pt x="1411" y="841"/>
                  </a:cubicBezTo>
                  <a:cubicBezTo>
                    <a:pt x="1355" y="746"/>
                    <a:pt x="1327" y="638"/>
                    <a:pt x="1331" y="526"/>
                  </a:cubicBezTo>
                  <a:lnTo>
                    <a:pt x="1331" y="480"/>
                  </a:lnTo>
                  <a:cubicBezTo>
                    <a:pt x="1331" y="385"/>
                    <a:pt x="1044" y="11"/>
                    <a:pt x="96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9" name="Google Shape;1219;p145"/>
            <p:cNvSpPr/>
            <p:nvPr/>
          </p:nvSpPr>
          <p:spPr>
            <a:xfrm>
              <a:off x="1953749" y="1973166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" y="14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0" name="Google Shape;1220;p145"/>
            <p:cNvSpPr/>
            <p:nvPr/>
          </p:nvSpPr>
          <p:spPr>
            <a:xfrm>
              <a:off x="1954754" y="1971876"/>
              <a:ext cx="54" cy="163"/>
            </a:xfrm>
            <a:custGeom>
              <a:rect b="b" l="l" r="r" t="t"/>
              <a:pathLst>
                <a:path extrusionOk="0" h="12" w="4">
                  <a:moveTo>
                    <a:pt x="0" y="1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1" name="Google Shape;1221;p145"/>
            <p:cNvSpPr/>
            <p:nvPr/>
          </p:nvSpPr>
          <p:spPr>
            <a:xfrm>
              <a:off x="1951563" y="1975257"/>
              <a:ext cx="258" cy="204"/>
            </a:xfrm>
            <a:custGeom>
              <a:rect b="b" l="l" r="r" t="t"/>
              <a:pathLst>
                <a:path extrusionOk="0" h="15" w="19">
                  <a:moveTo>
                    <a:pt x="1" y="14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2" name="Google Shape;1222;p145"/>
            <p:cNvSpPr/>
            <p:nvPr/>
          </p:nvSpPr>
          <p:spPr>
            <a:xfrm>
              <a:off x="1954564" y="1972161"/>
              <a:ext cx="109" cy="163"/>
            </a:xfrm>
            <a:custGeom>
              <a:rect b="b" l="l" r="r" t="t"/>
              <a:pathLst>
                <a:path extrusionOk="0" h="12" w="8">
                  <a:moveTo>
                    <a:pt x="0" y="11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3" name="Google Shape;1223;p145"/>
            <p:cNvSpPr/>
            <p:nvPr/>
          </p:nvSpPr>
          <p:spPr>
            <a:xfrm>
              <a:off x="1950382" y="1976357"/>
              <a:ext cx="204" cy="149"/>
            </a:xfrm>
            <a:custGeom>
              <a:rect b="b" l="l" r="r" t="t"/>
              <a:pathLst>
                <a:path extrusionOk="0" h="11" w="15">
                  <a:moveTo>
                    <a:pt x="0" y="11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4" name="Google Shape;1224;p145"/>
            <p:cNvSpPr/>
            <p:nvPr/>
          </p:nvSpPr>
          <p:spPr>
            <a:xfrm>
              <a:off x="1954319" y="1972501"/>
              <a:ext cx="109" cy="149"/>
            </a:xfrm>
            <a:custGeom>
              <a:rect b="b" l="l" r="r" t="t"/>
              <a:pathLst>
                <a:path extrusionOk="0" h="11" w="8">
                  <a:moveTo>
                    <a:pt x="1" y="11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5" name="Google Shape;1225;p145"/>
            <p:cNvSpPr/>
            <p:nvPr/>
          </p:nvSpPr>
          <p:spPr>
            <a:xfrm>
              <a:off x="1955039" y="1971360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7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6" name="Google Shape;1226;p145"/>
            <p:cNvSpPr/>
            <p:nvPr/>
          </p:nvSpPr>
          <p:spPr>
            <a:xfrm>
              <a:off x="1954889" y="1971591"/>
              <a:ext cx="68" cy="163"/>
            </a:xfrm>
            <a:custGeom>
              <a:rect b="b" l="l" r="r" t="t"/>
              <a:pathLst>
                <a:path extrusionOk="0" h="12" w="5">
                  <a:moveTo>
                    <a:pt x="1" y="1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7" name="Google Shape;1227;p145"/>
            <p:cNvSpPr/>
            <p:nvPr/>
          </p:nvSpPr>
          <p:spPr>
            <a:xfrm>
              <a:off x="1955134" y="1971116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8" name="Google Shape;1228;p145"/>
            <p:cNvSpPr/>
            <p:nvPr/>
          </p:nvSpPr>
          <p:spPr>
            <a:xfrm>
              <a:off x="1952608" y="1974347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" y="15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9" name="Google Shape;1229;p145"/>
            <p:cNvSpPr/>
            <p:nvPr/>
          </p:nvSpPr>
          <p:spPr>
            <a:xfrm>
              <a:off x="1952092" y="1974782"/>
              <a:ext cx="244" cy="204"/>
            </a:xfrm>
            <a:custGeom>
              <a:rect b="b" l="l" r="r" t="t"/>
              <a:pathLst>
                <a:path extrusionOk="0" h="15" w="18">
                  <a:moveTo>
                    <a:pt x="0" y="14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0" name="Google Shape;1230;p145"/>
            <p:cNvSpPr/>
            <p:nvPr/>
          </p:nvSpPr>
          <p:spPr>
            <a:xfrm>
              <a:off x="1950993" y="1975786"/>
              <a:ext cx="204" cy="190"/>
            </a:xfrm>
            <a:custGeom>
              <a:rect b="b" l="l" r="r" t="t"/>
              <a:pathLst>
                <a:path extrusionOk="0" h="14" w="15">
                  <a:moveTo>
                    <a:pt x="1" y="14"/>
                  </a:moveTo>
                  <a:lnTo>
                    <a:pt x="1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1" name="Google Shape;1231;p145"/>
            <p:cNvSpPr/>
            <p:nvPr/>
          </p:nvSpPr>
          <p:spPr>
            <a:xfrm>
              <a:off x="1969526" y="1981204"/>
              <a:ext cx="109" cy="299"/>
            </a:xfrm>
            <a:custGeom>
              <a:rect b="b" l="l" r="r" t="t"/>
              <a:pathLst>
                <a:path extrusionOk="0" h="22" w="8">
                  <a:moveTo>
                    <a:pt x="1" y="0"/>
                  </a:moveTo>
                  <a:cubicBezTo>
                    <a:pt x="1" y="2"/>
                    <a:pt x="2" y="6"/>
                    <a:pt x="4" y="9"/>
                  </a:cubicBezTo>
                  <a:lnTo>
                    <a:pt x="4" y="9"/>
                  </a:lnTo>
                  <a:cubicBezTo>
                    <a:pt x="3" y="6"/>
                    <a:pt x="2" y="3"/>
                    <a:pt x="1" y="0"/>
                  </a:cubicBezTo>
                  <a:close/>
                  <a:moveTo>
                    <a:pt x="4" y="9"/>
                  </a:moveTo>
                  <a:cubicBezTo>
                    <a:pt x="5" y="13"/>
                    <a:pt x="6" y="17"/>
                    <a:pt x="8" y="21"/>
                  </a:cubicBezTo>
                  <a:lnTo>
                    <a:pt x="8" y="14"/>
                  </a:lnTo>
                  <a:cubicBezTo>
                    <a:pt x="6" y="13"/>
                    <a:pt x="5" y="11"/>
                    <a:pt x="4" y="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2" name="Google Shape;1232;p145"/>
            <p:cNvSpPr/>
            <p:nvPr/>
          </p:nvSpPr>
          <p:spPr>
            <a:xfrm>
              <a:off x="1954034" y="1972827"/>
              <a:ext cx="163" cy="163"/>
            </a:xfrm>
            <a:custGeom>
              <a:rect b="b" l="l" r="r" t="t"/>
              <a:pathLst>
                <a:path extrusionOk="0" h="12" w="12">
                  <a:moveTo>
                    <a:pt x="1" y="1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3" name="Google Shape;1233;p145"/>
            <p:cNvSpPr/>
            <p:nvPr/>
          </p:nvSpPr>
          <p:spPr>
            <a:xfrm>
              <a:off x="1953369" y="1973546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" y="14"/>
                  </a:moveTo>
                  <a:lnTo>
                    <a:pt x="1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4" name="Google Shape;1234;p145"/>
            <p:cNvSpPr/>
            <p:nvPr/>
          </p:nvSpPr>
          <p:spPr>
            <a:xfrm>
              <a:off x="1952989" y="1973926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5" y="0"/>
                  </a:moveTo>
                  <a:lnTo>
                    <a:pt x="1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5" name="Google Shape;1235;p145"/>
            <p:cNvSpPr/>
            <p:nvPr/>
          </p:nvSpPr>
          <p:spPr>
            <a:xfrm>
              <a:off x="1962968" y="1989228"/>
              <a:ext cx="299" cy="258"/>
            </a:xfrm>
            <a:custGeom>
              <a:rect b="b" l="l" r="r" t="t"/>
              <a:pathLst>
                <a:path extrusionOk="0" h="19" w="22">
                  <a:moveTo>
                    <a:pt x="1" y="18"/>
                  </a:moveTo>
                  <a:cubicBezTo>
                    <a:pt x="8" y="11"/>
                    <a:pt x="15" y="4"/>
                    <a:pt x="22" y="1"/>
                  </a:cubicBezTo>
                  <a:cubicBezTo>
                    <a:pt x="15" y="4"/>
                    <a:pt x="8" y="11"/>
                    <a:pt x="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6" name="Google Shape;1236;p145"/>
            <p:cNvSpPr/>
            <p:nvPr/>
          </p:nvSpPr>
          <p:spPr>
            <a:xfrm>
              <a:off x="1961828" y="1990518"/>
              <a:ext cx="394" cy="625"/>
            </a:xfrm>
            <a:custGeom>
              <a:rect b="b" l="l" r="r" t="t"/>
              <a:pathLst>
                <a:path extrusionOk="0" h="46" w="29">
                  <a:moveTo>
                    <a:pt x="29" y="0"/>
                  </a:moveTo>
                  <a:cubicBezTo>
                    <a:pt x="18" y="14"/>
                    <a:pt x="11" y="28"/>
                    <a:pt x="1" y="46"/>
                  </a:cubicBezTo>
                  <a:cubicBezTo>
                    <a:pt x="11" y="28"/>
                    <a:pt x="22" y="14"/>
                    <a:pt x="2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7" name="Google Shape;1237;p145"/>
            <p:cNvSpPr/>
            <p:nvPr/>
          </p:nvSpPr>
          <p:spPr>
            <a:xfrm>
              <a:off x="1962262" y="1989988"/>
              <a:ext cx="339" cy="448"/>
            </a:xfrm>
            <a:custGeom>
              <a:rect b="b" l="l" r="r" t="t"/>
              <a:pathLst>
                <a:path extrusionOk="0" h="33" w="25">
                  <a:moveTo>
                    <a:pt x="25" y="1"/>
                  </a:moveTo>
                  <a:cubicBezTo>
                    <a:pt x="14" y="11"/>
                    <a:pt x="7" y="22"/>
                    <a:pt x="0" y="32"/>
                  </a:cubicBezTo>
                  <a:cubicBezTo>
                    <a:pt x="7" y="22"/>
                    <a:pt x="14" y="11"/>
                    <a:pt x="2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8" name="Google Shape;1238;p145"/>
            <p:cNvSpPr/>
            <p:nvPr/>
          </p:nvSpPr>
          <p:spPr>
            <a:xfrm>
              <a:off x="1969675" y="1981720"/>
              <a:ext cx="14" cy="163"/>
            </a:xfrm>
            <a:custGeom>
              <a:rect b="b" l="l" r="r" t="t"/>
              <a:pathLst>
                <a:path extrusionOk="0" h="12" w="1">
                  <a:moveTo>
                    <a:pt x="0" y="1"/>
                  </a:moveTo>
                  <a:lnTo>
                    <a:pt x="0" y="11"/>
                  </a:lnTo>
                  <a:cubicBezTo>
                    <a:pt x="0" y="8"/>
                    <a:pt x="0" y="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9" name="Google Shape;1239;p145"/>
            <p:cNvSpPr/>
            <p:nvPr/>
          </p:nvSpPr>
          <p:spPr>
            <a:xfrm>
              <a:off x="1969621" y="1981530"/>
              <a:ext cx="68" cy="163"/>
            </a:xfrm>
            <a:custGeom>
              <a:rect b="b" l="l" r="r" t="t"/>
              <a:pathLst>
                <a:path extrusionOk="0" h="12" w="5">
                  <a:moveTo>
                    <a:pt x="1" y="1"/>
                  </a:moveTo>
                  <a:cubicBezTo>
                    <a:pt x="1" y="4"/>
                    <a:pt x="4" y="8"/>
                    <a:pt x="4" y="11"/>
                  </a:cubicBezTo>
                  <a:cubicBezTo>
                    <a:pt x="4" y="8"/>
                    <a:pt x="1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0" name="Google Shape;1240;p145"/>
            <p:cNvSpPr/>
            <p:nvPr/>
          </p:nvSpPr>
          <p:spPr>
            <a:xfrm>
              <a:off x="1969675" y="1982005"/>
              <a:ext cx="14" cy="163"/>
            </a:xfrm>
            <a:custGeom>
              <a:rect b="b" l="l" r="r" t="t"/>
              <a:pathLst>
                <a:path extrusionOk="0" h="12" w="1">
                  <a:moveTo>
                    <a:pt x="0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1" name="Google Shape;1241;p145"/>
            <p:cNvSpPr/>
            <p:nvPr/>
          </p:nvSpPr>
          <p:spPr>
            <a:xfrm>
              <a:off x="1962588" y="1989568"/>
              <a:ext cx="353" cy="394"/>
            </a:xfrm>
            <a:custGeom>
              <a:rect b="b" l="l" r="r" t="t"/>
              <a:pathLst>
                <a:path extrusionOk="0" h="29" w="26">
                  <a:moveTo>
                    <a:pt x="25" y="0"/>
                  </a:moveTo>
                  <a:lnTo>
                    <a:pt x="25" y="0"/>
                  </a:lnTo>
                  <a:cubicBezTo>
                    <a:pt x="18" y="7"/>
                    <a:pt x="8" y="18"/>
                    <a:pt x="1" y="28"/>
                  </a:cubicBezTo>
                  <a:cubicBezTo>
                    <a:pt x="11" y="18"/>
                    <a:pt x="18" y="7"/>
                    <a:pt x="2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2" name="Google Shape;1242;p145"/>
            <p:cNvSpPr/>
            <p:nvPr/>
          </p:nvSpPr>
          <p:spPr>
            <a:xfrm>
              <a:off x="1969580" y="198139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3" name="Google Shape;1243;p145"/>
            <p:cNvSpPr/>
            <p:nvPr/>
          </p:nvSpPr>
          <p:spPr>
            <a:xfrm>
              <a:off x="1922385" y="1832082"/>
              <a:ext cx="60230" cy="48838"/>
            </a:xfrm>
            <a:custGeom>
              <a:rect b="b" l="l" r="r" t="t"/>
              <a:pathLst>
                <a:path extrusionOk="0" h="3597" w="4436">
                  <a:moveTo>
                    <a:pt x="2101" y="1"/>
                  </a:moveTo>
                  <a:cubicBezTo>
                    <a:pt x="1968" y="134"/>
                    <a:pt x="1894" y="309"/>
                    <a:pt x="1838" y="460"/>
                  </a:cubicBezTo>
                  <a:cubicBezTo>
                    <a:pt x="1792" y="579"/>
                    <a:pt x="1666" y="705"/>
                    <a:pt x="1523" y="852"/>
                  </a:cubicBezTo>
                  <a:cubicBezTo>
                    <a:pt x="1337" y="1041"/>
                    <a:pt x="1127" y="1254"/>
                    <a:pt x="1113" y="1447"/>
                  </a:cubicBezTo>
                  <a:cubicBezTo>
                    <a:pt x="1099" y="1664"/>
                    <a:pt x="921" y="1923"/>
                    <a:pt x="697" y="2255"/>
                  </a:cubicBezTo>
                  <a:cubicBezTo>
                    <a:pt x="490" y="2550"/>
                    <a:pt x="305" y="2854"/>
                    <a:pt x="144" y="3176"/>
                  </a:cubicBezTo>
                  <a:cubicBezTo>
                    <a:pt x="77" y="3309"/>
                    <a:pt x="28" y="3449"/>
                    <a:pt x="0" y="3596"/>
                  </a:cubicBezTo>
                  <a:lnTo>
                    <a:pt x="2017" y="3596"/>
                  </a:lnTo>
                  <a:lnTo>
                    <a:pt x="2017" y="2805"/>
                  </a:lnTo>
                  <a:cubicBezTo>
                    <a:pt x="2017" y="2704"/>
                    <a:pt x="2157" y="2630"/>
                    <a:pt x="2339" y="2543"/>
                  </a:cubicBezTo>
                  <a:lnTo>
                    <a:pt x="2374" y="2525"/>
                  </a:lnTo>
                  <a:cubicBezTo>
                    <a:pt x="2458" y="2483"/>
                    <a:pt x="2570" y="2424"/>
                    <a:pt x="2587" y="2396"/>
                  </a:cubicBezTo>
                  <a:lnTo>
                    <a:pt x="2587" y="866"/>
                  </a:lnTo>
                  <a:lnTo>
                    <a:pt x="2654" y="866"/>
                  </a:lnTo>
                  <a:cubicBezTo>
                    <a:pt x="3053" y="876"/>
                    <a:pt x="3609" y="883"/>
                    <a:pt x="4002" y="883"/>
                  </a:cubicBezTo>
                  <a:cubicBezTo>
                    <a:pt x="4191" y="883"/>
                    <a:pt x="4338" y="883"/>
                    <a:pt x="4415" y="876"/>
                  </a:cubicBezTo>
                  <a:lnTo>
                    <a:pt x="4436" y="876"/>
                  </a:lnTo>
                  <a:lnTo>
                    <a:pt x="4436" y="859"/>
                  </a:lnTo>
                  <a:lnTo>
                    <a:pt x="4436" y="848"/>
                  </a:lnTo>
                  <a:lnTo>
                    <a:pt x="4436" y="838"/>
                  </a:lnTo>
                  <a:lnTo>
                    <a:pt x="4436" y="824"/>
                  </a:lnTo>
                  <a:lnTo>
                    <a:pt x="4436" y="813"/>
                  </a:lnTo>
                  <a:lnTo>
                    <a:pt x="4436" y="792"/>
                  </a:lnTo>
                  <a:lnTo>
                    <a:pt x="4436" y="785"/>
                  </a:lnTo>
                  <a:lnTo>
                    <a:pt x="4436" y="764"/>
                  </a:lnTo>
                  <a:lnTo>
                    <a:pt x="4436" y="750"/>
                  </a:lnTo>
                  <a:lnTo>
                    <a:pt x="4436" y="729"/>
                  </a:lnTo>
                  <a:lnTo>
                    <a:pt x="4436" y="715"/>
                  </a:lnTo>
                  <a:lnTo>
                    <a:pt x="4436" y="694"/>
                  </a:lnTo>
                  <a:lnTo>
                    <a:pt x="4436" y="677"/>
                  </a:lnTo>
                  <a:lnTo>
                    <a:pt x="4436" y="656"/>
                  </a:lnTo>
                  <a:lnTo>
                    <a:pt x="4436" y="631"/>
                  </a:lnTo>
                  <a:lnTo>
                    <a:pt x="4436" y="610"/>
                  </a:lnTo>
                  <a:lnTo>
                    <a:pt x="4436" y="586"/>
                  </a:lnTo>
                  <a:lnTo>
                    <a:pt x="4436" y="568"/>
                  </a:lnTo>
                  <a:lnTo>
                    <a:pt x="4436" y="533"/>
                  </a:lnTo>
                  <a:lnTo>
                    <a:pt x="4436" y="519"/>
                  </a:lnTo>
                  <a:lnTo>
                    <a:pt x="4436" y="477"/>
                  </a:lnTo>
                  <a:lnTo>
                    <a:pt x="4436" y="463"/>
                  </a:lnTo>
                  <a:lnTo>
                    <a:pt x="4436" y="418"/>
                  </a:lnTo>
                  <a:lnTo>
                    <a:pt x="4436" y="411"/>
                  </a:lnTo>
                  <a:cubicBezTo>
                    <a:pt x="4436" y="337"/>
                    <a:pt x="4432" y="253"/>
                    <a:pt x="4432" y="162"/>
                  </a:cubicBezTo>
                  <a:lnTo>
                    <a:pt x="4429" y="158"/>
                  </a:lnTo>
                  <a:lnTo>
                    <a:pt x="4425" y="148"/>
                  </a:lnTo>
                  <a:lnTo>
                    <a:pt x="4418" y="134"/>
                  </a:lnTo>
                  <a:lnTo>
                    <a:pt x="4418" y="127"/>
                  </a:lnTo>
                  <a:lnTo>
                    <a:pt x="4411" y="113"/>
                  </a:lnTo>
                  <a:lnTo>
                    <a:pt x="4411" y="106"/>
                  </a:lnTo>
                  <a:lnTo>
                    <a:pt x="4408" y="88"/>
                  </a:lnTo>
                  <a:cubicBezTo>
                    <a:pt x="4394" y="36"/>
                    <a:pt x="4383" y="1"/>
                    <a:pt x="410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4" name="Google Shape;1244;p145"/>
            <p:cNvSpPr/>
            <p:nvPr/>
          </p:nvSpPr>
          <p:spPr>
            <a:xfrm>
              <a:off x="1982370" y="1833793"/>
              <a:ext cx="14" cy="163"/>
            </a:xfrm>
            <a:custGeom>
              <a:rect b="b" l="l" r="r" t="t"/>
              <a:pathLst>
                <a:path extrusionOk="0" h="12" w="1">
                  <a:moveTo>
                    <a:pt x="0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5" name="Google Shape;1245;p145"/>
            <p:cNvSpPr/>
            <p:nvPr/>
          </p:nvSpPr>
          <p:spPr>
            <a:xfrm>
              <a:off x="1982275" y="1833508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6" name="Google Shape;1246;p145"/>
            <p:cNvSpPr/>
            <p:nvPr/>
          </p:nvSpPr>
          <p:spPr>
            <a:xfrm>
              <a:off x="1982465" y="1834078"/>
              <a:ext cx="54" cy="163"/>
            </a:xfrm>
            <a:custGeom>
              <a:rect b="b" l="l" r="r" t="t"/>
              <a:pathLst>
                <a:path extrusionOk="0" h="12" w="4">
                  <a:moveTo>
                    <a:pt x="0" y="1"/>
                  </a:moveTo>
                  <a:lnTo>
                    <a:pt x="4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7" name="Google Shape;1247;p145"/>
            <p:cNvSpPr/>
            <p:nvPr/>
          </p:nvSpPr>
          <p:spPr>
            <a:xfrm>
              <a:off x="1922575" y="1836318"/>
              <a:ext cx="85525" cy="95653"/>
            </a:xfrm>
            <a:custGeom>
              <a:rect b="b" l="l" r="r" t="t"/>
              <a:pathLst>
                <a:path extrusionOk="0" h="7045" w="6299">
                  <a:moveTo>
                    <a:pt x="4548" y="1"/>
                  </a:moveTo>
                  <a:lnTo>
                    <a:pt x="4551" y="99"/>
                  </a:lnTo>
                  <a:cubicBezTo>
                    <a:pt x="4551" y="176"/>
                    <a:pt x="4551" y="242"/>
                    <a:pt x="4555" y="298"/>
                  </a:cubicBezTo>
                  <a:lnTo>
                    <a:pt x="4555" y="305"/>
                  </a:lnTo>
                  <a:lnTo>
                    <a:pt x="4555" y="337"/>
                  </a:lnTo>
                  <a:lnTo>
                    <a:pt x="4555" y="347"/>
                  </a:lnTo>
                  <a:lnTo>
                    <a:pt x="4555" y="372"/>
                  </a:lnTo>
                  <a:lnTo>
                    <a:pt x="4555" y="386"/>
                  </a:lnTo>
                  <a:lnTo>
                    <a:pt x="4555" y="403"/>
                  </a:lnTo>
                  <a:lnTo>
                    <a:pt x="4555" y="421"/>
                  </a:lnTo>
                  <a:lnTo>
                    <a:pt x="4555" y="435"/>
                  </a:lnTo>
                  <a:lnTo>
                    <a:pt x="4555" y="452"/>
                  </a:lnTo>
                  <a:lnTo>
                    <a:pt x="4555" y="466"/>
                  </a:lnTo>
                  <a:lnTo>
                    <a:pt x="4555" y="480"/>
                  </a:lnTo>
                  <a:lnTo>
                    <a:pt x="4555" y="494"/>
                  </a:lnTo>
                  <a:lnTo>
                    <a:pt x="4555" y="508"/>
                  </a:lnTo>
                  <a:lnTo>
                    <a:pt x="4555" y="519"/>
                  </a:lnTo>
                  <a:lnTo>
                    <a:pt x="4555" y="533"/>
                  </a:lnTo>
                  <a:lnTo>
                    <a:pt x="4555" y="540"/>
                  </a:lnTo>
                  <a:lnTo>
                    <a:pt x="4555" y="554"/>
                  </a:lnTo>
                  <a:lnTo>
                    <a:pt x="4555" y="561"/>
                  </a:lnTo>
                  <a:lnTo>
                    <a:pt x="4555" y="575"/>
                  </a:lnTo>
                  <a:lnTo>
                    <a:pt x="4555" y="578"/>
                  </a:lnTo>
                  <a:cubicBezTo>
                    <a:pt x="4555" y="589"/>
                    <a:pt x="4551" y="599"/>
                    <a:pt x="4551" y="610"/>
                  </a:cubicBezTo>
                  <a:lnTo>
                    <a:pt x="4551" y="620"/>
                  </a:lnTo>
                  <a:lnTo>
                    <a:pt x="4551" y="624"/>
                  </a:lnTo>
                  <a:lnTo>
                    <a:pt x="4551" y="634"/>
                  </a:lnTo>
                  <a:lnTo>
                    <a:pt x="4551" y="641"/>
                  </a:lnTo>
                  <a:lnTo>
                    <a:pt x="4551" y="645"/>
                  </a:lnTo>
                  <a:lnTo>
                    <a:pt x="4551" y="652"/>
                  </a:lnTo>
                  <a:lnTo>
                    <a:pt x="4551" y="659"/>
                  </a:lnTo>
                  <a:lnTo>
                    <a:pt x="4551" y="666"/>
                  </a:lnTo>
                  <a:lnTo>
                    <a:pt x="4551" y="669"/>
                  </a:lnTo>
                  <a:lnTo>
                    <a:pt x="4551" y="673"/>
                  </a:lnTo>
                  <a:lnTo>
                    <a:pt x="4544" y="673"/>
                  </a:lnTo>
                  <a:lnTo>
                    <a:pt x="4541" y="676"/>
                  </a:lnTo>
                  <a:lnTo>
                    <a:pt x="4537" y="676"/>
                  </a:lnTo>
                  <a:cubicBezTo>
                    <a:pt x="4523" y="686"/>
                    <a:pt x="4495" y="705"/>
                    <a:pt x="3919" y="705"/>
                  </a:cubicBezTo>
                  <a:cubicBezTo>
                    <a:pt x="3655" y="705"/>
                    <a:pt x="3276" y="701"/>
                    <a:pt x="2731" y="690"/>
                  </a:cubicBezTo>
                  <a:lnTo>
                    <a:pt x="2731" y="2084"/>
                  </a:lnTo>
                  <a:cubicBezTo>
                    <a:pt x="2731" y="2189"/>
                    <a:pt x="2591" y="2259"/>
                    <a:pt x="2409" y="2346"/>
                  </a:cubicBezTo>
                  <a:cubicBezTo>
                    <a:pt x="2321" y="2392"/>
                    <a:pt x="2181" y="2462"/>
                    <a:pt x="2160" y="2500"/>
                  </a:cubicBezTo>
                  <a:lnTo>
                    <a:pt x="2160" y="3417"/>
                  </a:lnTo>
                  <a:lnTo>
                    <a:pt x="0" y="3417"/>
                  </a:lnTo>
                  <a:cubicBezTo>
                    <a:pt x="0" y="3634"/>
                    <a:pt x="109" y="3739"/>
                    <a:pt x="214" y="3844"/>
                  </a:cubicBezTo>
                  <a:cubicBezTo>
                    <a:pt x="242" y="3872"/>
                    <a:pt x="270" y="3897"/>
                    <a:pt x="294" y="3925"/>
                  </a:cubicBezTo>
                  <a:cubicBezTo>
                    <a:pt x="389" y="4037"/>
                    <a:pt x="368" y="4177"/>
                    <a:pt x="347" y="4314"/>
                  </a:cubicBezTo>
                  <a:cubicBezTo>
                    <a:pt x="322" y="4475"/>
                    <a:pt x="298" y="4643"/>
                    <a:pt x="420" y="4811"/>
                  </a:cubicBezTo>
                  <a:cubicBezTo>
                    <a:pt x="609" y="5073"/>
                    <a:pt x="550" y="5472"/>
                    <a:pt x="245" y="5962"/>
                  </a:cubicBezTo>
                  <a:cubicBezTo>
                    <a:pt x="203" y="6025"/>
                    <a:pt x="189" y="6138"/>
                    <a:pt x="175" y="6260"/>
                  </a:cubicBezTo>
                  <a:lnTo>
                    <a:pt x="179" y="6253"/>
                  </a:lnTo>
                  <a:lnTo>
                    <a:pt x="193" y="6225"/>
                  </a:lnTo>
                  <a:cubicBezTo>
                    <a:pt x="227" y="6157"/>
                    <a:pt x="275" y="6055"/>
                    <a:pt x="395" y="6055"/>
                  </a:cubicBezTo>
                  <a:cubicBezTo>
                    <a:pt x="410" y="6055"/>
                    <a:pt x="427" y="6057"/>
                    <a:pt x="445" y="6060"/>
                  </a:cubicBezTo>
                  <a:cubicBezTo>
                    <a:pt x="487" y="6067"/>
                    <a:pt x="529" y="6074"/>
                    <a:pt x="571" y="6074"/>
                  </a:cubicBezTo>
                  <a:cubicBezTo>
                    <a:pt x="598" y="6075"/>
                    <a:pt x="625" y="6076"/>
                    <a:pt x="652" y="6076"/>
                  </a:cubicBezTo>
                  <a:cubicBezTo>
                    <a:pt x="741" y="6076"/>
                    <a:pt x="828" y="6071"/>
                    <a:pt x="914" y="6060"/>
                  </a:cubicBezTo>
                  <a:cubicBezTo>
                    <a:pt x="956" y="6046"/>
                    <a:pt x="1091" y="5995"/>
                    <a:pt x="1223" y="5995"/>
                  </a:cubicBezTo>
                  <a:cubicBezTo>
                    <a:pt x="1279" y="5995"/>
                    <a:pt x="1335" y="6004"/>
                    <a:pt x="1383" y="6029"/>
                  </a:cubicBezTo>
                  <a:cubicBezTo>
                    <a:pt x="1516" y="6095"/>
                    <a:pt x="1645" y="6232"/>
                    <a:pt x="1691" y="6292"/>
                  </a:cubicBezTo>
                  <a:lnTo>
                    <a:pt x="1901" y="6292"/>
                  </a:lnTo>
                  <a:lnTo>
                    <a:pt x="1915" y="6334"/>
                  </a:lnTo>
                  <a:cubicBezTo>
                    <a:pt x="1957" y="6442"/>
                    <a:pt x="2094" y="6740"/>
                    <a:pt x="2258" y="6796"/>
                  </a:cubicBezTo>
                  <a:cubicBezTo>
                    <a:pt x="2272" y="6799"/>
                    <a:pt x="2286" y="6803"/>
                    <a:pt x="2300" y="6810"/>
                  </a:cubicBezTo>
                  <a:cubicBezTo>
                    <a:pt x="2391" y="6866"/>
                    <a:pt x="2461" y="6946"/>
                    <a:pt x="2503" y="7044"/>
                  </a:cubicBezTo>
                  <a:lnTo>
                    <a:pt x="2542" y="7044"/>
                  </a:lnTo>
                  <a:lnTo>
                    <a:pt x="2556" y="7041"/>
                  </a:lnTo>
                  <a:lnTo>
                    <a:pt x="2559" y="7041"/>
                  </a:lnTo>
                  <a:lnTo>
                    <a:pt x="2577" y="7037"/>
                  </a:lnTo>
                  <a:lnTo>
                    <a:pt x="2594" y="7034"/>
                  </a:lnTo>
                  <a:lnTo>
                    <a:pt x="2598" y="7034"/>
                  </a:lnTo>
                  <a:lnTo>
                    <a:pt x="2612" y="7027"/>
                  </a:lnTo>
                  <a:lnTo>
                    <a:pt x="2619" y="7027"/>
                  </a:lnTo>
                  <a:lnTo>
                    <a:pt x="2629" y="7023"/>
                  </a:lnTo>
                  <a:lnTo>
                    <a:pt x="2633" y="7020"/>
                  </a:lnTo>
                  <a:lnTo>
                    <a:pt x="2643" y="7013"/>
                  </a:lnTo>
                  <a:lnTo>
                    <a:pt x="2650" y="7013"/>
                  </a:lnTo>
                  <a:cubicBezTo>
                    <a:pt x="2654" y="7009"/>
                    <a:pt x="2657" y="7006"/>
                    <a:pt x="2661" y="7002"/>
                  </a:cubicBezTo>
                  <a:lnTo>
                    <a:pt x="2664" y="7002"/>
                  </a:lnTo>
                  <a:lnTo>
                    <a:pt x="2671" y="6995"/>
                  </a:lnTo>
                  <a:lnTo>
                    <a:pt x="2675" y="6988"/>
                  </a:lnTo>
                  <a:lnTo>
                    <a:pt x="2682" y="6981"/>
                  </a:lnTo>
                  <a:lnTo>
                    <a:pt x="2682" y="6978"/>
                  </a:lnTo>
                  <a:cubicBezTo>
                    <a:pt x="2685" y="6974"/>
                    <a:pt x="2685" y="6971"/>
                    <a:pt x="2685" y="6967"/>
                  </a:cubicBezTo>
                  <a:lnTo>
                    <a:pt x="2685" y="6964"/>
                  </a:lnTo>
                  <a:cubicBezTo>
                    <a:pt x="2689" y="6957"/>
                    <a:pt x="2689" y="6953"/>
                    <a:pt x="2685" y="6946"/>
                  </a:cubicBezTo>
                  <a:cubicBezTo>
                    <a:pt x="2685" y="6897"/>
                    <a:pt x="2696" y="6729"/>
                    <a:pt x="2815" y="6673"/>
                  </a:cubicBezTo>
                  <a:cubicBezTo>
                    <a:pt x="2837" y="6664"/>
                    <a:pt x="2860" y="6659"/>
                    <a:pt x="2884" y="6659"/>
                  </a:cubicBezTo>
                  <a:cubicBezTo>
                    <a:pt x="2952" y="6659"/>
                    <a:pt x="3030" y="6697"/>
                    <a:pt x="3116" y="6775"/>
                  </a:cubicBezTo>
                  <a:cubicBezTo>
                    <a:pt x="3204" y="6854"/>
                    <a:pt x="3237" y="6859"/>
                    <a:pt x="3246" y="6859"/>
                  </a:cubicBezTo>
                  <a:cubicBezTo>
                    <a:pt x="3247" y="6859"/>
                    <a:pt x="3248" y="6859"/>
                    <a:pt x="3249" y="6859"/>
                  </a:cubicBezTo>
                  <a:cubicBezTo>
                    <a:pt x="3263" y="6841"/>
                    <a:pt x="3273" y="6824"/>
                    <a:pt x="3280" y="6803"/>
                  </a:cubicBezTo>
                  <a:cubicBezTo>
                    <a:pt x="3287" y="6782"/>
                    <a:pt x="3298" y="6757"/>
                    <a:pt x="3312" y="6740"/>
                  </a:cubicBezTo>
                  <a:cubicBezTo>
                    <a:pt x="3341" y="6696"/>
                    <a:pt x="3384" y="6681"/>
                    <a:pt x="3433" y="6681"/>
                  </a:cubicBezTo>
                  <a:cubicBezTo>
                    <a:pt x="3477" y="6681"/>
                    <a:pt x="3526" y="6693"/>
                    <a:pt x="3574" y="6705"/>
                  </a:cubicBezTo>
                  <a:cubicBezTo>
                    <a:pt x="3627" y="6722"/>
                    <a:pt x="3679" y="6729"/>
                    <a:pt x="3735" y="6733"/>
                  </a:cubicBezTo>
                  <a:cubicBezTo>
                    <a:pt x="3865" y="6733"/>
                    <a:pt x="4047" y="6642"/>
                    <a:pt x="4047" y="6642"/>
                  </a:cubicBezTo>
                  <a:lnTo>
                    <a:pt x="4061" y="6635"/>
                  </a:lnTo>
                  <a:lnTo>
                    <a:pt x="4079" y="6635"/>
                  </a:lnTo>
                  <a:cubicBezTo>
                    <a:pt x="4388" y="6639"/>
                    <a:pt x="4778" y="6642"/>
                    <a:pt x="5138" y="6642"/>
                  </a:cubicBezTo>
                  <a:cubicBezTo>
                    <a:pt x="5653" y="6642"/>
                    <a:pt x="6108" y="6636"/>
                    <a:pt x="6183" y="6617"/>
                  </a:cubicBezTo>
                  <a:cubicBezTo>
                    <a:pt x="6211" y="6586"/>
                    <a:pt x="6228" y="6414"/>
                    <a:pt x="6221" y="6243"/>
                  </a:cubicBezTo>
                  <a:lnTo>
                    <a:pt x="6221" y="6239"/>
                  </a:lnTo>
                  <a:lnTo>
                    <a:pt x="6050" y="6067"/>
                  </a:lnTo>
                  <a:lnTo>
                    <a:pt x="6050" y="6046"/>
                  </a:lnTo>
                  <a:lnTo>
                    <a:pt x="5524" y="1142"/>
                  </a:lnTo>
                  <a:lnTo>
                    <a:pt x="6298" y="1142"/>
                  </a:lnTo>
                  <a:cubicBezTo>
                    <a:pt x="5430" y="568"/>
                    <a:pt x="4709" y="95"/>
                    <a:pt x="4569" y="11"/>
                  </a:cubicBezTo>
                  <a:lnTo>
                    <a:pt x="4555" y="4"/>
                  </a:lnTo>
                  <a:lnTo>
                    <a:pt x="454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8" name="Google Shape;1248;p145"/>
            <p:cNvSpPr/>
            <p:nvPr/>
          </p:nvSpPr>
          <p:spPr>
            <a:xfrm>
              <a:off x="1984366" y="1836088"/>
              <a:ext cx="54" cy="1385"/>
            </a:xfrm>
            <a:custGeom>
              <a:rect b="b" l="l" r="r" t="t"/>
              <a:pathLst>
                <a:path extrusionOk="0" h="102" w="4">
                  <a:moveTo>
                    <a:pt x="0" y="0"/>
                  </a:moveTo>
                  <a:cubicBezTo>
                    <a:pt x="0" y="18"/>
                    <a:pt x="1" y="37"/>
                    <a:pt x="2" y="55"/>
                  </a:cubicBezTo>
                  <a:lnTo>
                    <a:pt x="2" y="55"/>
                  </a:lnTo>
                  <a:lnTo>
                    <a:pt x="0" y="0"/>
                  </a:lnTo>
                  <a:close/>
                  <a:moveTo>
                    <a:pt x="2" y="55"/>
                  </a:moveTo>
                  <a:lnTo>
                    <a:pt x="4" y="102"/>
                  </a:lnTo>
                  <a:cubicBezTo>
                    <a:pt x="4" y="87"/>
                    <a:pt x="3" y="71"/>
                    <a:pt x="2" y="5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9" name="Google Shape;1249;p145"/>
            <p:cNvSpPr/>
            <p:nvPr/>
          </p:nvSpPr>
          <p:spPr>
            <a:xfrm>
              <a:off x="1984692" y="1836278"/>
              <a:ext cx="23503" cy="15410"/>
            </a:xfrm>
            <a:custGeom>
              <a:rect b="b" l="l" r="r" t="t"/>
              <a:pathLst>
                <a:path extrusionOk="0" h="1135" w="1731">
                  <a:moveTo>
                    <a:pt x="1" y="0"/>
                  </a:moveTo>
                  <a:lnTo>
                    <a:pt x="1" y="0"/>
                  </a:lnTo>
                  <a:cubicBezTo>
                    <a:pt x="141" y="88"/>
                    <a:pt x="862" y="560"/>
                    <a:pt x="1730" y="1134"/>
                  </a:cubicBezTo>
                  <a:cubicBezTo>
                    <a:pt x="809" y="525"/>
                    <a:pt x="137" y="8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0" name="Google Shape;1250;p145"/>
            <p:cNvSpPr/>
            <p:nvPr/>
          </p:nvSpPr>
          <p:spPr>
            <a:xfrm>
              <a:off x="1984502" y="1836183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1" name="Google Shape;1251;p145"/>
            <p:cNvSpPr/>
            <p:nvPr/>
          </p:nvSpPr>
          <p:spPr>
            <a:xfrm>
              <a:off x="1924517" y="1921218"/>
              <a:ext cx="68" cy="54"/>
            </a:xfrm>
            <a:custGeom>
              <a:rect b="b" l="l" r="r" t="t"/>
              <a:pathLst>
                <a:path extrusionOk="0" h="4" w="5">
                  <a:moveTo>
                    <a:pt x="1" y="4"/>
                  </a:moveTo>
                  <a:lnTo>
                    <a:pt x="4" y="0"/>
                  </a:ln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2" name="Google Shape;1252;p145"/>
            <p:cNvSpPr/>
            <p:nvPr/>
          </p:nvSpPr>
          <p:spPr>
            <a:xfrm>
              <a:off x="1953369" y="1928727"/>
              <a:ext cx="3204" cy="3245"/>
            </a:xfrm>
            <a:custGeom>
              <a:rect b="b" l="l" r="r" t="t"/>
              <a:pathLst>
                <a:path extrusionOk="0" h="239" w="236">
                  <a:moveTo>
                    <a:pt x="1" y="0"/>
                  </a:moveTo>
                  <a:cubicBezTo>
                    <a:pt x="102" y="53"/>
                    <a:pt x="183" y="137"/>
                    <a:pt x="235" y="238"/>
                  </a:cubicBezTo>
                  <a:lnTo>
                    <a:pt x="235" y="238"/>
                  </a:lnTo>
                  <a:cubicBezTo>
                    <a:pt x="183" y="137"/>
                    <a:pt x="102" y="53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3" name="Google Shape;1253;p145"/>
            <p:cNvSpPr/>
            <p:nvPr/>
          </p:nvSpPr>
          <p:spPr>
            <a:xfrm>
              <a:off x="1929893" y="1918544"/>
              <a:ext cx="4671" cy="258"/>
            </a:xfrm>
            <a:custGeom>
              <a:rect b="b" l="l" r="r" t="t"/>
              <a:pathLst>
                <a:path extrusionOk="0" h="19" w="344">
                  <a:moveTo>
                    <a:pt x="0" y="15"/>
                  </a:moveTo>
                  <a:cubicBezTo>
                    <a:pt x="116" y="18"/>
                    <a:pt x="231" y="15"/>
                    <a:pt x="343" y="1"/>
                  </a:cubicBezTo>
                  <a:cubicBezTo>
                    <a:pt x="231" y="15"/>
                    <a:pt x="116" y="18"/>
                    <a:pt x="0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4" name="Google Shape;1254;p145"/>
            <p:cNvSpPr/>
            <p:nvPr/>
          </p:nvSpPr>
          <p:spPr>
            <a:xfrm>
              <a:off x="1983796" y="184544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5" name="Google Shape;1255;p145"/>
            <p:cNvSpPr/>
            <p:nvPr/>
          </p:nvSpPr>
          <p:spPr>
            <a:xfrm>
              <a:off x="1983986" y="184530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6" name="Google Shape;1256;p145"/>
            <p:cNvSpPr/>
            <p:nvPr/>
          </p:nvSpPr>
          <p:spPr>
            <a:xfrm>
              <a:off x="1984081" y="184515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7" name="Google Shape;1257;p145"/>
            <p:cNvSpPr/>
            <p:nvPr/>
          </p:nvSpPr>
          <p:spPr>
            <a:xfrm>
              <a:off x="1983891" y="184544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8" name="Google Shape;1258;p145"/>
            <p:cNvSpPr/>
            <p:nvPr/>
          </p:nvSpPr>
          <p:spPr>
            <a:xfrm>
              <a:off x="1984122" y="184506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9" name="Google Shape;1259;p145"/>
            <p:cNvSpPr/>
            <p:nvPr/>
          </p:nvSpPr>
          <p:spPr>
            <a:xfrm>
              <a:off x="1984366" y="184344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0" name="Google Shape;1260;p145"/>
            <p:cNvSpPr/>
            <p:nvPr/>
          </p:nvSpPr>
          <p:spPr>
            <a:xfrm>
              <a:off x="1983932" y="184540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1" name="Google Shape;1261;p145"/>
            <p:cNvSpPr/>
            <p:nvPr/>
          </p:nvSpPr>
          <p:spPr>
            <a:xfrm>
              <a:off x="1984027" y="184525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2" name="Google Shape;1262;p145"/>
            <p:cNvSpPr/>
            <p:nvPr/>
          </p:nvSpPr>
          <p:spPr>
            <a:xfrm>
              <a:off x="1984407" y="1840269"/>
              <a:ext cx="14" cy="394"/>
            </a:xfrm>
            <a:custGeom>
              <a:rect b="b" l="l" r="r" t="t"/>
              <a:pathLst>
                <a:path extrusionOk="0" h="29" w="1">
                  <a:moveTo>
                    <a:pt x="1" y="28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3" name="Google Shape;1263;p145"/>
            <p:cNvSpPr/>
            <p:nvPr/>
          </p:nvSpPr>
          <p:spPr>
            <a:xfrm>
              <a:off x="1984407" y="1841790"/>
              <a:ext cx="14" cy="244"/>
            </a:xfrm>
            <a:custGeom>
              <a:rect b="b" l="l" r="r" t="t"/>
              <a:pathLst>
                <a:path extrusionOk="0" h="18" w="1">
                  <a:moveTo>
                    <a:pt x="1" y="18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4" name="Google Shape;1264;p145"/>
            <p:cNvSpPr/>
            <p:nvPr/>
          </p:nvSpPr>
          <p:spPr>
            <a:xfrm>
              <a:off x="1984217" y="184473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5" name="Google Shape;1265;p145"/>
            <p:cNvSpPr/>
            <p:nvPr/>
          </p:nvSpPr>
          <p:spPr>
            <a:xfrm>
              <a:off x="1984271" y="184458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6" name="Google Shape;1266;p145"/>
            <p:cNvSpPr/>
            <p:nvPr/>
          </p:nvSpPr>
          <p:spPr>
            <a:xfrm>
              <a:off x="1984366" y="184373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7" name="Google Shape;1267;p145"/>
            <p:cNvSpPr/>
            <p:nvPr/>
          </p:nvSpPr>
          <p:spPr>
            <a:xfrm>
              <a:off x="1984366" y="1843976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8" name="Google Shape;1268;p145"/>
            <p:cNvSpPr/>
            <p:nvPr/>
          </p:nvSpPr>
          <p:spPr>
            <a:xfrm>
              <a:off x="1984407" y="184278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9" name="Google Shape;1269;p145"/>
            <p:cNvSpPr/>
            <p:nvPr/>
          </p:nvSpPr>
          <p:spPr>
            <a:xfrm>
              <a:off x="1984312" y="1844397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0" name="Google Shape;1270;p145"/>
            <p:cNvSpPr/>
            <p:nvPr/>
          </p:nvSpPr>
          <p:spPr>
            <a:xfrm>
              <a:off x="1984176" y="1844967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1" name="Google Shape;1271;p145"/>
            <p:cNvSpPr/>
            <p:nvPr/>
          </p:nvSpPr>
          <p:spPr>
            <a:xfrm>
              <a:off x="1983986" y="184530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2" name="Google Shape;1272;p145"/>
            <p:cNvSpPr/>
            <p:nvPr/>
          </p:nvSpPr>
          <p:spPr>
            <a:xfrm>
              <a:off x="1984176" y="1844831"/>
              <a:ext cx="14" cy="54"/>
            </a:xfrm>
            <a:custGeom>
              <a:rect b="b" l="l" r="r" t="t"/>
              <a:pathLst>
                <a:path extrusionOk="0" h="4" w="1">
                  <a:moveTo>
                    <a:pt x="0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3" name="Google Shape;1273;p145"/>
            <p:cNvSpPr/>
            <p:nvPr/>
          </p:nvSpPr>
          <p:spPr>
            <a:xfrm>
              <a:off x="1984407" y="1842971"/>
              <a:ext cx="14" cy="163"/>
            </a:xfrm>
            <a:custGeom>
              <a:rect b="b" l="l" r="r" t="t"/>
              <a:pathLst>
                <a:path extrusionOk="0" h="12" w="1">
                  <a:moveTo>
                    <a:pt x="1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4" name="Google Shape;1274;p145"/>
            <p:cNvSpPr/>
            <p:nvPr/>
          </p:nvSpPr>
          <p:spPr>
            <a:xfrm>
              <a:off x="1984407" y="1840785"/>
              <a:ext cx="14" cy="353"/>
            </a:xfrm>
            <a:custGeom>
              <a:rect b="b" l="l" r="r" t="t"/>
              <a:pathLst>
                <a:path extrusionOk="0" h="26" w="1">
                  <a:moveTo>
                    <a:pt x="1" y="1"/>
                  </a:moveTo>
                  <a:lnTo>
                    <a:pt x="1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5" name="Google Shape;1275;p145"/>
            <p:cNvSpPr/>
            <p:nvPr/>
          </p:nvSpPr>
          <p:spPr>
            <a:xfrm>
              <a:off x="1984407" y="1837459"/>
              <a:ext cx="68" cy="2729"/>
            </a:xfrm>
            <a:custGeom>
              <a:rect b="b" l="l" r="r" t="t"/>
              <a:pathLst>
                <a:path extrusionOk="0" h="201" w="5">
                  <a:moveTo>
                    <a:pt x="1" y="1"/>
                  </a:moveTo>
                  <a:cubicBezTo>
                    <a:pt x="1" y="78"/>
                    <a:pt x="1" y="144"/>
                    <a:pt x="4" y="200"/>
                  </a:cubicBezTo>
                  <a:cubicBezTo>
                    <a:pt x="4" y="144"/>
                    <a:pt x="4" y="7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6" name="Google Shape;1276;p145"/>
            <p:cNvSpPr/>
            <p:nvPr/>
          </p:nvSpPr>
          <p:spPr>
            <a:xfrm>
              <a:off x="1984407" y="1841315"/>
              <a:ext cx="14" cy="299"/>
            </a:xfrm>
            <a:custGeom>
              <a:rect b="b" l="l" r="r" t="t"/>
              <a:pathLst>
                <a:path extrusionOk="0" h="22" w="1">
                  <a:moveTo>
                    <a:pt x="1" y="2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7" name="Google Shape;1277;p145"/>
            <p:cNvSpPr/>
            <p:nvPr/>
          </p:nvSpPr>
          <p:spPr>
            <a:xfrm>
              <a:off x="1984407" y="1842211"/>
              <a:ext cx="14" cy="258"/>
            </a:xfrm>
            <a:custGeom>
              <a:rect b="b" l="l" r="r" t="t"/>
              <a:pathLst>
                <a:path extrusionOk="0" h="19" w="1">
                  <a:moveTo>
                    <a:pt x="1" y="18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8" name="Google Shape;1278;p145"/>
            <p:cNvSpPr/>
            <p:nvPr/>
          </p:nvSpPr>
          <p:spPr>
            <a:xfrm>
              <a:off x="1984366" y="1836128"/>
              <a:ext cx="14" cy="1344"/>
            </a:xfrm>
            <a:custGeom>
              <a:rect b="b" l="l" r="r" t="t"/>
              <a:pathLst>
                <a:path extrusionOk="0" h="99" w="1">
                  <a:moveTo>
                    <a:pt x="0" y="1"/>
                  </a:moveTo>
                  <a:lnTo>
                    <a:pt x="0" y="1"/>
                  </a:lnTo>
                  <a:lnTo>
                    <a:pt x="0" y="99"/>
                  </a:lnTo>
                  <a:lnTo>
                    <a:pt x="0" y="99"/>
                  </a:lnTo>
                  <a:cubicBezTo>
                    <a:pt x="0" y="67"/>
                    <a:pt x="0" y="36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9" name="Google Shape;1279;p145"/>
            <p:cNvSpPr/>
            <p:nvPr/>
          </p:nvSpPr>
          <p:spPr>
            <a:xfrm>
              <a:off x="1957170" y="1853426"/>
              <a:ext cx="121505" cy="113481"/>
            </a:xfrm>
            <a:custGeom>
              <a:rect b="b" l="l" r="r" t="t"/>
              <a:pathLst>
                <a:path extrusionOk="0" h="8358" w="8949">
                  <a:moveTo>
                    <a:pt x="3109" y="1"/>
                  </a:moveTo>
                  <a:lnTo>
                    <a:pt x="3614" y="4737"/>
                  </a:lnTo>
                  <a:lnTo>
                    <a:pt x="3789" y="4913"/>
                  </a:lnTo>
                  <a:lnTo>
                    <a:pt x="3789" y="4937"/>
                  </a:lnTo>
                  <a:cubicBezTo>
                    <a:pt x="3799" y="5109"/>
                    <a:pt x="3799" y="5406"/>
                    <a:pt x="3680" y="5466"/>
                  </a:cubicBezTo>
                  <a:cubicBezTo>
                    <a:pt x="3618" y="5495"/>
                    <a:pt x="3071" y="5503"/>
                    <a:pt x="2511" y="5503"/>
                  </a:cubicBezTo>
                  <a:cubicBezTo>
                    <a:pt x="2147" y="5503"/>
                    <a:pt x="1777" y="5500"/>
                    <a:pt x="1531" y="5497"/>
                  </a:cubicBezTo>
                  <a:cubicBezTo>
                    <a:pt x="1482" y="5522"/>
                    <a:pt x="1313" y="5595"/>
                    <a:pt x="1173" y="5595"/>
                  </a:cubicBezTo>
                  <a:cubicBezTo>
                    <a:pt x="1107" y="5592"/>
                    <a:pt x="1044" y="5581"/>
                    <a:pt x="981" y="5564"/>
                  </a:cubicBezTo>
                  <a:lnTo>
                    <a:pt x="963" y="5560"/>
                  </a:lnTo>
                  <a:cubicBezTo>
                    <a:pt x="950" y="5535"/>
                    <a:pt x="927" y="5524"/>
                    <a:pt x="904" y="5524"/>
                  </a:cubicBezTo>
                  <a:cubicBezTo>
                    <a:pt x="873" y="5524"/>
                    <a:pt x="843" y="5545"/>
                    <a:pt x="841" y="5581"/>
                  </a:cubicBezTo>
                  <a:cubicBezTo>
                    <a:pt x="820" y="5630"/>
                    <a:pt x="792" y="5700"/>
                    <a:pt x="718" y="5718"/>
                  </a:cubicBezTo>
                  <a:cubicBezTo>
                    <a:pt x="709" y="5720"/>
                    <a:pt x="699" y="5721"/>
                    <a:pt x="688" y="5721"/>
                  </a:cubicBezTo>
                  <a:cubicBezTo>
                    <a:pt x="626" y="5721"/>
                    <a:pt x="557" y="5683"/>
                    <a:pt x="466" y="5602"/>
                  </a:cubicBezTo>
                  <a:cubicBezTo>
                    <a:pt x="400" y="5541"/>
                    <a:pt x="350" y="5519"/>
                    <a:pt x="323" y="5519"/>
                  </a:cubicBezTo>
                  <a:cubicBezTo>
                    <a:pt x="317" y="5519"/>
                    <a:pt x="312" y="5520"/>
                    <a:pt x="309" y="5522"/>
                  </a:cubicBezTo>
                  <a:cubicBezTo>
                    <a:pt x="277" y="5536"/>
                    <a:pt x="256" y="5602"/>
                    <a:pt x="256" y="5676"/>
                  </a:cubicBezTo>
                  <a:cubicBezTo>
                    <a:pt x="256" y="5690"/>
                    <a:pt x="256" y="5704"/>
                    <a:pt x="253" y="5718"/>
                  </a:cubicBezTo>
                  <a:lnTo>
                    <a:pt x="253" y="5725"/>
                  </a:lnTo>
                  <a:cubicBezTo>
                    <a:pt x="249" y="5735"/>
                    <a:pt x="246" y="5746"/>
                    <a:pt x="242" y="5760"/>
                  </a:cubicBezTo>
                  <a:lnTo>
                    <a:pt x="239" y="5763"/>
                  </a:lnTo>
                  <a:cubicBezTo>
                    <a:pt x="232" y="5777"/>
                    <a:pt x="228" y="5788"/>
                    <a:pt x="218" y="5798"/>
                  </a:cubicBezTo>
                  <a:cubicBezTo>
                    <a:pt x="211" y="5809"/>
                    <a:pt x="204" y="5819"/>
                    <a:pt x="193" y="5826"/>
                  </a:cubicBezTo>
                  <a:lnTo>
                    <a:pt x="190" y="5830"/>
                  </a:lnTo>
                  <a:cubicBezTo>
                    <a:pt x="179" y="5840"/>
                    <a:pt x="169" y="5847"/>
                    <a:pt x="158" y="5854"/>
                  </a:cubicBezTo>
                  <a:lnTo>
                    <a:pt x="151" y="5858"/>
                  </a:lnTo>
                  <a:cubicBezTo>
                    <a:pt x="137" y="5868"/>
                    <a:pt x="123" y="5875"/>
                    <a:pt x="109" y="5879"/>
                  </a:cubicBezTo>
                  <a:lnTo>
                    <a:pt x="106" y="5879"/>
                  </a:lnTo>
                  <a:cubicBezTo>
                    <a:pt x="92" y="5886"/>
                    <a:pt x="74" y="5889"/>
                    <a:pt x="60" y="5896"/>
                  </a:cubicBezTo>
                  <a:lnTo>
                    <a:pt x="57" y="5896"/>
                  </a:lnTo>
                  <a:cubicBezTo>
                    <a:pt x="43" y="5900"/>
                    <a:pt x="25" y="5903"/>
                    <a:pt x="4" y="5907"/>
                  </a:cubicBezTo>
                  <a:lnTo>
                    <a:pt x="1" y="5907"/>
                  </a:lnTo>
                  <a:cubicBezTo>
                    <a:pt x="18" y="5928"/>
                    <a:pt x="25" y="5942"/>
                    <a:pt x="25" y="5949"/>
                  </a:cubicBezTo>
                  <a:lnTo>
                    <a:pt x="134" y="6110"/>
                  </a:lnTo>
                  <a:lnTo>
                    <a:pt x="134" y="6131"/>
                  </a:lnTo>
                  <a:cubicBezTo>
                    <a:pt x="127" y="6215"/>
                    <a:pt x="141" y="6365"/>
                    <a:pt x="197" y="6421"/>
                  </a:cubicBezTo>
                  <a:cubicBezTo>
                    <a:pt x="379" y="6603"/>
                    <a:pt x="487" y="6726"/>
                    <a:pt x="505" y="6810"/>
                  </a:cubicBezTo>
                  <a:cubicBezTo>
                    <a:pt x="505" y="6813"/>
                    <a:pt x="505" y="6820"/>
                    <a:pt x="508" y="6827"/>
                  </a:cubicBezTo>
                  <a:cubicBezTo>
                    <a:pt x="512" y="6866"/>
                    <a:pt x="512" y="6901"/>
                    <a:pt x="512" y="6940"/>
                  </a:cubicBezTo>
                  <a:lnTo>
                    <a:pt x="512" y="7073"/>
                  </a:lnTo>
                  <a:lnTo>
                    <a:pt x="508" y="7160"/>
                  </a:lnTo>
                  <a:lnTo>
                    <a:pt x="508" y="7181"/>
                  </a:lnTo>
                  <a:lnTo>
                    <a:pt x="508" y="7216"/>
                  </a:lnTo>
                  <a:lnTo>
                    <a:pt x="508" y="7255"/>
                  </a:lnTo>
                  <a:cubicBezTo>
                    <a:pt x="515" y="7276"/>
                    <a:pt x="522" y="7297"/>
                    <a:pt x="529" y="7314"/>
                  </a:cubicBezTo>
                  <a:lnTo>
                    <a:pt x="529" y="7318"/>
                  </a:lnTo>
                  <a:cubicBezTo>
                    <a:pt x="536" y="7335"/>
                    <a:pt x="543" y="7349"/>
                    <a:pt x="554" y="7367"/>
                  </a:cubicBezTo>
                  <a:cubicBezTo>
                    <a:pt x="591" y="7316"/>
                    <a:pt x="634" y="7300"/>
                    <a:pt x="676" y="7300"/>
                  </a:cubicBezTo>
                  <a:cubicBezTo>
                    <a:pt x="720" y="7300"/>
                    <a:pt x="763" y="7319"/>
                    <a:pt x="792" y="7332"/>
                  </a:cubicBezTo>
                  <a:cubicBezTo>
                    <a:pt x="809" y="7342"/>
                    <a:pt x="823" y="7346"/>
                    <a:pt x="844" y="7349"/>
                  </a:cubicBezTo>
                  <a:cubicBezTo>
                    <a:pt x="844" y="7349"/>
                    <a:pt x="848" y="7346"/>
                    <a:pt x="851" y="7335"/>
                  </a:cubicBezTo>
                  <a:cubicBezTo>
                    <a:pt x="865" y="7290"/>
                    <a:pt x="897" y="7255"/>
                    <a:pt x="939" y="7237"/>
                  </a:cubicBezTo>
                  <a:cubicBezTo>
                    <a:pt x="957" y="7231"/>
                    <a:pt x="976" y="7228"/>
                    <a:pt x="996" y="7228"/>
                  </a:cubicBezTo>
                  <a:cubicBezTo>
                    <a:pt x="1060" y="7228"/>
                    <a:pt x="1128" y="7259"/>
                    <a:pt x="1187" y="7286"/>
                  </a:cubicBezTo>
                  <a:cubicBezTo>
                    <a:pt x="1219" y="7304"/>
                    <a:pt x="1250" y="7318"/>
                    <a:pt x="1282" y="7325"/>
                  </a:cubicBezTo>
                  <a:cubicBezTo>
                    <a:pt x="1313" y="7321"/>
                    <a:pt x="1405" y="7237"/>
                    <a:pt x="1454" y="7192"/>
                  </a:cubicBezTo>
                  <a:cubicBezTo>
                    <a:pt x="1544" y="7108"/>
                    <a:pt x="1606" y="7049"/>
                    <a:pt x="1666" y="7049"/>
                  </a:cubicBezTo>
                  <a:cubicBezTo>
                    <a:pt x="1673" y="7049"/>
                    <a:pt x="1681" y="7050"/>
                    <a:pt x="1688" y="7052"/>
                  </a:cubicBezTo>
                  <a:cubicBezTo>
                    <a:pt x="1797" y="7080"/>
                    <a:pt x="1947" y="7395"/>
                    <a:pt x="1947" y="7521"/>
                  </a:cubicBezTo>
                  <a:cubicBezTo>
                    <a:pt x="1947" y="7545"/>
                    <a:pt x="2028" y="7608"/>
                    <a:pt x="2059" y="7629"/>
                  </a:cubicBezTo>
                  <a:cubicBezTo>
                    <a:pt x="2122" y="7678"/>
                    <a:pt x="2171" y="7717"/>
                    <a:pt x="2161" y="7773"/>
                  </a:cubicBezTo>
                  <a:cubicBezTo>
                    <a:pt x="2154" y="7808"/>
                    <a:pt x="2129" y="7832"/>
                    <a:pt x="2098" y="7839"/>
                  </a:cubicBezTo>
                  <a:cubicBezTo>
                    <a:pt x="2080" y="7846"/>
                    <a:pt x="2066" y="7864"/>
                    <a:pt x="2063" y="7881"/>
                  </a:cubicBezTo>
                  <a:cubicBezTo>
                    <a:pt x="2059" y="7888"/>
                    <a:pt x="2059" y="7899"/>
                    <a:pt x="2063" y="7906"/>
                  </a:cubicBezTo>
                  <a:lnTo>
                    <a:pt x="2073" y="7906"/>
                  </a:lnTo>
                  <a:cubicBezTo>
                    <a:pt x="2199" y="7906"/>
                    <a:pt x="2217" y="8032"/>
                    <a:pt x="2227" y="8116"/>
                  </a:cubicBezTo>
                  <a:cubicBezTo>
                    <a:pt x="2231" y="8161"/>
                    <a:pt x="2241" y="8203"/>
                    <a:pt x="2259" y="8242"/>
                  </a:cubicBezTo>
                  <a:cubicBezTo>
                    <a:pt x="2273" y="8266"/>
                    <a:pt x="2294" y="8284"/>
                    <a:pt x="2315" y="8301"/>
                  </a:cubicBezTo>
                  <a:cubicBezTo>
                    <a:pt x="2332" y="8315"/>
                    <a:pt x="2350" y="8322"/>
                    <a:pt x="2367" y="8322"/>
                  </a:cubicBezTo>
                  <a:lnTo>
                    <a:pt x="2374" y="8319"/>
                  </a:lnTo>
                  <a:lnTo>
                    <a:pt x="2378" y="8319"/>
                  </a:lnTo>
                  <a:cubicBezTo>
                    <a:pt x="2381" y="8315"/>
                    <a:pt x="2385" y="8312"/>
                    <a:pt x="2388" y="8308"/>
                  </a:cubicBezTo>
                  <a:lnTo>
                    <a:pt x="2392" y="8301"/>
                  </a:lnTo>
                  <a:lnTo>
                    <a:pt x="2395" y="8298"/>
                  </a:lnTo>
                  <a:cubicBezTo>
                    <a:pt x="2399" y="8294"/>
                    <a:pt x="2399" y="8287"/>
                    <a:pt x="2402" y="8284"/>
                  </a:cubicBezTo>
                  <a:cubicBezTo>
                    <a:pt x="2420" y="8238"/>
                    <a:pt x="2458" y="8203"/>
                    <a:pt x="2504" y="8186"/>
                  </a:cubicBezTo>
                  <a:cubicBezTo>
                    <a:pt x="2514" y="8182"/>
                    <a:pt x="2521" y="8182"/>
                    <a:pt x="2532" y="8179"/>
                  </a:cubicBezTo>
                  <a:lnTo>
                    <a:pt x="2574" y="8179"/>
                  </a:lnTo>
                  <a:cubicBezTo>
                    <a:pt x="2581" y="8182"/>
                    <a:pt x="2588" y="8182"/>
                    <a:pt x="2595" y="8186"/>
                  </a:cubicBezTo>
                  <a:lnTo>
                    <a:pt x="2612" y="8189"/>
                  </a:lnTo>
                  <a:cubicBezTo>
                    <a:pt x="2619" y="8193"/>
                    <a:pt x="2626" y="8196"/>
                    <a:pt x="2633" y="8200"/>
                  </a:cubicBezTo>
                  <a:lnTo>
                    <a:pt x="2647" y="8207"/>
                  </a:lnTo>
                  <a:cubicBezTo>
                    <a:pt x="2654" y="8214"/>
                    <a:pt x="2661" y="8217"/>
                    <a:pt x="2668" y="8221"/>
                  </a:cubicBezTo>
                  <a:lnTo>
                    <a:pt x="2682" y="8231"/>
                  </a:lnTo>
                  <a:cubicBezTo>
                    <a:pt x="2689" y="8235"/>
                    <a:pt x="2696" y="8242"/>
                    <a:pt x="2703" y="8249"/>
                  </a:cubicBezTo>
                  <a:lnTo>
                    <a:pt x="2714" y="8259"/>
                  </a:lnTo>
                  <a:cubicBezTo>
                    <a:pt x="2721" y="8266"/>
                    <a:pt x="2728" y="8270"/>
                    <a:pt x="2731" y="8277"/>
                  </a:cubicBezTo>
                  <a:lnTo>
                    <a:pt x="2742" y="8287"/>
                  </a:lnTo>
                  <a:cubicBezTo>
                    <a:pt x="2749" y="8294"/>
                    <a:pt x="2756" y="8301"/>
                    <a:pt x="2763" y="8308"/>
                  </a:cubicBezTo>
                  <a:lnTo>
                    <a:pt x="2770" y="8319"/>
                  </a:lnTo>
                  <a:cubicBezTo>
                    <a:pt x="2777" y="8329"/>
                    <a:pt x="2787" y="8340"/>
                    <a:pt x="2794" y="8350"/>
                  </a:cubicBezTo>
                  <a:cubicBezTo>
                    <a:pt x="2799" y="8357"/>
                    <a:pt x="2807" y="8358"/>
                    <a:pt x="2815" y="8358"/>
                  </a:cubicBezTo>
                  <a:cubicBezTo>
                    <a:pt x="2820" y="8358"/>
                    <a:pt x="2825" y="8357"/>
                    <a:pt x="2829" y="8357"/>
                  </a:cubicBezTo>
                  <a:cubicBezTo>
                    <a:pt x="2899" y="8343"/>
                    <a:pt x="2955" y="8294"/>
                    <a:pt x="2983" y="8224"/>
                  </a:cubicBezTo>
                  <a:cubicBezTo>
                    <a:pt x="3009" y="8121"/>
                    <a:pt x="3130" y="8054"/>
                    <a:pt x="3233" y="8054"/>
                  </a:cubicBezTo>
                  <a:cubicBezTo>
                    <a:pt x="3244" y="8054"/>
                    <a:pt x="3256" y="8054"/>
                    <a:pt x="3267" y="8056"/>
                  </a:cubicBezTo>
                  <a:cubicBezTo>
                    <a:pt x="3344" y="8067"/>
                    <a:pt x="3400" y="8140"/>
                    <a:pt x="3386" y="8217"/>
                  </a:cubicBezTo>
                  <a:cubicBezTo>
                    <a:pt x="3382" y="8235"/>
                    <a:pt x="3382" y="8256"/>
                    <a:pt x="3386" y="8273"/>
                  </a:cubicBezTo>
                  <a:cubicBezTo>
                    <a:pt x="3418" y="8259"/>
                    <a:pt x="3449" y="8242"/>
                    <a:pt x="3477" y="8221"/>
                  </a:cubicBezTo>
                  <a:cubicBezTo>
                    <a:pt x="3488" y="8214"/>
                    <a:pt x="3498" y="8207"/>
                    <a:pt x="3509" y="8200"/>
                  </a:cubicBezTo>
                  <a:lnTo>
                    <a:pt x="3516" y="8200"/>
                  </a:lnTo>
                  <a:cubicBezTo>
                    <a:pt x="3547" y="8186"/>
                    <a:pt x="3586" y="8175"/>
                    <a:pt x="3624" y="8175"/>
                  </a:cubicBezTo>
                  <a:lnTo>
                    <a:pt x="3624" y="8172"/>
                  </a:lnTo>
                  <a:lnTo>
                    <a:pt x="3642" y="8116"/>
                  </a:lnTo>
                  <a:lnTo>
                    <a:pt x="3645" y="8109"/>
                  </a:lnTo>
                  <a:lnTo>
                    <a:pt x="3663" y="8053"/>
                  </a:lnTo>
                  <a:lnTo>
                    <a:pt x="3680" y="7997"/>
                  </a:lnTo>
                  <a:lnTo>
                    <a:pt x="3701" y="7948"/>
                  </a:lnTo>
                  <a:lnTo>
                    <a:pt x="3701" y="7941"/>
                  </a:lnTo>
                  <a:lnTo>
                    <a:pt x="3715" y="7899"/>
                  </a:lnTo>
                  <a:lnTo>
                    <a:pt x="3715" y="7895"/>
                  </a:lnTo>
                  <a:lnTo>
                    <a:pt x="3733" y="7857"/>
                  </a:lnTo>
                  <a:lnTo>
                    <a:pt x="3733" y="7853"/>
                  </a:lnTo>
                  <a:lnTo>
                    <a:pt x="3743" y="7822"/>
                  </a:lnTo>
                  <a:lnTo>
                    <a:pt x="3743" y="7818"/>
                  </a:lnTo>
                  <a:cubicBezTo>
                    <a:pt x="3750" y="7811"/>
                    <a:pt x="3754" y="7801"/>
                    <a:pt x="3757" y="7794"/>
                  </a:cubicBezTo>
                  <a:cubicBezTo>
                    <a:pt x="3768" y="7773"/>
                    <a:pt x="3740" y="7692"/>
                    <a:pt x="3726" y="7650"/>
                  </a:cubicBezTo>
                  <a:cubicBezTo>
                    <a:pt x="3698" y="7563"/>
                    <a:pt x="3659" y="7447"/>
                    <a:pt x="3757" y="7409"/>
                  </a:cubicBezTo>
                  <a:cubicBezTo>
                    <a:pt x="3796" y="7395"/>
                    <a:pt x="3834" y="7391"/>
                    <a:pt x="3876" y="7391"/>
                  </a:cubicBezTo>
                  <a:cubicBezTo>
                    <a:pt x="4009" y="7384"/>
                    <a:pt x="4114" y="7370"/>
                    <a:pt x="4156" y="7251"/>
                  </a:cubicBezTo>
                  <a:cubicBezTo>
                    <a:pt x="4198" y="7129"/>
                    <a:pt x="4258" y="7017"/>
                    <a:pt x="4331" y="6911"/>
                  </a:cubicBezTo>
                  <a:cubicBezTo>
                    <a:pt x="4342" y="6782"/>
                    <a:pt x="4373" y="6530"/>
                    <a:pt x="4485" y="6474"/>
                  </a:cubicBezTo>
                  <a:cubicBezTo>
                    <a:pt x="4505" y="6463"/>
                    <a:pt x="4526" y="6458"/>
                    <a:pt x="4546" y="6458"/>
                  </a:cubicBezTo>
                  <a:cubicBezTo>
                    <a:pt x="4567" y="6458"/>
                    <a:pt x="4587" y="6463"/>
                    <a:pt x="4604" y="6474"/>
                  </a:cubicBezTo>
                  <a:lnTo>
                    <a:pt x="4657" y="6505"/>
                  </a:lnTo>
                  <a:cubicBezTo>
                    <a:pt x="4702" y="6531"/>
                    <a:pt x="4794" y="6584"/>
                    <a:pt x="4831" y="6584"/>
                  </a:cubicBezTo>
                  <a:cubicBezTo>
                    <a:pt x="4834" y="6584"/>
                    <a:pt x="4837" y="6583"/>
                    <a:pt x="4839" y="6582"/>
                  </a:cubicBezTo>
                  <a:cubicBezTo>
                    <a:pt x="4846" y="6572"/>
                    <a:pt x="4846" y="6558"/>
                    <a:pt x="4849" y="6540"/>
                  </a:cubicBezTo>
                  <a:cubicBezTo>
                    <a:pt x="4849" y="6449"/>
                    <a:pt x="4916" y="6365"/>
                    <a:pt x="5007" y="6348"/>
                  </a:cubicBezTo>
                  <a:cubicBezTo>
                    <a:pt x="5056" y="6330"/>
                    <a:pt x="5077" y="6323"/>
                    <a:pt x="5091" y="6271"/>
                  </a:cubicBezTo>
                  <a:cubicBezTo>
                    <a:pt x="5105" y="6201"/>
                    <a:pt x="5147" y="6138"/>
                    <a:pt x="5206" y="6096"/>
                  </a:cubicBezTo>
                  <a:cubicBezTo>
                    <a:pt x="5237" y="6079"/>
                    <a:pt x="5269" y="6073"/>
                    <a:pt x="5302" y="6073"/>
                  </a:cubicBezTo>
                  <a:cubicBezTo>
                    <a:pt x="5345" y="6073"/>
                    <a:pt x="5390" y="6084"/>
                    <a:pt x="5434" y="6096"/>
                  </a:cubicBezTo>
                  <a:cubicBezTo>
                    <a:pt x="5449" y="6102"/>
                    <a:pt x="5464" y="6104"/>
                    <a:pt x="5479" y="6104"/>
                  </a:cubicBezTo>
                  <a:cubicBezTo>
                    <a:pt x="5500" y="6104"/>
                    <a:pt x="5521" y="6099"/>
                    <a:pt x="5539" y="6089"/>
                  </a:cubicBezTo>
                  <a:cubicBezTo>
                    <a:pt x="5553" y="6078"/>
                    <a:pt x="5560" y="6061"/>
                    <a:pt x="5560" y="6047"/>
                  </a:cubicBezTo>
                  <a:cubicBezTo>
                    <a:pt x="5560" y="5945"/>
                    <a:pt x="5662" y="5924"/>
                    <a:pt x="5763" y="5903"/>
                  </a:cubicBezTo>
                  <a:cubicBezTo>
                    <a:pt x="5868" y="5889"/>
                    <a:pt x="5966" y="5851"/>
                    <a:pt x="6057" y="5798"/>
                  </a:cubicBezTo>
                  <a:cubicBezTo>
                    <a:pt x="6096" y="5770"/>
                    <a:pt x="6127" y="5746"/>
                    <a:pt x="6162" y="5721"/>
                  </a:cubicBezTo>
                  <a:cubicBezTo>
                    <a:pt x="6267" y="5645"/>
                    <a:pt x="6358" y="5580"/>
                    <a:pt x="6438" y="5580"/>
                  </a:cubicBezTo>
                  <a:cubicBezTo>
                    <a:pt x="6476" y="5580"/>
                    <a:pt x="6511" y="5593"/>
                    <a:pt x="6544" y="5627"/>
                  </a:cubicBezTo>
                  <a:cubicBezTo>
                    <a:pt x="6547" y="5627"/>
                    <a:pt x="6551" y="5630"/>
                    <a:pt x="6554" y="5630"/>
                  </a:cubicBezTo>
                  <a:cubicBezTo>
                    <a:pt x="6607" y="5648"/>
                    <a:pt x="6663" y="5658"/>
                    <a:pt x="6719" y="5662"/>
                  </a:cubicBezTo>
                  <a:lnTo>
                    <a:pt x="6838" y="5662"/>
                  </a:lnTo>
                  <a:cubicBezTo>
                    <a:pt x="6862" y="5662"/>
                    <a:pt x="6886" y="5663"/>
                    <a:pt x="6911" y="5663"/>
                  </a:cubicBezTo>
                  <a:cubicBezTo>
                    <a:pt x="6994" y="5663"/>
                    <a:pt x="7076" y="5658"/>
                    <a:pt x="7160" y="5644"/>
                  </a:cubicBezTo>
                  <a:lnTo>
                    <a:pt x="7167" y="5641"/>
                  </a:lnTo>
                  <a:cubicBezTo>
                    <a:pt x="7188" y="5630"/>
                    <a:pt x="7209" y="5620"/>
                    <a:pt x="7230" y="5606"/>
                  </a:cubicBezTo>
                  <a:cubicBezTo>
                    <a:pt x="7312" y="5557"/>
                    <a:pt x="7430" y="5488"/>
                    <a:pt x="7571" y="5488"/>
                  </a:cubicBezTo>
                  <a:cubicBezTo>
                    <a:pt x="7593" y="5488"/>
                    <a:pt x="7616" y="5490"/>
                    <a:pt x="7640" y="5494"/>
                  </a:cubicBezTo>
                  <a:cubicBezTo>
                    <a:pt x="7660" y="5497"/>
                    <a:pt x="7685" y="5499"/>
                    <a:pt x="7713" y="5499"/>
                  </a:cubicBezTo>
                  <a:cubicBezTo>
                    <a:pt x="7827" y="5499"/>
                    <a:pt x="7991" y="5473"/>
                    <a:pt x="8137" y="5448"/>
                  </a:cubicBezTo>
                  <a:cubicBezTo>
                    <a:pt x="8252" y="5427"/>
                    <a:pt x="8368" y="5417"/>
                    <a:pt x="8487" y="5410"/>
                  </a:cubicBezTo>
                  <a:cubicBezTo>
                    <a:pt x="8606" y="5410"/>
                    <a:pt x="8669" y="5322"/>
                    <a:pt x="8728" y="5249"/>
                  </a:cubicBezTo>
                  <a:cubicBezTo>
                    <a:pt x="8742" y="5228"/>
                    <a:pt x="8760" y="5207"/>
                    <a:pt x="8777" y="5186"/>
                  </a:cubicBezTo>
                  <a:cubicBezTo>
                    <a:pt x="8809" y="5130"/>
                    <a:pt x="8833" y="5074"/>
                    <a:pt x="8851" y="5011"/>
                  </a:cubicBezTo>
                  <a:cubicBezTo>
                    <a:pt x="8886" y="4902"/>
                    <a:pt x="8910" y="4828"/>
                    <a:pt x="8949" y="4786"/>
                  </a:cubicBezTo>
                  <a:lnTo>
                    <a:pt x="8949" y="4779"/>
                  </a:lnTo>
                  <a:lnTo>
                    <a:pt x="8949" y="4776"/>
                  </a:lnTo>
                  <a:lnTo>
                    <a:pt x="8949" y="4769"/>
                  </a:lnTo>
                  <a:lnTo>
                    <a:pt x="8949" y="4765"/>
                  </a:lnTo>
                  <a:lnTo>
                    <a:pt x="8949" y="4758"/>
                  </a:lnTo>
                  <a:lnTo>
                    <a:pt x="8949" y="4751"/>
                  </a:lnTo>
                  <a:lnTo>
                    <a:pt x="8949" y="4744"/>
                  </a:lnTo>
                  <a:lnTo>
                    <a:pt x="8949" y="4737"/>
                  </a:lnTo>
                  <a:lnTo>
                    <a:pt x="8949" y="4727"/>
                  </a:lnTo>
                  <a:lnTo>
                    <a:pt x="8949" y="4720"/>
                  </a:lnTo>
                  <a:lnTo>
                    <a:pt x="8949" y="4709"/>
                  </a:lnTo>
                  <a:lnTo>
                    <a:pt x="8949" y="4695"/>
                  </a:lnTo>
                  <a:lnTo>
                    <a:pt x="8949" y="4688"/>
                  </a:lnTo>
                  <a:lnTo>
                    <a:pt x="8949" y="4671"/>
                  </a:lnTo>
                  <a:lnTo>
                    <a:pt x="8949" y="4664"/>
                  </a:lnTo>
                  <a:lnTo>
                    <a:pt x="8949" y="4646"/>
                  </a:lnTo>
                  <a:lnTo>
                    <a:pt x="8949" y="4639"/>
                  </a:lnTo>
                  <a:lnTo>
                    <a:pt x="8949" y="4622"/>
                  </a:lnTo>
                  <a:lnTo>
                    <a:pt x="8949" y="4611"/>
                  </a:lnTo>
                  <a:lnTo>
                    <a:pt x="8949" y="4590"/>
                  </a:lnTo>
                  <a:lnTo>
                    <a:pt x="8949" y="4580"/>
                  </a:lnTo>
                  <a:lnTo>
                    <a:pt x="8949" y="4562"/>
                  </a:lnTo>
                  <a:lnTo>
                    <a:pt x="8949" y="4548"/>
                  </a:lnTo>
                  <a:lnTo>
                    <a:pt x="8949" y="4527"/>
                  </a:lnTo>
                  <a:lnTo>
                    <a:pt x="8949" y="4412"/>
                  </a:lnTo>
                  <a:lnTo>
                    <a:pt x="8949" y="4398"/>
                  </a:lnTo>
                  <a:lnTo>
                    <a:pt x="8949" y="4370"/>
                  </a:lnTo>
                  <a:lnTo>
                    <a:pt x="8949" y="4328"/>
                  </a:lnTo>
                  <a:lnTo>
                    <a:pt x="8949" y="4307"/>
                  </a:lnTo>
                  <a:lnTo>
                    <a:pt x="8949" y="4279"/>
                  </a:lnTo>
                  <a:lnTo>
                    <a:pt x="8949" y="4258"/>
                  </a:lnTo>
                  <a:lnTo>
                    <a:pt x="8949" y="4230"/>
                  </a:lnTo>
                  <a:lnTo>
                    <a:pt x="8949" y="4205"/>
                  </a:lnTo>
                  <a:lnTo>
                    <a:pt x="8949" y="4174"/>
                  </a:lnTo>
                  <a:lnTo>
                    <a:pt x="8949" y="4153"/>
                  </a:lnTo>
                  <a:lnTo>
                    <a:pt x="8949" y="4118"/>
                  </a:lnTo>
                  <a:lnTo>
                    <a:pt x="8949" y="4093"/>
                  </a:lnTo>
                  <a:lnTo>
                    <a:pt x="8949" y="4062"/>
                  </a:lnTo>
                  <a:lnTo>
                    <a:pt x="8949" y="4034"/>
                  </a:lnTo>
                  <a:lnTo>
                    <a:pt x="8949" y="4002"/>
                  </a:lnTo>
                  <a:lnTo>
                    <a:pt x="8949" y="3939"/>
                  </a:lnTo>
                  <a:lnTo>
                    <a:pt x="8949" y="3908"/>
                  </a:lnTo>
                  <a:lnTo>
                    <a:pt x="8949" y="3876"/>
                  </a:lnTo>
                  <a:lnTo>
                    <a:pt x="8949" y="3838"/>
                  </a:lnTo>
                  <a:lnTo>
                    <a:pt x="8949" y="3810"/>
                  </a:lnTo>
                  <a:lnTo>
                    <a:pt x="8949" y="3768"/>
                  </a:lnTo>
                  <a:lnTo>
                    <a:pt x="8949" y="3736"/>
                  </a:lnTo>
                  <a:lnTo>
                    <a:pt x="8949" y="3694"/>
                  </a:lnTo>
                  <a:lnTo>
                    <a:pt x="8949" y="3663"/>
                  </a:lnTo>
                  <a:lnTo>
                    <a:pt x="8949" y="3617"/>
                  </a:lnTo>
                  <a:lnTo>
                    <a:pt x="8949" y="3589"/>
                  </a:lnTo>
                  <a:lnTo>
                    <a:pt x="8949" y="3540"/>
                  </a:lnTo>
                  <a:lnTo>
                    <a:pt x="8949" y="3509"/>
                  </a:lnTo>
                  <a:lnTo>
                    <a:pt x="8949" y="3460"/>
                  </a:lnTo>
                  <a:lnTo>
                    <a:pt x="8931" y="3463"/>
                  </a:lnTo>
                  <a:cubicBezTo>
                    <a:pt x="8756" y="3498"/>
                    <a:pt x="8567" y="3540"/>
                    <a:pt x="8564" y="3544"/>
                  </a:cubicBezTo>
                  <a:lnTo>
                    <a:pt x="8522" y="3551"/>
                  </a:lnTo>
                  <a:lnTo>
                    <a:pt x="8483" y="3561"/>
                  </a:lnTo>
                  <a:lnTo>
                    <a:pt x="8483" y="3477"/>
                  </a:lnTo>
                  <a:lnTo>
                    <a:pt x="8483" y="3474"/>
                  </a:lnTo>
                  <a:lnTo>
                    <a:pt x="8483" y="3463"/>
                  </a:lnTo>
                  <a:lnTo>
                    <a:pt x="8483" y="3460"/>
                  </a:lnTo>
                  <a:lnTo>
                    <a:pt x="8483" y="3449"/>
                  </a:lnTo>
                  <a:lnTo>
                    <a:pt x="8483" y="3439"/>
                  </a:lnTo>
                  <a:lnTo>
                    <a:pt x="8483" y="3428"/>
                  </a:lnTo>
                  <a:lnTo>
                    <a:pt x="8483" y="3414"/>
                  </a:lnTo>
                  <a:lnTo>
                    <a:pt x="8483" y="3400"/>
                  </a:lnTo>
                  <a:lnTo>
                    <a:pt x="8483" y="3383"/>
                  </a:lnTo>
                  <a:lnTo>
                    <a:pt x="8483" y="3369"/>
                  </a:lnTo>
                  <a:cubicBezTo>
                    <a:pt x="8483" y="3365"/>
                    <a:pt x="8483" y="3355"/>
                    <a:pt x="8480" y="3348"/>
                  </a:cubicBezTo>
                  <a:cubicBezTo>
                    <a:pt x="8476" y="3337"/>
                    <a:pt x="8480" y="3337"/>
                    <a:pt x="8476" y="3334"/>
                  </a:cubicBezTo>
                  <a:cubicBezTo>
                    <a:pt x="8476" y="3330"/>
                    <a:pt x="8473" y="3316"/>
                    <a:pt x="8473" y="3309"/>
                  </a:cubicBezTo>
                  <a:lnTo>
                    <a:pt x="8469" y="3295"/>
                  </a:lnTo>
                  <a:cubicBezTo>
                    <a:pt x="8469" y="3285"/>
                    <a:pt x="8466" y="3278"/>
                    <a:pt x="8462" y="3267"/>
                  </a:cubicBezTo>
                  <a:lnTo>
                    <a:pt x="8459" y="3253"/>
                  </a:lnTo>
                  <a:cubicBezTo>
                    <a:pt x="8455" y="3243"/>
                    <a:pt x="8452" y="3232"/>
                    <a:pt x="8448" y="3225"/>
                  </a:cubicBezTo>
                  <a:lnTo>
                    <a:pt x="8445" y="3211"/>
                  </a:lnTo>
                  <a:cubicBezTo>
                    <a:pt x="8441" y="3201"/>
                    <a:pt x="8438" y="3190"/>
                    <a:pt x="8434" y="3180"/>
                  </a:cubicBezTo>
                  <a:lnTo>
                    <a:pt x="8427" y="3169"/>
                  </a:lnTo>
                  <a:cubicBezTo>
                    <a:pt x="8424" y="3159"/>
                    <a:pt x="8420" y="3148"/>
                    <a:pt x="8413" y="3138"/>
                  </a:cubicBezTo>
                  <a:cubicBezTo>
                    <a:pt x="8410" y="3127"/>
                    <a:pt x="8410" y="3127"/>
                    <a:pt x="8406" y="3120"/>
                  </a:cubicBezTo>
                  <a:cubicBezTo>
                    <a:pt x="8403" y="3117"/>
                    <a:pt x="8396" y="3103"/>
                    <a:pt x="8392" y="3096"/>
                  </a:cubicBezTo>
                  <a:cubicBezTo>
                    <a:pt x="8385" y="3085"/>
                    <a:pt x="8385" y="3082"/>
                    <a:pt x="8382" y="3078"/>
                  </a:cubicBezTo>
                  <a:cubicBezTo>
                    <a:pt x="8375" y="3071"/>
                    <a:pt x="8371" y="3064"/>
                    <a:pt x="8364" y="3054"/>
                  </a:cubicBezTo>
                  <a:cubicBezTo>
                    <a:pt x="8361" y="3047"/>
                    <a:pt x="8354" y="3043"/>
                    <a:pt x="8350" y="3036"/>
                  </a:cubicBezTo>
                  <a:cubicBezTo>
                    <a:pt x="8343" y="3033"/>
                    <a:pt x="8340" y="3026"/>
                    <a:pt x="8333" y="3019"/>
                  </a:cubicBezTo>
                  <a:cubicBezTo>
                    <a:pt x="8329" y="3012"/>
                    <a:pt x="8322" y="3005"/>
                    <a:pt x="8315" y="3001"/>
                  </a:cubicBezTo>
                  <a:cubicBezTo>
                    <a:pt x="8308" y="2994"/>
                    <a:pt x="8305" y="2991"/>
                    <a:pt x="8298" y="2987"/>
                  </a:cubicBezTo>
                  <a:cubicBezTo>
                    <a:pt x="8284" y="2977"/>
                    <a:pt x="8270" y="2966"/>
                    <a:pt x="8256" y="2959"/>
                  </a:cubicBezTo>
                  <a:cubicBezTo>
                    <a:pt x="8004" y="2812"/>
                    <a:pt x="7671" y="2774"/>
                    <a:pt x="7668" y="2774"/>
                  </a:cubicBezTo>
                  <a:lnTo>
                    <a:pt x="7664" y="2774"/>
                  </a:lnTo>
                  <a:lnTo>
                    <a:pt x="7633" y="2770"/>
                  </a:lnTo>
                  <a:lnTo>
                    <a:pt x="7619" y="2742"/>
                  </a:lnTo>
                  <a:cubicBezTo>
                    <a:pt x="7619" y="2738"/>
                    <a:pt x="7426" y="2399"/>
                    <a:pt x="7282" y="2255"/>
                  </a:cubicBezTo>
                  <a:lnTo>
                    <a:pt x="7272" y="2245"/>
                  </a:lnTo>
                  <a:lnTo>
                    <a:pt x="7261" y="2238"/>
                  </a:lnTo>
                  <a:lnTo>
                    <a:pt x="7251" y="2231"/>
                  </a:lnTo>
                  <a:lnTo>
                    <a:pt x="7233" y="2217"/>
                  </a:lnTo>
                  <a:cubicBezTo>
                    <a:pt x="6915" y="1982"/>
                    <a:pt x="5294" y="901"/>
                    <a:pt x="3936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0" name="Google Shape;1280;p145"/>
            <p:cNvSpPr/>
            <p:nvPr/>
          </p:nvSpPr>
          <p:spPr>
            <a:xfrm>
              <a:off x="2072674" y="1899590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4"/>
                  </a:moveTo>
                  <a:lnTo>
                    <a:pt x="1" y="0"/>
                  </a:lnTo>
                  <a:cubicBezTo>
                    <a:pt x="1" y="4"/>
                    <a:pt x="1" y="11"/>
                    <a:pt x="1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1" name="Google Shape;1281;p145"/>
            <p:cNvSpPr/>
            <p:nvPr/>
          </p:nvSpPr>
          <p:spPr>
            <a:xfrm>
              <a:off x="2072729" y="1900635"/>
              <a:ext cx="14" cy="1154"/>
            </a:xfrm>
            <a:custGeom>
              <a:rect b="b" l="l" r="r" t="t"/>
              <a:pathLst>
                <a:path extrusionOk="0" h="85" w="1">
                  <a:moveTo>
                    <a:pt x="0" y="0"/>
                  </a:moveTo>
                  <a:lnTo>
                    <a:pt x="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2" name="Google Shape;1282;p145"/>
            <p:cNvSpPr/>
            <p:nvPr/>
          </p:nvSpPr>
          <p:spPr>
            <a:xfrm>
              <a:off x="2055607" y="1883514"/>
              <a:ext cx="299" cy="204"/>
            </a:xfrm>
            <a:custGeom>
              <a:rect b="b" l="l" r="r" t="t"/>
              <a:pathLst>
                <a:path extrusionOk="0" h="15" w="22">
                  <a:moveTo>
                    <a:pt x="22" y="1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3" name="Google Shape;1283;p145"/>
            <p:cNvSpPr/>
            <p:nvPr/>
          </p:nvSpPr>
          <p:spPr>
            <a:xfrm>
              <a:off x="2070298" y="1894172"/>
              <a:ext cx="299" cy="244"/>
            </a:xfrm>
            <a:custGeom>
              <a:rect b="b" l="l" r="r" t="t"/>
              <a:pathLst>
                <a:path extrusionOk="0" h="18" w="22">
                  <a:moveTo>
                    <a:pt x="1" y="0"/>
                  </a:moveTo>
                  <a:cubicBezTo>
                    <a:pt x="8" y="7"/>
                    <a:pt x="15" y="11"/>
                    <a:pt x="22" y="18"/>
                  </a:cubicBezTo>
                  <a:cubicBezTo>
                    <a:pt x="15" y="11"/>
                    <a:pt x="8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4" name="Google Shape;1284;p145"/>
            <p:cNvSpPr/>
            <p:nvPr/>
          </p:nvSpPr>
          <p:spPr>
            <a:xfrm>
              <a:off x="2072104" y="1897023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2" y="4"/>
                  </a:lnTo>
                  <a:lnTo>
                    <a:pt x="1" y="0"/>
                  </a:lnTo>
                  <a:close/>
                  <a:moveTo>
                    <a:pt x="2" y="4"/>
                  </a:moveTo>
                  <a:lnTo>
                    <a:pt x="4" y="14"/>
                  </a:lnTo>
                  <a:cubicBezTo>
                    <a:pt x="4" y="9"/>
                    <a:pt x="3" y="6"/>
                    <a:pt x="2" y="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5" name="Google Shape;1285;p145"/>
            <p:cNvSpPr/>
            <p:nvPr/>
          </p:nvSpPr>
          <p:spPr>
            <a:xfrm>
              <a:off x="2056042" y="1883799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6" name="Google Shape;1286;p145"/>
            <p:cNvSpPr/>
            <p:nvPr/>
          </p:nvSpPr>
          <p:spPr>
            <a:xfrm>
              <a:off x="2072443" y="1898164"/>
              <a:ext cx="54" cy="204"/>
            </a:xfrm>
            <a:custGeom>
              <a:rect b="b" l="l" r="r" t="t"/>
              <a:pathLst>
                <a:path extrusionOk="0" h="15" w="4">
                  <a:moveTo>
                    <a:pt x="4" y="1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7" name="Google Shape;1287;p145"/>
            <p:cNvSpPr/>
            <p:nvPr/>
          </p:nvSpPr>
          <p:spPr>
            <a:xfrm>
              <a:off x="2072633" y="1899155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15"/>
                  </a:moveTo>
                  <a:lnTo>
                    <a:pt x="0" y="1"/>
                  </a:lnTo>
                  <a:cubicBezTo>
                    <a:pt x="0" y="4"/>
                    <a:pt x="0" y="11"/>
                    <a:pt x="0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8" name="Google Shape;1288;p145"/>
            <p:cNvSpPr/>
            <p:nvPr/>
          </p:nvSpPr>
          <p:spPr>
            <a:xfrm>
              <a:off x="2071588" y="1895829"/>
              <a:ext cx="109" cy="204"/>
            </a:xfrm>
            <a:custGeom>
              <a:rect b="b" l="l" r="r" t="t"/>
              <a:pathLst>
                <a:path extrusionOk="0" h="15" w="8">
                  <a:moveTo>
                    <a:pt x="0" y="1"/>
                  </a:moveTo>
                  <a:lnTo>
                    <a:pt x="0" y="1"/>
                  </a:lnTo>
                  <a:cubicBezTo>
                    <a:pt x="0" y="3"/>
                    <a:pt x="2" y="6"/>
                    <a:pt x="4" y="9"/>
                  </a:cubicBezTo>
                  <a:lnTo>
                    <a:pt x="4" y="9"/>
                  </a:lnTo>
                  <a:cubicBezTo>
                    <a:pt x="3" y="6"/>
                    <a:pt x="2" y="3"/>
                    <a:pt x="0" y="1"/>
                  </a:cubicBezTo>
                  <a:close/>
                  <a:moveTo>
                    <a:pt x="4" y="9"/>
                  </a:moveTo>
                  <a:cubicBezTo>
                    <a:pt x="5" y="11"/>
                    <a:pt x="6" y="13"/>
                    <a:pt x="7" y="15"/>
                  </a:cubicBezTo>
                  <a:cubicBezTo>
                    <a:pt x="6" y="13"/>
                    <a:pt x="5" y="11"/>
                    <a:pt x="4" y="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9" name="Google Shape;1289;p145"/>
            <p:cNvSpPr/>
            <p:nvPr/>
          </p:nvSpPr>
          <p:spPr>
            <a:xfrm>
              <a:off x="2071208" y="1895218"/>
              <a:ext cx="204" cy="244"/>
            </a:xfrm>
            <a:custGeom>
              <a:rect b="b" l="l" r="r" t="t"/>
              <a:pathLst>
                <a:path extrusionOk="0" h="18" w="15">
                  <a:moveTo>
                    <a:pt x="14" y="18"/>
                  </a:moveTo>
                  <a:cubicBezTo>
                    <a:pt x="11" y="11"/>
                    <a:pt x="4" y="7"/>
                    <a:pt x="0" y="0"/>
                  </a:cubicBezTo>
                  <a:cubicBezTo>
                    <a:pt x="4" y="7"/>
                    <a:pt x="11" y="11"/>
                    <a:pt x="14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0" name="Google Shape;1290;p145"/>
            <p:cNvSpPr/>
            <p:nvPr/>
          </p:nvSpPr>
          <p:spPr>
            <a:xfrm>
              <a:off x="2072253" y="1897594"/>
              <a:ext cx="109" cy="204"/>
            </a:xfrm>
            <a:custGeom>
              <a:rect b="b" l="l" r="r" t="t"/>
              <a:pathLst>
                <a:path extrusionOk="0" h="15" w="8">
                  <a:moveTo>
                    <a:pt x="7" y="1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1" name="Google Shape;1291;p145"/>
            <p:cNvSpPr/>
            <p:nvPr/>
          </p:nvSpPr>
          <p:spPr>
            <a:xfrm>
              <a:off x="2060848" y="1890642"/>
              <a:ext cx="679" cy="448"/>
            </a:xfrm>
            <a:custGeom>
              <a:rect b="b" l="l" r="r" t="t"/>
              <a:pathLst>
                <a:path extrusionOk="0" h="33" w="50">
                  <a:moveTo>
                    <a:pt x="0" y="1"/>
                  </a:moveTo>
                  <a:lnTo>
                    <a:pt x="18" y="29"/>
                  </a:lnTo>
                  <a:lnTo>
                    <a:pt x="49" y="33"/>
                  </a:lnTo>
                  <a:lnTo>
                    <a:pt x="18" y="2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2" name="Google Shape;1292;p145"/>
            <p:cNvSpPr/>
            <p:nvPr/>
          </p:nvSpPr>
          <p:spPr>
            <a:xfrm>
              <a:off x="2072729" y="1899915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15"/>
                  </a:moveTo>
                  <a:lnTo>
                    <a:pt x="0" y="1"/>
                  </a:lnTo>
                  <a:cubicBezTo>
                    <a:pt x="0" y="8"/>
                    <a:pt x="0" y="11"/>
                    <a:pt x="0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3" name="Google Shape;1293;p145"/>
            <p:cNvSpPr/>
            <p:nvPr/>
          </p:nvSpPr>
          <p:spPr>
            <a:xfrm>
              <a:off x="2073815" y="1900445"/>
              <a:ext cx="5010" cy="1100"/>
            </a:xfrm>
            <a:custGeom>
              <a:rect b="b" l="l" r="r" t="t"/>
              <a:pathLst>
                <a:path extrusionOk="0" h="81" w="369">
                  <a:moveTo>
                    <a:pt x="368" y="0"/>
                  </a:moveTo>
                  <a:cubicBezTo>
                    <a:pt x="193" y="35"/>
                    <a:pt x="4" y="81"/>
                    <a:pt x="1" y="81"/>
                  </a:cubicBezTo>
                  <a:cubicBezTo>
                    <a:pt x="4" y="81"/>
                    <a:pt x="193" y="39"/>
                    <a:pt x="36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4" name="Google Shape;1294;p145"/>
            <p:cNvSpPr/>
            <p:nvPr/>
          </p:nvSpPr>
          <p:spPr>
            <a:xfrm>
              <a:off x="2010883" y="1853426"/>
              <a:ext cx="44738" cy="30101"/>
            </a:xfrm>
            <a:custGeom>
              <a:rect b="b" l="l" r="r" t="t"/>
              <a:pathLst>
                <a:path extrusionOk="0" h="2217" w="3295">
                  <a:moveTo>
                    <a:pt x="1" y="1"/>
                  </a:moveTo>
                  <a:cubicBezTo>
                    <a:pt x="754" y="501"/>
                    <a:pt x="1590" y="1057"/>
                    <a:pt x="2239" y="1493"/>
                  </a:cubicBezTo>
                  <a:lnTo>
                    <a:pt x="2239" y="1493"/>
                  </a:lnTo>
                  <a:cubicBezTo>
                    <a:pt x="1613" y="1072"/>
                    <a:pt x="800" y="530"/>
                    <a:pt x="1" y="1"/>
                  </a:cubicBezTo>
                  <a:close/>
                  <a:moveTo>
                    <a:pt x="2239" y="1493"/>
                  </a:moveTo>
                  <a:lnTo>
                    <a:pt x="2239" y="1493"/>
                  </a:lnTo>
                  <a:cubicBezTo>
                    <a:pt x="2764" y="1847"/>
                    <a:pt x="3156" y="2115"/>
                    <a:pt x="3295" y="2217"/>
                  </a:cubicBezTo>
                  <a:cubicBezTo>
                    <a:pt x="3155" y="2113"/>
                    <a:pt x="2757" y="1841"/>
                    <a:pt x="2239" y="149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5" name="Google Shape;1295;p145"/>
            <p:cNvSpPr/>
            <p:nvPr/>
          </p:nvSpPr>
          <p:spPr>
            <a:xfrm>
              <a:off x="2069538" y="1893602"/>
              <a:ext cx="584" cy="394"/>
            </a:xfrm>
            <a:custGeom>
              <a:rect b="b" l="l" r="r" t="t"/>
              <a:pathLst>
                <a:path extrusionOk="0" h="29" w="43">
                  <a:moveTo>
                    <a:pt x="43" y="28"/>
                  </a:moveTo>
                  <a:cubicBezTo>
                    <a:pt x="29" y="18"/>
                    <a:pt x="15" y="7"/>
                    <a:pt x="1" y="0"/>
                  </a:cubicBezTo>
                  <a:cubicBezTo>
                    <a:pt x="15" y="7"/>
                    <a:pt x="29" y="18"/>
                    <a:pt x="43" y="2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6" name="Google Shape;1296;p145"/>
            <p:cNvSpPr/>
            <p:nvPr/>
          </p:nvSpPr>
          <p:spPr>
            <a:xfrm>
              <a:off x="2070828" y="1894647"/>
              <a:ext cx="204" cy="299"/>
            </a:xfrm>
            <a:custGeom>
              <a:rect b="b" l="l" r="r" t="t"/>
              <a:pathLst>
                <a:path extrusionOk="0" h="22" w="15">
                  <a:moveTo>
                    <a:pt x="0" y="0"/>
                  </a:moveTo>
                  <a:cubicBezTo>
                    <a:pt x="4" y="11"/>
                    <a:pt x="7" y="14"/>
                    <a:pt x="14" y="21"/>
                  </a:cubicBezTo>
                  <a:cubicBezTo>
                    <a:pt x="7" y="14"/>
                    <a:pt x="4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7" name="Google Shape;1297;p145"/>
            <p:cNvSpPr/>
            <p:nvPr/>
          </p:nvSpPr>
          <p:spPr>
            <a:xfrm>
              <a:off x="2072729" y="1900255"/>
              <a:ext cx="14" cy="149"/>
            </a:xfrm>
            <a:custGeom>
              <a:rect b="b" l="l" r="r" t="t"/>
              <a:pathLst>
                <a:path extrusionOk="0" h="11" w="1">
                  <a:moveTo>
                    <a:pt x="0" y="11"/>
                  </a:moveTo>
                  <a:lnTo>
                    <a:pt x="0" y="0"/>
                  </a:lnTo>
                  <a:cubicBezTo>
                    <a:pt x="0" y="4"/>
                    <a:pt x="0" y="7"/>
                    <a:pt x="0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8" name="Google Shape;1298;p145"/>
            <p:cNvSpPr/>
            <p:nvPr/>
          </p:nvSpPr>
          <p:spPr>
            <a:xfrm>
              <a:off x="2072729" y="1900486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9" name="Google Shape;1299;p145"/>
            <p:cNvSpPr/>
            <p:nvPr/>
          </p:nvSpPr>
          <p:spPr>
            <a:xfrm>
              <a:off x="2079042" y="1900391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1"/>
                  </a:move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0" name="Google Shape;1300;p145"/>
            <p:cNvSpPr/>
            <p:nvPr/>
          </p:nvSpPr>
          <p:spPr>
            <a:xfrm>
              <a:off x="2072538" y="1898680"/>
              <a:ext cx="54" cy="204"/>
            </a:xfrm>
            <a:custGeom>
              <a:rect b="b" l="l" r="r" t="t"/>
              <a:pathLst>
                <a:path extrusionOk="0" h="15" w="4">
                  <a:moveTo>
                    <a:pt x="0" y="1"/>
                  </a:moveTo>
                  <a:cubicBezTo>
                    <a:pt x="0" y="4"/>
                    <a:pt x="0" y="11"/>
                    <a:pt x="4" y="15"/>
                  </a:cubicBezTo>
                  <a:cubicBezTo>
                    <a:pt x="4" y="11"/>
                    <a:pt x="4" y="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1" name="Google Shape;1301;p145"/>
            <p:cNvSpPr/>
            <p:nvPr/>
          </p:nvSpPr>
          <p:spPr>
            <a:xfrm>
              <a:off x="2071873" y="1896453"/>
              <a:ext cx="109" cy="149"/>
            </a:xfrm>
            <a:custGeom>
              <a:rect b="b" l="l" r="r" t="t"/>
              <a:pathLst>
                <a:path extrusionOk="0" h="11" w="8">
                  <a:moveTo>
                    <a:pt x="7" y="11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2" name="Google Shape;1302;p145"/>
            <p:cNvSpPr/>
            <p:nvPr/>
          </p:nvSpPr>
          <p:spPr>
            <a:xfrm>
              <a:off x="1964013" y="1946120"/>
              <a:ext cx="109" cy="1534"/>
            </a:xfrm>
            <a:custGeom>
              <a:rect b="b" l="l" r="r" t="t"/>
              <a:pathLst>
                <a:path extrusionOk="0" h="113" w="8">
                  <a:moveTo>
                    <a:pt x="1" y="0"/>
                  </a:moveTo>
                  <a:cubicBezTo>
                    <a:pt x="4" y="35"/>
                    <a:pt x="8" y="74"/>
                    <a:pt x="8" y="113"/>
                  </a:cubicBezTo>
                  <a:cubicBezTo>
                    <a:pt x="8" y="70"/>
                    <a:pt x="4" y="28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3" name="Google Shape;1303;p145"/>
            <p:cNvSpPr/>
            <p:nvPr/>
          </p:nvSpPr>
          <p:spPr>
            <a:xfrm>
              <a:off x="1964013" y="1950872"/>
              <a:ext cx="14" cy="543"/>
            </a:xfrm>
            <a:custGeom>
              <a:rect b="b" l="l" r="r" t="t"/>
              <a:pathLst>
                <a:path extrusionOk="0" h="40" w="1">
                  <a:moveTo>
                    <a:pt x="1" y="39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4" name="Google Shape;1304;p145"/>
            <p:cNvSpPr/>
            <p:nvPr/>
          </p:nvSpPr>
          <p:spPr>
            <a:xfrm>
              <a:off x="1957361" y="1933683"/>
              <a:ext cx="1629" cy="2702"/>
            </a:xfrm>
            <a:custGeom>
              <a:rect b="b" l="l" r="r" t="t"/>
              <a:pathLst>
                <a:path extrusionOk="0" h="199" w="120">
                  <a:moveTo>
                    <a:pt x="1" y="0"/>
                  </a:moveTo>
                  <a:cubicBezTo>
                    <a:pt x="4" y="17"/>
                    <a:pt x="11" y="31"/>
                    <a:pt x="11" y="38"/>
                  </a:cubicBezTo>
                  <a:lnTo>
                    <a:pt x="120" y="199"/>
                  </a:lnTo>
                  <a:lnTo>
                    <a:pt x="15" y="38"/>
                  </a:lnTo>
                  <a:cubicBezTo>
                    <a:pt x="11" y="31"/>
                    <a:pt x="4" y="1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5" name="Google Shape;1305;p145"/>
            <p:cNvSpPr/>
            <p:nvPr/>
          </p:nvSpPr>
          <p:spPr>
            <a:xfrm>
              <a:off x="1992866" y="1964748"/>
              <a:ext cx="204" cy="163"/>
            </a:xfrm>
            <a:custGeom>
              <a:rect b="b" l="l" r="r" t="t"/>
              <a:pathLst>
                <a:path extrusionOk="0" h="12" w="15">
                  <a:moveTo>
                    <a:pt x="15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6" name="Google Shape;1306;p145"/>
            <p:cNvSpPr/>
            <p:nvPr/>
          </p:nvSpPr>
          <p:spPr>
            <a:xfrm>
              <a:off x="1994631" y="1966269"/>
              <a:ext cx="109" cy="163"/>
            </a:xfrm>
            <a:custGeom>
              <a:rect b="b" l="l" r="r" t="t"/>
              <a:pathLst>
                <a:path extrusionOk="0" h="12" w="8">
                  <a:moveTo>
                    <a:pt x="7" y="1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7" name="Google Shape;1307;p145"/>
            <p:cNvSpPr/>
            <p:nvPr/>
          </p:nvSpPr>
          <p:spPr>
            <a:xfrm>
              <a:off x="2004325" y="1964843"/>
              <a:ext cx="448" cy="258"/>
            </a:xfrm>
            <a:custGeom>
              <a:rect b="b" l="l" r="r" t="t"/>
              <a:pathLst>
                <a:path extrusionOk="0" h="19" w="33">
                  <a:moveTo>
                    <a:pt x="32" y="1"/>
                  </a:moveTo>
                  <a:cubicBezTo>
                    <a:pt x="22" y="4"/>
                    <a:pt x="11" y="11"/>
                    <a:pt x="1" y="18"/>
                  </a:cubicBezTo>
                  <a:cubicBezTo>
                    <a:pt x="11" y="11"/>
                    <a:pt x="22" y="4"/>
                    <a:pt x="3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8" name="Google Shape;1308;p145"/>
            <p:cNvSpPr/>
            <p:nvPr/>
          </p:nvSpPr>
          <p:spPr>
            <a:xfrm>
              <a:off x="1988589" y="1966133"/>
              <a:ext cx="733" cy="299"/>
            </a:xfrm>
            <a:custGeom>
              <a:rect b="b" l="l" r="r" t="t"/>
              <a:pathLst>
                <a:path extrusionOk="0" h="22" w="54">
                  <a:moveTo>
                    <a:pt x="1" y="0"/>
                  </a:moveTo>
                  <a:lnTo>
                    <a:pt x="11" y="11"/>
                  </a:lnTo>
                  <a:cubicBezTo>
                    <a:pt x="22" y="18"/>
                    <a:pt x="36" y="21"/>
                    <a:pt x="50" y="21"/>
                  </a:cubicBezTo>
                  <a:lnTo>
                    <a:pt x="53" y="21"/>
                  </a:lnTo>
                  <a:cubicBezTo>
                    <a:pt x="32" y="21"/>
                    <a:pt x="15" y="1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9" name="Google Shape;1309;p145"/>
            <p:cNvSpPr/>
            <p:nvPr/>
          </p:nvSpPr>
          <p:spPr>
            <a:xfrm>
              <a:off x="1989634" y="1964558"/>
              <a:ext cx="1494" cy="1534"/>
            </a:xfrm>
            <a:custGeom>
              <a:rect b="b" l="l" r="r" t="t"/>
              <a:pathLst>
                <a:path extrusionOk="0" h="113" w="110">
                  <a:moveTo>
                    <a:pt x="8" y="99"/>
                  </a:moveTo>
                  <a:cubicBezTo>
                    <a:pt x="8" y="102"/>
                    <a:pt x="4" y="106"/>
                    <a:pt x="1" y="113"/>
                  </a:cubicBezTo>
                  <a:cubicBezTo>
                    <a:pt x="4" y="106"/>
                    <a:pt x="8" y="102"/>
                    <a:pt x="8" y="99"/>
                  </a:cubicBezTo>
                  <a:cubicBezTo>
                    <a:pt x="25" y="53"/>
                    <a:pt x="64" y="15"/>
                    <a:pt x="109" y="1"/>
                  </a:cubicBezTo>
                  <a:cubicBezTo>
                    <a:pt x="64" y="15"/>
                    <a:pt x="25" y="53"/>
                    <a:pt x="8" y="9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0" name="Google Shape;1310;p145"/>
            <p:cNvSpPr/>
            <p:nvPr/>
          </p:nvSpPr>
          <p:spPr>
            <a:xfrm>
              <a:off x="1992390" y="1964612"/>
              <a:ext cx="204" cy="54"/>
            </a:xfrm>
            <a:custGeom>
              <a:rect b="b" l="l" r="r" t="t"/>
              <a:pathLst>
                <a:path extrusionOk="0" h="4" w="15">
                  <a:moveTo>
                    <a:pt x="15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1" name="Google Shape;1311;p145"/>
            <p:cNvSpPr/>
            <p:nvPr/>
          </p:nvSpPr>
          <p:spPr>
            <a:xfrm>
              <a:off x="1989539" y="1966133"/>
              <a:ext cx="68" cy="109"/>
            </a:xfrm>
            <a:custGeom>
              <a:rect b="b" l="l" r="r" t="t"/>
              <a:pathLst>
                <a:path extrusionOk="0" h="8" w="5">
                  <a:moveTo>
                    <a:pt x="4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2" name="Google Shape;1312;p145"/>
            <p:cNvSpPr/>
            <p:nvPr/>
          </p:nvSpPr>
          <p:spPr>
            <a:xfrm>
              <a:off x="1994196" y="1965848"/>
              <a:ext cx="163" cy="149"/>
            </a:xfrm>
            <a:custGeom>
              <a:rect b="b" l="l" r="r" t="t"/>
              <a:pathLst>
                <a:path extrusionOk="0" h="11" w="12">
                  <a:moveTo>
                    <a:pt x="11" y="1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3" name="Google Shape;1313;p145"/>
            <p:cNvSpPr/>
            <p:nvPr/>
          </p:nvSpPr>
          <p:spPr>
            <a:xfrm>
              <a:off x="1993816" y="1965468"/>
              <a:ext cx="163" cy="149"/>
            </a:xfrm>
            <a:custGeom>
              <a:rect b="b" l="l" r="r" t="t"/>
              <a:pathLst>
                <a:path extrusionOk="0" h="11" w="12">
                  <a:moveTo>
                    <a:pt x="1" y="0"/>
                  </a:moveTo>
                  <a:lnTo>
                    <a:pt x="1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4" name="Google Shape;1314;p145"/>
            <p:cNvSpPr/>
            <p:nvPr/>
          </p:nvSpPr>
          <p:spPr>
            <a:xfrm>
              <a:off x="1991875" y="1964517"/>
              <a:ext cx="244" cy="14"/>
            </a:xfrm>
            <a:custGeom>
              <a:rect b="b" l="l" r="r" t="t"/>
              <a:pathLst>
                <a:path extrusionOk="0" h="1" w="18">
                  <a:moveTo>
                    <a:pt x="18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5" name="Google Shape;1315;p145"/>
            <p:cNvSpPr/>
            <p:nvPr/>
          </p:nvSpPr>
          <p:spPr>
            <a:xfrm>
              <a:off x="1989349" y="1966364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6" name="Google Shape;1316;p145"/>
            <p:cNvSpPr/>
            <p:nvPr/>
          </p:nvSpPr>
          <p:spPr>
            <a:xfrm>
              <a:off x="2003035" y="1965087"/>
              <a:ext cx="1303" cy="720"/>
            </a:xfrm>
            <a:custGeom>
              <a:rect b="b" l="l" r="r" t="t"/>
              <a:pathLst>
                <a:path extrusionOk="0" h="53" w="96">
                  <a:moveTo>
                    <a:pt x="96" y="0"/>
                  </a:moveTo>
                  <a:cubicBezTo>
                    <a:pt x="68" y="21"/>
                    <a:pt x="36" y="39"/>
                    <a:pt x="1" y="53"/>
                  </a:cubicBezTo>
                  <a:cubicBezTo>
                    <a:pt x="36" y="39"/>
                    <a:pt x="68" y="21"/>
                    <a:pt x="9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7" name="Google Shape;1317;p145"/>
            <p:cNvSpPr/>
            <p:nvPr/>
          </p:nvSpPr>
          <p:spPr>
            <a:xfrm>
              <a:off x="2004800" y="1964463"/>
              <a:ext cx="1494" cy="353"/>
            </a:xfrm>
            <a:custGeom>
              <a:rect b="b" l="l" r="r" t="t"/>
              <a:pathLst>
                <a:path extrusionOk="0" h="26" w="110">
                  <a:moveTo>
                    <a:pt x="109" y="1"/>
                  </a:moveTo>
                  <a:lnTo>
                    <a:pt x="109" y="1"/>
                  </a:lnTo>
                  <a:cubicBezTo>
                    <a:pt x="71" y="1"/>
                    <a:pt x="36" y="8"/>
                    <a:pt x="1" y="25"/>
                  </a:cubicBezTo>
                  <a:cubicBezTo>
                    <a:pt x="36" y="8"/>
                    <a:pt x="71" y="1"/>
                    <a:pt x="10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8" name="Google Shape;1318;p145"/>
            <p:cNvSpPr/>
            <p:nvPr/>
          </p:nvSpPr>
          <p:spPr>
            <a:xfrm>
              <a:off x="1993341" y="1965087"/>
              <a:ext cx="204" cy="149"/>
            </a:xfrm>
            <a:custGeom>
              <a:rect b="b" l="l" r="r" t="t"/>
              <a:pathLst>
                <a:path extrusionOk="0" h="11" w="15">
                  <a:moveTo>
                    <a:pt x="15" y="1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9" name="Google Shape;1319;p145"/>
            <p:cNvSpPr/>
            <p:nvPr/>
          </p:nvSpPr>
          <p:spPr>
            <a:xfrm>
              <a:off x="1964068" y="1949446"/>
              <a:ext cx="54" cy="1208"/>
            </a:xfrm>
            <a:custGeom>
              <a:rect b="b" l="l" r="r" t="t"/>
              <a:pathLst>
                <a:path extrusionOk="0" h="89" w="4">
                  <a:moveTo>
                    <a:pt x="4" y="1"/>
                  </a:moveTo>
                  <a:lnTo>
                    <a:pt x="0" y="88"/>
                  </a:lnTo>
                  <a:cubicBezTo>
                    <a:pt x="4" y="60"/>
                    <a:pt x="4" y="32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0" name="Google Shape;1320;p145"/>
            <p:cNvSpPr/>
            <p:nvPr/>
          </p:nvSpPr>
          <p:spPr>
            <a:xfrm>
              <a:off x="1987788" y="1965318"/>
              <a:ext cx="815" cy="828"/>
            </a:xfrm>
            <a:custGeom>
              <a:rect b="b" l="l" r="r" t="t"/>
              <a:pathLst>
                <a:path extrusionOk="0" h="61" w="60">
                  <a:moveTo>
                    <a:pt x="0" y="1"/>
                  </a:moveTo>
                  <a:lnTo>
                    <a:pt x="0" y="1"/>
                  </a:lnTo>
                  <a:cubicBezTo>
                    <a:pt x="14" y="18"/>
                    <a:pt x="28" y="36"/>
                    <a:pt x="46" y="50"/>
                  </a:cubicBezTo>
                  <a:lnTo>
                    <a:pt x="52" y="55"/>
                  </a:lnTo>
                  <a:lnTo>
                    <a:pt x="52" y="55"/>
                  </a:lnTo>
                  <a:cubicBezTo>
                    <a:pt x="32" y="38"/>
                    <a:pt x="16" y="20"/>
                    <a:pt x="0" y="1"/>
                  </a:cubicBezTo>
                  <a:close/>
                  <a:moveTo>
                    <a:pt x="52" y="55"/>
                  </a:moveTo>
                  <a:lnTo>
                    <a:pt x="52" y="55"/>
                  </a:lnTo>
                  <a:cubicBezTo>
                    <a:pt x="55" y="57"/>
                    <a:pt x="57" y="59"/>
                    <a:pt x="60" y="60"/>
                  </a:cubicBezTo>
                  <a:lnTo>
                    <a:pt x="52" y="5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1" name="Google Shape;1321;p145"/>
            <p:cNvSpPr/>
            <p:nvPr/>
          </p:nvSpPr>
          <p:spPr>
            <a:xfrm>
              <a:off x="1964013" y="1951876"/>
              <a:ext cx="299" cy="869"/>
            </a:xfrm>
            <a:custGeom>
              <a:rect b="b" l="l" r="r" t="t"/>
              <a:pathLst>
                <a:path extrusionOk="0" h="64" w="22">
                  <a:moveTo>
                    <a:pt x="1" y="0"/>
                  </a:moveTo>
                  <a:cubicBezTo>
                    <a:pt x="4" y="21"/>
                    <a:pt x="11" y="42"/>
                    <a:pt x="22" y="63"/>
                  </a:cubicBezTo>
                  <a:cubicBezTo>
                    <a:pt x="11" y="42"/>
                    <a:pt x="4" y="21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2" name="Google Shape;1322;p145"/>
            <p:cNvSpPr/>
            <p:nvPr/>
          </p:nvSpPr>
          <p:spPr>
            <a:xfrm>
              <a:off x="1964299" y="1952732"/>
              <a:ext cx="353" cy="679"/>
            </a:xfrm>
            <a:custGeom>
              <a:rect b="b" l="l" r="r" t="t"/>
              <a:pathLst>
                <a:path extrusionOk="0" h="50" w="26">
                  <a:moveTo>
                    <a:pt x="25" y="49"/>
                  </a:moveTo>
                  <a:cubicBezTo>
                    <a:pt x="15" y="35"/>
                    <a:pt x="8" y="18"/>
                    <a:pt x="1" y="0"/>
                  </a:cubicBezTo>
                  <a:cubicBezTo>
                    <a:pt x="8" y="18"/>
                    <a:pt x="15" y="35"/>
                    <a:pt x="25" y="4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3" name="Google Shape;1323;p145"/>
            <p:cNvSpPr/>
            <p:nvPr/>
          </p:nvSpPr>
          <p:spPr>
            <a:xfrm>
              <a:off x="1988358" y="1965983"/>
              <a:ext cx="394" cy="299"/>
            </a:xfrm>
            <a:custGeom>
              <a:rect b="b" l="l" r="r" t="t"/>
              <a:pathLst>
                <a:path extrusionOk="0" h="22" w="29">
                  <a:moveTo>
                    <a:pt x="0" y="1"/>
                  </a:moveTo>
                  <a:lnTo>
                    <a:pt x="0" y="1"/>
                  </a:lnTo>
                  <a:cubicBezTo>
                    <a:pt x="11" y="8"/>
                    <a:pt x="18" y="15"/>
                    <a:pt x="28" y="22"/>
                  </a:cubicBezTo>
                  <a:lnTo>
                    <a:pt x="18" y="1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4" name="Google Shape;1324;p145"/>
            <p:cNvSpPr/>
            <p:nvPr/>
          </p:nvSpPr>
          <p:spPr>
            <a:xfrm>
              <a:off x="1957415" y="1933479"/>
              <a:ext cx="720" cy="149"/>
            </a:xfrm>
            <a:custGeom>
              <a:rect b="b" l="l" r="r" t="t"/>
              <a:pathLst>
                <a:path extrusionOk="0" h="11" w="53">
                  <a:moveTo>
                    <a:pt x="53" y="0"/>
                  </a:moveTo>
                  <a:lnTo>
                    <a:pt x="53" y="0"/>
                  </a:lnTo>
                  <a:cubicBezTo>
                    <a:pt x="35" y="4"/>
                    <a:pt x="18" y="7"/>
                    <a:pt x="0" y="11"/>
                  </a:cubicBezTo>
                  <a:cubicBezTo>
                    <a:pt x="18" y="11"/>
                    <a:pt x="35" y="4"/>
                    <a:pt x="5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5" name="Google Shape;1325;p145"/>
            <p:cNvSpPr/>
            <p:nvPr/>
          </p:nvSpPr>
          <p:spPr>
            <a:xfrm>
              <a:off x="1959506" y="1932569"/>
              <a:ext cx="434" cy="353"/>
            </a:xfrm>
            <a:custGeom>
              <a:rect b="b" l="l" r="r" t="t"/>
              <a:pathLst>
                <a:path extrusionOk="0" h="26" w="32">
                  <a:moveTo>
                    <a:pt x="0" y="25"/>
                  </a:moveTo>
                  <a:cubicBezTo>
                    <a:pt x="11" y="18"/>
                    <a:pt x="21" y="11"/>
                    <a:pt x="32" y="1"/>
                  </a:cubicBezTo>
                  <a:cubicBezTo>
                    <a:pt x="21" y="11"/>
                    <a:pt x="11" y="18"/>
                    <a:pt x="0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6" name="Google Shape;1326;p145"/>
            <p:cNvSpPr/>
            <p:nvPr/>
          </p:nvSpPr>
          <p:spPr>
            <a:xfrm>
              <a:off x="1958175" y="1933289"/>
              <a:ext cx="584" cy="204"/>
            </a:xfrm>
            <a:custGeom>
              <a:rect b="b" l="l" r="r" t="t"/>
              <a:pathLst>
                <a:path extrusionOk="0" h="15" w="43">
                  <a:moveTo>
                    <a:pt x="0" y="14"/>
                  </a:moveTo>
                  <a:cubicBezTo>
                    <a:pt x="14" y="11"/>
                    <a:pt x="28" y="4"/>
                    <a:pt x="42" y="0"/>
                  </a:cubicBezTo>
                  <a:cubicBezTo>
                    <a:pt x="28" y="4"/>
                    <a:pt x="14" y="11"/>
                    <a:pt x="0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7" name="Google Shape;1327;p145"/>
            <p:cNvSpPr/>
            <p:nvPr/>
          </p:nvSpPr>
          <p:spPr>
            <a:xfrm>
              <a:off x="1958881" y="1932949"/>
              <a:ext cx="543" cy="299"/>
            </a:xfrm>
            <a:custGeom>
              <a:rect b="b" l="l" r="r" t="t"/>
              <a:pathLst>
                <a:path extrusionOk="0" h="22" w="40">
                  <a:moveTo>
                    <a:pt x="1" y="22"/>
                  </a:moveTo>
                  <a:cubicBezTo>
                    <a:pt x="11" y="15"/>
                    <a:pt x="25" y="8"/>
                    <a:pt x="39" y="1"/>
                  </a:cubicBezTo>
                  <a:cubicBezTo>
                    <a:pt x="25" y="8"/>
                    <a:pt x="11" y="15"/>
                    <a:pt x="1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8" name="Google Shape;1328;p145"/>
            <p:cNvSpPr/>
            <p:nvPr/>
          </p:nvSpPr>
          <p:spPr>
            <a:xfrm>
              <a:off x="1959981" y="1932148"/>
              <a:ext cx="339" cy="394"/>
            </a:xfrm>
            <a:custGeom>
              <a:rect b="b" l="l" r="r" t="t"/>
              <a:pathLst>
                <a:path extrusionOk="0" h="29" w="25">
                  <a:moveTo>
                    <a:pt x="25" y="0"/>
                  </a:moveTo>
                  <a:cubicBezTo>
                    <a:pt x="18" y="11"/>
                    <a:pt x="7" y="21"/>
                    <a:pt x="0" y="28"/>
                  </a:cubicBezTo>
                  <a:cubicBezTo>
                    <a:pt x="7" y="21"/>
                    <a:pt x="18" y="11"/>
                    <a:pt x="2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9" name="Google Shape;1329;p145"/>
            <p:cNvSpPr/>
            <p:nvPr/>
          </p:nvSpPr>
          <p:spPr>
            <a:xfrm>
              <a:off x="1960646" y="1931103"/>
              <a:ext cx="204" cy="530"/>
            </a:xfrm>
            <a:custGeom>
              <a:rect b="b" l="l" r="r" t="t"/>
              <a:pathLst>
                <a:path extrusionOk="0" h="39" w="15">
                  <a:moveTo>
                    <a:pt x="0" y="39"/>
                  </a:moveTo>
                  <a:cubicBezTo>
                    <a:pt x="7" y="25"/>
                    <a:pt x="11" y="14"/>
                    <a:pt x="14" y="0"/>
                  </a:cubicBezTo>
                  <a:cubicBezTo>
                    <a:pt x="11" y="14"/>
                    <a:pt x="7" y="25"/>
                    <a:pt x="0" y="3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0" name="Google Shape;1330;p145"/>
            <p:cNvSpPr/>
            <p:nvPr/>
          </p:nvSpPr>
          <p:spPr>
            <a:xfrm>
              <a:off x="1969051" y="1928673"/>
              <a:ext cx="1398" cy="204"/>
            </a:xfrm>
            <a:custGeom>
              <a:rect b="b" l="l" r="r" t="t"/>
              <a:pathLst>
                <a:path extrusionOk="0" h="15" w="103">
                  <a:moveTo>
                    <a:pt x="102" y="15"/>
                  </a:moveTo>
                  <a:cubicBezTo>
                    <a:pt x="71" y="4"/>
                    <a:pt x="36" y="1"/>
                    <a:pt x="1" y="1"/>
                  </a:cubicBezTo>
                  <a:cubicBezTo>
                    <a:pt x="36" y="1"/>
                    <a:pt x="71" y="4"/>
                    <a:pt x="102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1" name="Google Shape;1331;p145"/>
            <p:cNvSpPr/>
            <p:nvPr/>
          </p:nvSpPr>
          <p:spPr>
            <a:xfrm>
              <a:off x="1960836" y="1930438"/>
              <a:ext cx="54" cy="584"/>
            </a:xfrm>
            <a:custGeom>
              <a:rect b="b" l="l" r="r" t="t"/>
              <a:pathLst>
                <a:path extrusionOk="0" h="43" w="4">
                  <a:moveTo>
                    <a:pt x="0" y="42"/>
                  </a:moveTo>
                  <a:cubicBezTo>
                    <a:pt x="4" y="28"/>
                    <a:pt x="4" y="14"/>
                    <a:pt x="4" y="0"/>
                  </a:cubicBezTo>
                  <a:cubicBezTo>
                    <a:pt x="4" y="14"/>
                    <a:pt x="4" y="28"/>
                    <a:pt x="0" y="4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2" name="Google Shape;1332;p145"/>
            <p:cNvSpPr/>
            <p:nvPr/>
          </p:nvSpPr>
          <p:spPr>
            <a:xfrm>
              <a:off x="1960361" y="1931673"/>
              <a:ext cx="299" cy="434"/>
            </a:xfrm>
            <a:custGeom>
              <a:rect b="b" l="l" r="r" t="t"/>
              <a:pathLst>
                <a:path extrusionOk="0" h="32" w="22">
                  <a:moveTo>
                    <a:pt x="0" y="32"/>
                  </a:moveTo>
                  <a:cubicBezTo>
                    <a:pt x="7" y="21"/>
                    <a:pt x="14" y="11"/>
                    <a:pt x="21" y="0"/>
                  </a:cubicBezTo>
                  <a:cubicBezTo>
                    <a:pt x="14" y="11"/>
                    <a:pt x="7" y="21"/>
                    <a:pt x="0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3" name="Google Shape;1333;p145"/>
            <p:cNvSpPr/>
            <p:nvPr/>
          </p:nvSpPr>
          <p:spPr>
            <a:xfrm>
              <a:off x="2008222" y="1930981"/>
              <a:ext cx="58533" cy="39592"/>
            </a:xfrm>
            <a:custGeom>
              <a:rect b="b" l="l" r="r" t="t"/>
              <a:pathLst>
                <a:path extrusionOk="0" h="2916" w="4311">
                  <a:moveTo>
                    <a:pt x="2680" y="0"/>
                  </a:moveTo>
                  <a:cubicBezTo>
                    <a:pt x="2668" y="0"/>
                    <a:pt x="2654" y="7"/>
                    <a:pt x="2637" y="16"/>
                  </a:cubicBezTo>
                  <a:cubicBezTo>
                    <a:pt x="2584" y="48"/>
                    <a:pt x="2532" y="83"/>
                    <a:pt x="2486" y="118"/>
                  </a:cubicBezTo>
                  <a:cubicBezTo>
                    <a:pt x="2451" y="142"/>
                    <a:pt x="2416" y="170"/>
                    <a:pt x="2378" y="195"/>
                  </a:cubicBezTo>
                  <a:cubicBezTo>
                    <a:pt x="2273" y="261"/>
                    <a:pt x="2157" y="303"/>
                    <a:pt x="2035" y="321"/>
                  </a:cubicBezTo>
                  <a:cubicBezTo>
                    <a:pt x="2003" y="328"/>
                    <a:pt x="1968" y="335"/>
                    <a:pt x="1937" y="345"/>
                  </a:cubicBezTo>
                  <a:cubicBezTo>
                    <a:pt x="1937" y="401"/>
                    <a:pt x="1909" y="450"/>
                    <a:pt x="1867" y="482"/>
                  </a:cubicBezTo>
                  <a:cubicBezTo>
                    <a:pt x="1825" y="511"/>
                    <a:pt x="1777" y="525"/>
                    <a:pt x="1728" y="525"/>
                  </a:cubicBezTo>
                  <a:cubicBezTo>
                    <a:pt x="1700" y="525"/>
                    <a:pt x="1671" y="520"/>
                    <a:pt x="1642" y="510"/>
                  </a:cubicBezTo>
                  <a:cubicBezTo>
                    <a:pt x="1625" y="506"/>
                    <a:pt x="1607" y="503"/>
                    <a:pt x="1590" y="499"/>
                  </a:cubicBezTo>
                  <a:cubicBezTo>
                    <a:pt x="1579" y="496"/>
                    <a:pt x="1568" y="494"/>
                    <a:pt x="1556" y="494"/>
                  </a:cubicBezTo>
                  <a:cubicBezTo>
                    <a:pt x="1544" y="494"/>
                    <a:pt x="1532" y="496"/>
                    <a:pt x="1520" y="499"/>
                  </a:cubicBezTo>
                  <a:cubicBezTo>
                    <a:pt x="1492" y="527"/>
                    <a:pt x="1474" y="559"/>
                    <a:pt x="1467" y="594"/>
                  </a:cubicBezTo>
                  <a:cubicBezTo>
                    <a:pt x="1446" y="678"/>
                    <a:pt x="1383" y="741"/>
                    <a:pt x="1299" y="762"/>
                  </a:cubicBezTo>
                  <a:cubicBezTo>
                    <a:pt x="1247" y="779"/>
                    <a:pt x="1233" y="783"/>
                    <a:pt x="1226" y="842"/>
                  </a:cubicBezTo>
                  <a:cubicBezTo>
                    <a:pt x="1229" y="902"/>
                    <a:pt x="1198" y="958"/>
                    <a:pt x="1149" y="989"/>
                  </a:cubicBezTo>
                  <a:cubicBezTo>
                    <a:pt x="1129" y="999"/>
                    <a:pt x="1108" y="1003"/>
                    <a:pt x="1086" y="1003"/>
                  </a:cubicBezTo>
                  <a:cubicBezTo>
                    <a:pt x="1011" y="1003"/>
                    <a:pt x="925" y="954"/>
                    <a:pt x="841" y="905"/>
                  </a:cubicBezTo>
                  <a:lnTo>
                    <a:pt x="792" y="881"/>
                  </a:lnTo>
                  <a:cubicBezTo>
                    <a:pt x="760" y="912"/>
                    <a:pt x="722" y="1073"/>
                    <a:pt x="711" y="1231"/>
                  </a:cubicBezTo>
                  <a:lnTo>
                    <a:pt x="711" y="1252"/>
                  </a:lnTo>
                  <a:lnTo>
                    <a:pt x="697" y="1270"/>
                  </a:lnTo>
                  <a:cubicBezTo>
                    <a:pt x="624" y="1364"/>
                    <a:pt x="568" y="1473"/>
                    <a:pt x="529" y="1588"/>
                  </a:cubicBezTo>
                  <a:cubicBezTo>
                    <a:pt x="456" y="1795"/>
                    <a:pt x="253" y="1805"/>
                    <a:pt x="130" y="1812"/>
                  </a:cubicBezTo>
                  <a:cubicBezTo>
                    <a:pt x="113" y="1812"/>
                    <a:pt x="92" y="1812"/>
                    <a:pt x="74" y="1816"/>
                  </a:cubicBezTo>
                  <a:cubicBezTo>
                    <a:pt x="81" y="1844"/>
                    <a:pt x="92" y="1872"/>
                    <a:pt x="99" y="1900"/>
                  </a:cubicBezTo>
                  <a:cubicBezTo>
                    <a:pt x="127" y="1980"/>
                    <a:pt x="158" y="2075"/>
                    <a:pt x="123" y="2145"/>
                  </a:cubicBezTo>
                  <a:cubicBezTo>
                    <a:pt x="120" y="2152"/>
                    <a:pt x="116" y="2159"/>
                    <a:pt x="113" y="2166"/>
                  </a:cubicBezTo>
                  <a:lnTo>
                    <a:pt x="113" y="2169"/>
                  </a:lnTo>
                  <a:lnTo>
                    <a:pt x="102" y="2197"/>
                  </a:lnTo>
                  <a:lnTo>
                    <a:pt x="99" y="2204"/>
                  </a:lnTo>
                  <a:lnTo>
                    <a:pt x="88" y="2236"/>
                  </a:lnTo>
                  <a:lnTo>
                    <a:pt x="85" y="2239"/>
                  </a:lnTo>
                  <a:lnTo>
                    <a:pt x="71" y="2278"/>
                  </a:lnTo>
                  <a:lnTo>
                    <a:pt x="53" y="2323"/>
                  </a:lnTo>
                  <a:lnTo>
                    <a:pt x="53" y="2327"/>
                  </a:lnTo>
                  <a:lnTo>
                    <a:pt x="39" y="2376"/>
                  </a:lnTo>
                  <a:lnTo>
                    <a:pt x="36" y="2383"/>
                  </a:lnTo>
                  <a:lnTo>
                    <a:pt x="18" y="2428"/>
                  </a:lnTo>
                  <a:lnTo>
                    <a:pt x="15" y="2439"/>
                  </a:lnTo>
                  <a:lnTo>
                    <a:pt x="1" y="2488"/>
                  </a:lnTo>
                  <a:cubicBezTo>
                    <a:pt x="74" y="2519"/>
                    <a:pt x="137" y="2568"/>
                    <a:pt x="193" y="2628"/>
                  </a:cubicBezTo>
                  <a:cubicBezTo>
                    <a:pt x="200" y="2635"/>
                    <a:pt x="204" y="2642"/>
                    <a:pt x="211" y="2652"/>
                  </a:cubicBezTo>
                  <a:cubicBezTo>
                    <a:pt x="214" y="2659"/>
                    <a:pt x="221" y="2663"/>
                    <a:pt x="225" y="2670"/>
                  </a:cubicBezTo>
                  <a:lnTo>
                    <a:pt x="228" y="2673"/>
                  </a:lnTo>
                  <a:cubicBezTo>
                    <a:pt x="253" y="2708"/>
                    <a:pt x="281" y="2743"/>
                    <a:pt x="309" y="2771"/>
                  </a:cubicBezTo>
                  <a:cubicBezTo>
                    <a:pt x="351" y="2813"/>
                    <a:pt x="400" y="2848"/>
                    <a:pt x="449" y="2880"/>
                  </a:cubicBezTo>
                  <a:cubicBezTo>
                    <a:pt x="463" y="2890"/>
                    <a:pt x="480" y="2897"/>
                    <a:pt x="498" y="2904"/>
                  </a:cubicBezTo>
                  <a:cubicBezTo>
                    <a:pt x="512" y="2908"/>
                    <a:pt x="526" y="2911"/>
                    <a:pt x="540" y="2915"/>
                  </a:cubicBezTo>
                  <a:cubicBezTo>
                    <a:pt x="543" y="2915"/>
                    <a:pt x="546" y="2916"/>
                    <a:pt x="549" y="2916"/>
                  </a:cubicBezTo>
                  <a:cubicBezTo>
                    <a:pt x="570" y="2916"/>
                    <a:pt x="591" y="2906"/>
                    <a:pt x="606" y="2890"/>
                  </a:cubicBezTo>
                  <a:cubicBezTo>
                    <a:pt x="708" y="2778"/>
                    <a:pt x="900" y="2733"/>
                    <a:pt x="1047" y="2729"/>
                  </a:cubicBezTo>
                  <a:lnTo>
                    <a:pt x="1075" y="2729"/>
                  </a:lnTo>
                  <a:cubicBezTo>
                    <a:pt x="1149" y="2729"/>
                    <a:pt x="1278" y="2740"/>
                    <a:pt x="1345" y="2806"/>
                  </a:cubicBezTo>
                  <a:cubicBezTo>
                    <a:pt x="1359" y="2824"/>
                    <a:pt x="1376" y="2834"/>
                    <a:pt x="1397" y="2841"/>
                  </a:cubicBezTo>
                  <a:cubicBezTo>
                    <a:pt x="1404" y="2827"/>
                    <a:pt x="1411" y="2813"/>
                    <a:pt x="1415" y="2796"/>
                  </a:cubicBezTo>
                  <a:cubicBezTo>
                    <a:pt x="1408" y="2743"/>
                    <a:pt x="1394" y="2687"/>
                    <a:pt x="1376" y="2638"/>
                  </a:cubicBezTo>
                  <a:lnTo>
                    <a:pt x="1369" y="2614"/>
                  </a:lnTo>
                  <a:cubicBezTo>
                    <a:pt x="1310" y="2425"/>
                    <a:pt x="1275" y="2299"/>
                    <a:pt x="1327" y="2222"/>
                  </a:cubicBezTo>
                  <a:lnTo>
                    <a:pt x="1331" y="2218"/>
                  </a:lnTo>
                  <a:cubicBezTo>
                    <a:pt x="1350" y="2190"/>
                    <a:pt x="1402" y="2139"/>
                    <a:pt x="1843" y="2139"/>
                  </a:cubicBezTo>
                  <a:cubicBezTo>
                    <a:pt x="1894" y="2139"/>
                    <a:pt x="1949" y="2140"/>
                    <a:pt x="2010" y="2141"/>
                  </a:cubicBezTo>
                  <a:cubicBezTo>
                    <a:pt x="2224" y="2141"/>
                    <a:pt x="2437" y="2155"/>
                    <a:pt x="2651" y="2190"/>
                  </a:cubicBezTo>
                  <a:lnTo>
                    <a:pt x="2654" y="2190"/>
                  </a:lnTo>
                  <a:lnTo>
                    <a:pt x="2682" y="2194"/>
                  </a:lnTo>
                  <a:lnTo>
                    <a:pt x="2689" y="2194"/>
                  </a:lnTo>
                  <a:lnTo>
                    <a:pt x="2710" y="2201"/>
                  </a:lnTo>
                  <a:lnTo>
                    <a:pt x="2717" y="2201"/>
                  </a:lnTo>
                  <a:lnTo>
                    <a:pt x="2735" y="2204"/>
                  </a:lnTo>
                  <a:lnTo>
                    <a:pt x="2745" y="2208"/>
                  </a:lnTo>
                  <a:lnTo>
                    <a:pt x="2756" y="2215"/>
                  </a:lnTo>
                  <a:cubicBezTo>
                    <a:pt x="2773" y="2176"/>
                    <a:pt x="2798" y="2145"/>
                    <a:pt x="2829" y="2117"/>
                  </a:cubicBezTo>
                  <a:lnTo>
                    <a:pt x="2829" y="2113"/>
                  </a:lnTo>
                  <a:lnTo>
                    <a:pt x="2850" y="2103"/>
                  </a:lnTo>
                  <a:cubicBezTo>
                    <a:pt x="2864" y="2092"/>
                    <a:pt x="2878" y="2085"/>
                    <a:pt x="2896" y="2082"/>
                  </a:cubicBezTo>
                  <a:lnTo>
                    <a:pt x="2948" y="2057"/>
                  </a:lnTo>
                  <a:lnTo>
                    <a:pt x="2952" y="2075"/>
                  </a:lnTo>
                  <a:lnTo>
                    <a:pt x="2983" y="2075"/>
                  </a:lnTo>
                  <a:cubicBezTo>
                    <a:pt x="3043" y="2082"/>
                    <a:pt x="3109" y="2096"/>
                    <a:pt x="3176" y="2110"/>
                  </a:cubicBezTo>
                  <a:cubicBezTo>
                    <a:pt x="3246" y="2124"/>
                    <a:pt x="3312" y="2134"/>
                    <a:pt x="3382" y="2141"/>
                  </a:cubicBezTo>
                  <a:cubicBezTo>
                    <a:pt x="3391" y="2143"/>
                    <a:pt x="3399" y="2144"/>
                    <a:pt x="3407" y="2144"/>
                  </a:cubicBezTo>
                  <a:cubicBezTo>
                    <a:pt x="3415" y="2144"/>
                    <a:pt x="3423" y="2143"/>
                    <a:pt x="3431" y="2141"/>
                  </a:cubicBezTo>
                  <a:lnTo>
                    <a:pt x="3442" y="2141"/>
                  </a:lnTo>
                  <a:cubicBezTo>
                    <a:pt x="3480" y="2124"/>
                    <a:pt x="3512" y="2099"/>
                    <a:pt x="3540" y="2071"/>
                  </a:cubicBezTo>
                  <a:lnTo>
                    <a:pt x="3554" y="2057"/>
                  </a:lnTo>
                  <a:cubicBezTo>
                    <a:pt x="3624" y="1994"/>
                    <a:pt x="3690" y="1928"/>
                    <a:pt x="3771" y="1928"/>
                  </a:cubicBezTo>
                  <a:cubicBezTo>
                    <a:pt x="3950" y="1928"/>
                    <a:pt x="4142" y="1896"/>
                    <a:pt x="4174" y="1858"/>
                  </a:cubicBezTo>
                  <a:cubicBezTo>
                    <a:pt x="4198" y="1826"/>
                    <a:pt x="4226" y="1802"/>
                    <a:pt x="4261" y="1781"/>
                  </a:cubicBezTo>
                  <a:lnTo>
                    <a:pt x="4275" y="1770"/>
                  </a:lnTo>
                  <a:lnTo>
                    <a:pt x="4279" y="1767"/>
                  </a:lnTo>
                  <a:lnTo>
                    <a:pt x="4289" y="1763"/>
                  </a:lnTo>
                  <a:lnTo>
                    <a:pt x="4293" y="1760"/>
                  </a:lnTo>
                  <a:lnTo>
                    <a:pt x="4296" y="1753"/>
                  </a:lnTo>
                  <a:lnTo>
                    <a:pt x="4300" y="1753"/>
                  </a:lnTo>
                  <a:lnTo>
                    <a:pt x="4303" y="1746"/>
                  </a:lnTo>
                  <a:lnTo>
                    <a:pt x="4303" y="1742"/>
                  </a:lnTo>
                  <a:lnTo>
                    <a:pt x="4303" y="1739"/>
                  </a:lnTo>
                  <a:lnTo>
                    <a:pt x="4303" y="1735"/>
                  </a:lnTo>
                  <a:cubicBezTo>
                    <a:pt x="4303" y="1735"/>
                    <a:pt x="4303" y="1732"/>
                    <a:pt x="4303" y="1732"/>
                  </a:cubicBezTo>
                  <a:lnTo>
                    <a:pt x="4303" y="1728"/>
                  </a:lnTo>
                  <a:cubicBezTo>
                    <a:pt x="4303" y="1725"/>
                    <a:pt x="4303" y="1721"/>
                    <a:pt x="4303" y="1721"/>
                  </a:cubicBezTo>
                  <a:lnTo>
                    <a:pt x="4310" y="1718"/>
                  </a:lnTo>
                  <a:lnTo>
                    <a:pt x="4296" y="1711"/>
                  </a:lnTo>
                  <a:lnTo>
                    <a:pt x="4282" y="1700"/>
                  </a:lnTo>
                  <a:lnTo>
                    <a:pt x="4272" y="1693"/>
                  </a:lnTo>
                  <a:lnTo>
                    <a:pt x="4258" y="1686"/>
                  </a:lnTo>
                  <a:lnTo>
                    <a:pt x="4247" y="1679"/>
                  </a:lnTo>
                  <a:lnTo>
                    <a:pt x="4230" y="1672"/>
                  </a:lnTo>
                  <a:lnTo>
                    <a:pt x="4223" y="1669"/>
                  </a:lnTo>
                  <a:lnTo>
                    <a:pt x="4209" y="1665"/>
                  </a:lnTo>
                  <a:lnTo>
                    <a:pt x="4198" y="1662"/>
                  </a:lnTo>
                  <a:lnTo>
                    <a:pt x="4184" y="1658"/>
                  </a:lnTo>
                  <a:lnTo>
                    <a:pt x="4181" y="1658"/>
                  </a:lnTo>
                  <a:lnTo>
                    <a:pt x="4167" y="1655"/>
                  </a:lnTo>
                  <a:lnTo>
                    <a:pt x="4153" y="1655"/>
                  </a:lnTo>
                  <a:cubicBezTo>
                    <a:pt x="4132" y="1655"/>
                    <a:pt x="4111" y="1648"/>
                    <a:pt x="4097" y="1634"/>
                  </a:cubicBezTo>
                  <a:cubicBezTo>
                    <a:pt x="4062" y="1595"/>
                    <a:pt x="4058" y="1529"/>
                    <a:pt x="4062" y="1413"/>
                  </a:cubicBezTo>
                  <a:lnTo>
                    <a:pt x="4062" y="1354"/>
                  </a:lnTo>
                  <a:lnTo>
                    <a:pt x="4044" y="1361"/>
                  </a:lnTo>
                  <a:cubicBezTo>
                    <a:pt x="4000" y="1375"/>
                    <a:pt x="3942" y="1393"/>
                    <a:pt x="3886" y="1393"/>
                  </a:cubicBezTo>
                  <a:cubicBezTo>
                    <a:pt x="3862" y="1393"/>
                    <a:pt x="3839" y="1390"/>
                    <a:pt x="3817" y="1382"/>
                  </a:cubicBezTo>
                  <a:cubicBezTo>
                    <a:pt x="3757" y="1354"/>
                    <a:pt x="3708" y="1312"/>
                    <a:pt x="3676" y="1256"/>
                  </a:cubicBezTo>
                  <a:cubicBezTo>
                    <a:pt x="3662" y="1235"/>
                    <a:pt x="3631" y="1192"/>
                    <a:pt x="3620" y="1192"/>
                  </a:cubicBezTo>
                  <a:cubicBezTo>
                    <a:pt x="3456" y="1192"/>
                    <a:pt x="3456" y="996"/>
                    <a:pt x="3456" y="919"/>
                  </a:cubicBezTo>
                  <a:cubicBezTo>
                    <a:pt x="3456" y="846"/>
                    <a:pt x="3323" y="751"/>
                    <a:pt x="3249" y="699"/>
                  </a:cubicBezTo>
                  <a:lnTo>
                    <a:pt x="3228" y="681"/>
                  </a:lnTo>
                  <a:cubicBezTo>
                    <a:pt x="3162" y="632"/>
                    <a:pt x="3127" y="541"/>
                    <a:pt x="3095" y="464"/>
                  </a:cubicBezTo>
                  <a:cubicBezTo>
                    <a:pt x="3085" y="429"/>
                    <a:pt x="3071" y="398"/>
                    <a:pt x="3050" y="370"/>
                  </a:cubicBezTo>
                  <a:lnTo>
                    <a:pt x="3043" y="363"/>
                  </a:lnTo>
                  <a:lnTo>
                    <a:pt x="3039" y="363"/>
                  </a:lnTo>
                  <a:lnTo>
                    <a:pt x="3036" y="359"/>
                  </a:lnTo>
                  <a:lnTo>
                    <a:pt x="3032" y="356"/>
                  </a:lnTo>
                  <a:lnTo>
                    <a:pt x="3029" y="349"/>
                  </a:lnTo>
                  <a:lnTo>
                    <a:pt x="3025" y="345"/>
                  </a:lnTo>
                  <a:lnTo>
                    <a:pt x="3022" y="342"/>
                  </a:lnTo>
                  <a:lnTo>
                    <a:pt x="3018" y="335"/>
                  </a:lnTo>
                  <a:lnTo>
                    <a:pt x="3015" y="331"/>
                  </a:lnTo>
                  <a:lnTo>
                    <a:pt x="3011" y="324"/>
                  </a:lnTo>
                  <a:lnTo>
                    <a:pt x="3011" y="317"/>
                  </a:lnTo>
                  <a:lnTo>
                    <a:pt x="3011" y="310"/>
                  </a:lnTo>
                  <a:lnTo>
                    <a:pt x="3011" y="303"/>
                  </a:lnTo>
                  <a:lnTo>
                    <a:pt x="3011" y="296"/>
                  </a:lnTo>
                  <a:lnTo>
                    <a:pt x="3011" y="286"/>
                  </a:lnTo>
                  <a:lnTo>
                    <a:pt x="3011" y="279"/>
                  </a:lnTo>
                  <a:lnTo>
                    <a:pt x="3011" y="265"/>
                  </a:lnTo>
                  <a:lnTo>
                    <a:pt x="3011" y="247"/>
                  </a:lnTo>
                  <a:lnTo>
                    <a:pt x="3011" y="233"/>
                  </a:lnTo>
                  <a:lnTo>
                    <a:pt x="3011" y="223"/>
                  </a:lnTo>
                  <a:lnTo>
                    <a:pt x="3011" y="209"/>
                  </a:lnTo>
                  <a:lnTo>
                    <a:pt x="3011" y="195"/>
                  </a:lnTo>
                  <a:lnTo>
                    <a:pt x="3011" y="181"/>
                  </a:lnTo>
                  <a:lnTo>
                    <a:pt x="3011" y="163"/>
                  </a:lnTo>
                  <a:lnTo>
                    <a:pt x="3011" y="146"/>
                  </a:lnTo>
                  <a:lnTo>
                    <a:pt x="3011" y="128"/>
                  </a:lnTo>
                  <a:lnTo>
                    <a:pt x="3011" y="111"/>
                  </a:lnTo>
                  <a:lnTo>
                    <a:pt x="3011" y="93"/>
                  </a:lnTo>
                  <a:lnTo>
                    <a:pt x="3011" y="86"/>
                  </a:lnTo>
                  <a:cubicBezTo>
                    <a:pt x="2763" y="72"/>
                    <a:pt x="2714" y="27"/>
                    <a:pt x="2700" y="9"/>
                  </a:cubicBezTo>
                  <a:cubicBezTo>
                    <a:pt x="2693" y="3"/>
                    <a:pt x="2687" y="0"/>
                    <a:pt x="268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4" name="Google Shape;1334;p145"/>
            <p:cNvSpPr/>
            <p:nvPr/>
          </p:nvSpPr>
          <p:spPr>
            <a:xfrm>
              <a:off x="2054236" y="1960186"/>
              <a:ext cx="679" cy="14"/>
            </a:xfrm>
            <a:custGeom>
              <a:rect b="b" l="l" r="r" t="t"/>
              <a:pathLst>
                <a:path extrusionOk="0" h="1" w="50">
                  <a:moveTo>
                    <a:pt x="0" y="1"/>
                  </a:moveTo>
                  <a:lnTo>
                    <a:pt x="21" y="1"/>
                  </a:lnTo>
                  <a:cubicBezTo>
                    <a:pt x="32" y="1"/>
                    <a:pt x="39" y="1"/>
                    <a:pt x="49" y="1"/>
                  </a:cubicBezTo>
                  <a:cubicBezTo>
                    <a:pt x="32" y="1"/>
                    <a:pt x="14" y="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5" name="Google Shape;1335;p145"/>
            <p:cNvSpPr/>
            <p:nvPr/>
          </p:nvSpPr>
          <p:spPr>
            <a:xfrm>
              <a:off x="2066782" y="1954388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1"/>
                  </a:moveTo>
                  <a:cubicBezTo>
                    <a:pt x="4" y="1"/>
                    <a:pt x="4" y="4"/>
                    <a:pt x="1" y="8"/>
                  </a:cubicBezTo>
                  <a:cubicBezTo>
                    <a:pt x="4" y="4"/>
                    <a:pt x="4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6" name="Google Shape;1336;p145"/>
            <p:cNvSpPr/>
            <p:nvPr/>
          </p:nvSpPr>
          <p:spPr>
            <a:xfrm>
              <a:off x="2066782" y="1954673"/>
              <a:ext cx="14" cy="68"/>
            </a:xfrm>
            <a:custGeom>
              <a:rect b="b" l="l" r="r" t="t"/>
              <a:pathLst>
                <a:path extrusionOk="0" h="5" w="1">
                  <a:moveTo>
                    <a:pt x="1" y="1"/>
                  </a:moveTo>
                  <a:lnTo>
                    <a:pt x="1" y="4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7" name="Google Shape;1337;p145"/>
            <p:cNvSpPr/>
            <p:nvPr/>
          </p:nvSpPr>
          <p:spPr>
            <a:xfrm>
              <a:off x="2066836" y="1954538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0"/>
                  </a:moveTo>
                  <a:cubicBezTo>
                    <a:pt x="0" y="4"/>
                    <a:pt x="0" y="4"/>
                    <a:pt x="0" y="7"/>
                  </a:cubicBezTo>
                  <a:cubicBezTo>
                    <a:pt x="0" y="4"/>
                    <a:pt x="0" y="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8" name="Google Shape;1338;p145"/>
            <p:cNvSpPr/>
            <p:nvPr/>
          </p:nvSpPr>
          <p:spPr>
            <a:xfrm>
              <a:off x="2066591" y="1954864"/>
              <a:ext cx="109" cy="68"/>
            </a:xfrm>
            <a:custGeom>
              <a:rect b="b" l="l" r="r" t="t"/>
              <a:pathLst>
                <a:path extrusionOk="0" h="5" w="8">
                  <a:moveTo>
                    <a:pt x="8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9" name="Google Shape;1339;p145"/>
            <p:cNvSpPr/>
            <p:nvPr/>
          </p:nvSpPr>
          <p:spPr>
            <a:xfrm>
              <a:off x="2066401" y="1954959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0" name="Google Shape;1340;p145"/>
            <p:cNvSpPr/>
            <p:nvPr/>
          </p:nvSpPr>
          <p:spPr>
            <a:xfrm>
              <a:off x="2066687" y="1954768"/>
              <a:ext cx="68" cy="68"/>
            </a:xfrm>
            <a:custGeom>
              <a:rect b="b" l="l" r="r" t="t"/>
              <a:pathLst>
                <a:path extrusionOk="0" h="5" w="5">
                  <a:moveTo>
                    <a:pt x="4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1" name="Google Shape;1341;p145"/>
            <p:cNvSpPr/>
            <p:nvPr/>
          </p:nvSpPr>
          <p:spPr>
            <a:xfrm>
              <a:off x="2055037" y="1960145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2" name="Google Shape;1342;p145"/>
            <p:cNvSpPr/>
            <p:nvPr/>
          </p:nvSpPr>
          <p:spPr>
            <a:xfrm>
              <a:off x="2066171" y="1955108"/>
              <a:ext cx="204" cy="149"/>
            </a:xfrm>
            <a:custGeom>
              <a:rect b="b" l="l" r="r" t="t"/>
              <a:pathLst>
                <a:path extrusionOk="0" h="11" w="15">
                  <a:moveTo>
                    <a:pt x="14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3" name="Google Shape;1343;p145"/>
            <p:cNvSpPr/>
            <p:nvPr/>
          </p:nvSpPr>
          <p:spPr>
            <a:xfrm>
              <a:off x="2051439" y="1959711"/>
              <a:ext cx="2811" cy="489"/>
            </a:xfrm>
            <a:custGeom>
              <a:rect b="b" l="l" r="r" t="t"/>
              <a:pathLst>
                <a:path extrusionOk="0" h="36" w="207">
                  <a:moveTo>
                    <a:pt x="0" y="1"/>
                  </a:moveTo>
                  <a:lnTo>
                    <a:pt x="0" y="1"/>
                  </a:lnTo>
                  <a:cubicBezTo>
                    <a:pt x="59" y="13"/>
                    <a:pt x="115" y="26"/>
                    <a:pt x="164" y="31"/>
                  </a:cubicBezTo>
                  <a:lnTo>
                    <a:pt x="164" y="31"/>
                  </a:lnTo>
                  <a:cubicBezTo>
                    <a:pt x="108" y="23"/>
                    <a:pt x="53" y="12"/>
                    <a:pt x="0" y="1"/>
                  </a:cubicBezTo>
                  <a:close/>
                  <a:moveTo>
                    <a:pt x="164" y="31"/>
                  </a:moveTo>
                  <a:cubicBezTo>
                    <a:pt x="178" y="33"/>
                    <a:pt x="192" y="34"/>
                    <a:pt x="206" y="36"/>
                  </a:cubicBezTo>
                  <a:lnTo>
                    <a:pt x="206" y="32"/>
                  </a:lnTo>
                  <a:lnTo>
                    <a:pt x="182" y="32"/>
                  </a:lnTo>
                  <a:cubicBezTo>
                    <a:pt x="176" y="32"/>
                    <a:pt x="170" y="31"/>
                    <a:pt x="164" y="3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4" name="Google Shape;1344;p145"/>
            <p:cNvSpPr/>
            <p:nvPr/>
          </p:nvSpPr>
          <p:spPr>
            <a:xfrm>
              <a:off x="2046633" y="1959575"/>
              <a:ext cx="339" cy="244"/>
            </a:xfrm>
            <a:custGeom>
              <a:rect b="b" l="l" r="r" t="t"/>
              <a:pathLst>
                <a:path extrusionOk="0" h="18" w="25">
                  <a:moveTo>
                    <a:pt x="25" y="0"/>
                  </a:moveTo>
                  <a:lnTo>
                    <a:pt x="0" y="11"/>
                  </a:lnTo>
                  <a:lnTo>
                    <a:pt x="0" y="18"/>
                  </a:lnTo>
                  <a:cubicBezTo>
                    <a:pt x="7" y="11"/>
                    <a:pt x="14" y="7"/>
                    <a:pt x="2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5" name="Google Shape;1345;p145"/>
            <p:cNvSpPr/>
            <p:nvPr/>
          </p:nvSpPr>
          <p:spPr>
            <a:xfrm>
              <a:off x="2048343" y="195919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6" name="Google Shape;1346;p145"/>
            <p:cNvSpPr/>
            <p:nvPr/>
          </p:nvSpPr>
          <p:spPr>
            <a:xfrm>
              <a:off x="2053856" y="1960186"/>
              <a:ext cx="625" cy="14"/>
            </a:xfrm>
            <a:custGeom>
              <a:rect b="b" l="l" r="r" t="t"/>
              <a:pathLst>
                <a:path extrusionOk="0" h="1" w="46">
                  <a:moveTo>
                    <a:pt x="25" y="1"/>
                  </a:moveTo>
                  <a:lnTo>
                    <a:pt x="0" y="1"/>
                  </a:lnTo>
                  <a:cubicBezTo>
                    <a:pt x="14" y="1"/>
                    <a:pt x="32" y="1"/>
                    <a:pt x="46" y="1"/>
                  </a:cubicBezTo>
                  <a:lnTo>
                    <a:pt x="2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7" name="Google Shape;1347;p145"/>
            <p:cNvSpPr/>
            <p:nvPr/>
          </p:nvSpPr>
          <p:spPr>
            <a:xfrm>
              <a:off x="2011263" y="1967273"/>
              <a:ext cx="1208" cy="1385"/>
            </a:xfrm>
            <a:custGeom>
              <a:rect b="b" l="l" r="r" t="t"/>
              <a:pathLst>
                <a:path extrusionOk="0" h="102" w="89">
                  <a:moveTo>
                    <a:pt x="88" y="102"/>
                  </a:moveTo>
                  <a:cubicBezTo>
                    <a:pt x="57" y="74"/>
                    <a:pt x="29" y="39"/>
                    <a:pt x="4" y="4"/>
                  </a:cubicBezTo>
                  <a:lnTo>
                    <a:pt x="1" y="0"/>
                  </a:lnTo>
                  <a:lnTo>
                    <a:pt x="4" y="4"/>
                  </a:lnTo>
                  <a:cubicBezTo>
                    <a:pt x="29" y="39"/>
                    <a:pt x="57" y="74"/>
                    <a:pt x="88" y="10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8" name="Google Shape;1348;p145"/>
            <p:cNvSpPr/>
            <p:nvPr/>
          </p:nvSpPr>
          <p:spPr>
            <a:xfrm>
              <a:off x="2008086" y="1964748"/>
              <a:ext cx="2770" cy="1914"/>
            </a:xfrm>
            <a:custGeom>
              <a:rect b="b" l="l" r="r" t="t"/>
              <a:pathLst>
                <a:path extrusionOk="0" h="141" w="204">
                  <a:moveTo>
                    <a:pt x="203" y="141"/>
                  </a:moveTo>
                  <a:cubicBezTo>
                    <a:pt x="147" y="78"/>
                    <a:pt x="77" y="29"/>
                    <a:pt x="0" y="1"/>
                  </a:cubicBezTo>
                  <a:lnTo>
                    <a:pt x="0" y="1"/>
                  </a:lnTo>
                  <a:cubicBezTo>
                    <a:pt x="77" y="29"/>
                    <a:pt x="147" y="78"/>
                    <a:pt x="203" y="14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9" name="Google Shape;1349;p145"/>
            <p:cNvSpPr/>
            <p:nvPr/>
          </p:nvSpPr>
          <p:spPr>
            <a:xfrm>
              <a:off x="2022818" y="1968074"/>
              <a:ext cx="3720" cy="1059"/>
            </a:xfrm>
            <a:custGeom>
              <a:rect b="b" l="l" r="r" t="t"/>
              <a:pathLst>
                <a:path extrusionOk="0" h="78" w="274">
                  <a:moveTo>
                    <a:pt x="0" y="1"/>
                  </a:moveTo>
                  <a:cubicBezTo>
                    <a:pt x="77" y="1"/>
                    <a:pt x="207" y="11"/>
                    <a:pt x="273" y="78"/>
                  </a:cubicBezTo>
                  <a:cubicBezTo>
                    <a:pt x="207" y="11"/>
                    <a:pt x="81" y="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0" name="Google Shape;1350;p145"/>
            <p:cNvSpPr/>
            <p:nvPr/>
          </p:nvSpPr>
          <p:spPr>
            <a:xfrm>
              <a:off x="2026524" y="1969120"/>
              <a:ext cx="679" cy="489"/>
            </a:xfrm>
            <a:custGeom>
              <a:rect b="b" l="l" r="r" t="t"/>
              <a:pathLst>
                <a:path extrusionOk="0" h="36" w="50">
                  <a:moveTo>
                    <a:pt x="0" y="1"/>
                  </a:moveTo>
                  <a:cubicBezTo>
                    <a:pt x="14" y="18"/>
                    <a:pt x="32" y="29"/>
                    <a:pt x="49" y="36"/>
                  </a:cubicBezTo>
                  <a:cubicBezTo>
                    <a:pt x="32" y="29"/>
                    <a:pt x="14" y="15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1" name="Google Shape;1351;p145"/>
            <p:cNvSpPr/>
            <p:nvPr/>
          </p:nvSpPr>
          <p:spPr>
            <a:xfrm>
              <a:off x="2010842" y="1966703"/>
              <a:ext cx="244" cy="299"/>
            </a:xfrm>
            <a:custGeom>
              <a:rect b="b" l="l" r="r" t="t"/>
              <a:pathLst>
                <a:path extrusionOk="0" h="22" w="18">
                  <a:moveTo>
                    <a:pt x="0" y="0"/>
                  </a:moveTo>
                  <a:lnTo>
                    <a:pt x="0" y="0"/>
                  </a:lnTo>
                  <a:cubicBezTo>
                    <a:pt x="7" y="7"/>
                    <a:pt x="11" y="14"/>
                    <a:pt x="18" y="21"/>
                  </a:cubicBezTo>
                  <a:cubicBezTo>
                    <a:pt x="14" y="14"/>
                    <a:pt x="7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2" name="Google Shape;1352;p145"/>
            <p:cNvSpPr/>
            <p:nvPr/>
          </p:nvSpPr>
          <p:spPr>
            <a:xfrm>
              <a:off x="2045397" y="1961001"/>
              <a:ext cx="149" cy="54"/>
            </a:xfrm>
            <a:custGeom>
              <a:rect b="b" l="l" r="r" t="t"/>
              <a:pathLst>
                <a:path extrusionOk="0" h="4" w="11">
                  <a:moveTo>
                    <a:pt x="11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3" name="Google Shape;1353;p145"/>
            <p:cNvSpPr/>
            <p:nvPr/>
          </p:nvSpPr>
          <p:spPr>
            <a:xfrm>
              <a:off x="2045058" y="1960905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4" name="Google Shape;1354;p145"/>
            <p:cNvSpPr/>
            <p:nvPr/>
          </p:nvSpPr>
          <p:spPr>
            <a:xfrm>
              <a:off x="2044677" y="1960810"/>
              <a:ext cx="68" cy="14"/>
            </a:xfrm>
            <a:custGeom>
              <a:rect b="b" l="l" r="r" t="t"/>
              <a:pathLst>
                <a:path extrusionOk="0" h="1" w="5">
                  <a:moveTo>
                    <a:pt x="4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5" name="Google Shape;1355;p145"/>
            <p:cNvSpPr/>
            <p:nvPr/>
          </p:nvSpPr>
          <p:spPr>
            <a:xfrm>
              <a:off x="2027190" y="1968984"/>
              <a:ext cx="244" cy="625"/>
            </a:xfrm>
            <a:custGeom>
              <a:rect b="b" l="l" r="r" t="t"/>
              <a:pathLst>
                <a:path extrusionOk="0" h="46" w="18">
                  <a:moveTo>
                    <a:pt x="18" y="0"/>
                  </a:moveTo>
                  <a:cubicBezTo>
                    <a:pt x="18" y="8"/>
                    <a:pt x="16" y="16"/>
                    <a:pt x="13" y="25"/>
                  </a:cubicBezTo>
                  <a:lnTo>
                    <a:pt x="13" y="25"/>
                  </a:lnTo>
                  <a:cubicBezTo>
                    <a:pt x="16" y="17"/>
                    <a:pt x="18" y="9"/>
                    <a:pt x="18" y="0"/>
                  </a:cubicBezTo>
                  <a:close/>
                  <a:moveTo>
                    <a:pt x="13" y="25"/>
                  </a:moveTo>
                  <a:cubicBezTo>
                    <a:pt x="10" y="32"/>
                    <a:pt x="6" y="39"/>
                    <a:pt x="0" y="46"/>
                  </a:cubicBezTo>
                  <a:lnTo>
                    <a:pt x="4" y="46"/>
                  </a:lnTo>
                  <a:cubicBezTo>
                    <a:pt x="7" y="39"/>
                    <a:pt x="11" y="32"/>
                    <a:pt x="13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6" name="Google Shape;1356;p145"/>
            <p:cNvSpPr/>
            <p:nvPr/>
          </p:nvSpPr>
          <p:spPr>
            <a:xfrm>
              <a:off x="2026280" y="1960023"/>
              <a:ext cx="9287" cy="1086"/>
            </a:xfrm>
            <a:custGeom>
              <a:rect b="b" l="l" r="r" t="t"/>
              <a:pathLst>
                <a:path extrusionOk="0" h="80" w="684">
                  <a:moveTo>
                    <a:pt x="517" y="0"/>
                  </a:moveTo>
                  <a:cubicBezTo>
                    <a:pt x="517" y="0"/>
                    <a:pt x="517" y="0"/>
                    <a:pt x="516" y="0"/>
                  </a:cubicBezTo>
                  <a:lnTo>
                    <a:pt x="516" y="0"/>
                  </a:lnTo>
                  <a:cubicBezTo>
                    <a:pt x="567" y="0"/>
                    <a:pt x="622" y="1"/>
                    <a:pt x="684" y="2"/>
                  </a:cubicBezTo>
                  <a:cubicBezTo>
                    <a:pt x="623" y="1"/>
                    <a:pt x="567" y="0"/>
                    <a:pt x="517" y="0"/>
                  </a:cubicBezTo>
                  <a:close/>
                  <a:moveTo>
                    <a:pt x="516" y="0"/>
                  </a:moveTo>
                  <a:cubicBezTo>
                    <a:pt x="73" y="0"/>
                    <a:pt x="23" y="51"/>
                    <a:pt x="1" y="79"/>
                  </a:cubicBezTo>
                  <a:cubicBezTo>
                    <a:pt x="23" y="51"/>
                    <a:pt x="76" y="0"/>
                    <a:pt x="516" y="0"/>
                  </a:cubicBezTo>
                  <a:lnTo>
                    <a:pt x="516" y="0"/>
                  </a:lnTo>
                  <a:cubicBezTo>
                    <a:pt x="516" y="0"/>
                    <a:pt x="516" y="0"/>
                    <a:pt x="51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7" name="Google Shape;1357;p145"/>
            <p:cNvSpPr/>
            <p:nvPr/>
          </p:nvSpPr>
          <p:spPr>
            <a:xfrm>
              <a:off x="2047583" y="1958950"/>
              <a:ext cx="774" cy="353"/>
            </a:xfrm>
            <a:custGeom>
              <a:rect b="b" l="l" r="r" t="t"/>
              <a:pathLst>
                <a:path extrusionOk="0" h="26" w="57">
                  <a:moveTo>
                    <a:pt x="56" y="1"/>
                  </a:moveTo>
                  <a:lnTo>
                    <a:pt x="0" y="25"/>
                  </a:lnTo>
                  <a:cubicBezTo>
                    <a:pt x="14" y="22"/>
                    <a:pt x="28" y="22"/>
                    <a:pt x="39" y="18"/>
                  </a:cubicBezTo>
                  <a:lnTo>
                    <a:pt x="56" y="18"/>
                  </a:lnTo>
                  <a:lnTo>
                    <a:pt x="56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8" name="Google Shape;1358;p145"/>
            <p:cNvSpPr/>
            <p:nvPr/>
          </p:nvSpPr>
          <p:spPr>
            <a:xfrm>
              <a:off x="2044257" y="196071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9" name="Google Shape;1359;p145"/>
            <p:cNvSpPr/>
            <p:nvPr/>
          </p:nvSpPr>
          <p:spPr>
            <a:xfrm>
              <a:off x="2048153" y="195919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0" name="Google Shape;1360;p145"/>
            <p:cNvSpPr/>
            <p:nvPr/>
          </p:nvSpPr>
          <p:spPr>
            <a:xfrm>
              <a:off x="2027190" y="196959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1" name="Google Shape;1361;p145"/>
            <p:cNvSpPr/>
            <p:nvPr/>
          </p:nvSpPr>
          <p:spPr>
            <a:xfrm>
              <a:off x="2043971" y="1930954"/>
              <a:ext cx="869" cy="258"/>
            </a:xfrm>
            <a:custGeom>
              <a:rect b="b" l="l" r="r" t="t"/>
              <a:pathLst>
                <a:path extrusionOk="0" h="19" w="64">
                  <a:moveTo>
                    <a:pt x="0" y="18"/>
                  </a:moveTo>
                  <a:cubicBezTo>
                    <a:pt x="32" y="4"/>
                    <a:pt x="53" y="1"/>
                    <a:pt x="63" y="11"/>
                  </a:cubicBezTo>
                  <a:lnTo>
                    <a:pt x="63" y="11"/>
                  </a:lnTo>
                  <a:cubicBezTo>
                    <a:pt x="53" y="1"/>
                    <a:pt x="32" y="4"/>
                    <a:pt x="0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2" name="Google Shape;1362;p145"/>
            <p:cNvSpPr/>
            <p:nvPr/>
          </p:nvSpPr>
          <p:spPr>
            <a:xfrm>
              <a:off x="2009036" y="196189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3" name="Google Shape;1363;p145"/>
            <p:cNvSpPr/>
            <p:nvPr/>
          </p:nvSpPr>
          <p:spPr>
            <a:xfrm>
              <a:off x="2008276" y="1963947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4" name="Google Shape;1364;p145"/>
            <p:cNvSpPr/>
            <p:nvPr/>
          </p:nvSpPr>
          <p:spPr>
            <a:xfrm>
              <a:off x="2008561" y="1963187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5" name="Google Shape;1365;p145"/>
            <p:cNvSpPr/>
            <p:nvPr/>
          </p:nvSpPr>
          <p:spPr>
            <a:xfrm>
              <a:off x="2028805" y="1937607"/>
              <a:ext cx="964" cy="163"/>
            </a:xfrm>
            <a:custGeom>
              <a:rect b="b" l="l" r="r" t="t"/>
              <a:pathLst>
                <a:path extrusionOk="0" h="12" w="71">
                  <a:moveTo>
                    <a:pt x="0" y="11"/>
                  </a:moveTo>
                  <a:cubicBezTo>
                    <a:pt x="21" y="1"/>
                    <a:pt x="46" y="1"/>
                    <a:pt x="70" y="8"/>
                  </a:cubicBezTo>
                  <a:cubicBezTo>
                    <a:pt x="46" y="1"/>
                    <a:pt x="21" y="1"/>
                    <a:pt x="0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6" name="Google Shape;1366;p145"/>
            <p:cNvSpPr/>
            <p:nvPr/>
          </p:nvSpPr>
          <p:spPr>
            <a:xfrm>
              <a:off x="2008846" y="1962521"/>
              <a:ext cx="14" cy="54"/>
            </a:xfrm>
            <a:custGeom>
              <a:rect b="b" l="l" r="r" t="t"/>
              <a:pathLst>
                <a:path extrusionOk="0" h="4" w="1">
                  <a:moveTo>
                    <a:pt x="0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7" name="Google Shape;1367;p145"/>
            <p:cNvSpPr/>
            <p:nvPr/>
          </p:nvSpPr>
          <p:spPr>
            <a:xfrm>
              <a:off x="2009647" y="1960335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8" name="Google Shape;1368;p145"/>
            <p:cNvSpPr/>
            <p:nvPr/>
          </p:nvSpPr>
          <p:spPr>
            <a:xfrm>
              <a:off x="2029796" y="193770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9" name="Google Shape;1369;p145"/>
            <p:cNvSpPr/>
            <p:nvPr/>
          </p:nvSpPr>
          <p:spPr>
            <a:xfrm>
              <a:off x="2009267" y="1961286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0" name="Google Shape;1370;p145"/>
            <p:cNvSpPr/>
            <p:nvPr/>
          </p:nvSpPr>
          <p:spPr>
            <a:xfrm>
              <a:off x="2009457" y="1960756"/>
              <a:ext cx="68" cy="109"/>
            </a:xfrm>
            <a:custGeom>
              <a:rect b="b" l="l" r="r" t="t"/>
              <a:pathLst>
                <a:path extrusionOk="0" h="8" w="5">
                  <a:moveTo>
                    <a:pt x="4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1" name="Google Shape;1371;p145"/>
            <p:cNvSpPr/>
            <p:nvPr/>
          </p:nvSpPr>
          <p:spPr>
            <a:xfrm>
              <a:off x="2008086" y="196474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2" name="Google Shape;1372;p145"/>
            <p:cNvSpPr/>
            <p:nvPr/>
          </p:nvSpPr>
          <p:spPr>
            <a:xfrm>
              <a:off x="2008086" y="196474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3" name="Google Shape;1373;p145"/>
            <p:cNvSpPr/>
            <p:nvPr/>
          </p:nvSpPr>
          <p:spPr>
            <a:xfrm>
              <a:off x="2051520" y="1865551"/>
              <a:ext cx="112191" cy="87765"/>
            </a:xfrm>
            <a:custGeom>
              <a:rect b="b" l="l" r="r" t="t"/>
              <a:pathLst>
                <a:path extrusionOk="0" h="6464" w="8263">
                  <a:moveTo>
                    <a:pt x="6379" y="1"/>
                  </a:moveTo>
                  <a:lnTo>
                    <a:pt x="4055" y="1450"/>
                  </a:lnTo>
                  <a:lnTo>
                    <a:pt x="3047" y="2262"/>
                  </a:lnTo>
                  <a:lnTo>
                    <a:pt x="3036" y="2266"/>
                  </a:lnTo>
                  <a:cubicBezTo>
                    <a:pt x="3008" y="2276"/>
                    <a:pt x="2374" y="2500"/>
                    <a:pt x="2182" y="2539"/>
                  </a:cubicBezTo>
                  <a:lnTo>
                    <a:pt x="2161" y="2542"/>
                  </a:lnTo>
                  <a:lnTo>
                    <a:pt x="2161" y="2588"/>
                  </a:lnTo>
                  <a:lnTo>
                    <a:pt x="2161" y="2637"/>
                  </a:lnTo>
                  <a:lnTo>
                    <a:pt x="2161" y="2717"/>
                  </a:lnTo>
                  <a:lnTo>
                    <a:pt x="2161" y="2759"/>
                  </a:lnTo>
                  <a:lnTo>
                    <a:pt x="2161" y="2836"/>
                  </a:lnTo>
                  <a:lnTo>
                    <a:pt x="2161" y="2875"/>
                  </a:lnTo>
                  <a:lnTo>
                    <a:pt x="2161" y="2945"/>
                  </a:lnTo>
                  <a:lnTo>
                    <a:pt x="2161" y="2980"/>
                  </a:lnTo>
                  <a:lnTo>
                    <a:pt x="2161" y="3046"/>
                  </a:lnTo>
                  <a:lnTo>
                    <a:pt x="2161" y="3081"/>
                  </a:lnTo>
                  <a:lnTo>
                    <a:pt x="2161" y="3141"/>
                  </a:lnTo>
                  <a:lnTo>
                    <a:pt x="2161" y="3172"/>
                  </a:lnTo>
                  <a:lnTo>
                    <a:pt x="2161" y="3228"/>
                  </a:lnTo>
                  <a:lnTo>
                    <a:pt x="2161" y="3260"/>
                  </a:lnTo>
                  <a:lnTo>
                    <a:pt x="2161" y="3312"/>
                  </a:lnTo>
                  <a:lnTo>
                    <a:pt x="2161" y="3340"/>
                  </a:lnTo>
                  <a:lnTo>
                    <a:pt x="2161" y="3386"/>
                  </a:lnTo>
                  <a:lnTo>
                    <a:pt x="2161" y="3414"/>
                  </a:lnTo>
                  <a:lnTo>
                    <a:pt x="2161" y="3456"/>
                  </a:lnTo>
                  <a:lnTo>
                    <a:pt x="2161" y="3480"/>
                  </a:lnTo>
                  <a:lnTo>
                    <a:pt x="2161" y="3519"/>
                  </a:lnTo>
                  <a:lnTo>
                    <a:pt x="2161" y="3543"/>
                  </a:lnTo>
                  <a:lnTo>
                    <a:pt x="2161" y="3578"/>
                  </a:lnTo>
                  <a:lnTo>
                    <a:pt x="2161" y="3599"/>
                  </a:lnTo>
                  <a:lnTo>
                    <a:pt x="2161" y="3631"/>
                  </a:lnTo>
                  <a:lnTo>
                    <a:pt x="2161" y="3652"/>
                  </a:lnTo>
                  <a:lnTo>
                    <a:pt x="2161" y="3680"/>
                  </a:lnTo>
                  <a:lnTo>
                    <a:pt x="2161" y="3697"/>
                  </a:lnTo>
                  <a:lnTo>
                    <a:pt x="2161" y="3722"/>
                  </a:lnTo>
                  <a:lnTo>
                    <a:pt x="2161" y="3739"/>
                  </a:lnTo>
                  <a:lnTo>
                    <a:pt x="2161" y="3764"/>
                  </a:lnTo>
                  <a:lnTo>
                    <a:pt x="2161" y="3778"/>
                  </a:lnTo>
                  <a:lnTo>
                    <a:pt x="2161" y="3799"/>
                  </a:lnTo>
                  <a:lnTo>
                    <a:pt x="2161" y="3809"/>
                  </a:lnTo>
                  <a:lnTo>
                    <a:pt x="2161" y="3830"/>
                  </a:lnTo>
                  <a:lnTo>
                    <a:pt x="2161" y="3841"/>
                  </a:lnTo>
                  <a:lnTo>
                    <a:pt x="2161" y="3855"/>
                  </a:lnTo>
                  <a:lnTo>
                    <a:pt x="2161" y="3865"/>
                  </a:lnTo>
                  <a:lnTo>
                    <a:pt x="2161" y="3879"/>
                  </a:lnTo>
                  <a:lnTo>
                    <a:pt x="2161" y="3890"/>
                  </a:lnTo>
                  <a:lnTo>
                    <a:pt x="2161" y="3900"/>
                  </a:lnTo>
                  <a:lnTo>
                    <a:pt x="2161" y="3911"/>
                  </a:lnTo>
                  <a:lnTo>
                    <a:pt x="2161" y="3918"/>
                  </a:lnTo>
                  <a:lnTo>
                    <a:pt x="2161" y="3925"/>
                  </a:lnTo>
                  <a:lnTo>
                    <a:pt x="2161" y="3935"/>
                  </a:lnTo>
                  <a:lnTo>
                    <a:pt x="2161" y="3942"/>
                  </a:lnTo>
                  <a:lnTo>
                    <a:pt x="2161" y="3946"/>
                  </a:lnTo>
                  <a:lnTo>
                    <a:pt x="2161" y="3953"/>
                  </a:lnTo>
                  <a:lnTo>
                    <a:pt x="2161" y="3957"/>
                  </a:lnTo>
                  <a:lnTo>
                    <a:pt x="2161" y="3964"/>
                  </a:lnTo>
                  <a:lnTo>
                    <a:pt x="2161" y="3967"/>
                  </a:lnTo>
                  <a:lnTo>
                    <a:pt x="2161" y="3971"/>
                  </a:lnTo>
                  <a:lnTo>
                    <a:pt x="2161" y="3974"/>
                  </a:lnTo>
                  <a:lnTo>
                    <a:pt x="2161" y="3978"/>
                  </a:lnTo>
                  <a:lnTo>
                    <a:pt x="2161" y="3981"/>
                  </a:lnTo>
                  <a:lnTo>
                    <a:pt x="2161" y="3985"/>
                  </a:lnTo>
                  <a:lnTo>
                    <a:pt x="2157" y="3992"/>
                  </a:lnTo>
                  <a:cubicBezTo>
                    <a:pt x="2126" y="4044"/>
                    <a:pt x="2105" y="4100"/>
                    <a:pt x="2087" y="4160"/>
                  </a:cubicBezTo>
                  <a:cubicBezTo>
                    <a:pt x="2056" y="4261"/>
                    <a:pt x="2028" y="4345"/>
                    <a:pt x="1986" y="4387"/>
                  </a:cubicBezTo>
                  <a:cubicBezTo>
                    <a:pt x="1972" y="4405"/>
                    <a:pt x="1958" y="4419"/>
                    <a:pt x="1944" y="4436"/>
                  </a:cubicBezTo>
                  <a:cubicBezTo>
                    <a:pt x="1884" y="4517"/>
                    <a:pt x="1783" y="4650"/>
                    <a:pt x="1597" y="4650"/>
                  </a:cubicBezTo>
                  <a:cubicBezTo>
                    <a:pt x="1489" y="4657"/>
                    <a:pt x="1380" y="4667"/>
                    <a:pt x="1272" y="4688"/>
                  </a:cubicBezTo>
                  <a:cubicBezTo>
                    <a:pt x="1128" y="4713"/>
                    <a:pt x="985" y="4730"/>
                    <a:pt x="841" y="4737"/>
                  </a:cubicBezTo>
                  <a:cubicBezTo>
                    <a:pt x="803" y="4737"/>
                    <a:pt x="768" y="4737"/>
                    <a:pt x="733" y="4730"/>
                  </a:cubicBezTo>
                  <a:cubicBezTo>
                    <a:pt x="717" y="4728"/>
                    <a:pt x="701" y="4726"/>
                    <a:pt x="686" y="4726"/>
                  </a:cubicBezTo>
                  <a:cubicBezTo>
                    <a:pt x="579" y="4726"/>
                    <a:pt x="484" y="4785"/>
                    <a:pt x="410" y="4828"/>
                  </a:cubicBezTo>
                  <a:cubicBezTo>
                    <a:pt x="386" y="4842"/>
                    <a:pt x="358" y="4860"/>
                    <a:pt x="330" y="4870"/>
                  </a:cubicBezTo>
                  <a:lnTo>
                    <a:pt x="312" y="4877"/>
                  </a:lnTo>
                  <a:cubicBezTo>
                    <a:pt x="249" y="4891"/>
                    <a:pt x="186" y="4898"/>
                    <a:pt x="127" y="4898"/>
                  </a:cubicBezTo>
                  <a:cubicBezTo>
                    <a:pt x="88" y="4898"/>
                    <a:pt x="46" y="4902"/>
                    <a:pt x="8" y="4902"/>
                  </a:cubicBezTo>
                  <a:lnTo>
                    <a:pt x="8" y="4905"/>
                  </a:lnTo>
                  <a:cubicBezTo>
                    <a:pt x="8" y="4916"/>
                    <a:pt x="4" y="4930"/>
                    <a:pt x="4" y="4940"/>
                  </a:cubicBezTo>
                  <a:lnTo>
                    <a:pt x="4" y="4947"/>
                  </a:lnTo>
                  <a:cubicBezTo>
                    <a:pt x="4" y="4958"/>
                    <a:pt x="4" y="4968"/>
                    <a:pt x="1" y="4975"/>
                  </a:cubicBezTo>
                  <a:lnTo>
                    <a:pt x="1" y="4982"/>
                  </a:lnTo>
                  <a:lnTo>
                    <a:pt x="1" y="5007"/>
                  </a:lnTo>
                  <a:lnTo>
                    <a:pt x="1" y="5010"/>
                  </a:lnTo>
                  <a:lnTo>
                    <a:pt x="1" y="5031"/>
                  </a:lnTo>
                  <a:lnTo>
                    <a:pt x="1" y="5049"/>
                  </a:lnTo>
                  <a:lnTo>
                    <a:pt x="1" y="5052"/>
                  </a:lnTo>
                  <a:lnTo>
                    <a:pt x="1" y="5063"/>
                  </a:lnTo>
                  <a:lnTo>
                    <a:pt x="1" y="5066"/>
                  </a:lnTo>
                  <a:lnTo>
                    <a:pt x="1" y="5073"/>
                  </a:lnTo>
                  <a:lnTo>
                    <a:pt x="1" y="5080"/>
                  </a:lnTo>
                  <a:cubicBezTo>
                    <a:pt x="39" y="5122"/>
                    <a:pt x="67" y="5171"/>
                    <a:pt x="85" y="5227"/>
                  </a:cubicBezTo>
                  <a:cubicBezTo>
                    <a:pt x="109" y="5287"/>
                    <a:pt x="137" y="5360"/>
                    <a:pt x="176" y="5388"/>
                  </a:cubicBezTo>
                  <a:lnTo>
                    <a:pt x="197" y="5406"/>
                  </a:lnTo>
                  <a:cubicBezTo>
                    <a:pt x="305" y="5486"/>
                    <a:pt x="456" y="5598"/>
                    <a:pt x="456" y="5735"/>
                  </a:cubicBezTo>
                  <a:cubicBezTo>
                    <a:pt x="456" y="5798"/>
                    <a:pt x="459" y="5875"/>
                    <a:pt x="487" y="5875"/>
                  </a:cubicBezTo>
                  <a:cubicBezTo>
                    <a:pt x="564" y="5875"/>
                    <a:pt x="610" y="5938"/>
                    <a:pt x="649" y="5990"/>
                  </a:cubicBezTo>
                  <a:cubicBezTo>
                    <a:pt x="670" y="6025"/>
                    <a:pt x="694" y="6054"/>
                    <a:pt x="729" y="6071"/>
                  </a:cubicBezTo>
                  <a:cubicBezTo>
                    <a:pt x="736" y="6074"/>
                    <a:pt x="745" y="6076"/>
                    <a:pt x="755" y="6076"/>
                  </a:cubicBezTo>
                  <a:cubicBezTo>
                    <a:pt x="790" y="6076"/>
                    <a:pt x="837" y="6060"/>
                    <a:pt x="869" y="6047"/>
                  </a:cubicBezTo>
                  <a:cubicBezTo>
                    <a:pt x="900" y="6036"/>
                    <a:pt x="934" y="6025"/>
                    <a:pt x="965" y="6025"/>
                  </a:cubicBezTo>
                  <a:cubicBezTo>
                    <a:pt x="993" y="6025"/>
                    <a:pt x="1019" y="6034"/>
                    <a:pt x="1037" y="6061"/>
                  </a:cubicBezTo>
                  <a:cubicBezTo>
                    <a:pt x="1058" y="6092"/>
                    <a:pt x="1058" y="6138"/>
                    <a:pt x="1058" y="6225"/>
                  </a:cubicBezTo>
                  <a:cubicBezTo>
                    <a:pt x="1058" y="6260"/>
                    <a:pt x="1058" y="6309"/>
                    <a:pt x="1062" y="6341"/>
                  </a:cubicBezTo>
                  <a:lnTo>
                    <a:pt x="1086" y="6344"/>
                  </a:lnTo>
                  <a:lnTo>
                    <a:pt x="1093" y="6344"/>
                  </a:lnTo>
                  <a:lnTo>
                    <a:pt x="1111" y="6351"/>
                  </a:lnTo>
                  <a:lnTo>
                    <a:pt x="1121" y="6355"/>
                  </a:lnTo>
                  <a:lnTo>
                    <a:pt x="1142" y="6362"/>
                  </a:lnTo>
                  <a:lnTo>
                    <a:pt x="1153" y="6365"/>
                  </a:lnTo>
                  <a:lnTo>
                    <a:pt x="1170" y="6372"/>
                  </a:lnTo>
                  <a:lnTo>
                    <a:pt x="1174" y="6372"/>
                  </a:lnTo>
                  <a:lnTo>
                    <a:pt x="1174" y="6365"/>
                  </a:lnTo>
                  <a:cubicBezTo>
                    <a:pt x="1174" y="6362"/>
                    <a:pt x="1177" y="6351"/>
                    <a:pt x="1177" y="6344"/>
                  </a:cubicBezTo>
                  <a:cubicBezTo>
                    <a:pt x="1181" y="6341"/>
                    <a:pt x="1184" y="6330"/>
                    <a:pt x="1184" y="6323"/>
                  </a:cubicBezTo>
                  <a:cubicBezTo>
                    <a:pt x="1188" y="6316"/>
                    <a:pt x="1188" y="6313"/>
                    <a:pt x="1191" y="6309"/>
                  </a:cubicBezTo>
                  <a:cubicBezTo>
                    <a:pt x="1191" y="6306"/>
                    <a:pt x="1198" y="6292"/>
                    <a:pt x="1202" y="6285"/>
                  </a:cubicBezTo>
                  <a:cubicBezTo>
                    <a:pt x="1205" y="6278"/>
                    <a:pt x="1209" y="6274"/>
                    <a:pt x="1209" y="6271"/>
                  </a:cubicBezTo>
                  <a:cubicBezTo>
                    <a:pt x="1212" y="6264"/>
                    <a:pt x="1216" y="6257"/>
                    <a:pt x="1223" y="6253"/>
                  </a:cubicBezTo>
                  <a:cubicBezTo>
                    <a:pt x="1230" y="6243"/>
                    <a:pt x="1237" y="6232"/>
                    <a:pt x="1247" y="6225"/>
                  </a:cubicBezTo>
                  <a:cubicBezTo>
                    <a:pt x="1254" y="6218"/>
                    <a:pt x="1261" y="6211"/>
                    <a:pt x="1272" y="6204"/>
                  </a:cubicBezTo>
                  <a:lnTo>
                    <a:pt x="1279" y="6201"/>
                  </a:lnTo>
                  <a:cubicBezTo>
                    <a:pt x="1286" y="6194"/>
                    <a:pt x="1293" y="6190"/>
                    <a:pt x="1303" y="6187"/>
                  </a:cubicBezTo>
                  <a:lnTo>
                    <a:pt x="1307" y="6187"/>
                  </a:lnTo>
                  <a:cubicBezTo>
                    <a:pt x="1317" y="6180"/>
                    <a:pt x="1328" y="6180"/>
                    <a:pt x="1342" y="6176"/>
                  </a:cubicBezTo>
                  <a:lnTo>
                    <a:pt x="1345" y="6176"/>
                  </a:lnTo>
                  <a:cubicBezTo>
                    <a:pt x="1356" y="6176"/>
                    <a:pt x="1363" y="6173"/>
                    <a:pt x="1373" y="6173"/>
                  </a:cubicBezTo>
                  <a:lnTo>
                    <a:pt x="1415" y="6173"/>
                  </a:lnTo>
                  <a:cubicBezTo>
                    <a:pt x="1426" y="6176"/>
                    <a:pt x="1440" y="6176"/>
                    <a:pt x="1450" y="6180"/>
                  </a:cubicBezTo>
                  <a:cubicBezTo>
                    <a:pt x="1513" y="6194"/>
                    <a:pt x="1562" y="6243"/>
                    <a:pt x="1580" y="6306"/>
                  </a:cubicBezTo>
                  <a:cubicBezTo>
                    <a:pt x="1587" y="6323"/>
                    <a:pt x="1590" y="6344"/>
                    <a:pt x="1590" y="6365"/>
                  </a:cubicBezTo>
                  <a:cubicBezTo>
                    <a:pt x="1597" y="6414"/>
                    <a:pt x="1601" y="6428"/>
                    <a:pt x="1636" y="6442"/>
                  </a:cubicBezTo>
                  <a:cubicBezTo>
                    <a:pt x="1646" y="6449"/>
                    <a:pt x="1657" y="6453"/>
                    <a:pt x="1671" y="6456"/>
                  </a:cubicBezTo>
                  <a:cubicBezTo>
                    <a:pt x="1683" y="6461"/>
                    <a:pt x="1696" y="6464"/>
                    <a:pt x="1709" y="6464"/>
                  </a:cubicBezTo>
                  <a:cubicBezTo>
                    <a:pt x="1722" y="6464"/>
                    <a:pt x="1736" y="6461"/>
                    <a:pt x="1748" y="6456"/>
                  </a:cubicBezTo>
                  <a:cubicBezTo>
                    <a:pt x="1762" y="6449"/>
                    <a:pt x="1769" y="6435"/>
                    <a:pt x="1769" y="6421"/>
                  </a:cubicBezTo>
                  <a:cubicBezTo>
                    <a:pt x="1769" y="6418"/>
                    <a:pt x="1769" y="6411"/>
                    <a:pt x="1769" y="6404"/>
                  </a:cubicBezTo>
                  <a:cubicBezTo>
                    <a:pt x="1769" y="6253"/>
                    <a:pt x="2000" y="6004"/>
                    <a:pt x="2028" y="5973"/>
                  </a:cubicBezTo>
                  <a:cubicBezTo>
                    <a:pt x="2038" y="5934"/>
                    <a:pt x="2045" y="5892"/>
                    <a:pt x="2049" y="5850"/>
                  </a:cubicBezTo>
                  <a:cubicBezTo>
                    <a:pt x="2066" y="5731"/>
                    <a:pt x="2087" y="5595"/>
                    <a:pt x="2164" y="5532"/>
                  </a:cubicBezTo>
                  <a:cubicBezTo>
                    <a:pt x="2213" y="5490"/>
                    <a:pt x="2288" y="5475"/>
                    <a:pt x="2374" y="5475"/>
                  </a:cubicBezTo>
                  <a:cubicBezTo>
                    <a:pt x="2461" y="5475"/>
                    <a:pt x="2560" y="5490"/>
                    <a:pt x="2658" y="5507"/>
                  </a:cubicBezTo>
                  <a:lnTo>
                    <a:pt x="2718" y="5514"/>
                  </a:lnTo>
                  <a:cubicBezTo>
                    <a:pt x="2718" y="5515"/>
                    <a:pt x="2719" y="5515"/>
                    <a:pt x="2720" y="5515"/>
                  </a:cubicBezTo>
                  <a:cubicBezTo>
                    <a:pt x="2735" y="5515"/>
                    <a:pt x="2768" y="5485"/>
                    <a:pt x="2795" y="5462"/>
                  </a:cubicBezTo>
                  <a:cubicBezTo>
                    <a:pt x="2832" y="5427"/>
                    <a:pt x="2890" y="5372"/>
                    <a:pt x="2962" y="5372"/>
                  </a:cubicBezTo>
                  <a:cubicBezTo>
                    <a:pt x="2996" y="5372"/>
                    <a:pt x="3034" y="5385"/>
                    <a:pt x="3075" y="5420"/>
                  </a:cubicBezTo>
                  <a:cubicBezTo>
                    <a:pt x="3120" y="5458"/>
                    <a:pt x="3190" y="5462"/>
                    <a:pt x="3264" y="5465"/>
                  </a:cubicBezTo>
                  <a:lnTo>
                    <a:pt x="3295" y="5465"/>
                  </a:lnTo>
                  <a:cubicBezTo>
                    <a:pt x="3320" y="5469"/>
                    <a:pt x="3341" y="5469"/>
                    <a:pt x="3365" y="5472"/>
                  </a:cubicBezTo>
                  <a:cubicBezTo>
                    <a:pt x="3425" y="5479"/>
                    <a:pt x="3477" y="5507"/>
                    <a:pt x="3516" y="5553"/>
                  </a:cubicBezTo>
                  <a:cubicBezTo>
                    <a:pt x="3544" y="5584"/>
                    <a:pt x="3565" y="5619"/>
                    <a:pt x="3586" y="5658"/>
                  </a:cubicBezTo>
                  <a:lnTo>
                    <a:pt x="3603" y="5696"/>
                  </a:lnTo>
                  <a:cubicBezTo>
                    <a:pt x="3631" y="5752"/>
                    <a:pt x="3673" y="5829"/>
                    <a:pt x="3705" y="5840"/>
                  </a:cubicBezTo>
                  <a:cubicBezTo>
                    <a:pt x="3719" y="5840"/>
                    <a:pt x="3729" y="5836"/>
                    <a:pt x="3740" y="5829"/>
                  </a:cubicBezTo>
                  <a:cubicBezTo>
                    <a:pt x="3890" y="5742"/>
                    <a:pt x="4055" y="5696"/>
                    <a:pt x="4226" y="5689"/>
                  </a:cubicBezTo>
                  <a:cubicBezTo>
                    <a:pt x="4296" y="5689"/>
                    <a:pt x="4387" y="5745"/>
                    <a:pt x="4513" y="5829"/>
                  </a:cubicBezTo>
                  <a:cubicBezTo>
                    <a:pt x="4562" y="5864"/>
                    <a:pt x="4615" y="5896"/>
                    <a:pt x="4667" y="5920"/>
                  </a:cubicBezTo>
                  <a:cubicBezTo>
                    <a:pt x="4724" y="5939"/>
                    <a:pt x="4845" y="5953"/>
                    <a:pt x="4955" y="5953"/>
                  </a:cubicBezTo>
                  <a:cubicBezTo>
                    <a:pt x="5037" y="5953"/>
                    <a:pt x="5113" y="5945"/>
                    <a:pt x="5151" y="5924"/>
                  </a:cubicBezTo>
                  <a:cubicBezTo>
                    <a:pt x="5189" y="5899"/>
                    <a:pt x="5228" y="5868"/>
                    <a:pt x="5263" y="5833"/>
                  </a:cubicBezTo>
                  <a:cubicBezTo>
                    <a:pt x="5351" y="5751"/>
                    <a:pt x="5452" y="5657"/>
                    <a:pt x="5568" y="5657"/>
                  </a:cubicBezTo>
                  <a:cubicBezTo>
                    <a:pt x="5576" y="5657"/>
                    <a:pt x="5584" y="5657"/>
                    <a:pt x="5592" y="5658"/>
                  </a:cubicBezTo>
                  <a:cubicBezTo>
                    <a:pt x="5635" y="5660"/>
                    <a:pt x="5680" y="5661"/>
                    <a:pt x="5724" y="5661"/>
                  </a:cubicBezTo>
                  <a:cubicBezTo>
                    <a:pt x="5768" y="5661"/>
                    <a:pt x="5812" y="5660"/>
                    <a:pt x="5854" y="5658"/>
                  </a:cubicBezTo>
                  <a:cubicBezTo>
                    <a:pt x="5941" y="5655"/>
                    <a:pt x="6015" y="5653"/>
                    <a:pt x="6078" y="5653"/>
                  </a:cubicBezTo>
                  <a:cubicBezTo>
                    <a:pt x="6191" y="5653"/>
                    <a:pt x="6268" y="5660"/>
                    <a:pt x="6313" y="5682"/>
                  </a:cubicBezTo>
                  <a:lnTo>
                    <a:pt x="6334" y="5693"/>
                  </a:lnTo>
                  <a:cubicBezTo>
                    <a:pt x="6407" y="5728"/>
                    <a:pt x="6546" y="5800"/>
                    <a:pt x="6656" y="5800"/>
                  </a:cubicBezTo>
                  <a:cubicBezTo>
                    <a:pt x="6677" y="5800"/>
                    <a:pt x="6697" y="5797"/>
                    <a:pt x="6715" y="5791"/>
                  </a:cubicBezTo>
                  <a:cubicBezTo>
                    <a:pt x="6775" y="5773"/>
                    <a:pt x="6842" y="5689"/>
                    <a:pt x="6901" y="5616"/>
                  </a:cubicBezTo>
                  <a:cubicBezTo>
                    <a:pt x="6971" y="5528"/>
                    <a:pt x="7034" y="5455"/>
                    <a:pt x="7108" y="5434"/>
                  </a:cubicBezTo>
                  <a:cubicBezTo>
                    <a:pt x="7118" y="5430"/>
                    <a:pt x="7129" y="5430"/>
                    <a:pt x="7139" y="5427"/>
                  </a:cubicBezTo>
                  <a:lnTo>
                    <a:pt x="7139" y="5427"/>
                  </a:lnTo>
                  <a:lnTo>
                    <a:pt x="7087" y="5434"/>
                  </a:lnTo>
                  <a:lnTo>
                    <a:pt x="7087" y="5392"/>
                  </a:lnTo>
                  <a:lnTo>
                    <a:pt x="7087" y="5378"/>
                  </a:lnTo>
                  <a:lnTo>
                    <a:pt x="7087" y="5332"/>
                  </a:lnTo>
                  <a:cubicBezTo>
                    <a:pt x="7087" y="5168"/>
                    <a:pt x="7108" y="5115"/>
                    <a:pt x="7139" y="5052"/>
                  </a:cubicBezTo>
                  <a:cubicBezTo>
                    <a:pt x="7171" y="4989"/>
                    <a:pt x="7192" y="4923"/>
                    <a:pt x="7202" y="4853"/>
                  </a:cubicBezTo>
                  <a:cubicBezTo>
                    <a:pt x="7251" y="4541"/>
                    <a:pt x="7972" y="3820"/>
                    <a:pt x="8088" y="3718"/>
                  </a:cubicBezTo>
                  <a:cubicBezTo>
                    <a:pt x="8112" y="3648"/>
                    <a:pt x="8137" y="3267"/>
                    <a:pt x="8137" y="2406"/>
                  </a:cubicBezTo>
                  <a:cubicBezTo>
                    <a:pt x="8144" y="2199"/>
                    <a:pt x="8179" y="1996"/>
                    <a:pt x="8238" y="1800"/>
                  </a:cubicBezTo>
                  <a:cubicBezTo>
                    <a:pt x="8263" y="1744"/>
                    <a:pt x="8252" y="1674"/>
                    <a:pt x="8207" y="1625"/>
                  </a:cubicBezTo>
                  <a:cubicBezTo>
                    <a:pt x="8154" y="1562"/>
                    <a:pt x="8130" y="1478"/>
                    <a:pt x="8137" y="1390"/>
                  </a:cubicBezTo>
                  <a:cubicBezTo>
                    <a:pt x="8144" y="1296"/>
                    <a:pt x="8081" y="1205"/>
                    <a:pt x="8018" y="1121"/>
                  </a:cubicBezTo>
                  <a:cubicBezTo>
                    <a:pt x="7962" y="1044"/>
                    <a:pt x="7913" y="974"/>
                    <a:pt x="7913" y="897"/>
                  </a:cubicBezTo>
                  <a:lnTo>
                    <a:pt x="7913" y="876"/>
                  </a:lnTo>
                  <a:lnTo>
                    <a:pt x="7913" y="872"/>
                  </a:lnTo>
                  <a:lnTo>
                    <a:pt x="7913" y="855"/>
                  </a:lnTo>
                  <a:lnTo>
                    <a:pt x="7913" y="844"/>
                  </a:lnTo>
                  <a:lnTo>
                    <a:pt x="7913" y="823"/>
                  </a:lnTo>
                  <a:lnTo>
                    <a:pt x="7913" y="813"/>
                  </a:lnTo>
                  <a:lnTo>
                    <a:pt x="7913" y="785"/>
                  </a:lnTo>
                  <a:lnTo>
                    <a:pt x="7913" y="778"/>
                  </a:lnTo>
                  <a:cubicBezTo>
                    <a:pt x="7906" y="648"/>
                    <a:pt x="7895" y="452"/>
                    <a:pt x="7888" y="302"/>
                  </a:cubicBezTo>
                  <a:lnTo>
                    <a:pt x="7570" y="473"/>
                  </a:lnTo>
                  <a:lnTo>
                    <a:pt x="7489" y="519"/>
                  </a:lnTo>
                  <a:lnTo>
                    <a:pt x="7458" y="463"/>
                  </a:lnTo>
                  <a:cubicBezTo>
                    <a:pt x="7374" y="333"/>
                    <a:pt x="7262" y="225"/>
                    <a:pt x="7132" y="137"/>
                  </a:cubicBezTo>
                  <a:cubicBezTo>
                    <a:pt x="7122" y="130"/>
                    <a:pt x="7111" y="127"/>
                    <a:pt x="7101" y="120"/>
                  </a:cubicBezTo>
                  <a:lnTo>
                    <a:pt x="7083" y="113"/>
                  </a:lnTo>
                  <a:lnTo>
                    <a:pt x="7062" y="102"/>
                  </a:lnTo>
                  <a:lnTo>
                    <a:pt x="7041" y="95"/>
                  </a:lnTo>
                  <a:lnTo>
                    <a:pt x="7024" y="88"/>
                  </a:lnTo>
                  <a:lnTo>
                    <a:pt x="6999" y="78"/>
                  </a:lnTo>
                  <a:lnTo>
                    <a:pt x="6978" y="71"/>
                  </a:lnTo>
                  <a:lnTo>
                    <a:pt x="6954" y="64"/>
                  </a:lnTo>
                  <a:lnTo>
                    <a:pt x="6929" y="60"/>
                  </a:lnTo>
                  <a:lnTo>
                    <a:pt x="6905" y="53"/>
                  </a:lnTo>
                  <a:lnTo>
                    <a:pt x="6877" y="46"/>
                  </a:lnTo>
                  <a:lnTo>
                    <a:pt x="6856" y="43"/>
                  </a:lnTo>
                  <a:lnTo>
                    <a:pt x="6820" y="36"/>
                  </a:lnTo>
                  <a:lnTo>
                    <a:pt x="6803" y="32"/>
                  </a:lnTo>
                  <a:lnTo>
                    <a:pt x="6764" y="25"/>
                  </a:lnTo>
                  <a:lnTo>
                    <a:pt x="6754" y="25"/>
                  </a:lnTo>
                  <a:lnTo>
                    <a:pt x="6708" y="22"/>
                  </a:lnTo>
                  <a:lnTo>
                    <a:pt x="6698" y="22"/>
                  </a:lnTo>
                  <a:lnTo>
                    <a:pt x="6656" y="15"/>
                  </a:lnTo>
                  <a:lnTo>
                    <a:pt x="6642" y="15"/>
                  </a:lnTo>
                  <a:lnTo>
                    <a:pt x="6610" y="11"/>
                  </a:lnTo>
                  <a:lnTo>
                    <a:pt x="6565" y="11"/>
                  </a:lnTo>
                  <a:cubicBezTo>
                    <a:pt x="6502" y="4"/>
                    <a:pt x="6439" y="4"/>
                    <a:pt x="637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4" name="Google Shape;1374;p145"/>
            <p:cNvSpPr/>
            <p:nvPr/>
          </p:nvSpPr>
          <p:spPr>
            <a:xfrm>
              <a:off x="2080902" y="1899970"/>
              <a:ext cx="244" cy="54"/>
            </a:xfrm>
            <a:custGeom>
              <a:rect b="b" l="l" r="r" t="t"/>
              <a:pathLst>
                <a:path extrusionOk="0" h="4" w="18">
                  <a:moveTo>
                    <a:pt x="18" y="0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5" name="Google Shape;1375;p145"/>
            <p:cNvSpPr/>
            <p:nvPr/>
          </p:nvSpPr>
          <p:spPr>
            <a:xfrm>
              <a:off x="2147120" y="1866841"/>
              <a:ext cx="299" cy="109"/>
            </a:xfrm>
            <a:custGeom>
              <a:rect b="b" l="l" r="r" t="t"/>
              <a:pathLst>
                <a:path extrusionOk="0" h="8" w="22">
                  <a:moveTo>
                    <a:pt x="0" y="0"/>
                  </a:moveTo>
                  <a:lnTo>
                    <a:pt x="2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6" name="Google Shape;1376;p145"/>
            <p:cNvSpPr/>
            <p:nvPr/>
          </p:nvSpPr>
          <p:spPr>
            <a:xfrm>
              <a:off x="2138131" y="1865510"/>
              <a:ext cx="2525" cy="149"/>
            </a:xfrm>
            <a:custGeom>
              <a:rect b="b" l="l" r="r" t="t"/>
              <a:pathLst>
                <a:path extrusionOk="0" h="11" w="186">
                  <a:moveTo>
                    <a:pt x="0" y="0"/>
                  </a:moveTo>
                  <a:cubicBezTo>
                    <a:pt x="46" y="0"/>
                    <a:pt x="112" y="4"/>
                    <a:pt x="186" y="11"/>
                  </a:cubicBezTo>
                  <a:cubicBezTo>
                    <a:pt x="119" y="4"/>
                    <a:pt x="56" y="0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7" name="Google Shape;1377;p145"/>
            <p:cNvSpPr/>
            <p:nvPr/>
          </p:nvSpPr>
          <p:spPr>
            <a:xfrm>
              <a:off x="2140888" y="1865646"/>
              <a:ext cx="339" cy="68"/>
            </a:xfrm>
            <a:custGeom>
              <a:rect b="b" l="l" r="r" t="t"/>
              <a:pathLst>
                <a:path extrusionOk="0" h="5" w="25">
                  <a:moveTo>
                    <a:pt x="0" y="1"/>
                  </a:moveTo>
                  <a:lnTo>
                    <a:pt x="2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8" name="Google Shape;1378;p145"/>
            <p:cNvSpPr/>
            <p:nvPr/>
          </p:nvSpPr>
          <p:spPr>
            <a:xfrm>
              <a:off x="2145219" y="1866311"/>
              <a:ext cx="339" cy="68"/>
            </a:xfrm>
            <a:custGeom>
              <a:rect b="b" l="l" r="r" t="t"/>
              <a:pathLst>
                <a:path extrusionOk="0" h="5" w="25">
                  <a:moveTo>
                    <a:pt x="0" y="1"/>
                  </a:moveTo>
                  <a:lnTo>
                    <a:pt x="2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9" name="Google Shape;1379;p145"/>
            <p:cNvSpPr/>
            <p:nvPr/>
          </p:nvSpPr>
          <p:spPr>
            <a:xfrm>
              <a:off x="2147690" y="1867071"/>
              <a:ext cx="204" cy="163"/>
            </a:xfrm>
            <a:custGeom>
              <a:rect b="b" l="l" r="r" t="t"/>
              <a:pathLst>
                <a:path extrusionOk="0" h="12" w="15">
                  <a:moveTo>
                    <a:pt x="0" y="1"/>
                  </a:moveTo>
                  <a:lnTo>
                    <a:pt x="14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0" name="Google Shape;1380;p145"/>
            <p:cNvSpPr/>
            <p:nvPr/>
          </p:nvSpPr>
          <p:spPr>
            <a:xfrm>
              <a:off x="2144554" y="1866175"/>
              <a:ext cx="285" cy="54"/>
            </a:xfrm>
            <a:custGeom>
              <a:rect b="b" l="l" r="r" t="t"/>
              <a:pathLst>
                <a:path extrusionOk="0" h="4" w="21">
                  <a:moveTo>
                    <a:pt x="0" y="0"/>
                  </a:moveTo>
                  <a:lnTo>
                    <a:pt x="2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1" name="Google Shape;1381;p145"/>
            <p:cNvSpPr/>
            <p:nvPr/>
          </p:nvSpPr>
          <p:spPr>
            <a:xfrm>
              <a:off x="2146495" y="1866650"/>
              <a:ext cx="353" cy="109"/>
            </a:xfrm>
            <a:custGeom>
              <a:rect b="b" l="l" r="r" t="t"/>
              <a:pathLst>
                <a:path extrusionOk="0" h="8" w="26">
                  <a:moveTo>
                    <a:pt x="1" y="0"/>
                  </a:moveTo>
                  <a:lnTo>
                    <a:pt x="25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2" name="Google Shape;1382;p145"/>
            <p:cNvSpPr/>
            <p:nvPr/>
          </p:nvSpPr>
          <p:spPr>
            <a:xfrm>
              <a:off x="2145884" y="1866460"/>
              <a:ext cx="339" cy="109"/>
            </a:xfrm>
            <a:custGeom>
              <a:rect b="b" l="l" r="r" t="t"/>
              <a:pathLst>
                <a:path extrusionOk="0" h="8" w="25">
                  <a:moveTo>
                    <a:pt x="0" y="0"/>
                  </a:moveTo>
                  <a:lnTo>
                    <a:pt x="25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3" name="Google Shape;1383;p145"/>
            <p:cNvSpPr/>
            <p:nvPr/>
          </p:nvSpPr>
          <p:spPr>
            <a:xfrm>
              <a:off x="2153202" y="1872014"/>
              <a:ext cx="1059" cy="584"/>
            </a:xfrm>
            <a:custGeom>
              <a:rect b="b" l="l" r="r" t="t"/>
              <a:pathLst>
                <a:path extrusionOk="0" h="43" w="78">
                  <a:moveTo>
                    <a:pt x="77" y="1"/>
                  </a:moveTo>
                  <a:lnTo>
                    <a:pt x="0" y="43"/>
                  </a:lnTo>
                  <a:lnTo>
                    <a:pt x="0" y="43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4" name="Google Shape;1384;p145"/>
            <p:cNvSpPr/>
            <p:nvPr/>
          </p:nvSpPr>
          <p:spPr>
            <a:xfrm>
              <a:off x="2143875" y="1866026"/>
              <a:ext cx="204" cy="68"/>
            </a:xfrm>
            <a:custGeom>
              <a:rect b="b" l="l" r="r" t="t"/>
              <a:pathLst>
                <a:path extrusionOk="0" h="5" w="15">
                  <a:moveTo>
                    <a:pt x="1" y="1"/>
                  </a:moveTo>
                  <a:lnTo>
                    <a:pt x="1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5" name="Google Shape;1385;p145"/>
            <p:cNvSpPr/>
            <p:nvPr/>
          </p:nvSpPr>
          <p:spPr>
            <a:xfrm>
              <a:off x="2143169" y="1865931"/>
              <a:ext cx="149" cy="14"/>
            </a:xfrm>
            <a:custGeom>
              <a:rect b="b" l="l" r="r" t="t"/>
              <a:pathLst>
                <a:path extrusionOk="0" h="1" w="11">
                  <a:moveTo>
                    <a:pt x="0" y="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6" name="Google Shape;1386;p145"/>
            <p:cNvSpPr/>
            <p:nvPr/>
          </p:nvSpPr>
          <p:spPr>
            <a:xfrm>
              <a:off x="2141648" y="1865741"/>
              <a:ext cx="204" cy="14"/>
            </a:xfrm>
            <a:custGeom>
              <a:rect b="b" l="l" r="r" t="t"/>
              <a:pathLst>
                <a:path extrusionOk="0" h="1" w="15">
                  <a:moveTo>
                    <a:pt x="0" y="1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7" name="Google Shape;1387;p145"/>
            <p:cNvSpPr/>
            <p:nvPr/>
          </p:nvSpPr>
          <p:spPr>
            <a:xfrm>
              <a:off x="2142449" y="1865836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1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8" name="Google Shape;1388;p145"/>
            <p:cNvSpPr/>
            <p:nvPr/>
          </p:nvSpPr>
          <p:spPr>
            <a:xfrm>
              <a:off x="2122300" y="1942359"/>
              <a:ext cx="4481" cy="2539"/>
            </a:xfrm>
            <a:custGeom>
              <a:rect b="b" l="l" r="r" t="t"/>
              <a:pathLst>
                <a:path extrusionOk="0" h="187" w="330">
                  <a:moveTo>
                    <a:pt x="1" y="186"/>
                  </a:moveTo>
                  <a:cubicBezTo>
                    <a:pt x="95" y="99"/>
                    <a:pt x="204" y="1"/>
                    <a:pt x="330" y="11"/>
                  </a:cubicBezTo>
                  <a:cubicBezTo>
                    <a:pt x="204" y="1"/>
                    <a:pt x="95" y="99"/>
                    <a:pt x="1" y="18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9" name="Google Shape;1389;p145"/>
            <p:cNvSpPr/>
            <p:nvPr/>
          </p:nvSpPr>
          <p:spPr>
            <a:xfrm>
              <a:off x="2074860" y="1952637"/>
              <a:ext cx="14" cy="244"/>
            </a:xfrm>
            <a:custGeom>
              <a:rect b="b" l="l" r="r" t="t"/>
              <a:pathLst>
                <a:path extrusionOk="0" h="18" w="1">
                  <a:moveTo>
                    <a:pt x="1" y="0"/>
                  </a:moveTo>
                  <a:cubicBezTo>
                    <a:pt x="1" y="7"/>
                    <a:pt x="1" y="11"/>
                    <a:pt x="1" y="18"/>
                  </a:cubicBezTo>
                  <a:cubicBezTo>
                    <a:pt x="1" y="11"/>
                    <a:pt x="1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0" name="Google Shape;1390;p145"/>
            <p:cNvSpPr/>
            <p:nvPr/>
          </p:nvSpPr>
          <p:spPr>
            <a:xfrm>
              <a:off x="2074575" y="1952868"/>
              <a:ext cx="299" cy="489"/>
            </a:xfrm>
            <a:custGeom>
              <a:rect b="b" l="l" r="r" t="t"/>
              <a:pathLst>
                <a:path extrusionOk="0" h="36" w="22">
                  <a:moveTo>
                    <a:pt x="22" y="1"/>
                  </a:moveTo>
                  <a:lnTo>
                    <a:pt x="22" y="1"/>
                  </a:lnTo>
                  <a:cubicBezTo>
                    <a:pt x="20" y="5"/>
                    <a:pt x="19" y="9"/>
                    <a:pt x="17" y="13"/>
                  </a:cubicBezTo>
                  <a:lnTo>
                    <a:pt x="17" y="13"/>
                  </a:lnTo>
                  <a:cubicBezTo>
                    <a:pt x="19" y="9"/>
                    <a:pt x="21" y="5"/>
                    <a:pt x="22" y="1"/>
                  </a:cubicBezTo>
                  <a:close/>
                  <a:moveTo>
                    <a:pt x="17" y="13"/>
                  </a:moveTo>
                  <a:cubicBezTo>
                    <a:pt x="14" y="23"/>
                    <a:pt x="8" y="31"/>
                    <a:pt x="1" y="36"/>
                  </a:cubicBezTo>
                  <a:lnTo>
                    <a:pt x="11" y="32"/>
                  </a:lnTo>
                  <a:cubicBezTo>
                    <a:pt x="13" y="26"/>
                    <a:pt x="15" y="20"/>
                    <a:pt x="17" y="1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1" name="Google Shape;1391;p145"/>
            <p:cNvSpPr/>
            <p:nvPr/>
          </p:nvSpPr>
          <p:spPr>
            <a:xfrm>
              <a:off x="2066741" y="1951822"/>
              <a:ext cx="54" cy="258"/>
            </a:xfrm>
            <a:custGeom>
              <a:rect b="b" l="l" r="r" t="t"/>
              <a:pathLst>
                <a:path extrusionOk="0" h="19" w="4">
                  <a:moveTo>
                    <a:pt x="4" y="1"/>
                  </a:moveTo>
                  <a:cubicBezTo>
                    <a:pt x="4" y="4"/>
                    <a:pt x="0" y="11"/>
                    <a:pt x="0" y="18"/>
                  </a:cubicBezTo>
                  <a:cubicBezTo>
                    <a:pt x="0" y="15"/>
                    <a:pt x="4" y="8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2" name="Google Shape;1392;p145"/>
            <p:cNvSpPr/>
            <p:nvPr/>
          </p:nvSpPr>
          <p:spPr>
            <a:xfrm>
              <a:off x="2067732" y="1949881"/>
              <a:ext cx="394" cy="299"/>
            </a:xfrm>
            <a:custGeom>
              <a:rect b="b" l="l" r="r" t="t"/>
              <a:pathLst>
                <a:path extrusionOk="0" h="22" w="29">
                  <a:moveTo>
                    <a:pt x="29" y="0"/>
                  </a:moveTo>
                  <a:cubicBezTo>
                    <a:pt x="18" y="7"/>
                    <a:pt x="11" y="11"/>
                    <a:pt x="1" y="21"/>
                  </a:cubicBezTo>
                  <a:cubicBezTo>
                    <a:pt x="11" y="11"/>
                    <a:pt x="18" y="7"/>
                    <a:pt x="2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3" name="Google Shape;1393;p145"/>
            <p:cNvSpPr/>
            <p:nvPr/>
          </p:nvSpPr>
          <p:spPr>
            <a:xfrm>
              <a:off x="2067121" y="1950777"/>
              <a:ext cx="109" cy="258"/>
            </a:xfrm>
            <a:custGeom>
              <a:rect b="b" l="l" r="r" t="t"/>
              <a:pathLst>
                <a:path extrusionOk="0" h="19" w="8">
                  <a:moveTo>
                    <a:pt x="7" y="1"/>
                  </a:moveTo>
                  <a:cubicBezTo>
                    <a:pt x="4" y="8"/>
                    <a:pt x="0" y="11"/>
                    <a:pt x="0" y="18"/>
                  </a:cubicBezTo>
                  <a:cubicBezTo>
                    <a:pt x="4" y="11"/>
                    <a:pt x="7" y="8"/>
                    <a:pt x="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4" name="Google Shape;1394;p145"/>
            <p:cNvSpPr/>
            <p:nvPr/>
          </p:nvSpPr>
          <p:spPr>
            <a:xfrm>
              <a:off x="2066877" y="1951347"/>
              <a:ext cx="109" cy="163"/>
            </a:xfrm>
            <a:custGeom>
              <a:rect b="b" l="l" r="r" t="t"/>
              <a:pathLst>
                <a:path extrusionOk="0" h="12" w="8">
                  <a:moveTo>
                    <a:pt x="8" y="1"/>
                  </a:moveTo>
                  <a:lnTo>
                    <a:pt x="1" y="11"/>
                  </a:lnTo>
                  <a:cubicBezTo>
                    <a:pt x="4" y="8"/>
                    <a:pt x="8" y="4"/>
                    <a:pt x="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5" name="Google Shape;1395;p145"/>
            <p:cNvSpPr/>
            <p:nvPr/>
          </p:nvSpPr>
          <p:spPr>
            <a:xfrm>
              <a:off x="2073530" y="1953343"/>
              <a:ext cx="1059" cy="122"/>
            </a:xfrm>
            <a:custGeom>
              <a:rect b="b" l="l" r="r" t="t"/>
              <a:pathLst>
                <a:path extrusionOk="0" h="9" w="78">
                  <a:moveTo>
                    <a:pt x="1" y="1"/>
                  </a:moveTo>
                  <a:cubicBezTo>
                    <a:pt x="13" y="6"/>
                    <a:pt x="25" y="8"/>
                    <a:pt x="38" y="8"/>
                  </a:cubicBezTo>
                  <a:lnTo>
                    <a:pt x="38" y="8"/>
                  </a:lnTo>
                  <a:cubicBezTo>
                    <a:pt x="26" y="7"/>
                    <a:pt x="13" y="5"/>
                    <a:pt x="1" y="1"/>
                  </a:cubicBezTo>
                  <a:close/>
                  <a:moveTo>
                    <a:pt x="78" y="1"/>
                  </a:moveTo>
                  <a:lnTo>
                    <a:pt x="78" y="1"/>
                  </a:lnTo>
                  <a:cubicBezTo>
                    <a:pt x="66" y="6"/>
                    <a:pt x="52" y="8"/>
                    <a:pt x="39" y="8"/>
                  </a:cubicBezTo>
                  <a:cubicBezTo>
                    <a:pt x="39" y="8"/>
                    <a:pt x="39" y="8"/>
                    <a:pt x="38" y="8"/>
                  </a:cubicBezTo>
                  <a:lnTo>
                    <a:pt x="38" y="8"/>
                  </a:lnTo>
                  <a:cubicBezTo>
                    <a:pt x="42" y="9"/>
                    <a:pt x="46" y="9"/>
                    <a:pt x="50" y="9"/>
                  </a:cubicBezTo>
                  <a:cubicBezTo>
                    <a:pt x="56" y="9"/>
                    <a:pt x="62" y="9"/>
                    <a:pt x="67" y="8"/>
                  </a:cubicBezTo>
                  <a:lnTo>
                    <a:pt x="7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6" name="Google Shape;1396;p145"/>
            <p:cNvSpPr/>
            <p:nvPr/>
          </p:nvSpPr>
          <p:spPr>
            <a:xfrm>
              <a:off x="2067352" y="1950166"/>
              <a:ext cx="394" cy="394"/>
            </a:xfrm>
            <a:custGeom>
              <a:rect b="b" l="l" r="r" t="t"/>
              <a:pathLst>
                <a:path extrusionOk="0" h="29" w="29">
                  <a:moveTo>
                    <a:pt x="1" y="28"/>
                  </a:moveTo>
                  <a:cubicBezTo>
                    <a:pt x="11" y="18"/>
                    <a:pt x="18" y="7"/>
                    <a:pt x="29" y="0"/>
                  </a:cubicBezTo>
                  <a:lnTo>
                    <a:pt x="29" y="0"/>
                  </a:lnTo>
                  <a:cubicBezTo>
                    <a:pt x="18" y="7"/>
                    <a:pt x="11" y="18"/>
                    <a:pt x="1" y="2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7" name="Google Shape;1397;p145"/>
            <p:cNvSpPr/>
            <p:nvPr/>
          </p:nvSpPr>
          <p:spPr>
            <a:xfrm>
              <a:off x="2073054" y="1953153"/>
              <a:ext cx="489" cy="204"/>
            </a:xfrm>
            <a:custGeom>
              <a:rect b="b" l="l" r="r" t="t"/>
              <a:pathLst>
                <a:path extrusionOk="0" h="15" w="36">
                  <a:moveTo>
                    <a:pt x="36" y="15"/>
                  </a:moveTo>
                  <a:cubicBezTo>
                    <a:pt x="22" y="8"/>
                    <a:pt x="11" y="4"/>
                    <a:pt x="1" y="1"/>
                  </a:cubicBezTo>
                  <a:cubicBezTo>
                    <a:pt x="11" y="4"/>
                    <a:pt x="22" y="8"/>
                    <a:pt x="36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8" name="Google Shape;1398;p145"/>
            <p:cNvSpPr/>
            <p:nvPr/>
          </p:nvSpPr>
          <p:spPr>
            <a:xfrm>
              <a:off x="2069633" y="1949446"/>
              <a:ext cx="353" cy="14"/>
            </a:xfrm>
            <a:custGeom>
              <a:rect b="b" l="l" r="r" t="t"/>
              <a:pathLst>
                <a:path extrusionOk="0" h="1" w="26">
                  <a:moveTo>
                    <a:pt x="1" y="1"/>
                  </a:moveTo>
                  <a:lnTo>
                    <a:pt x="2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9" name="Google Shape;1399;p145"/>
            <p:cNvSpPr/>
            <p:nvPr/>
          </p:nvSpPr>
          <p:spPr>
            <a:xfrm>
              <a:off x="2069117" y="1949446"/>
              <a:ext cx="394" cy="14"/>
            </a:xfrm>
            <a:custGeom>
              <a:rect b="b" l="l" r="r" t="t"/>
              <a:pathLst>
                <a:path extrusionOk="0" h="1" w="29">
                  <a:moveTo>
                    <a:pt x="28" y="1"/>
                  </a:moveTo>
                  <a:cubicBezTo>
                    <a:pt x="18" y="1"/>
                    <a:pt x="11" y="1"/>
                    <a:pt x="0" y="1"/>
                  </a:cubicBezTo>
                  <a:cubicBezTo>
                    <a:pt x="11" y="1"/>
                    <a:pt x="18" y="1"/>
                    <a:pt x="2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0" name="Google Shape;1400;p145"/>
            <p:cNvSpPr/>
            <p:nvPr/>
          </p:nvSpPr>
          <p:spPr>
            <a:xfrm>
              <a:off x="2070067" y="1949500"/>
              <a:ext cx="2240" cy="1765"/>
            </a:xfrm>
            <a:custGeom>
              <a:rect b="b" l="l" r="r" t="t"/>
              <a:pathLst>
                <a:path extrusionOk="0" h="130" w="165">
                  <a:moveTo>
                    <a:pt x="35" y="7"/>
                  </a:moveTo>
                  <a:cubicBezTo>
                    <a:pt x="25" y="4"/>
                    <a:pt x="11" y="0"/>
                    <a:pt x="0" y="0"/>
                  </a:cubicBezTo>
                  <a:cubicBezTo>
                    <a:pt x="11" y="0"/>
                    <a:pt x="25" y="4"/>
                    <a:pt x="35" y="7"/>
                  </a:cubicBezTo>
                  <a:cubicBezTo>
                    <a:pt x="98" y="21"/>
                    <a:pt x="147" y="67"/>
                    <a:pt x="165" y="130"/>
                  </a:cubicBezTo>
                  <a:cubicBezTo>
                    <a:pt x="147" y="67"/>
                    <a:pt x="98" y="21"/>
                    <a:pt x="35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1" name="Google Shape;1401;p145"/>
            <p:cNvSpPr/>
            <p:nvPr/>
          </p:nvSpPr>
          <p:spPr>
            <a:xfrm>
              <a:off x="2068207" y="1949636"/>
              <a:ext cx="353" cy="204"/>
            </a:xfrm>
            <a:custGeom>
              <a:rect b="b" l="l" r="r" t="t"/>
              <a:pathLst>
                <a:path extrusionOk="0" h="15" w="26">
                  <a:moveTo>
                    <a:pt x="25" y="1"/>
                  </a:moveTo>
                  <a:cubicBezTo>
                    <a:pt x="15" y="4"/>
                    <a:pt x="8" y="8"/>
                    <a:pt x="1" y="15"/>
                  </a:cubicBezTo>
                  <a:cubicBezTo>
                    <a:pt x="8" y="8"/>
                    <a:pt x="15" y="4"/>
                    <a:pt x="2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2" name="Google Shape;1402;p145"/>
            <p:cNvSpPr/>
            <p:nvPr/>
          </p:nvSpPr>
          <p:spPr>
            <a:xfrm>
              <a:off x="2068587" y="1949500"/>
              <a:ext cx="489" cy="149"/>
            </a:xfrm>
            <a:custGeom>
              <a:rect b="b" l="l" r="r" t="t"/>
              <a:pathLst>
                <a:path extrusionOk="0" h="11" w="36">
                  <a:moveTo>
                    <a:pt x="36" y="0"/>
                  </a:moveTo>
                  <a:cubicBezTo>
                    <a:pt x="22" y="0"/>
                    <a:pt x="11" y="4"/>
                    <a:pt x="1" y="11"/>
                  </a:cubicBezTo>
                  <a:cubicBezTo>
                    <a:pt x="11" y="4"/>
                    <a:pt x="22" y="0"/>
                    <a:pt x="3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3" name="Google Shape;1403;p145"/>
            <p:cNvSpPr/>
            <p:nvPr/>
          </p:nvSpPr>
          <p:spPr>
            <a:xfrm>
              <a:off x="2074439" y="1953302"/>
              <a:ext cx="299" cy="149"/>
            </a:xfrm>
            <a:custGeom>
              <a:rect b="b" l="l" r="r" t="t"/>
              <a:pathLst>
                <a:path extrusionOk="0" h="11" w="22">
                  <a:moveTo>
                    <a:pt x="21" y="0"/>
                  </a:moveTo>
                  <a:cubicBezTo>
                    <a:pt x="20" y="0"/>
                    <a:pt x="20" y="0"/>
                    <a:pt x="19" y="1"/>
                  </a:cubicBezTo>
                  <a:lnTo>
                    <a:pt x="19" y="1"/>
                  </a:lnTo>
                  <a:lnTo>
                    <a:pt x="21" y="0"/>
                  </a:lnTo>
                  <a:close/>
                  <a:moveTo>
                    <a:pt x="19" y="1"/>
                  </a:moveTo>
                  <a:lnTo>
                    <a:pt x="11" y="4"/>
                  </a:lnTo>
                  <a:lnTo>
                    <a:pt x="0" y="11"/>
                  </a:lnTo>
                  <a:cubicBezTo>
                    <a:pt x="7" y="11"/>
                    <a:pt x="11" y="7"/>
                    <a:pt x="14" y="7"/>
                  </a:cubicBezTo>
                  <a:cubicBezTo>
                    <a:pt x="17" y="5"/>
                    <a:pt x="17" y="2"/>
                    <a:pt x="1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4" name="Google Shape;1404;p145"/>
            <p:cNvSpPr/>
            <p:nvPr/>
          </p:nvSpPr>
          <p:spPr>
            <a:xfrm>
              <a:off x="2080902" y="1902386"/>
              <a:ext cx="54" cy="584"/>
            </a:xfrm>
            <a:custGeom>
              <a:rect b="b" l="l" r="r" t="t"/>
              <a:pathLst>
                <a:path extrusionOk="0" h="43" w="4">
                  <a:moveTo>
                    <a:pt x="0" y="1"/>
                  </a:moveTo>
                  <a:lnTo>
                    <a:pt x="0" y="43"/>
                  </a:lnTo>
                  <a:cubicBezTo>
                    <a:pt x="4" y="29"/>
                    <a:pt x="4" y="15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5" name="Google Shape;1405;p145"/>
            <p:cNvSpPr/>
            <p:nvPr/>
          </p:nvSpPr>
          <p:spPr>
            <a:xfrm>
              <a:off x="2080848" y="1900635"/>
              <a:ext cx="68" cy="679"/>
            </a:xfrm>
            <a:custGeom>
              <a:rect b="b" l="l" r="r" t="t"/>
              <a:pathLst>
                <a:path extrusionOk="0" h="50" w="5">
                  <a:moveTo>
                    <a:pt x="1" y="0"/>
                  </a:moveTo>
                  <a:lnTo>
                    <a:pt x="1" y="49"/>
                  </a:lnTo>
                  <a:cubicBezTo>
                    <a:pt x="4" y="35"/>
                    <a:pt x="4" y="18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6" name="Google Shape;1406;p145"/>
            <p:cNvSpPr/>
            <p:nvPr/>
          </p:nvSpPr>
          <p:spPr>
            <a:xfrm>
              <a:off x="2080943" y="1903961"/>
              <a:ext cx="14" cy="530"/>
            </a:xfrm>
            <a:custGeom>
              <a:rect b="b" l="l" r="r" t="t"/>
              <a:pathLst>
                <a:path extrusionOk="0" h="39" w="1">
                  <a:moveTo>
                    <a:pt x="1" y="0"/>
                  </a:moveTo>
                  <a:lnTo>
                    <a:pt x="1" y="3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7" name="Google Shape;1407;p145"/>
            <p:cNvSpPr/>
            <p:nvPr/>
          </p:nvSpPr>
          <p:spPr>
            <a:xfrm>
              <a:off x="2080753" y="1916032"/>
              <a:ext cx="68" cy="244"/>
            </a:xfrm>
            <a:custGeom>
              <a:rect b="b" l="l" r="r" t="t"/>
              <a:pathLst>
                <a:path extrusionOk="0" h="18" w="5">
                  <a:moveTo>
                    <a:pt x="4" y="0"/>
                  </a:moveTo>
                  <a:cubicBezTo>
                    <a:pt x="1" y="7"/>
                    <a:pt x="1" y="11"/>
                    <a:pt x="4" y="18"/>
                  </a:cubicBez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8" name="Google Shape;1408;p145"/>
            <p:cNvSpPr/>
            <p:nvPr/>
          </p:nvSpPr>
          <p:spPr>
            <a:xfrm>
              <a:off x="2080848" y="1914077"/>
              <a:ext cx="14" cy="258"/>
            </a:xfrm>
            <a:custGeom>
              <a:rect b="b" l="l" r="r" t="t"/>
              <a:pathLst>
                <a:path extrusionOk="0" h="19" w="1">
                  <a:moveTo>
                    <a:pt x="1" y="1"/>
                  </a:moveTo>
                  <a:lnTo>
                    <a:pt x="1" y="18"/>
                  </a:lnTo>
                  <a:cubicBezTo>
                    <a:pt x="1" y="15"/>
                    <a:pt x="1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9" name="Google Shape;1409;p145"/>
            <p:cNvSpPr/>
            <p:nvPr/>
          </p:nvSpPr>
          <p:spPr>
            <a:xfrm>
              <a:off x="2080563" y="1918449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0" name="Google Shape;1410;p145"/>
            <p:cNvSpPr/>
            <p:nvPr/>
          </p:nvSpPr>
          <p:spPr>
            <a:xfrm>
              <a:off x="2080617" y="1918164"/>
              <a:ext cx="14" cy="163"/>
            </a:xfrm>
            <a:custGeom>
              <a:rect b="b" l="l" r="r" t="t"/>
              <a:pathLst>
                <a:path extrusionOk="0" h="12" w="1">
                  <a:moveTo>
                    <a:pt x="0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1" name="Google Shape;1411;p145"/>
            <p:cNvSpPr/>
            <p:nvPr/>
          </p:nvSpPr>
          <p:spPr>
            <a:xfrm>
              <a:off x="2080902" y="1913276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0"/>
                  </a:moveTo>
                  <a:lnTo>
                    <a:pt x="0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2" name="Google Shape;1412;p145"/>
            <p:cNvSpPr/>
            <p:nvPr/>
          </p:nvSpPr>
          <p:spPr>
            <a:xfrm>
              <a:off x="2080658" y="1917838"/>
              <a:ext cx="14" cy="149"/>
            </a:xfrm>
            <a:custGeom>
              <a:rect b="b" l="l" r="r" t="t"/>
              <a:pathLst>
                <a:path extrusionOk="0" h="11" w="1">
                  <a:moveTo>
                    <a:pt x="1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3" name="Google Shape;1413;p145"/>
            <p:cNvSpPr/>
            <p:nvPr/>
          </p:nvSpPr>
          <p:spPr>
            <a:xfrm>
              <a:off x="2080522" y="1918693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4" name="Google Shape;1414;p145"/>
            <p:cNvSpPr/>
            <p:nvPr/>
          </p:nvSpPr>
          <p:spPr>
            <a:xfrm>
              <a:off x="2080373" y="1919209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5" name="Google Shape;1415;p145"/>
            <p:cNvSpPr/>
            <p:nvPr/>
          </p:nvSpPr>
          <p:spPr>
            <a:xfrm>
              <a:off x="2080468" y="1918924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6" name="Google Shape;1416;p145"/>
            <p:cNvSpPr/>
            <p:nvPr/>
          </p:nvSpPr>
          <p:spPr>
            <a:xfrm>
              <a:off x="2080427" y="1919073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7" name="Google Shape;1417;p145"/>
            <p:cNvSpPr/>
            <p:nvPr/>
          </p:nvSpPr>
          <p:spPr>
            <a:xfrm>
              <a:off x="2080943" y="1910424"/>
              <a:ext cx="14" cy="394"/>
            </a:xfrm>
            <a:custGeom>
              <a:rect b="b" l="l" r="r" t="t"/>
              <a:pathLst>
                <a:path extrusionOk="0" h="29" w="1">
                  <a:moveTo>
                    <a:pt x="1" y="0"/>
                  </a:moveTo>
                  <a:lnTo>
                    <a:pt x="1" y="2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8" name="Google Shape;1418;p145"/>
            <p:cNvSpPr/>
            <p:nvPr/>
          </p:nvSpPr>
          <p:spPr>
            <a:xfrm>
              <a:off x="2080943" y="191147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9" name="Google Shape;1419;p145"/>
            <p:cNvSpPr/>
            <p:nvPr/>
          </p:nvSpPr>
          <p:spPr>
            <a:xfrm>
              <a:off x="2080902" y="1912420"/>
              <a:ext cx="54" cy="339"/>
            </a:xfrm>
            <a:custGeom>
              <a:rect b="b" l="l" r="r" t="t"/>
              <a:pathLst>
                <a:path extrusionOk="0" h="25" w="4">
                  <a:moveTo>
                    <a:pt x="4" y="0"/>
                  </a:moveTo>
                  <a:cubicBezTo>
                    <a:pt x="4" y="7"/>
                    <a:pt x="0" y="14"/>
                    <a:pt x="4" y="25"/>
                  </a:cubicBez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0" name="Google Shape;1420;p145"/>
            <p:cNvSpPr/>
            <p:nvPr/>
          </p:nvSpPr>
          <p:spPr>
            <a:xfrm>
              <a:off x="2080848" y="1914796"/>
              <a:ext cx="14" cy="244"/>
            </a:xfrm>
            <a:custGeom>
              <a:rect b="b" l="l" r="r" t="t"/>
              <a:pathLst>
                <a:path extrusionOk="0" h="18" w="1">
                  <a:moveTo>
                    <a:pt x="1" y="0"/>
                  </a:moveTo>
                  <a:lnTo>
                    <a:pt x="1" y="18"/>
                  </a:lnTo>
                  <a:cubicBezTo>
                    <a:pt x="1" y="14"/>
                    <a:pt x="1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1" name="Google Shape;1421;p145"/>
            <p:cNvSpPr/>
            <p:nvPr/>
          </p:nvSpPr>
          <p:spPr>
            <a:xfrm>
              <a:off x="2080753" y="1916548"/>
              <a:ext cx="14" cy="258"/>
            </a:xfrm>
            <a:custGeom>
              <a:rect b="b" l="l" r="r" t="t"/>
              <a:pathLst>
                <a:path extrusionOk="0" h="19" w="1">
                  <a:moveTo>
                    <a:pt x="1" y="1"/>
                  </a:moveTo>
                  <a:lnTo>
                    <a:pt x="1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2" name="Google Shape;1422;p145"/>
            <p:cNvSpPr/>
            <p:nvPr/>
          </p:nvSpPr>
          <p:spPr>
            <a:xfrm>
              <a:off x="2080712" y="1917077"/>
              <a:ext cx="14" cy="149"/>
            </a:xfrm>
            <a:custGeom>
              <a:rect b="b" l="l" r="r" t="t"/>
              <a:pathLst>
                <a:path extrusionOk="0" h="11" w="1">
                  <a:moveTo>
                    <a:pt x="0" y="0"/>
                  </a:moveTo>
                  <a:lnTo>
                    <a:pt x="0" y="11"/>
                  </a:lnTo>
                  <a:cubicBezTo>
                    <a:pt x="0" y="7"/>
                    <a:pt x="0" y="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3" name="Google Shape;1423;p145"/>
            <p:cNvSpPr/>
            <p:nvPr/>
          </p:nvSpPr>
          <p:spPr>
            <a:xfrm>
              <a:off x="2080807" y="1915462"/>
              <a:ext cx="14" cy="244"/>
            </a:xfrm>
            <a:custGeom>
              <a:rect b="b" l="l" r="r" t="t"/>
              <a:pathLst>
                <a:path extrusionOk="0" h="18" w="1">
                  <a:moveTo>
                    <a:pt x="0" y="0"/>
                  </a:moveTo>
                  <a:lnTo>
                    <a:pt x="0" y="18"/>
                  </a:lnTo>
                  <a:cubicBezTo>
                    <a:pt x="0" y="11"/>
                    <a:pt x="0" y="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4" name="Google Shape;1424;p145"/>
            <p:cNvSpPr/>
            <p:nvPr/>
          </p:nvSpPr>
          <p:spPr>
            <a:xfrm>
              <a:off x="2080658" y="1917457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0"/>
                  </a:moveTo>
                  <a:lnTo>
                    <a:pt x="1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5" name="Google Shape;1425;p145"/>
            <p:cNvSpPr/>
            <p:nvPr/>
          </p:nvSpPr>
          <p:spPr>
            <a:xfrm>
              <a:off x="2050855" y="1932094"/>
              <a:ext cx="1629" cy="68"/>
            </a:xfrm>
            <a:custGeom>
              <a:rect b="b" l="l" r="r" t="t"/>
              <a:pathLst>
                <a:path extrusionOk="0" h="5" w="120">
                  <a:moveTo>
                    <a:pt x="120" y="1"/>
                  </a:moveTo>
                  <a:cubicBezTo>
                    <a:pt x="78" y="1"/>
                    <a:pt x="39" y="4"/>
                    <a:pt x="1" y="4"/>
                  </a:cubicBezTo>
                  <a:cubicBezTo>
                    <a:pt x="39" y="4"/>
                    <a:pt x="81" y="4"/>
                    <a:pt x="12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6" name="Google Shape;1426;p145"/>
            <p:cNvSpPr/>
            <p:nvPr/>
          </p:nvSpPr>
          <p:spPr>
            <a:xfrm>
              <a:off x="2080943" y="1905482"/>
              <a:ext cx="14" cy="434"/>
            </a:xfrm>
            <a:custGeom>
              <a:rect b="b" l="l" r="r" t="t"/>
              <a:pathLst>
                <a:path extrusionOk="0" h="32" w="1">
                  <a:moveTo>
                    <a:pt x="1" y="0"/>
                  </a:moveTo>
                  <a:lnTo>
                    <a:pt x="1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7" name="Google Shape;1427;p145"/>
            <p:cNvSpPr/>
            <p:nvPr/>
          </p:nvSpPr>
          <p:spPr>
            <a:xfrm>
              <a:off x="2080943" y="1906813"/>
              <a:ext cx="14" cy="489"/>
            </a:xfrm>
            <a:custGeom>
              <a:rect b="b" l="l" r="r" t="t"/>
              <a:pathLst>
                <a:path extrusionOk="0" h="36" w="1">
                  <a:moveTo>
                    <a:pt x="1" y="0"/>
                  </a:moveTo>
                  <a:lnTo>
                    <a:pt x="1" y="3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8" name="Google Shape;1428;p145"/>
            <p:cNvSpPr/>
            <p:nvPr/>
          </p:nvSpPr>
          <p:spPr>
            <a:xfrm>
              <a:off x="2054996" y="1931714"/>
              <a:ext cx="244" cy="109"/>
            </a:xfrm>
            <a:custGeom>
              <a:rect b="b" l="l" r="r" t="t"/>
              <a:pathLst>
                <a:path extrusionOk="0" h="8" w="18">
                  <a:moveTo>
                    <a:pt x="18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9" name="Google Shape;1429;p145"/>
            <p:cNvSpPr/>
            <p:nvPr/>
          </p:nvSpPr>
          <p:spPr>
            <a:xfrm>
              <a:off x="2080943" y="1909325"/>
              <a:ext cx="14" cy="394"/>
            </a:xfrm>
            <a:custGeom>
              <a:rect b="b" l="l" r="r" t="t"/>
              <a:pathLst>
                <a:path extrusionOk="0" h="29" w="1">
                  <a:moveTo>
                    <a:pt x="1" y="1"/>
                  </a:moveTo>
                  <a:lnTo>
                    <a:pt x="1" y="2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0" name="Google Shape;1430;p145"/>
            <p:cNvSpPr/>
            <p:nvPr/>
          </p:nvSpPr>
          <p:spPr>
            <a:xfrm>
              <a:off x="2080943" y="190808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1" name="Google Shape;1431;p145"/>
            <p:cNvSpPr/>
            <p:nvPr/>
          </p:nvSpPr>
          <p:spPr>
            <a:xfrm>
              <a:off x="2062124" y="1929243"/>
              <a:ext cx="5906" cy="638"/>
            </a:xfrm>
            <a:custGeom>
              <a:rect b="b" l="l" r="r" t="t"/>
              <a:pathLst>
                <a:path extrusionOk="0" h="47" w="435">
                  <a:moveTo>
                    <a:pt x="435" y="1"/>
                  </a:moveTo>
                  <a:cubicBezTo>
                    <a:pt x="291" y="25"/>
                    <a:pt x="148" y="39"/>
                    <a:pt x="1" y="46"/>
                  </a:cubicBezTo>
                  <a:cubicBezTo>
                    <a:pt x="148" y="39"/>
                    <a:pt x="291" y="25"/>
                    <a:pt x="43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2" name="Google Shape;1432;p145"/>
            <p:cNvSpPr/>
            <p:nvPr/>
          </p:nvSpPr>
          <p:spPr>
            <a:xfrm>
              <a:off x="2080237" y="1919548"/>
              <a:ext cx="14" cy="54"/>
            </a:xfrm>
            <a:custGeom>
              <a:rect b="b" l="l" r="r" t="t"/>
              <a:pathLst>
                <a:path extrusionOk="0" h="4" w="1">
                  <a:moveTo>
                    <a:pt x="0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3" name="Google Shape;1433;p145"/>
            <p:cNvSpPr/>
            <p:nvPr/>
          </p:nvSpPr>
          <p:spPr>
            <a:xfrm>
              <a:off x="2080332" y="1919358"/>
              <a:ext cx="14" cy="54"/>
            </a:xfrm>
            <a:custGeom>
              <a:rect b="b" l="l" r="r" t="t"/>
              <a:pathLst>
                <a:path extrusionOk="0" h="4" w="1">
                  <a:moveTo>
                    <a:pt x="0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4" name="Google Shape;1434;p145"/>
            <p:cNvSpPr/>
            <p:nvPr/>
          </p:nvSpPr>
          <p:spPr>
            <a:xfrm>
              <a:off x="2080278" y="1919453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5" name="Google Shape;1435;p145"/>
            <p:cNvSpPr/>
            <p:nvPr/>
          </p:nvSpPr>
          <p:spPr>
            <a:xfrm>
              <a:off x="2080183" y="1919603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6" name="Google Shape;1436;p145"/>
            <p:cNvSpPr/>
            <p:nvPr/>
          </p:nvSpPr>
          <p:spPr>
            <a:xfrm>
              <a:off x="2080142" y="1919643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7" name="Google Shape;1437;p145"/>
            <p:cNvSpPr/>
            <p:nvPr/>
          </p:nvSpPr>
          <p:spPr>
            <a:xfrm>
              <a:off x="2079992" y="1919739"/>
              <a:ext cx="109" cy="54"/>
            </a:xfrm>
            <a:custGeom>
              <a:rect b="b" l="l" r="r" t="t"/>
              <a:pathLst>
                <a:path extrusionOk="0" h="4" w="8">
                  <a:moveTo>
                    <a:pt x="8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8" name="Google Shape;1438;p145"/>
            <p:cNvSpPr/>
            <p:nvPr/>
          </p:nvSpPr>
          <p:spPr>
            <a:xfrm>
              <a:off x="2060658" y="1947735"/>
              <a:ext cx="1914" cy="407"/>
            </a:xfrm>
            <a:custGeom>
              <a:rect b="b" l="l" r="r" t="t"/>
              <a:pathLst>
                <a:path extrusionOk="0" h="30" w="141">
                  <a:moveTo>
                    <a:pt x="140" y="1"/>
                  </a:moveTo>
                  <a:cubicBezTo>
                    <a:pt x="130" y="4"/>
                    <a:pt x="118" y="8"/>
                    <a:pt x="106" y="11"/>
                  </a:cubicBezTo>
                  <a:lnTo>
                    <a:pt x="106" y="11"/>
                  </a:lnTo>
                  <a:cubicBezTo>
                    <a:pt x="118" y="8"/>
                    <a:pt x="130" y="4"/>
                    <a:pt x="140" y="1"/>
                  </a:cubicBezTo>
                  <a:close/>
                  <a:moveTo>
                    <a:pt x="106" y="11"/>
                  </a:moveTo>
                  <a:cubicBezTo>
                    <a:pt x="77" y="20"/>
                    <a:pt x="45" y="28"/>
                    <a:pt x="21" y="28"/>
                  </a:cubicBezTo>
                  <a:cubicBezTo>
                    <a:pt x="13" y="28"/>
                    <a:pt x="6" y="27"/>
                    <a:pt x="0" y="25"/>
                  </a:cubicBezTo>
                  <a:lnTo>
                    <a:pt x="0" y="25"/>
                  </a:lnTo>
                  <a:cubicBezTo>
                    <a:pt x="7" y="28"/>
                    <a:pt x="15" y="29"/>
                    <a:pt x="24" y="29"/>
                  </a:cubicBezTo>
                  <a:cubicBezTo>
                    <a:pt x="47" y="29"/>
                    <a:pt x="78" y="20"/>
                    <a:pt x="106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9" name="Google Shape;1439;p145"/>
            <p:cNvSpPr/>
            <p:nvPr/>
          </p:nvSpPr>
          <p:spPr>
            <a:xfrm>
              <a:off x="2050855" y="1932148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0" name="Google Shape;1440;p145"/>
            <p:cNvSpPr/>
            <p:nvPr/>
          </p:nvSpPr>
          <p:spPr>
            <a:xfrm>
              <a:off x="2050719" y="1933900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1" name="Google Shape;1441;p145"/>
            <p:cNvSpPr/>
            <p:nvPr/>
          </p:nvSpPr>
          <p:spPr>
            <a:xfrm>
              <a:off x="2066401" y="1952067"/>
              <a:ext cx="299" cy="149"/>
            </a:xfrm>
            <a:custGeom>
              <a:rect b="b" l="l" r="r" t="t"/>
              <a:pathLst>
                <a:path extrusionOk="0" h="11" w="22">
                  <a:moveTo>
                    <a:pt x="22" y="1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2" name="Google Shape;1442;p145"/>
            <p:cNvSpPr/>
            <p:nvPr/>
          </p:nvSpPr>
          <p:spPr>
            <a:xfrm>
              <a:off x="2050760" y="193275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3" name="Google Shape;1443;p145"/>
            <p:cNvSpPr/>
            <p:nvPr/>
          </p:nvSpPr>
          <p:spPr>
            <a:xfrm>
              <a:off x="2065981" y="1951917"/>
              <a:ext cx="299" cy="109"/>
            </a:xfrm>
            <a:custGeom>
              <a:rect b="b" l="l" r="r" t="t"/>
              <a:pathLst>
                <a:path extrusionOk="0" h="8" w="22">
                  <a:moveTo>
                    <a:pt x="21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4" name="Google Shape;1444;p145"/>
            <p:cNvSpPr/>
            <p:nvPr/>
          </p:nvSpPr>
          <p:spPr>
            <a:xfrm>
              <a:off x="2050719" y="193418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5" name="Google Shape;1445;p145"/>
            <p:cNvSpPr/>
            <p:nvPr/>
          </p:nvSpPr>
          <p:spPr>
            <a:xfrm>
              <a:off x="2050719" y="193437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6" name="Google Shape;1446;p145"/>
            <p:cNvSpPr/>
            <p:nvPr/>
          </p:nvSpPr>
          <p:spPr>
            <a:xfrm>
              <a:off x="2050719" y="193452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7" name="Google Shape;1447;p145"/>
            <p:cNvSpPr/>
            <p:nvPr/>
          </p:nvSpPr>
          <p:spPr>
            <a:xfrm>
              <a:off x="2065166" y="1951686"/>
              <a:ext cx="353" cy="109"/>
            </a:xfrm>
            <a:custGeom>
              <a:rect b="b" l="l" r="r" t="t"/>
              <a:pathLst>
                <a:path extrusionOk="0" h="8" w="26">
                  <a:moveTo>
                    <a:pt x="25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8" name="Google Shape;1448;p145"/>
            <p:cNvSpPr/>
            <p:nvPr/>
          </p:nvSpPr>
          <p:spPr>
            <a:xfrm>
              <a:off x="2050719" y="193361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9" name="Google Shape;1449;p145"/>
            <p:cNvSpPr/>
            <p:nvPr/>
          </p:nvSpPr>
          <p:spPr>
            <a:xfrm>
              <a:off x="2065600" y="1951822"/>
              <a:ext cx="299" cy="68"/>
            </a:xfrm>
            <a:custGeom>
              <a:rect b="b" l="l" r="r" t="t"/>
              <a:pathLst>
                <a:path extrusionOk="0" h="5" w="22">
                  <a:moveTo>
                    <a:pt x="21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0" name="Google Shape;1450;p145"/>
            <p:cNvSpPr/>
            <p:nvPr/>
          </p:nvSpPr>
          <p:spPr>
            <a:xfrm>
              <a:off x="2050719" y="193323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1" name="Google Shape;1451;p145"/>
            <p:cNvSpPr/>
            <p:nvPr/>
          </p:nvSpPr>
          <p:spPr>
            <a:xfrm>
              <a:off x="2149346" y="1865605"/>
              <a:ext cx="72640" cy="121356"/>
            </a:xfrm>
            <a:custGeom>
              <a:rect b="b" l="l" r="r" t="t"/>
              <a:pathLst>
                <a:path extrusionOk="0" h="8938" w="5350">
                  <a:moveTo>
                    <a:pt x="1229" y="0"/>
                  </a:moveTo>
                  <a:lnTo>
                    <a:pt x="806" y="228"/>
                  </a:lnTo>
                  <a:cubicBezTo>
                    <a:pt x="816" y="382"/>
                    <a:pt x="823" y="529"/>
                    <a:pt x="827" y="648"/>
                  </a:cubicBezTo>
                  <a:lnTo>
                    <a:pt x="827" y="690"/>
                  </a:lnTo>
                  <a:lnTo>
                    <a:pt x="827" y="697"/>
                  </a:lnTo>
                  <a:lnTo>
                    <a:pt x="827" y="728"/>
                  </a:lnTo>
                  <a:lnTo>
                    <a:pt x="827" y="739"/>
                  </a:lnTo>
                  <a:lnTo>
                    <a:pt x="827" y="767"/>
                  </a:lnTo>
                  <a:lnTo>
                    <a:pt x="827" y="777"/>
                  </a:lnTo>
                  <a:lnTo>
                    <a:pt x="827" y="798"/>
                  </a:lnTo>
                  <a:lnTo>
                    <a:pt x="827" y="812"/>
                  </a:lnTo>
                  <a:lnTo>
                    <a:pt x="827" y="830"/>
                  </a:lnTo>
                  <a:lnTo>
                    <a:pt x="827" y="844"/>
                  </a:lnTo>
                  <a:lnTo>
                    <a:pt x="827" y="854"/>
                  </a:lnTo>
                  <a:lnTo>
                    <a:pt x="827" y="868"/>
                  </a:lnTo>
                  <a:lnTo>
                    <a:pt x="827" y="875"/>
                  </a:lnTo>
                  <a:lnTo>
                    <a:pt x="827" y="893"/>
                  </a:lnTo>
                  <a:cubicBezTo>
                    <a:pt x="827" y="928"/>
                    <a:pt x="869" y="984"/>
                    <a:pt x="911" y="1040"/>
                  </a:cubicBezTo>
                  <a:cubicBezTo>
                    <a:pt x="977" y="1134"/>
                    <a:pt x="1065" y="1257"/>
                    <a:pt x="1054" y="1400"/>
                  </a:cubicBezTo>
                  <a:cubicBezTo>
                    <a:pt x="1047" y="1453"/>
                    <a:pt x="1065" y="1509"/>
                    <a:pt x="1100" y="1547"/>
                  </a:cubicBezTo>
                  <a:cubicBezTo>
                    <a:pt x="1166" y="1628"/>
                    <a:pt x="1184" y="1736"/>
                    <a:pt x="1149" y="1831"/>
                  </a:cubicBezTo>
                  <a:cubicBezTo>
                    <a:pt x="1093" y="2017"/>
                    <a:pt x="1061" y="2206"/>
                    <a:pt x="1054" y="2398"/>
                  </a:cubicBezTo>
                  <a:cubicBezTo>
                    <a:pt x="1054" y="3739"/>
                    <a:pt x="998" y="3781"/>
                    <a:pt x="963" y="3809"/>
                  </a:cubicBezTo>
                  <a:cubicBezTo>
                    <a:pt x="883" y="3868"/>
                    <a:pt x="158" y="4611"/>
                    <a:pt x="116" y="4866"/>
                  </a:cubicBezTo>
                  <a:cubicBezTo>
                    <a:pt x="113" y="4884"/>
                    <a:pt x="109" y="4901"/>
                    <a:pt x="106" y="4915"/>
                  </a:cubicBezTo>
                  <a:cubicBezTo>
                    <a:pt x="95" y="4982"/>
                    <a:pt x="74" y="5045"/>
                    <a:pt x="43" y="5104"/>
                  </a:cubicBezTo>
                  <a:cubicBezTo>
                    <a:pt x="25" y="5136"/>
                    <a:pt x="15" y="5167"/>
                    <a:pt x="8" y="5202"/>
                  </a:cubicBezTo>
                  <a:cubicBezTo>
                    <a:pt x="4" y="5244"/>
                    <a:pt x="1" y="5283"/>
                    <a:pt x="4" y="5321"/>
                  </a:cubicBezTo>
                  <a:lnTo>
                    <a:pt x="4" y="5384"/>
                  </a:lnTo>
                  <a:lnTo>
                    <a:pt x="4" y="5395"/>
                  </a:lnTo>
                  <a:lnTo>
                    <a:pt x="4" y="5458"/>
                  </a:lnTo>
                  <a:cubicBezTo>
                    <a:pt x="22" y="5475"/>
                    <a:pt x="39" y="5493"/>
                    <a:pt x="53" y="5514"/>
                  </a:cubicBezTo>
                  <a:cubicBezTo>
                    <a:pt x="67" y="5531"/>
                    <a:pt x="81" y="5552"/>
                    <a:pt x="99" y="5566"/>
                  </a:cubicBezTo>
                  <a:cubicBezTo>
                    <a:pt x="127" y="5598"/>
                    <a:pt x="151" y="5636"/>
                    <a:pt x="172" y="5675"/>
                  </a:cubicBezTo>
                  <a:cubicBezTo>
                    <a:pt x="204" y="5734"/>
                    <a:pt x="221" y="5766"/>
                    <a:pt x="274" y="5773"/>
                  </a:cubicBezTo>
                  <a:lnTo>
                    <a:pt x="295" y="5773"/>
                  </a:lnTo>
                  <a:cubicBezTo>
                    <a:pt x="309" y="5776"/>
                    <a:pt x="326" y="5776"/>
                    <a:pt x="344" y="5780"/>
                  </a:cubicBezTo>
                  <a:cubicBezTo>
                    <a:pt x="403" y="5801"/>
                    <a:pt x="456" y="5839"/>
                    <a:pt x="498" y="5888"/>
                  </a:cubicBezTo>
                  <a:cubicBezTo>
                    <a:pt x="617" y="6025"/>
                    <a:pt x="711" y="6246"/>
                    <a:pt x="697" y="6365"/>
                  </a:cubicBezTo>
                  <a:cubicBezTo>
                    <a:pt x="694" y="6417"/>
                    <a:pt x="704" y="6466"/>
                    <a:pt x="722" y="6515"/>
                  </a:cubicBezTo>
                  <a:cubicBezTo>
                    <a:pt x="757" y="6624"/>
                    <a:pt x="771" y="6736"/>
                    <a:pt x="764" y="6848"/>
                  </a:cubicBezTo>
                  <a:cubicBezTo>
                    <a:pt x="750" y="7096"/>
                    <a:pt x="907" y="7432"/>
                    <a:pt x="960" y="7467"/>
                  </a:cubicBezTo>
                  <a:cubicBezTo>
                    <a:pt x="1005" y="7485"/>
                    <a:pt x="1026" y="7534"/>
                    <a:pt x="1012" y="7579"/>
                  </a:cubicBezTo>
                  <a:cubicBezTo>
                    <a:pt x="1012" y="7586"/>
                    <a:pt x="1009" y="7593"/>
                    <a:pt x="1005" y="7597"/>
                  </a:cubicBezTo>
                  <a:cubicBezTo>
                    <a:pt x="970" y="7660"/>
                    <a:pt x="862" y="7670"/>
                    <a:pt x="774" y="7670"/>
                  </a:cubicBezTo>
                  <a:cubicBezTo>
                    <a:pt x="743" y="7670"/>
                    <a:pt x="715" y="7670"/>
                    <a:pt x="694" y="7667"/>
                  </a:cubicBezTo>
                  <a:cubicBezTo>
                    <a:pt x="624" y="7661"/>
                    <a:pt x="562" y="7659"/>
                    <a:pt x="509" y="7659"/>
                  </a:cubicBezTo>
                  <a:cubicBezTo>
                    <a:pt x="395" y="7659"/>
                    <a:pt x="321" y="7670"/>
                    <a:pt x="295" y="7684"/>
                  </a:cubicBezTo>
                  <a:cubicBezTo>
                    <a:pt x="295" y="7698"/>
                    <a:pt x="291" y="7716"/>
                    <a:pt x="288" y="7730"/>
                  </a:cubicBezTo>
                  <a:cubicBezTo>
                    <a:pt x="277" y="7800"/>
                    <a:pt x="263" y="7877"/>
                    <a:pt x="403" y="8006"/>
                  </a:cubicBezTo>
                  <a:cubicBezTo>
                    <a:pt x="466" y="8066"/>
                    <a:pt x="526" y="8112"/>
                    <a:pt x="582" y="8154"/>
                  </a:cubicBezTo>
                  <a:cubicBezTo>
                    <a:pt x="715" y="8255"/>
                    <a:pt x="823" y="8339"/>
                    <a:pt x="876" y="8504"/>
                  </a:cubicBezTo>
                  <a:cubicBezTo>
                    <a:pt x="911" y="8637"/>
                    <a:pt x="963" y="8763"/>
                    <a:pt x="1030" y="8885"/>
                  </a:cubicBezTo>
                  <a:lnTo>
                    <a:pt x="1040" y="8889"/>
                  </a:lnTo>
                  <a:cubicBezTo>
                    <a:pt x="1047" y="8899"/>
                    <a:pt x="1054" y="8913"/>
                    <a:pt x="1065" y="8924"/>
                  </a:cubicBezTo>
                  <a:lnTo>
                    <a:pt x="1072" y="8927"/>
                  </a:lnTo>
                  <a:cubicBezTo>
                    <a:pt x="1079" y="8934"/>
                    <a:pt x="1089" y="8938"/>
                    <a:pt x="1100" y="8938"/>
                  </a:cubicBezTo>
                  <a:lnTo>
                    <a:pt x="1124" y="8938"/>
                  </a:lnTo>
                  <a:cubicBezTo>
                    <a:pt x="1194" y="8917"/>
                    <a:pt x="1250" y="8875"/>
                    <a:pt x="1285" y="8812"/>
                  </a:cubicBezTo>
                  <a:cubicBezTo>
                    <a:pt x="1326" y="8755"/>
                    <a:pt x="1370" y="8737"/>
                    <a:pt x="1413" y="8737"/>
                  </a:cubicBezTo>
                  <a:cubicBezTo>
                    <a:pt x="1470" y="8737"/>
                    <a:pt x="1523" y="8771"/>
                    <a:pt x="1555" y="8791"/>
                  </a:cubicBezTo>
                  <a:cubicBezTo>
                    <a:pt x="1594" y="8816"/>
                    <a:pt x="1612" y="8825"/>
                    <a:pt x="1623" y="8825"/>
                  </a:cubicBezTo>
                  <a:cubicBezTo>
                    <a:pt x="1632" y="8825"/>
                    <a:pt x="1636" y="8819"/>
                    <a:pt x="1642" y="8812"/>
                  </a:cubicBezTo>
                  <a:cubicBezTo>
                    <a:pt x="1734" y="8693"/>
                    <a:pt x="1940" y="8665"/>
                    <a:pt x="2105" y="8644"/>
                  </a:cubicBezTo>
                  <a:cubicBezTo>
                    <a:pt x="2161" y="8640"/>
                    <a:pt x="2213" y="8630"/>
                    <a:pt x="2266" y="8616"/>
                  </a:cubicBezTo>
                  <a:lnTo>
                    <a:pt x="2350" y="8574"/>
                  </a:lnTo>
                  <a:cubicBezTo>
                    <a:pt x="2469" y="8518"/>
                    <a:pt x="2668" y="8423"/>
                    <a:pt x="2738" y="8364"/>
                  </a:cubicBezTo>
                  <a:cubicBezTo>
                    <a:pt x="2738" y="8364"/>
                    <a:pt x="2738" y="8360"/>
                    <a:pt x="2742" y="8360"/>
                  </a:cubicBezTo>
                  <a:cubicBezTo>
                    <a:pt x="2735" y="8343"/>
                    <a:pt x="2731" y="8322"/>
                    <a:pt x="2721" y="8308"/>
                  </a:cubicBezTo>
                  <a:cubicBezTo>
                    <a:pt x="2700" y="8252"/>
                    <a:pt x="2647" y="8136"/>
                    <a:pt x="2780" y="8066"/>
                  </a:cubicBezTo>
                  <a:cubicBezTo>
                    <a:pt x="2834" y="8036"/>
                    <a:pt x="2909" y="8030"/>
                    <a:pt x="2994" y="8030"/>
                  </a:cubicBezTo>
                  <a:cubicBezTo>
                    <a:pt x="3020" y="8030"/>
                    <a:pt x="3047" y="8030"/>
                    <a:pt x="3074" y="8031"/>
                  </a:cubicBezTo>
                  <a:cubicBezTo>
                    <a:pt x="3100" y="8032"/>
                    <a:pt x="3127" y="8032"/>
                    <a:pt x="3153" y="8032"/>
                  </a:cubicBezTo>
                  <a:cubicBezTo>
                    <a:pt x="3305" y="8032"/>
                    <a:pt x="3459" y="8017"/>
                    <a:pt x="3536" y="7919"/>
                  </a:cubicBezTo>
                  <a:cubicBezTo>
                    <a:pt x="3680" y="7747"/>
                    <a:pt x="3834" y="7586"/>
                    <a:pt x="3999" y="7436"/>
                  </a:cubicBezTo>
                  <a:cubicBezTo>
                    <a:pt x="4030" y="7408"/>
                    <a:pt x="4058" y="7383"/>
                    <a:pt x="4076" y="7366"/>
                  </a:cubicBezTo>
                  <a:cubicBezTo>
                    <a:pt x="4093" y="7348"/>
                    <a:pt x="4100" y="7324"/>
                    <a:pt x="4100" y="7299"/>
                  </a:cubicBezTo>
                  <a:cubicBezTo>
                    <a:pt x="4100" y="7226"/>
                    <a:pt x="4132" y="7156"/>
                    <a:pt x="4188" y="7107"/>
                  </a:cubicBezTo>
                  <a:cubicBezTo>
                    <a:pt x="4261" y="7030"/>
                    <a:pt x="4426" y="6911"/>
                    <a:pt x="4573" y="6893"/>
                  </a:cubicBezTo>
                  <a:lnTo>
                    <a:pt x="4646" y="6893"/>
                  </a:lnTo>
                  <a:cubicBezTo>
                    <a:pt x="4653" y="6893"/>
                    <a:pt x="4660" y="6897"/>
                    <a:pt x="4667" y="6900"/>
                  </a:cubicBezTo>
                  <a:lnTo>
                    <a:pt x="4681" y="6904"/>
                  </a:lnTo>
                  <a:cubicBezTo>
                    <a:pt x="4688" y="6904"/>
                    <a:pt x="4692" y="6907"/>
                    <a:pt x="4699" y="6911"/>
                  </a:cubicBezTo>
                  <a:cubicBezTo>
                    <a:pt x="4706" y="6911"/>
                    <a:pt x="4706" y="6911"/>
                    <a:pt x="4713" y="6914"/>
                  </a:cubicBezTo>
                  <a:lnTo>
                    <a:pt x="4751" y="6771"/>
                  </a:lnTo>
                  <a:cubicBezTo>
                    <a:pt x="4664" y="6715"/>
                    <a:pt x="4496" y="6585"/>
                    <a:pt x="4496" y="6403"/>
                  </a:cubicBezTo>
                  <a:cubicBezTo>
                    <a:pt x="4496" y="6351"/>
                    <a:pt x="4499" y="6305"/>
                    <a:pt x="4503" y="6256"/>
                  </a:cubicBezTo>
                  <a:cubicBezTo>
                    <a:pt x="4506" y="6186"/>
                    <a:pt x="4513" y="6095"/>
                    <a:pt x="4492" y="6071"/>
                  </a:cubicBezTo>
                  <a:cubicBezTo>
                    <a:pt x="4482" y="6064"/>
                    <a:pt x="4471" y="6064"/>
                    <a:pt x="4457" y="6064"/>
                  </a:cubicBezTo>
                  <a:cubicBezTo>
                    <a:pt x="4452" y="6064"/>
                    <a:pt x="4447" y="6064"/>
                    <a:pt x="4441" y="6064"/>
                  </a:cubicBezTo>
                  <a:cubicBezTo>
                    <a:pt x="4363" y="6064"/>
                    <a:pt x="4290" y="6017"/>
                    <a:pt x="4258" y="5944"/>
                  </a:cubicBezTo>
                  <a:cubicBezTo>
                    <a:pt x="4219" y="5853"/>
                    <a:pt x="4254" y="5738"/>
                    <a:pt x="4345" y="5647"/>
                  </a:cubicBezTo>
                  <a:cubicBezTo>
                    <a:pt x="4373" y="5619"/>
                    <a:pt x="4352" y="5559"/>
                    <a:pt x="4314" y="5479"/>
                  </a:cubicBezTo>
                  <a:cubicBezTo>
                    <a:pt x="4286" y="5409"/>
                    <a:pt x="4251" y="5339"/>
                    <a:pt x="4289" y="5279"/>
                  </a:cubicBezTo>
                  <a:cubicBezTo>
                    <a:pt x="4322" y="5244"/>
                    <a:pt x="4366" y="5223"/>
                    <a:pt x="4414" y="5223"/>
                  </a:cubicBezTo>
                  <a:cubicBezTo>
                    <a:pt x="4418" y="5223"/>
                    <a:pt x="4422" y="5223"/>
                    <a:pt x="4426" y="5223"/>
                  </a:cubicBezTo>
                  <a:cubicBezTo>
                    <a:pt x="4478" y="5223"/>
                    <a:pt x="4492" y="5206"/>
                    <a:pt x="4506" y="5069"/>
                  </a:cubicBezTo>
                  <a:cubicBezTo>
                    <a:pt x="4513" y="4975"/>
                    <a:pt x="4524" y="4845"/>
                    <a:pt x="4646" y="4821"/>
                  </a:cubicBezTo>
                  <a:cubicBezTo>
                    <a:pt x="4758" y="4796"/>
                    <a:pt x="4797" y="4723"/>
                    <a:pt x="4797" y="4548"/>
                  </a:cubicBezTo>
                  <a:cubicBezTo>
                    <a:pt x="4797" y="4345"/>
                    <a:pt x="5126" y="4240"/>
                    <a:pt x="5283" y="4191"/>
                  </a:cubicBezTo>
                  <a:lnTo>
                    <a:pt x="5308" y="4184"/>
                  </a:lnTo>
                  <a:cubicBezTo>
                    <a:pt x="5336" y="4135"/>
                    <a:pt x="5350" y="3903"/>
                    <a:pt x="5336" y="3672"/>
                  </a:cubicBezTo>
                  <a:lnTo>
                    <a:pt x="5336" y="2209"/>
                  </a:lnTo>
                  <a:lnTo>
                    <a:pt x="1229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2" name="Google Shape;1452;p145"/>
            <p:cNvSpPr/>
            <p:nvPr/>
          </p:nvSpPr>
          <p:spPr>
            <a:xfrm>
              <a:off x="2163888" y="1986811"/>
              <a:ext cx="394" cy="149"/>
            </a:xfrm>
            <a:custGeom>
              <a:rect b="b" l="l" r="r" t="t"/>
              <a:pathLst>
                <a:path extrusionOk="0" h="11" w="29">
                  <a:moveTo>
                    <a:pt x="29" y="11"/>
                  </a:moveTo>
                  <a:cubicBezTo>
                    <a:pt x="18" y="11"/>
                    <a:pt x="8" y="7"/>
                    <a:pt x="1" y="0"/>
                  </a:cubicBezTo>
                  <a:lnTo>
                    <a:pt x="1" y="0"/>
                  </a:lnTo>
                  <a:cubicBezTo>
                    <a:pt x="8" y="7"/>
                    <a:pt x="18" y="11"/>
                    <a:pt x="29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3" name="Google Shape;1453;p145"/>
            <p:cNvSpPr/>
            <p:nvPr/>
          </p:nvSpPr>
          <p:spPr>
            <a:xfrm>
              <a:off x="2163467" y="1986282"/>
              <a:ext cx="339" cy="489"/>
            </a:xfrm>
            <a:custGeom>
              <a:rect b="b" l="l" r="r" t="t"/>
              <a:pathLst>
                <a:path extrusionOk="0" h="36" w="25">
                  <a:moveTo>
                    <a:pt x="0" y="1"/>
                  </a:moveTo>
                  <a:cubicBezTo>
                    <a:pt x="4" y="9"/>
                    <a:pt x="8" y="16"/>
                    <a:pt x="13" y="22"/>
                  </a:cubicBezTo>
                  <a:lnTo>
                    <a:pt x="13" y="22"/>
                  </a:lnTo>
                  <a:cubicBezTo>
                    <a:pt x="12" y="21"/>
                    <a:pt x="11" y="20"/>
                    <a:pt x="11" y="18"/>
                  </a:cubicBezTo>
                  <a:lnTo>
                    <a:pt x="0" y="1"/>
                  </a:lnTo>
                  <a:close/>
                  <a:moveTo>
                    <a:pt x="13" y="22"/>
                  </a:moveTo>
                  <a:lnTo>
                    <a:pt x="13" y="22"/>
                  </a:lnTo>
                  <a:cubicBezTo>
                    <a:pt x="17" y="28"/>
                    <a:pt x="22" y="33"/>
                    <a:pt x="25" y="36"/>
                  </a:cubicBezTo>
                  <a:cubicBezTo>
                    <a:pt x="20" y="31"/>
                    <a:pt x="17" y="27"/>
                    <a:pt x="13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4" name="Google Shape;1454;p145"/>
            <p:cNvSpPr/>
            <p:nvPr/>
          </p:nvSpPr>
          <p:spPr>
            <a:xfrm>
              <a:off x="2212943" y="1959331"/>
              <a:ext cx="258" cy="109"/>
            </a:xfrm>
            <a:custGeom>
              <a:rect b="b" l="l" r="r" t="t"/>
              <a:pathLst>
                <a:path extrusionOk="0" h="8" w="19">
                  <a:moveTo>
                    <a:pt x="1" y="1"/>
                  </a:moveTo>
                  <a:cubicBezTo>
                    <a:pt x="4" y="4"/>
                    <a:pt x="11" y="4"/>
                    <a:pt x="18" y="8"/>
                  </a:cubicBezTo>
                  <a:cubicBezTo>
                    <a:pt x="11" y="4"/>
                    <a:pt x="4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5" name="Google Shape;1455;p145"/>
            <p:cNvSpPr/>
            <p:nvPr/>
          </p:nvSpPr>
          <p:spPr>
            <a:xfrm>
              <a:off x="2212468" y="1959235"/>
              <a:ext cx="299" cy="68"/>
            </a:xfrm>
            <a:custGeom>
              <a:rect b="b" l="l" r="r" t="t"/>
              <a:pathLst>
                <a:path extrusionOk="0" h="5" w="22">
                  <a:moveTo>
                    <a:pt x="1" y="1"/>
                  </a:moveTo>
                  <a:cubicBezTo>
                    <a:pt x="8" y="1"/>
                    <a:pt x="15" y="4"/>
                    <a:pt x="22" y="4"/>
                  </a:cubicBezTo>
                  <a:cubicBezTo>
                    <a:pt x="15" y="1"/>
                    <a:pt x="8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6" name="Google Shape;1456;p145"/>
            <p:cNvSpPr/>
            <p:nvPr/>
          </p:nvSpPr>
          <p:spPr>
            <a:xfrm>
              <a:off x="2206195" y="1959235"/>
              <a:ext cx="5295" cy="2865"/>
            </a:xfrm>
            <a:custGeom>
              <a:rect b="b" l="l" r="r" t="t"/>
              <a:pathLst>
                <a:path extrusionOk="0" h="211" w="390">
                  <a:moveTo>
                    <a:pt x="1" y="211"/>
                  </a:moveTo>
                  <a:cubicBezTo>
                    <a:pt x="78" y="137"/>
                    <a:pt x="242" y="18"/>
                    <a:pt x="389" y="1"/>
                  </a:cubicBezTo>
                  <a:cubicBezTo>
                    <a:pt x="242" y="18"/>
                    <a:pt x="78" y="137"/>
                    <a:pt x="1" y="2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7" name="Google Shape;1457;p145"/>
            <p:cNvSpPr/>
            <p:nvPr/>
          </p:nvSpPr>
          <p:spPr>
            <a:xfrm>
              <a:off x="2211993" y="1959195"/>
              <a:ext cx="353" cy="14"/>
            </a:xfrm>
            <a:custGeom>
              <a:rect b="b" l="l" r="r" t="t"/>
              <a:pathLst>
                <a:path extrusionOk="0" h="1" w="26">
                  <a:moveTo>
                    <a:pt x="1" y="0"/>
                  </a:moveTo>
                  <a:cubicBezTo>
                    <a:pt x="8" y="0"/>
                    <a:pt x="15" y="0"/>
                    <a:pt x="25" y="0"/>
                  </a:cubicBezTo>
                  <a:cubicBezTo>
                    <a:pt x="15" y="0"/>
                    <a:pt x="8" y="0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8" name="Google Shape;1458;p145"/>
            <p:cNvSpPr/>
            <p:nvPr/>
          </p:nvSpPr>
          <p:spPr>
            <a:xfrm>
              <a:off x="2211477" y="1959195"/>
              <a:ext cx="434" cy="54"/>
            </a:xfrm>
            <a:custGeom>
              <a:rect b="b" l="l" r="r" t="t"/>
              <a:pathLst>
                <a:path extrusionOk="0" h="4" w="32">
                  <a:moveTo>
                    <a:pt x="0" y="4"/>
                  </a:moveTo>
                  <a:cubicBezTo>
                    <a:pt x="11" y="0"/>
                    <a:pt x="21" y="0"/>
                    <a:pt x="32" y="4"/>
                  </a:cubicBezTo>
                  <a:cubicBezTo>
                    <a:pt x="21" y="0"/>
                    <a:pt x="11" y="0"/>
                    <a:pt x="0" y="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9" name="Google Shape;1459;p145"/>
            <p:cNvSpPr/>
            <p:nvPr/>
          </p:nvSpPr>
          <p:spPr>
            <a:xfrm>
              <a:off x="2154153" y="194416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0" name="Google Shape;1460;p145"/>
            <p:cNvSpPr/>
            <p:nvPr/>
          </p:nvSpPr>
          <p:spPr>
            <a:xfrm>
              <a:off x="2149536" y="1939752"/>
              <a:ext cx="1303" cy="1480"/>
            </a:xfrm>
            <a:custGeom>
              <a:rect b="b" l="l" r="r" t="t"/>
              <a:pathLst>
                <a:path extrusionOk="0" h="109" w="96">
                  <a:moveTo>
                    <a:pt x="1" y="0"/>
                  </a:moveTo>
                  <a:lnTo>
                    <a:pt x="1" y="4"/>
                  </a:lnTo>
                  <a:cubicBezTo>
                    <a:pt x="18" y="21"/>
                    <a:pt x="36" y="39"/>
                    <a:pt x="50" y="60"/>
                  </a:cubicBezTo>
                  <a:cubicBezTo>
                    <a:pt x="64" y="77"/>
                    <a:pt x="78" y="95"/>
                    <a:pt x="95" y="109"/>
                  </a:cubicBezTo>
                  <a:cubicBezTo>
                    <a:pt x="78" y="95"/>
                    <a:pt x="64" y="74"/>
                    <a:pt x="50" y="56"/>
                  </a:cubicBezTo>
                  <a:cubicBezTo>
                    <a:pt x="36" y="35"/>
                    <a:pt x="18" y="18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1" name="Google Shape;1461;p145"/>
            <p:cNvSpPr/>
            <p:nvPr/>
          </p:nvSpPr>
          <p:spPr>
            <a:xfrm>
              <a:off x="2150826" y="1941218"/>
              <a:ext cx="2675" cy="2824"/>
            </a:xfrm>
            <a:custGeom>
              <a:rect b="b" l="l" r="r" t="t"/>
              <a:pathLst>
                <a:path extrusionOk="0" h="208" w="197">
                  <a:moveTo>
                    <a:pt x="0" y="1"/>
                  </a:moveTo>
                  <a:cubicBezTo>
                    <a:pt x="28" y="36"/>
                    <a:pt x="53" y="71"/>
                    <a:pt x="74" y="109"/>
                  </a:cubicBezTo>
                  <a:cubicBezTo>
                    <a:pt x="53" y="71"/>
                    <a:pt x="28" y="32"/>
                    <a:pt x="0" y="1"/>
                  </a:cubicBezTo>
                  <a:close/>
                  <a:moveTo>
                    <a:pt x="74" y="109"/>
                  </a:moveTo>
                  <a:cubicBezTo>
                    <a:pt x="76" y="114"/>
                    <a:pt x="78" y="118"/>
                    <a:pt x="80" y="121"/>
                  </a:cubicBezTo>
                  <a:lnTo>
                    <a:pt x="80" y="121"/>
                  </a:lnTo>
                  <a:cubicBezTo>
                    <a:pt x="78" y="118"/>
                    <a:pt x="76" y="114"/>
                    <a:pt x="74" y="109"/>
                  </a:cubicBezTo>
                  <a:close/>
                  <a:moveTo>
                    <a:pt x="80" y="121"/>
                  </a:moveTo>
                  <a:lnTo>
                    <a:pt x="80" y="121"/>
                  </a:lnTo>
                  <a:cubicBezTo>
                    <a:pt x="105" y="167"/>
                    <a:pt x="122" y="194"/>
                    <a:pt x="158" y="204"/>
                  </a:cubicBezTo>
                  <a:lnTo>
                    <a:pt x="186" y="207"/>
                  </a:lnTo>
                  <a:lnTo>
                    <a:pt x="196" y="207"/>
                  </a:lnTo>
                  <a:lnTo>
                    <a:pt x="175" y="204"/>
                  </a:lnTo>
                  <a:cubicBezTo>
                    <a:pt x="130" y="201"/>
                    <a:pt x="108" y="173"/>
                    <a:pt x="80" y="1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2" name="Google Shape;1462;p145"/>
            <p:cNvSpPr/>
            <p:nvPr/>
          </p:nvSpPr>
          <p:spPr>
            <a:xfrm>
              <a:off x="2158905" y="1969785"/>
              <a:ext cx="1100" cy="68"/>
            </a:xfrm>
            <a:custGeom>
              <a:rect b="b" l="l" r="r" t="t"/>
              <a:pathLst>
                <a:path extrusionOk="0" h="5" w="81">
                  <a:moveTo>
                    <a:pt x="0" y="1"/>
                  </a:moveTo>
                  <a:cubicBezTo>
                    <a:pt x="21" y="4"/>
                    <a:pt x="49" y="4"/>
                    <a:pt x="81" y="4"/>
                  </a:cubicBezTo>
                  <a:cubicBezTo>
                    <a:pt x="49" y="4"/>
                    <a:pt x="21" y="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3" name="Google Shape;1463;p145"/>
            <p:cNvSpPr/>
            <p:nvPr/>
          </p:nvSpPr>
          <p:spPr>
            <a:xfrm>
              <a:off x="2161376" y="1981150"/>
              <a:ext cx="2105" cy="5146"/>
            </a:xfrm>
            <a:custGeom>
              <a:rect b="b" l="l" r="r" t="t"/>
              <a:pathLst>
                <a:path extrusionOk="0" h="379" w="155">
                  <a:moveTo>
                    <a:pt x="0" y="1"/>
                  </a:moveTo>
                  <a:cubicBezTo>
                    <a:pt x="15" y="54"/>
                    <a:pt x="32" y="108"/>
                    <a:pt x="53" y="161"/>
                  </a:cubicBezTo>
                  <a:lnTo>
                    <a:pt x="53" y="161"/>
                  </a:lnTo>
                  <a:cubicBezTo>
                    <a:pt x="33" y="108"/>
                    <a:pt x="16" y="54"/>
                    <a:pt x="0" y="1"/>
                  </a:cubicBezTo>
                  <a:close/>
                  <a:moveTo>
                    <a:pt x="53" y="161"/>
                  </a:moveTo>
                  <a:lnTo>
                    <a:pt x="53" y="161"/>
                  </a:lnTo>
                  <a:cubicBezTo>
                    <a:pt x="78" y="229"/>
                    <a:pt x="107" y="296"/>
                    <a:pt x="140" y="361"/>
                  </a:cubicBezTo>
                  <a:lnTo>
                    <a:pt x="154" y="379"/>
                  </a:lnTo>
                  <a:cubicBezTo>
                    <a:pt x="115" y="309"/>
                    <a:pt x="81" y="236"/>
                    <a:pt x="53" y="16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4" name="Google Shape;1464;p145"/>
            <p:cNvSpPr/>
            <p:nvPr/>
          </p:nvSpPr>
          <p:spPr>
            <a:xfrm>
              <a:off x="2163277" y="1985997"/>
              <a:ext cx="339" cy="543"/>
            </a:xfrm>
            <a:custGeom>
              <a:rect b="b" l="l" r="r" t="t"/>
              <a:pathLst>
                <a:path extrusionOk="0" h="40" w="25">
                  <a:moveTo>
                    <a:pt x="0" y="1"/>
                  </a:moveTo>
                  <a:cubicBezTo>
                    <a:pt x="5" y="10"/>
                    <a:pt x="12" y="18"/>
                    <a:pt x="17" y="27"/>
                  </a:cubicBezTo>
                  <a:lnTo>
                    <a:pt x="17" y="27"/>
                  </a:lnTo>
                  <a:lnTo>
                    <a:pt x="14" y="22"/>
                  </a:lnTo>
                  <a:lnTo>
                    <a:pt x="0" y="1"/>
                  </a:lnTo>
                  <a:close/>
                  <a:moveTo>
                    <a:pt x="17" y="27"/>
                  </a:moveTo>
                  <a:lnTo>
                    <a:pt x="25" y="39"/>
                  </a:lnTo>
                  <a:cubicBezTo>
                    <a:pt x="23" y="35"/>
                    <a:pt x="20" y="31"/>
                    <a:pt x="17" y="2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5" name="Google Shape;1465;p145"/>
            <p:cNvSpPr/>
            <p:nvPr/>
          </p:nvSpPr>
          <p:spPr>
            <a:xfrm>
              <a:off x="2152917" y="1943974"/>
              <a:ext cx="584" cy="109"/>
            </a:xfrm>
            <a:custGeom>
              <a:rect b="b" l="l" r="r" t="t"/>
              <a:pathLst>
                <a:path extrusionOk="0" h="8" w="43">
                  <a:moveTo>
                    <a:pt x="0" y="1"/>
                  </a:moveTo>
                  <a:lnTo>
                    <a:pt x="0" y="1"/>
                  </a:lnTo>
                  <a:cubicBezTo>
                    <a:pt x="8" y="3"/>
                    <a:pt x="16" y="5"/>
                    <a:pt x="24" y="6"/>
                  </a:cubicBezTo>
                  <a:lnTo>
                    <a:pt x="24" y="6"/>
                  </a:lnTo>
                  <a:lnTo>
                    <a:pt x="0" y="1"/>
                  </a:lnTo>
                  <a:close/>
                  <a:moveTo>
                    <a:pt x="24" y="6"/>
                  </a:moveTo>
                  <a:lnTo>
                    <a:pt x="32" y="8"/>
                  </a:lnTo>
                  <a:lnTo>
                    <a:pt x="42" y="8"/>
                  </a:lnTo>
                  <a:cubicBezTo>
                    <a:pt x="36" y="8"/>
                    <a:pt x="30" y="7"/>
                    <a:pt x="24" y="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6" name="Google Shape;1466;p145"/>
            <p:cNvSpPr/>
            <p:nvPr/>
          </p:nvSpPr>
          <p:spPr>
            <a:xfrm>
              <a:off x="2160711" y="1877105"/>
              <a:ext cx="14" cy="149"/>
            </a:xfrm>
            <a:custGeom>
              <a:rect b="b" l="l" r="r" t="t"/>
              <a:pathLst>
                <a:path extrusionOk="0" h="11" w="1">
                  <a:moveTo>
                    <a:pt x="0" y="0"/>
                  </a:moveTo>
                  <a:lnTo>
                    <a:pt x="0" y="11"/>
                  </a:lnTo>
                  <a:cubicBezTo>
                    <a:pt x="0" y="7"/>
                    <a:pt x="0" y="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7" name="Google Shape;1467;p145"/>
            <p:cNvSpPr/>
            <p:nvPr/>
          </p:nvSpPr>
          <p:spPr>
            <a:xfrm>
              <a:off x="2160656" y="1875680"/>
              <a:ext cx="14" cy="394"/>
            </a:xfrm>
            <a:custGeom>
              <a:rect b="b" l="l" r="r" t="t"/>
              <a:pathLst>
                <a:path extrusionOk="0" h="29" w="1">
                  <a:moveTo>
                    <a:pt x="1" y="0"/>
                  </a:moveTo>
                  <a:lnTo>
                    <a:pt x="1" y="28"/>
                  </a:lnTo>
                  <a:cubicBezTo>
                    <a:pt x="1" y="18"/>
                    <a:pt x="1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8" name="Google Shape;1468;p145"/>
            <p:cNvSpPr/>
            <p:nvPr/>
          </p:nvSpPr>
          <p:spPr>
            <a:xfrm>
              <a:off x="2160751" y="187743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9" name="Google Shape;1469;p145"/>
            <p:cNvSpPr/>
            <p:nvPr/>
          </p:nvSpPr>
          <p:spPr>
            <a:xfrm>
              <a:off x="2160656" y="1875055"/>
              <a:ext cx="14" cy="489"/>
            </a:xfrm>
            <a:custGeom>
              <a:rect b="b" l="l" r="r" t="t"/>
              <a:pathLst>
                <a:path extrusionOk="0" h="36" w="1">
                  <a:moveTo>
                    <a:pt x="1" y="1"/>
                  </a:moveTo>
                  <a:lnTo>
                    <a:pt x="1" y="36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0" name="Google Shape;1470;p145"/>
            <p:cNvSpPr/>
            <p:nvPr/>
          </p:nvSpPr>
          <p:spPr>
            <a:xfrm>
              <a:off x="2160711" y="1876671"/>
              <a:ext cx="14" cy="258"/>
            </a:xfrm>
            <a:custGeom>
              <a:rect b="b" l="l" r="r" t="t"/>
              <a:pathLst>
                <a:path extrusionOk="0" h="19" w="1">
                  <a:moveTo>
                    <a:pt x="0" y="1"/>
                  </a:moveTo>
                  <a:lnTo>
                    <a:pt x="0" y="18"/>
                  </a:lnTo>
                  <a:cubicBezTo>
                    <a:pt x="0" y="11"/>
                    <a:pt x="0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1" name="Google Shape;1471;p145"/>
            <p:cNvSpPr/>
            <p:nvPr/>
          </p:nvSpPr>
          <p:spPr>
            <a:xfrm>
              <a:off x="2149536" y="1937946"/>
              <a:ext cx="14" cy="815"/>
            </a:xfrm>
            <a:custGeom>
              <a:rect b="b" l="l" r="r" t="t"/>
              <a:pathLst>
                <a:path extrusionOk="0" h="60" w="1">
                  <a:moveTo>
                    <a:pt x="1" y="0"/>
                  </a:moveTo>
                  <a:lnTo>
                    <a:pt x="1" y="60"/>
                  </a:lnTo>
                  <a:cubicBezTo>
                    <a:pt x="1" y="39"/>
                    <a:pt x="1" y="18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2" name="Google Shape;1472;p145"/>
            <p:cNvSpPr/>
            <p:nvPr/>
          </p:nvSpPr>
          <p:spPr>
            <a:xfrm>
              <a:off x="2149536" y="1938896"/>
              <a:ext cx="14" cy="869"/>
            </a:xfrm>
            <a:custGeom>
              <a:rect b="b" l="l" r="r" t="t"/>
              <a:pathLst>
                <a:path extrusionOk="0" h="64" w="1">
                  <a:moveTo>
                    <a:pt x="1" y="63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3" name="Google Shape;1473;p145"/>
            <p:cNvSpPr/>
            <p:nvPr/>
          </p:nvSpPr>
          <p:spPr>
            <a:xfrm>
              <a:off x="2160616" y="1874444"/>
              <a:ext cx="14" cy="584"/>
            </a:xfrm>
            <a:custGeom>
              <a:rect b="b" l="l" r="r" t="t"/>
              <a:pathLst>
                <a:path extrusionOk="0" h="43" w="1">
                  <a:moveTo>
                    <a:pt x="0" y="0"/>
                  </a:moveTo>
                  <a:lnTo>
                    <a:pt x="0" y="4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4" name="Google Shape;1474;p145"/>
            <p:cNvSpPr/>
            <p:nvPr/>
          </p:nvSpPr>
          <p:spPr>
            <a:xfrm>
              <a:off x="2160711" y="1876195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1"/>
                  </a:moveTo>
                  <a:lnTo>
                    <a:pt x="0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5" name="Google Shape;1475;p145"/>
            <p:cNvSpPr/>
            <p:nvPr/>
          </p:nvSpPr>
          <p:spPr>
            <a:xfrm>
              <a:off x="2160331" y="1868741"/>
              <a:ext cx="299" cy="5716"/>
            </a:xfrm>
            <a:custGeom>
              <a:rect b="b" l="l" r="r" t="t"/>
              <a:pathLst>
                <a:path extrusionOk="0" h="421" w="22">
                  <a:moveTo>
                    <a:pt x="0" y="1"/>
                  </a:moveTo>
                  <a:cubicBezTo>
                    <a:pt x="7" y="154"/>
                    <a:pt x="14" y="301"/>
                    <a:pt x="21" y="420"/>
                  </a:cubicBezTo>
                  <a:cubicBezTo>
                    <a:pt x="18" y="301"/>
                    <a:pt x="7" y="15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6" name="Google Shape;1476;p145"/>
            <p:cNvSpPr/>
            <p:nvPr/>
          </p:nvSpPr>
          <p:spPr>
            <a:xfrm>
              <a:off x="2149631" y="1932379"/>
              <a:ext cx="1344" cy="3910"/>
            </a:xfrm>
            <a:custGeom>
              <a:rect b="b" l="l" r="r" t="t"/>
              <a:pathLst>
                <a:path extrusionOk="0" h="288" w="99">
                  <a:moveTo>
                    <a:pt x="1" y="288"/>
                  </a:moveTo>
                  <a:cubicBezTo>
                    <a:pt x="4" y="253"/>
                    <a:pt x="15" y="221"/>
                    <a:pt x="32" y="190"/>
                  </a:cubicBezTo>
                  <a:cubicBezTo>
                    <a:pt x="64" y="130"/>
                    <a:pt x="85" y="67"/>
                    <a:pt x="99" y="1"/>
                  </a:cubicBezTo>
                  <a:cubicBezTo>
                    <a:pt x="85" y="67"/>
                    <a:pt x="64" y="130"/>
                    <a:pt x="32" y="190"/>
                  </a:cubicBezTo>
                  <a:cubicBezTo>
                    <a:pt x="15" y="221"/>
                    <a:pt x="4" y="253"/>
                    <a:pt x="1" y="28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7" name="Google Shape;1477;p145"/>
            <p:cNvSpPr/>
            <p:nvPr/>
          </p:nvSpPr>
          <p:spPr>
            <a:xfrm>
              <a:off x="2149536" y="193975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8" name="Google Shape;1478;p145"/>
            <p:cNvSpPr/>
            <p:nvPr/>
          </p:nvSpPr>
          <p:spPr>
            <a:xfrm>
              <a:off x="2229209" y="1797813"/>
              <a:ext cx="78193" cy="78641"/>
            </a:xfrm>
            <a:custGeom>
              <a:rect b="b" l="l" r="r" t="t"/>
              <a:pathLst>
                <a:path extrusionOk="0" h="5792" w="5759">
                  <a:moveTo>
                    <a:pt x="179" y="1"/>
                  </a:moveTo>
                  <a:lnTo>
                    <a:pt x="172" y="18"/>
                  </a:lnTo>
                  <a:lnTo>
                    <a:pt x="161" y="50"/>
                  </a:lnTo>
                  <a:cubicBezTo>
                    <a:pt x="112" y="169"/>
                    <a:pt x="109" y="295"/>
                    <a:pt x="140" y="417"/>
                  </a:cubicBezTo>
                  <a:cubicBezTo>
                    <a:pt x="165" y="515"/>
                    <a:pt x="186" y="620"/>
                    <a:pt x="81" y="747"/>
                  </a:cubicBezTo>
                  <a:cubicBezTo>
                    <a:pt x="0" y="845"/>
                    <a:pt x="14" y="946"/>
                    <a:pt x="53" y="1139"/>
                  </a:cubicBezTo>
                  <a:cubicBezTo>
                    <a:pt x="77" y="1261"/>
                    <a:pt x="91" y="1387"/>
                    <a:pt x="95" y="1513"/>
                  </a:cubicBezTo>
                  <a:lnTo>
                    <a:pt x="95" y="5662"/>
                  </a:lnTo>
                  <a:lnTo>
                    <a:pt x="3347" y="5662"/>
                  </a:lnTo>
                  <a:lnTo>
                    <a:pt x="3522" y="5543"/>
                  </a:lnTo>
                  <a:cubicBezTo>
                    <a:pt x="3551" y="5524"/>
                    <a:pt x="3581" y="5516"/>
                    <a:pt x="3612" y="5516"/>
                  </a:cubicBezTo>
                  <a:cubicBezTo>
                    <a:pt x="3707" y="5516"/>
                    <a:pt x="3801" y="5590"/>
                    <a:pt x="3844" y="5630"/>
                  </a:cubicBezTo>
                  <a:lnTo>
                    <a:pt x="4562" y="5630"/>
                  </a:lnTo>
                  <a:lnTo>
                    <a:pt x="4579" y="5655"/>
                  </a:lnTo>
                  <a:cubicBezTo>
                    <a:pt x="4579" y="5655"/>
                    <a:pt x="4695" y="5791"/>
                    <a:pt x="4821" y="5791"/>
                  </a:cubicBezTo>
                  <a:cubicBezTo>
                    <a:pt x="4842" y="5791"/>
                    <a:pt x="4849" y="5788"/>
                    <a:pt x="4877" y="5725"/>
                  </a:cubicBezTo>
                  <a:cubicBezTo>
                    <a:pt x="4901" y="5662"/>
                    <a:pt x="4943" y="5564"/>
                    <a:pt x="5080" y="5539"/>
                  </a:cubicBezTo>
                  <a:cubicBezTo>
                    <a:pt x="5101" y="5536"/>
                    <a:pt x="5122" y="5532"/>
                    <a:pt x="5143" y="5532"/>
                  </a:cubicBezTo>
                  <a:cubicBezTo>
                    <a:pt x="5230" y="5532"/>
                    <a:pt x="5265" y="5473"/>
                    <a:pt x="5307" y="5347"/>
                  </a:cubicBezTo>
                  <a:cubicBezTo>
                    <a:pt x="5342" y="5259"/>
                    <a:pt x="5381" y="5144"/>
                    <a:pt x="5500" y="5144"/>
                  </a:cubicBezTo>
                  <a:lnTo>
                    <a:pt x="5556" y="5144"/>
                  </a:lnTo>
                  <a:cubicBezTo>
                    <a:pt x="5563" y="5144"/>
                    <a:pt x="5569" y="5144"/>
                    <a:pt x="5575" y="5144"/>
                  </a:cubicBezTo>
                  <a:cubicBezTo>
                    <a:pt x="5617" y="5144"/>
                    <a:pt x="5627" y="5127"/>
                    <a:pt x="5713" y="5011"/>
                  </a:cubicBezTo>
                  <a:lnTo>
                    <a:pt x="5738" y="4976"/>
                  </a:lnTo>
                  <a:cubicBezTo>
                    <a:pt x="5731" y="4902"/>
                    <a:pt x="5731" y="4832"/>
                    <a:pt x="5741" y="4762"/>
                  </a:cubicBezTo>
                  <a:cubicBezTo>
                    <a:pt x="5759" y="4646"/>
                    <a:pt x="5731" y="4608"/>
                    <a:pt x="5668" y="4524"/>
                  </a:cubicBezTo>
                  <a:cubicBezTo>
                    <a:pt x="5591" y="4422"/>
                    <a:pt x="5531" y="4310"/>
                    <a:pt x="5493" y="4184"/>
                  </a:cubicBezTo>
                  <a:cubicBezTo>
                    <a:pt x="5440" y="4009"/>
                    <a:pt x="5300" y="3785"/>
                    <a:pt x="5174" y="3589"/>
                  </a:cubicBezTo>
                  <a:cubicBezTo>
                    <a:pt x="5038" y="3369"/>
                    <a:pt x="4919" y="3176"/>
                    <a:pt x="4908" y="3054"/>
                  </a:cubicBezTo>
                  <a:cubicBezTo>
                    <a:pt x="4905" y="2977"/>
                    <a:pt x="4852" y="2907"/>
                    <a:pt x="4796" y="2833"/>
                  </a:cubicBezTo>
                  <a:cubicBezTo>
                    <a:pt x="4726" y="2739"/>
                    <a:pt x="4646" y="2633"/>
                    <a:pt x="4649" y="2490"/>
                  </a:cubicBezTo>
                  <a:cubicBezTo>
                    <a:pt x="4656" y="2367"/>
                    <a:pt x="4614" y="2322"/>
                    <a:pt x="4513" y="2203"/>
                  </a:cubicBezTo>
                  <a:cubicBezTo>
                    <a:pt x="4432" y="2112"/>
                    <a:pt x="4359" y="2021"/>
                    <a:pt x="4292" y="1923"/>
                  </a:cubicBezTo>
                  <a:cubicBezTo>
                    <a:pt x="4061" y="1597"/>
                    <a:pt x="3966" y="1034"/>
                    <a:pt x="4015" y="887"/>
                  </a:cubicBezTo>
                  <a:cubicBezTo>
                    <a:pt x="4022" y="855"/>
                    <a:pt x="4043" y="831"/>
                    <a:pt x="4075" y="820"/>
                  </a:cubicBezTo>
                  <a:cubicBezTo>
                    <a:pt x="4084" y="817"/>
                    <a:pt x="4093" y="816"/>
                    <a:pt x="4102" y="816"/>
                  </a:cubicBezTo>
                  <a:cubicBezTo>
                    <a:pt x="4191" y="816"/>
                    <a:pt x="4266" y="964"/>
                    <a:pt x="4453" y="1412"/>
                  </a:cubicBezTo>
                  <a:cubicBezTo>
                    <a:pt x="4481" y="1471"/>
                    <a:pt x="4502" y="1524"/>
                    <a:pt x="4520" y="1559"/>
                  </a:cubicBezTo>
                  <a:cubicBezTo>
                    <a:pt x="4670" y="1895"/>
                    <a:pt x="4898" y="2241"/>
                    <a:pt x="5010" y="2241"/>
                  </a:cubicBezTo>
                  <a:cubicBezTo>
                    <a:pt x="5052" y="2241"/>
                    <a:pt x="5118" y="2077"/>
                    <a:pt x="5192" y="1751"/>
                  </a:cubicBezTo>
                  <a:cubicBezTo>
                    <a:pt x="5237" y="1559"/>
                    <a:pt x="5255" y="1496"/>
                    <a:pt x="5300" y="1471"/>
                  </a:cubicBezTo>
                  <a:lnTo>
                    <a:pt x="5314" y="1387"/>
                  </a:lnTo>
                  <a:lnTo>
                    <a:pt x="5314" y="1384"/>
                  </a:lnTo>
                  <a:lnTo>
                    <a:pt x="5349" y="1279"/>
                  </a:lnTo>
                  <a:lnTo>
                    <a:pt x="5367" y="1230"/>
                  </a:lnTo>
                  <a:lnTo>
                    <a:pt x="5384" y="1188"/>
                  </a:lnTo>
                  <a:lnTo>
                    <a:pt x="5045" y="354"/>
                  </a:lnTo>
                  <a:cubicBezTo>
                    <a:pt x="5018" y="381"/>
                    <a:pt x="4986" y="390"/>
                    <a:pt x="4948" y="390"/>
                  </a:cubicBezTo>
                  <a:cubicBezTo>
                    <a:pt x="4905" y="390"/>
                    <a:pt x="4854" y="378"/>
                    <a:pt x="4796" y="365"/>
                  </a:cubicBezTo>
                  <a:cubicBezTo>
                    <a:pt x="4722" y="346"/>
                    <a:pt x="4636" y="327"/>
                    <a:pt x="4550" y="327"/>
                  </a:cubicBezTo>
                  <a:cubicBezTo>
                    <a:pt x="4510" y="327"/>
                    <a:pt x="4471" y="331"/>
                    <a:pt x="4432" y="340"/>
                  </a:cubicBezTo>
                  <a:cubicBezTo>
                    <a:pt x="4370" y="357"/>
                    <a:pt x="4310" y="364"/>
                    <a:pt x="4253" y="364"/>
                  </a:cubicBezTo>
                  <a:cubicBezTo>
                    <a:pt x="4049" y="364"/>
                    <a:pt x="3873" y="275"/>
                    <a:pt x="3700" y="190"/>
                  </a:cubicBezTo>
                  <a:cubicBezTo>
                    <a:pt x="3648" y="164"/>
                    <a:pt x="3567" y="152"/>
                    <a:pt x="3471" y="152"/>
                  </a:cubicBezTo>
                  <a:cubicBezTo>
                    <a:pt x="3160" y="152"/>
                    <a:pt x="2702" y="269"/>
                    <a:pt x="2643" y="354"/>
                  </a:cubicBezTo>
                  <a:cubicBezTo>
                    <a:pt x="2571" y="462"/>
                    <a:pt x="2440" y="505"/>
                    <a:pt x="2296" y="505"/>
                  </a:cubicBezTo>
                  <a:cubicBezTo>
                    <a:pt x="2182" y="505"/>
                    <a:pt x="2060" y="478"/>
                    <a:pt x="1950" y="435"/>
                  </a:cubicBezTo>
                  <a:lnTo>
                    <a:pt x="1873" y="403"/>
                  </a:lnTo>
                  <a:cubicBezTo>
                    <a:pt x="1642" y="309"/>
                    <a:pt x="1355" y="190"/>
                    <a:pt x="966" y="155"/>
                  </a:cubicBezTo>
                  <a:cubicBezTo>
                    <a:pt x="494" y="113"/>
                    <a:pt x="280" y="53"/>
                    <a:pt x="17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9" name="Google Shape;1479;p145"/>
            <p:cNvSpPr/>
            <p:nvPr/>
          </p:nvSpPr>
          <p:spPr>
            <a:xfrm>
              <a:off x="2231531" y="1797813"/>
              <a:ext cx="109" cy="258"/>
            </a:xfrm>
            <a:custGeom>
              <a:rect b="b" l="l" r="r" t="t"/>
              <a:pathLst>
                <a:path extrusionOk="0" h="19" w="8">
                  <a:moveTo>
                    <a:pt x="8" y="1"/>
                  </a:moveTo>
                  <a:lnTo>
                    <a:pt x="1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0" name="Google Shape;1480;p145"/>
            <p:cNvSpPr/>
            <p:nvPr/>
          </p:nvSpPr>
          <p:spPr>
            <a:xfrm>
              <a:off x="2115742" y="2027164"/>
              <a:ext cx="39035" cy="44263"/>
            </a:xfrm>
            <a:custGeom>
              <a:rect b="b" l="l" r="r" t="t"/>
              <a:pathLst>
                <a:path extrusionOk="0" h="3260" w="2875">
                  <a:moveTo>
                    <a:pt x="1446" y="0"/>
                  </a:moveTo>
                  <a:lnTo>
                    <a:pt x="1404" y="11"/>
                  </a:lnTo>
                  <a:lnTo>
                    <a:pt x="1404" y="25"/>
                  </a:lnTo>
                  <a:lnTo>
                    <a:pt x="1404" y="56"/>
                  </a:lnTo>
                  <a:lnTo>
                    <a:pt x="1404" y="95"/>
                  </a:lnTo>
                  <a:lnTo>
                    <a:pt x="1404" y="123"/>
                  </a:lnTo>
                  <a:lnTo>
                    <a:pt x="1404" y="161"/>
                  </a:lnTo>
                  <a:lnTo>
                    <a:pt x="1404" y="189"/>
                  </a:lnTo>
                  <a:lnTo>
                    <a:pt x="1404" y="228"/>
                  </a:lnTo>
                  <a:lnTo>
                    <a:pt x="1404" y="252"/>
                  </a:lnTo>
                  <a:lnTo>
                    <a:pt x="1404" y="287"/>
                  </a:lnTo>
                  <a:lnTo>
                    <a:pt x="1404" y="312"/>
                  </a:lnTo>
                  <a:lnTo>
                    <a:pt x="1404" y="347"/>
                  </a:lnTo>
                  <a:lnTo>
                    <a:pt x="1404" y="368"/>
                  </a:lnTo>
                  <a:lnTo>
                    <a:pt x="1404" y="403"/>
                  </a:lnTo>
                  <a:lnTo>
                    <a:pt x="1404" y="424"/>
                  </a:lnTo>
                  <a:lnTo>
                    <a:pt x="1404" y="452"/>
                  </a:lnTo>
                  <a:lnTo>
                    <a:pt x="1404" y="470"/>
                  </a:lnTo>
                  <a:lnTo>
                    <a:pt x="1404" y="498"/>
                  </a:lnTo>
                  <a:lnTo>
                    <a:pt x="1404" y="515"/>
                  </a:lnTo>
                  <a:lnTo>
                    <a:pt x="1404" y="540"/>
                  </a:lnTo>
                  <a:lnTo>
                    <a:pt x="1404" y="554"/>
                  </a:lnTo>
                  <a:lnTo>
                    <a:pt x="1404" y="578"/>
                  </a:lnTo>
                  <a:lnTo>
                    <a:pt x="1404" y="589"/>
                  </a:lnTo>
                  <a:lnTo>
                    <a:pt x="1404" y="610"/>
                  </a:lnTo>
                  <a:lnTo>
                    <a:pt x="1404" y="620"/>
                  </a:lnTo>
                  <a:lnTo>
                    <a:pt x="1404" y="638"/>
                  </a:lnTo>
                  <a:lnTo>
                    <a:pt x="1404" y="645"/>
                  </a:lnTo>
                  <a:lnTo>
                    <a:pt x="1404" y="655"/>
                  </a:lnTo>
                  <a:lnTo>
                    <a:pt x="1404" y="662"/>
                  </a:lnTo>
                  <a:lnTo>
                    <a:pt x="1404" y="669"/>
                  </a:lnTo>
                  <a:lnTo>
                    <a:pt x="1404" y="673"/>
                  </a:lnTo>
                  <a:lnTo>
                    <a:pt x="1404" y="680"/>
                  </a:lnTo>
                  <a:lnTo>
                    <a:pt x="1397" y="732"/>
                  </a:lnTo>
                  <a:lnTo>
                    <a:pt x="1345" y="736"/>
                  </a:lnTo>
                  <a:cubicBezTo>
                    <a:pt x="1320" y="736"/>
                    <a:pt x="732" y="771"/>
                    <a:pt x="596" y="771"/>
                  </a:cubicBezTo>
                  <a:lnTo>
                    <a:pt x="561" y="771"/>
                  </a:lnTo>
                  <a:cubicBezTo>
                    <a:pt x="543" y="771"/>
                    <a:pt x="512" y="774"/>
                    <a:pt x="470" y="781"/>
                  </a:cubicBezTo>
                  <a:lnTo>
                    <a:pt x="445" y="785"/>
                  </a:lnTo>
                  <a:lnTo>
                    <a:pt x="424" y="788"/>
                  </a:lnTo>
                  <a:lnTo>
                    <a:pt x="421" y="788"/>
                  </a:lnTo>
                  <a:lnTo>
                    <a:pt x="400" y="792"/>
                  </a:lnTo>
                  <a:lnTo>
                    <a:pt x="389" y="792"/>
                  </a:lnTo>
                  <a:cubicBezTo>
                    <a:pt x="365" y="823"/>
                    <a:pt x="340" y="851"/>
                    <a:pt x="316" y="879"/>
                  </a:cubicBezTo>
                  <a:cubicBezTo>
                    <a:pt x="337" y="900"/>
                    <a:pt x="361" y="921"/>
                    <a:pt x="386" y="939"/>
                  </a:cubicBezTo>
                  <a:cubicBezTo>
                    <a:pt x="445" y="988"/>
                    <a:pt x="505" y="1033"/>
                    <a:pt x="529" y="1096"/>
                  </a:cubicBezTo>
                  <a:cubicBezTo>
                    <a:pt x="540" y="1124"/>
                    <a:pt x="540" y="1152"/>
                    <a:pt x="526" y="1180"/>
                  </a:cubicBezTo>
                  <a:cubicBezTo>
                    <a:pt x="498" y="1233"/>
                    <a:pt x="435" y="1254"/>
                    <a:pt x="365" y="1271"/>
                  </a:cubicBezTo>
                  <a:cubicBezTo>
                    <a:pt x="309" y="1289"/>
                    <a:pt x="232" y="1313"/>
                    <a:pt x="235" y="1345"/>
                  </a:cubicBezTo>
                  <a:cubicBezTo>
                    <a:pt x="242" y="1481"/>
                    <a:pt x="162" y="1614"/>
                    <a:pt x="0" y="1737"/>
                  </a:cubicBezTo>
                  <a:cubicBezTo>
                    <a:pt x="11" y="1782"/>
                    <a:pt x="92" y="1880"/>
                    <a:pt x="137" y="1936"/>
                  </a:cubicBezTo>
                  <a:cubicBezTo>
                    <a:pt x="225" y="2041"/>
                    <a:pt x="277" y="2111"/>
                    <a:pt x="281" y="2174"/>
                  </a:cubicBezTo>
                  <a:cubicBezTo>
                    <a:pt x="288" y="2255"/>
                    <a:pt x="361" y="2342"/>
                    <a:pt x="659" y="2633"/>
                  </a:cubicBezTo>
                  <a:cubicBezTo>
                    <a:pt x="753" y="2721"/>
                    <a:pt x="834" y="2826"/>
                    <a:pt x="890" y="2945"/>
                  </a:cubicBezTo>
                  <a:cubicBezTo>
                    <a:pt x="949" y="3067"/>
                    <a:pt x="1037" y="3172"/>
                    <a:pt x="1142" y="3260"/>
                  </a:cubicBezTo>
                  <a:lnTo>
                    <a:pt x="1156" y="3246"/>
                  </a:lnTo>
                  <a:lnTo>
                    <a:pt x="1166" y="3235"/>
                  </a:lnTo>
                  <a:cubicBezTo>
                    <a:pt x="1177" y="3225"/>
                    <a:pt x="1184" y="3218"/>
                    <a:pt x="1194" y="3211"/>
                  </a:cubicBezTo>
                  <a:lnTo>
                    <a:pt x="1201" y="3204"/>
                  </a:lnTo>
                  <a:cubicBezTo>
                    <a:pt x="1212" y="3197"/>
                    <a:pt x="1222" y="3186"/>
                    <a:pt x="1236" y="3179"/>
                  </a:cubicBezTo>
                  <a:lnTo>
                    <a:pt x="1247" y="3176"/>
                  </a:lnTo>
                  <a:cubicBezTo>
                    <a:pt x="1254" y="3169"/>
                    <a:pt x="1264" y="3165"/>
                    <a:pt x="1275" y="3162"/>
                  </a:cubicBezTo>
                  <a:lnTo>
                    <a:pt x="1289" y="3155"/>
                  </a:lnTo>
                  <a:lnTo>
                    <a:pt x="1313" y="3144"/>
                  </a:lnTo>
                  <a:lnTo>
                    <a:pt x="1327" y="3141"/>
                  </a:lnTo>
                  <a:cubicBezTo>
                    <a:pt x="1338" y="3141"/>
                    <a:pt x="1348" y="3137"/>
                    <a:pt x="1359" y="3137"/>
                  </a:cubicBezTo>
                  <a:lnTo>
                    <a:pt x="1373" y="3137"/>
                  </a:lnTo>
                  <a:cubicBezTo>
                    <a:pt x="1387" y="3134"/>
                    <a:pt x="1401" y="3134"/>
                    <a:pt x="1415" y="3134"/>
                  </a:cubicBezTo>
                  <a:cubicBezTo>
                    <a:pt x="1502" y="3134"/>
                    <a:pt x="1516" y="3113"/>
                    <a:pt x="1520" y="3113"/>
                  </a:cubicBezTo>
                  <a:cubicBezTo>
                    <a:pt x="1537" y="3081"/>
                    <a:pt x="1492" y="2966"/>
                    <a:pt x="1457" y="2871"/>
                  </a:cubicBezTo>
                  <a:cubicBezTo>
                    <a:pt x="1443" y="2843"/>
                    <a:pt x="1432" y="2812"/>
                    <a:pt x="1422" y="2784"/>
                  </a:cubicBezTo>
                  <a:cubicBezTo>
                    <a:pt x="1383" y="2686"/>
                    <a:pt x="1387" y="2609"/>
                    <a:pt x="1425" y="2549"/>
                  </a:cubicBezTo>
                  <a:cubicBezTo>
                    <a:pt x="1484" y="2470"/>
                    <a:pt x="1602" y="2457"/>
                    <a:pt x="1711" y="2457"/>
                  </a:cubicBezTo>
                  <a:cubicBezTo>
                    <a:pt x="1732" y="2457"/>
                    <a:pt x="1752" y="2457"/>
                    <a:pt x="1772" y="2458"/>
                  </a:cubicBezTo>
                  <a:lnTo>
                    <a:pt x="1821" y="2458"/>
                  </a:lnTo>
                  <a:cubicBezTo>
                    <a:pt x="1852" y="2458"/>
                    <a:pt x="1863" y="2434"/>
                    <a:pt x="1891" y="2342"/>
                  </a:cubicBezTo>
                  <a:cubicBezTo>
                    <a:pt x="1912" y="2265"/>
                    <a:pt x="1943" y="2153"/>
                    <a:pt x="2059" y="2153"/>
                  </a:cubicBezTo>
                  <a:cubicBezTo>
                    <a:pt x="2164" y="2153"/>
                    <a:pt x="2217" y="2265"/>
                    <a:pt x="2266" y="2363"/>
                  </a:cubicBezTo>
                  <a:cubicBezTo>
                    <a:pt x="2283" y="2405"/>
                    <a:pt x="2325" y="2490"/>
                    <a:pt x="2346" y="2493"/>
                  </a:cubicBezTo>
                  <a:cubicBezTo>
                    <a:pt x="2365" y="2489"/>
                    <a:pt x="2385" y="2488"/>
                    <a:pt x="2404" y="2488"/>
                  </a:cubicBezTo>
                  <a:cubicBezTo>
                    <a:pt x="2460" y="2488"/>
                    <a:pt x="2518" y="2502"/>
                    <a:pt x="2570" y="2528"/>
                  </a:cubicBezTo>
                  <a:cubicBezTo>
                    <a:pt x="2614" y="2550"/>
                    <a:pt x="2661" y="2563"/>
                    <a:pt x="2711" y="2563"/>
                  </a:cubicBezTo>
                  <a:cubicBezTo>
                    <a:pt x="2726" y="2563"/>
                    <a:pt x="2741" y="2562"/>
                    <a:pt x="2756" y="2560"/>
                  </a:cubicBezTo>
                  <a:cubicBezTo>
                    <a:pt x="2871" y="2539"/>
                    <a:pt x="2871" y="2188"/>
                    <a:pt x="2871" y="1982"/>
                  </a:cubicBezTo>
                  <a:lnTo>
                    <a:pt x="2871" y="1866"/>
                  </a:lnTo>
                  <a:cubicBezTo>
                    <a:pt x="2875" y="1646"/>
                    <a:pt x="2871" y="1527"/>
                    <a:pt x="2766" y="1464"/>
                  </a:cubicBezTo>
                  <a:cubicBezTo>
                    <a:pt x="2647" y="1394"/>
                    <a:pt x="2525" y="1250"/>
                    <a:pt x="2532" y="1107"/>
                  </a:cubicBezTo>
                  <a:cubicBezTo>
                    <a:pt x="2535" y="1019"/>
                    <a:pt x="2588" y="942"/>
                    <a:pt x="2668" y="911"/>
                  </a:cubicBezTo>
                  <a:cubicBezTo>
                    <a:pt x="2749" y="869"/>
                    <a:pt x="2801" y="809"/>
                    <a:pt x="2808" y="743"/>
                  </a:cubicBezTo>
                  <a:cubicBezTo>
                    <a:pt x="2812" y="680"/>
                    <a:pt x="2780" y="617"/>
                    <a:pt x="2724" y="582"/>
                  </a:cubicBezTo>
                  <a:cubicBezTo>
                    <a:pt x="2702" y="563"/>
                    <a:pt x="2672" y="556"/>
                    <a:pt x="2637" y="556"/>
                  </a:cubicBezTo>
                  <a:cubicBezTo>
                    <a:pt x="2571" y="556"/>
                    <a:pt x="2489" y="581"/>
                    <a:pt x="2423" y="599"/>
                  </a:cubicBezTo>
                  <a:cubicBezTo>
                    <a:pt x="2363" y="618"/>
                    <a:pt x="2312" y="634"/>
                    <a:pt x="2269" y="634"/>
                  </a:cubicBezTo>
                  <a:cubicBezTo>
                    <a:pt x="2242" y="634"/>
                    <a:pt x="2219" y="628"/>
                    <a:pt x="2199" y="613"/>
                  </a:cubicBezTo>
                  <a:cubicBezTo>
                    <a:pt x="2171" y="592"/>
                    <a:pt x="2157" y="561"/>
                    <a:pt x="2161" y="529"/>
                  </a:cubicBezTo>
                  <a:lnTo>
                    <a:pt x="2161" y="512"/>
                  </a:lnTo>
                  <a:lnTo>
                    <a:pt x="2161" y="505"/>
                  </a:lnTo>
                  <a:lnTo>
                    <a:pt x="2161" y="491"/>
                  </a:lnTo>
                  <a:lnTo>
                    <a:pt x="2161" y="484"/>
                  </a:lnTo>
                  <a:lnTo>
                    <a:pt x="2161" y="470"/>
                  </a:lnTo>
                  <a:lnTo>
                    <a:pt x="2161" y="459"/>
                  </a:lnTo>
                  <a:lnTo>
                    <a:pt x="2161" y="442"/>
                  </a:lnTo>
                  <a:lnTo>
                    <a:pt x="2161" y="431"/>
                  </a:lnTo>
                  <a:lnTo>
                    <a:pt x="2161" y="410"/>
                  </a:lnTo>
                  <a:lnTo>
                    <a:pt x="2161" y="400"/>
                  </a:lnTo>
                  <a:lnTo>
                    <a:pt x="2161" y="375"/>
                  </a:lnTo>
                  <a:lnTo>
                    <a:pt x="2161" y="365"/>
                  </a:lnTo>
                  <a:lnTo>
                    <a:pt x="2161" y="340"/>
                  </a:lnTo>
                  <a:lnTo>
                    <a:pt x="2161" y="333"/>
                  </a:lnTo>
                  <a:cubicBezTo>
                    <a:pt x="2168" y="280"/>
                    <a:pt x="2171" y="228"/>
                    <a:pt x="2178" y="172"/>
                  </a:cubicBezTo>
                  <a:lnTo>
                    <a:pt x="2178" y="165"/>
                  </a:lnTo>
                  <a:lnTo>
                    <a:pt x="2185" y="130"/>
                  </a:lnTo>
                  <a:lnTo>
                    <a:pt x="2185" y="123"/>
                  </a:lnTo>
                  <a:lnTo>
                    <a:pt x="2189" y="88"/>
                  </a:lnTo>
                  <a:lnTo>
                    <a:pt x="2189" y="77"/>
                  </a:lnTo>
                  <a:lnTo>
                    <a:pt x="2192" y="46"/>
                  </a:lnTo>
                  <a:lnTo>
                    <a:pt x="2192" y="35"/>
                  </a:lnTo>
                  <a:lnTo>
                    <a:pt x="2192" y="28"/>
                  </a:lnTo>
                  <a:cubicBezTo>
                    <a:pt x="1856" y="21"/>
                    <a:pt x="1534" y="4"/>
                    <a:pt x="144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1" name="Google Shape;1481;p145"/>
            <p:cNvSpPr/>
            <p:nvPr/>
          </p:nvSpPr>
          <p:spPr>
            <a:xfrm>
              <a:off x="2135375" y="2027164"/>
              <a:ext cx="9952" cy="434"/>
            </a:xfrm>
            <a:custGeom>
              <a:rect b="b" l="l" r="r" t="t"/>
              <a:pathLst>
                <a:path extrusionOk="0" h="32" w="733">
                  <a:moveTo>
                    <a:pt x="0" y="0"/>
                  </a:moveTo>
                  <a:cubicBezTo>
                    <a:pt x="63" y="4"/>
                    <a:pt x="399" y="21"/>
                    <a:pt x="732" y="32"/>
                  </a:cubicBezTo>
                  <a:cubicBezTo>
                    <a:pt x="410" y="21"/>
                    <a:pt x="88" y="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2" name="Google Shape;1482;p145"/>
            <p:cNvSpPr/>
            <p:nvPr/>
          </p:nvSpPr>
          <p:spPr>
            <a:xfrm>
              <a:off x="2119218" y="2027924"/>
              <a:ext cx="13605" cy="8147"/>
            </a:xfrm>
            <a:custGeom>
              <a:rect b="b" l="l" r="r" t="t"/>
              <a:pathLst>
                <a:path extrusionOk="0" h="600" w="1002">
                  <a:moveTo>
                    <a:pt x="1001" y="0"/>
                  </a:moveTo>
                  <a:lnTo>
                    <a:pt x="945" y="18"/>
                  </a:lnTo>
                  <a:lnTo>
                    <a:pt x="945" y="18"/>
                  </a:lnTo>
                  <a:lnTo>
                    <a:pt x="956" y="11"/>
                  </a:lnTo>
                  <a:lnTo>
                    <a:pt x="287" y="11"/>
                  </a:lnTo>
                  <a:cubicBezTo>
                    <a:pt x="305" y="70"/>
                    <a:pt x="301" y="133"/>
                    <a:pt x="284" y="189"/>
                  </a:cubicBezTo>
                  <a:cubicBezTo>
                    <a:pt x="252" y="280"/>
                    <a:pt x="175" y="351"/>
                    <a:pt x="84" y="379"/>
                  </a:cubicBezTo>
                  <a:cubicBezTo>
                    <a:pt x="18" y="403"/>
                    <a:pt x="0" y="438"/>
                    <a:pt x="4" y="452"/>
                  </a:cubicBezTo>
                  <a:cubicBezTo>
                    <a:pt x="4" y="466"/>
                    <a:pt x="21" y="470"/>
                    <a:pt x="42" y="470"/>
                  </a:cubicBezTo>
                  <a:cubicBezTo>
                    <a:pt x="88" y="470"/>
                    <a:pt x="130" y="494"/>
                    <a:pt x="151" y="533"/>
                  </a:cubicBezTo>
                  <a:cubicBezTo>
                    <a:pt x="161" y="554"/>
                    <a:pt x="165" y="575"/>
                    <a:pt x="161" y="599"/>
                  </a:cubicBezTo>
                  <a:lnTo>
                    <a:pt x="168" y="599"/>
                  </a:lnTo>
                  <a:lnTo>
                    <a:pt x="196" y="592"/>
                  </a:lnTo>
                  <a:lnTo>
                    <a:pt x="200" y="592"/>
                  </a:lnTo>
                  <a:lnTo>
                    <a:pt x="224" y="589"/>
                  </a:lnTo>
                  <a:lnTo>
                    <a:pt x="312" y="589"/>
                  </a:lnTo>
                  <a:cubicBezTo>
                    <a:pt x="417" y="589"/>
                    <a:pt x="844" y="564"/>
                    <a:pt x="994" y="557"/>
                  </a:cubicBezTo>
                  <a:lnTo>
                    <a:pt x="998" y="536"/>
                  </a:lnTo>
                  <a:lnTo>
                    <a:pt x="1001" y="515"/>
                  </a:lnTo>
                  <a:lnTo>
                    <a:pt x="1001" y="512"/>
                  </a:lnTo>
                  <a:lnTo>
                    <a:pt x="1001" y="487"/>
                  </a:lnTo>
                  <a:lnTo>
                    <a:pt x="1001" y="480"/>
                  </a:lnTo>
                  <a:lnTo>
                    <a:pt x="1001" y="459"/>
                  </a:lnTo>
                  <a:lnTo>
                    <a:pt x="1001" y="452"/>
                  </a:lnTo>
                  <a:lnTo>
                    <a:pt x="1001" y="428"/>
                  </a:lnTo>
                  <a:lnTo>
                    <a:pt x="1001" y="417"/>
                  </a:lnTo>
                  <a:lnTo>
                    <a:pt x="1001" y="396"/>
                  </a:lnTo>
                  <a:lnTo>
                    <a:pt x="1001" y="382"/>
                  </a:lnTo>
                  <a:lnTo>
                    <a:pt x="1001" y="358"/>
                  </a:lnTo>
                  <a:lnTo>
                    <a:pt x="1001" y="344"/>
                  </a:lnTo>
                  <a:lnTo>
                    <a:pt x="1001" y="319"/>
                  </a:lnTo>
                  <a:lnTo>
                    <a:pt x="1001" y="305"/>
                  </a:lnTo>
                  <a:lnTo>
                    <a:pt x="1001" y="280"/>
                  </a:lnTo>
                  <a:lnTo>
                    <a:pt x="1001" y="263"/>
                  </a:lnTo>
                  <a:lnTo>
                    <a:pt x="1001" y="224"/>
                  </a:lnTo>
                  <a:lnTo>
                    <a:pt x="1001" y="203"/>
                  </a:lnTo>
                  <a:lnTo>
                    <a:pt x="1001" y="179"/>
                  </a:lnTo>
                  <a:lnTo>
                    <a:pt x="1001" y="154"/>
                  </a:lnTo>
                  <a:lnTo>
                    <a:pt x="1001" y="133"/>
                  </a:lnTo>
                  <a:lnTo>
                    <a:pt x="1001" y="109"/>
                  </a:lnTo>
                  <a:lnTo>
                    <a:pt x="1001" y="88"/>
                  </a:lnTo>
                  <a:lnTo>
                    <a:pt x="1001" y="60"/>
                  </a:lnTo>
                  <a:lnTo>
                    <a:pt x="1001" y="39"/>
                  </a:lnTo>
                  <a:lnTo>
                    <a:pt x="1001" y="11"/>
                  </a:lnTo>
                  <a:lnTo>
                    <a:pt x="100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3" name="Google Shape;1483;p145"/>
            <p:cNvSpPr/>
            <p:nvPr/>
          </p:nvSpPr>
          <p:spPr>
            <a:xfrm>
              <a:off x="2132184" y="2028019"/>
              <a:ext cx="163" cy="54"/>
            </a:xfrm>
            <a:custGeom>
              <a:rect b="b" l="l" r="r" t="t"/>
              <a:pathLst>
                <a:path extrusionOk="0" h="4" w="12">
                  <a:moveTo>
                    <a:pt x="11" y="0"/>
                  </a:move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4" name="Google Shape;1484;p145"/>
            <p:cNvSpPr/>
            <p:nvPr/>
          </p:nvSpPr>
          <p:spPr>
            <a:xfrm>
              <a:off x="2133040" y="2031576"/>
              <a:ext cx="14" cy="394"/>
            </a:xfrm>
            <a:custGeom>
              <a:rect b="b" l="l" r="r" t="t"/>
              <a:pathLst>
                <a:path extrusionOk="0" h="29" w="1">
                  <a:moveTo>
                    <a:pt x="1" y="1"/>
                  </a:moveTo>
                  <a:lnTo>
                    <a:pt x="1" y="29"/>
                  </a:lnTo>
                  <a:cubicBezTo>
                    <a:pt x="1" y="18"/>
                    <a:pt x="1" y="1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5" name="Google Shape;1485;p145"/>
            <p:cNvSpPr/>
            <p:nvPr/>
          </p:nvSpPr>
          <p:spPr>
            <a:xfrm>
              <a:off x="2133040" y="2027870"/>
              <a:ext cx="14" cy="163"/>
            </a:xfrm>
            <a:custGeom>
              <a:rect b="b" l="l" r="r" t="t"/>
              <a:pathLst>
                <a:path extrusionOk="0" h="12" w="1">
                  <a:moveTo>
                    <a:pt x="1" y="1"/>
                  </a:moveTo>
                  <a:lnTo>
                    <a:pt x="1" y="1"/>
                  </a:ln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6" name="Google Shape;1486;p145"/>
            <p:cNvSpPr/>
            <p:nvPr/>
          </p:nvSpPr>
          <p:spPr>
            <a:xfrm>
              <a:off x="2133094" y="2030246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1"/>
                  </a:moveTo>
                  <a:lnTo>
                    <a:pt x="0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7" name="Google Shape;1487;p145"/>
            <p:cNvSpPr/>
            <p:nvPr/>
          </p:nvSpPr>
          <p:spPr>
            <a:xfrm>
              <a:off x="2133094" y="2028345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1"/>
                  </a:moveTo>
                  <a:lnTo>
                    <a:pt x="0" y="22"/>
                  </a:lnTo>
                  <a:cubicBezTo>
                    <a:pt x="0" y="15"/>
                    <a:pt x="0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8" name="Google Shape;1488;p145"/>
            <p:cNvSpPr/>
            <p:nvPr/>
          </p:nvSpPr>
          <p:spPr>
            <a:xfrm>
              <a:off x="2133094" y="2029010"/>
              <a:ext cx="14" cy="258"/>
            </a:xfrm>
            <a:custGeom>
              <a:rect b="b" l="l" r="r" t="t"/>
              <a:pathLst>
                <a:path extrusionOk="0" h="19" w="1">
                  <a:moveTo>
                    <a:pt x="0" y="1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9" name="Google Shape;1489;p145"/>
            <p:cNvSpPr/>
            <p:nvPr/>
          </p:nvSpPr>
          <p:spPr>
            <a:xfrm>
              <a:off x="2133094" y="2030816"/>
              <a:ext cx="14" cy="584"/>
            </a:xfrm>
            <a:custGeom>
              <a:rect b="b" l="l" r="r" t="t"/>
              <a:pathLst>
                <a:path extrusionOk="0" h="43" w="1">
                  <a:moveTo>
                    <a:pt x="0" y="1"/>
                  </a:moveTo>
                  <a:lnTo>
                    <a:pt x="0" y="43"/>
                  </a:lnTo>
                  <a:cubicBezTo>
                    <a:pt x="0" y="29"/>
                    <a:pt x="0" y="15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0" name="Google Shape;1490;p145"/>
            <p:cNvSpPr/>
            <p:nvPr/>
          </p:nvSpPr>
          <p:spPr>
            <a:xfrm>
              <a:off x="2133094" y="2029635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0"/>
                  </a:moveTo>
                  <a:lnTo>
                    <a:pt x="0" y="21"/>
                  </a:lnTo>
                  <a:cubicBezTo>
                    <a:pt x="0" y="14"/>
                    <a:pt x="0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1" name="Google Shape;1491;p145"/>
            <p:cNvSpPr/>
            <p:nvPr/>
          </p:nvSpPr>
          <p:spPr>
            <a:xfrm>
              <a:off x="2133040" y="2032160"/>
              <a:ext cx="14" cy="339"/>
            </a:xfrm>
            <a:custGeom>
              <a:rect b="b" l="l" r="r" t="t"/>
              <a:pathLst>
                <a:path extrusionOk="0" h="25" w="1">
                  <a:moveTo>
                    <a:pt x="1" y="0"/>
                  </a:moveTo>
                  <a:lnTo>
                    <a:pt x="1" y="25"/>
                  </a:lnTo>
                  <a:cubicBezTo>
                    <a:pt x="1" y="18"/>
                    <a:pt x="1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2" name="Google Shape;1492;p145"/>
            <p:cNvSpPr/>
            <p:nvPr/>
          </p:nvSpPr>
          <p:spPr>
            <a:xfrm>
              <a:off x="2132809" y="2034767"/>
              <a:ext cx="54" cy="353"/>
            </a:xfrm>
            <a:custGeom>
              <a:rect b="b" l="l" r="r" t="t"/>
              <a:pathLst>
                <a:path extrusionOk="0" h="26" w="4">
                  <a:moveTo>
                    <a:pt x="4" y="1"/>
                  </a:moveTo>
                  <a:lnTo>
                    <a:pt x="0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3" name="Google Shape;1493;p145"/>
            <p:cNvSpPr/>
            <p:nvPr/>
          </p:nvSpPr>
          <p:spPr>
            <a:xfrm>
              <a:off x="2132809" y="2035107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0"/>
                  </a:moveTo>
                  <a:lnTo>
                    <a:pt x="0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4" name="Google Shape;1494;p145"/>
            <p:cNvSpPr/>
            <p:nvPr/>
          </p:nvSpPr>
          <p:spPr>
            <a:xfrm>
              <a:off x="2122680" y="2035867"/>
              <a:ext cx="204" cy="14"/>
            </a:xfrm>
            <a:custGeom>
              <a:rect b="b" l="l" r="r" t="t"/>
              <a:pathLst>
                <a:path extrusionOk="0" h="1" w="15">
                  <a:moveTo>
                    <a:pt x="15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5" name="Google Shape;1495;p145"/>
            <p:cNvSpPr/>
            <p:nvPr/>
          </p:nvSpPr>
          <p:spPr>
            <a:xfrm>
              <a:off x="2132904" y="2034441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0"/>
                  </a:moveTo>
                  <a:lnTo>
                    <a:pt x="0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6" name="Google Shape;1496;p145"/>
            <p:cNvSpPr/>
            <p:nvPr/>
          </p:nvSpPr>
          <p:spPr>
            <a:xfrm>
              <a:off x="2132904" y="2034061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0"/>
                  </a:moveTo>
                  <a:lnTo>
                    <a:pt x="0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7" name="Google Shape;1497;p145"/>
            <p:cNvSpPr/>
            <p:nvPr/>
          </p:nvSpPr>
          <p:spPr>
            <a:xfrm>
              <a:off x="2123400" y="2035813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8" name="Google Shape;1498;p145"/>
            <p:cNvSpPr/>
            <p:nvPr/>
          </p:nvSpPr>
          <p:spPr>
            <a:xfrm>
              <a:off x="2123495" y="2035813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9" name="Google Shape;1499;p145"/>
            <p:cNvSpPr/>
            <p:nvPr/>
          </p:nvSpPr>
          <p:spPr>
            <a:xfrm>
              <a:off x="2122925" y="2035813"/>
              <a:ext cx="204" cy="14"/>
            </a:xfrm>
            <a:custGeom>
              <a:rect b="b" l="l" r="r" t="t"/>
              <a:pathLst>
                <a:path extrusionOk="0" h="1" w="15">
                  <a:moveTo>
                    <a:pt x="14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0" name="Google Shape;1500;p145"/>
            <p:cNvSpPr/>
            <p:nvPr/>
          </p:nvSpPr>
          <p:spPr>
            <a:xfrm>
              <a:off x="2123115" y="2035813"/>
              <a:ext cx="149" cy="14"/>
            </a:xfrm>
            <a:custGeom>
              <a:rect b="b" l="l" r="r" t="t"/>
              <a:pathLst>
                <a:path extrusionOk="0" h="1" w="11">
                  <a:moveTo>
                    <a:pt x="11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1" name="Google Shape;1501;p145"/>
            <p:cNvSpPr/>
            <p:nvPr/>
          </p:nvSpPr>
          <p:spPr>
            <a:xfrm>
              <a:off x="2132999" y="2032676"/>
              <a:ext cx="14" cy="353"/>
            </a:xfrm>
            <a:custGeom>
              <a:rect b="b" l="l" r="r" t="t"/>
              <a:pathLst>
                <a:path extrusionOk="0" h="26" w="1">
                  <a:moveTo>
                    <a:pt x="0" y="1"/>
                  </a:moveTo>
                  <a:lnTo>
                    <a:pt x="0" y="25"/>
                  </a:lnTo>
                  <a:cubicBezTo>
                    <a:pt x="0" y="18"/>
                    <a:pt x="0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2" name="Google Shape;1502;p145"/>
            <p:cNvSpPr/>
            <p:nvPr/>
          </p:nvSpPr>
          <p:spPr>
            <a:xfrm>
              <a:off x="2121974" y="2035908"/>
              <a:ext cx="299" cy="68"/>
            </a:xfrm>
            <a:custGeom>
              <a:rect b="b" l="l" r="r" t="t"/>
              <a:pathLst>
                <a:path extrusionOk="0" h="5" w="22">
                  <a:moveTo>
                    <a:pt x="21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3" name="Google Shape;1503;p145"/>
            <p:cNvSpPr/>
            <p:nvPr/>
          </p:nvSpPr>
          <p:spPr>
            <a:xfrm>
              <a:off x="2132945" y="2033627"/>
              <a:ext cx="14" cy="299"/>
            </a:xfrm>
            <a:custGeom>
              <a:rect b="b" l="l" r="r" t="t"/>
              <a:pathLst>
                <a:path extrusionOk="0" h="22" w="1">
                  <a:moveTo>
                    <a:pt x="1" y="1"/>
                  </a:moveTo>
                  <a:lnTo>
                    <a:pt x="1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4" name="Google Shape;1504;p145"/>
            <p:cNvSpPr/>
            <p:nvPr/>
          </p:nvSpPr>
          <p:spPr>
            <a:xfrm>
              <a:off x="2121499" y="2035962"/>
              <a:ext cx="394" cy="54"/>
            </a:xfrm>
            <a:custGeom>
              <a:rect b="b" l="l" r="r" t="t"/>
              <a:pathLst>
                <a:path extrusionOk="0" h="4" w="29">
                  <a:moveTo>
                    <a:pt x="28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5" name="Google Shape;1505;p145"/>
            <p:cNvSpPr/>
            <p:nvPr/>
          </p:nvSpPr>
          <p:spPr>
            <a:xfrm>
              <a:off x="2132945" y="2033151"/>
              <a:ext cx="68" cy="353"/>
            </a:xfrm>
            <a:custGeom>
              <a:rect b="b" l="l" r="r" t="t"/>
              <a:pathLst>
                <a:path extrusionOk="0" h="26" w="5">
                  <a:moveTo>
                    <a:pt x="4" y="1"/>
                  </a:moveTo>
                  <a:cubicBezTo>
                    <a:pt x="4" y="8"/>
                    <a:pt x="1" y="18"/>
                    <a:pt x="4" y="25"/>
                  </a:cubicBez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6" name="Google Shape;1506;p145"/>
            <p:cNvSpPr/>
            <p:nvPr/>
          </p:nvSpPr>
          <p:spPr>
            <a:xfrm>
              <a:off x="2122354" y="2035867"/>
              <a:ext cx="299" cy="54"/>
            </a:xfrm>
            <a:custGeom>
              <a:rect b="b" l="l" r="r" t="t"/>
              <a:pathLst>
                <a:path extrusionOk="0" h="4" w="22">
                  <a:moveTo>
                    <a:pt x="21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7" name="Google Shape;1507;p145"/>
            <p:cNvSpPr/>
            <p:nvPr/>
          </p:nvSpPr>
          <p:spPr>
            <a:xfrm>
              <a:off x="2132279" y="2016560"/>
              <a:ext cx="49884" cy="63380"/>
            </a:xfrm>
            <a:custGeom>
              <a:rect b="b" l="l" r="r" t="t"/>
              <a:pathLst>
                <a:path extrusionOk="0" h="4668" w="3674">
                  <a:moveTo>
                    <a:pt x="3260" y="1"/>
                  </a:moveTo>
                  <a:lnTo>
                    <a:pt x="3036" y="71"/>
                  </a:lnTo>
                  <a:lnTo>
                    <a:pt x="2784" y="127"/>
                  </a:lnTo>
                  <a:cubicBezTo>
                    <a:pt x="2791" y="267"/>
                    <a:pt x="2749" y="407"/>
                    <a:pt x="2665" y="519"/>
                  </a:cubicBezTo>
                  <a:cubicBezTo>
                    <a:pt x="2658" y="533"/>
                    <a:pt x="2651" y="543"/>
                    <a:pt x="2644" y="554"/>
                  </a:cubicBezTo>
                  <a:lnTo>
                    <a:pt x="2637" y="564"/>
                  </a:lnTo>
                  <a:cubicBezTo>
                    <a:pt x="2546" y="722"/>
                    <a:pt x="2514" y="981"/>
                    <a:pt x="2511" y="1019"/>
                  </a:cubicBezTo>
                  <a:lnTo>
                    <a:pt x="2511" y="1026"/>
                  </a:lnTo>
                  <a:lnTo>
                    <a:pt x="2504" y="1121"/>
                  </a:lnTo>
                  <a:lnTo>
                    <a:pt x="2416" y="1075"/>
                  </a:lnTo>
                  <a:cubicBezTo>
                    <a:pt x="2186" y="963"/>
                    <a:pt x="1828" y="811"/>
                    <a:pt x="1702" y="811"/>
                  </a:cubicBezTo>
                  <a:cubicBezTo>
                    <a:pt x="1694" y="811"/>
                    <a:pt x="1687" y="812"/>
                    <a:pt x="1681" y="813"/>
                  </a:cubicBezTo>
                  <a:cubicBezTo>
                    <a:pt x="1665" y="818"/>
                    <a:pt x="1628" y="826"/>
                    <a:pt x="1454" y="826"/>
                  </a:cubicBezTo>
                  <a:cubicBezTo>
                    <a:pt x="1401" y="826"/>
                    <a:pt x="1335" y="825"/>
                    <a:pt x="1254" y="823"/>
                  </a:cubicBezTo>
                  <a:lnTo>
                    <a:pt x="1219" y="823"/>
                  </a:lnTo>
                  <a:lnTo>
                    <a:pt x="1090" y="820"/>
                  </a:lnTo>
                  <a:cubicBezTo>
                    <a:pt x="1086" y="858"/>
                    <a:pt x="1079" y="897"/>
                    <a:pt x="1076" y="935"/>
                  </a:cubicBezTo>
                  <a:lnTo>
                    <a:pt x="1076" y="946"/>
                  </a:lnTo>
                  <a:lnTo>
                    <a:pt x="1069" y="1012"/>
                  </a:lnTo>
                  <a:lnTo>
                    <a:pt x="1069" y="1023"/>
                  </a:lnTo>
                  <a:lnTo>
                    <a:pt x="1062" y="1079"/>
                  </a:lnTo>
                  <a:lnTo>
                    <a:pt x="1062" y="1093"/>
                  </a:lnTo>
                  <a:lnTo>
                    <a:pt x="1058" y="1142"/>
                  </a:lnTo>
                  <a:lnTo>
                    <a:pt x="1058" y="1156"/>
                  </a:lnTo>
                  <a:cubicBezTo>
                    <a:pt x="1058" y="1170"/>
                    <a:pt x="1055" y="1184"/>
                    <a:pt x="1055" y="1195"/>
                  </a:cubicBezTo>
                  <a:lnTo>
                    <a:pt x="1055" y="1209"/>
                  </a:lnTo>
                  <a:cubicBezTo>
                    <a:pt x="1055" y="1219"/>
                    <a:pt x="1055" y="1233"/>
                    <a:pt x="1051" y="1244"/>
                  </a:cubicBezTo>
                  <a:lnTo>
                    <a:pt x="1051" y="1251"/>
                  </a:lnTo>
                  <a:cubicBezTo>
                    <a:pt x="1051" y="1265"/>
                    <a:pt x="1051" y="1275"/>
                    <a:pt x="1048" y="1286"/>
                  </a:cubicBezTo>
                  <a:cubicBezTo>
                    <a:pt x="1076" y="1282"/>
                    <a:pt x="1114" y="1268"/>
                    <a:pt x="1142" y="1261"/>
                  </a:cubicBezTo>
                  <a:cubicBezTo>
                    <a:pt x="1218" y="1239"/>
                    <a:pt x="1309" y="1211"/>
                    <a:pt x="1395" y="1211"/>
                  </a:cubicBezTo>
                  <a:cubicBezTo>
                    <a:pt x="1457" y="1211"/>
                    <a:pt x="1516" y="1225"/>
                    <a:pt x="1566" y="1265"/>
                  </a:cubicBezTo>
                  <a:cubicBezTo>
                    <a:pt x="1653" y="1328"/>
                    <a:pt x="1702" y="1433"/>
                    <a:pt x="1695" y="1545"/>
                  </a:cubicBezTo>
                  <a:cubicBezTo>
                    <a:pt x="1685" y="1653"/>
                    <a:pt x="1608" y="1751"/>
                    <a:pt x="1485" y="1814"/>
                  </a:cubicBezTo>
                  <a:cubicBezTo>
                    <a:pt x="1429" y="1842"/>
                    <a:pt x="1419" y="1877"/>
                    <a:pt x="1419" y="1902"/>
                  </a:cubicBezTo>
                  <a:cubicBezTo>
                    <a:pt x="1415" y="1975"/>
                    <a:pt x="1492" y="2080"/>
                    <a:pt x="1590" y="2140"/>
                  </a:cubicBezTo>
                  <a:cubicBezTo>
                    <a:pt x="1765" y="2245"/>
                    <a:pt x="1762" y="2437"/>
                    <a:pt x="1758" y="2658"/>
                  </a:cubicBezTo>
                  <a:lnTo>
                    <a:pt x="1758" y="2770"/>
                  </a:lnTo>
                  <a:cubicBezTo>
                    <a:pt x="1758" y="3081"/>
                    <a:pt x="1758" y="3432"/>
                    <a:pt x="1538" y="3477"/>
                  </a:cubicBezTo>
                  <a:cubicBezTo>
                    <a:pt x="1515" y="3481"/>
                    <a:pt x="1493" y="3482"/>
                    <a:pt x="1471" y="3482"/>
                  </a:cubicBezTo>
                  <a:cubicBezTo>
                    <a:pt x="1405" y="3482"/>
                    <a:pt x="1339" y="3467"/>
                    <a:pt x="1279" y="3439"/>
                  </a:cubicBezTo>
                  <a:cubicBezTo>
                    <a:pt x="1242" y="3419"/>
                    <a:pt x="1204" y="3408"/>
                    <a:pt x="1165" y="3408"/>
                  </a:cubicBezTo>
                  <a:cubicBezTo>
                    <a:pt x="1155" y="3408"/>
                    <a:pt x="1145" y="3409"/>
                    <a:pt x="1135" y="3411"/>
                  </a:cubicBezTo>
                  <a:cubicBezTo>
                    <a:pt x="1123" y="3413"/>
                    <a:pt x="1112" y="3415"/>
                    <a:pt x="1101" y="3415"/>
                  </a:cubicBezTo>
                  <a:cubicBezTo>
                    <a:pt x="1001" y="3415"/>
                    <a:pt x="948" y="3303"/>
                    <a:pt x="904" y="3211"/>
                  </a:cubicBezTo>
                  <a:cubicBezTo>
                    <a:pt x="883" y="3162"/>
                    <a:pt x="858" y="3116"/>
                    <a:pt x="823" y="3078"/>
                  </a:cubicBezTo>
                  <a:cubicBezTo>
                    <a:pt x="820" y="3074"/>
                    <a:pt x="816" y="3074"/>
                    <a:pt x="813" y="3074"/>
                  </a:cubicBezTo>
                  <a:cubicBezTo>
                    <a:pt x="799" y="3081"/>
                    <a:pt x="781" y="3137"/>
                    <a:pt x="774" y="3165"/>
                  </a:cubicBezTo>
                  <a:cubicBezTo>
                    <a:pt x="753" y="3250"/>
                    <a:pt x="718" y="3379"/>
                    <a:pt x="578" y="3379"/>
                  </a:cubicBezTo>
                  <a:lnTo>
                    <a:pt x="526" y="3379"/>
                  </a:lnTo>
                  <a:cubicBezTo>
                    <a:pt x="514" y="3379"/>
                    <a:pt x="501" y="3379"/>
                    <a:pt x="488" y="3379"/>
                  </a:cubicBezTo>
                  <a:cubicBezTo>
                    <a:pt x="409" y="3379"/>
                    <a:pt x="315" y="3382"/>
                    <a:pt x="291" y="3418"/>
                  </a:cubicBezTo>
                  <a:cubicBezTo>
                    <a:pt x="277" y="3435"/>
                    <a:pt x="281" y="3474"/>
                    <a:pt x="302" y="3526"/>
                  </a:cubicBezTo>
                  <a:cubicBezTo>
                    <a:pt x="312" y="3558"/>
                    <a:pt x="323" y="3586"/>
                    <a:pt x="333" y="3614"/>
                  </a:cubicBezTo>
                  <a:cubicBezTo>
                    <a:pt x="396" y="3775"/>
                    <a:pt x="442" y="3890"/>
                    <a:pt x="382" y="3978"/>
                  </a:cubicBezTo>
                  <a:cubicBezTo>
                    <a:pt x="337" y="4048"/>
                    <a:pt x="239" y="4055"/>
                    <a:pt x="172" y="4055"/>
                  </a:cubicBezTo>
                  <a:lnTo>
                    <a:pt x="134" y="4055"/>
                  </a:lnTo>
                  <a:lnTo>
                    <a:pt x="116" y="4058"/>
                  </a:lnTo>
                  <a:lnTo>
                    <a:pt x="109" y="4062"/>
                  </a:lnTo>
                  <a:lnTo>
                    <a:pt x="88" y="4069"/>
                  </a:lnTo>
                  <a:lnTo>
                    <a:pt x="81" y="4072"/>
                  </a:lnTo>
                  <a:cubicBezTo>
                    <a:pt x="74" y="4076"/>
                    <a:pt x="67" y="4079"/>
                    <a:pt x="57" y="4083"/>
                  </a:cubicBezTo>
                  <a:cubicBezTo>
                    <a:pt x="50" y="4086"/>
                    <a:pt x="43" y="4093"/>
                    <a:pt x="36" y="4097"/>
                  </a:cubicBezTo>
                  <a:lnTo>
                    <a:pt x="29" y="4104"/>
                  </a:lnTo>
                  <a:lnTo>
                    <a:pt x="15" y="4118"/>
                  </a:lnTo>
                  <a:lnTo>
                    <a:pt x="8" y="4125"/>
                  </a:lnTo>
                  <a:lnTo>
                    <a:pt x="1" y="4128"/>
                  </a:lnTo>
                  <a:lnTo>
                    <a:pt x="8" y="4135"/>
                  </a:lnTo>
                  <a:cubicBezTo>
                    <a:pt x="197" y="4279"/>
                    <a:pt x="351" y="4461"/>
                    <a:pt x="463" y="4667"/>
                  </a:cubicBezTo>
                  <a:lnTo>
                    <a:pt x="473" y="4660"/>
                  </a:lnTo>
                  <a:lnTo>
                    <a:pt x="505" y="4639"/>
                  </a:lnTo>
                  <a:lnTo>
                    <a:pt x="543" y="4615"/>
                  </a:lnTo>
                  <a:lnTo>
                    <a:pt x="575" y="4594"/>
                  </a:lnTo>
                  <a:lnTo>
                    <a:pt x="610" y="4573"/>
                  </a:lnTo>
                  <a:lnTo>
                    <a:pt x="638" y="4555"/>
                  </a:lnTo>
                  <a:lnTo>
                    <a:pt x="666" y="4538"/>
                  </a:lnTo>
                  <a:lnTo>
                    <a:pt x="694" y="4524"/>
                  </a:lnTo>
                  <a:lnTo>
                    <a:pt x="718" y="4510"/>
                  </a:lnTo>
                  <a:lnTo>
                    <a:pt x="743" y="4496"/>
                  </a:lnTo>
                  <a:lnTo>
                    <a:pt x="764" y="4485"/>
                  </a:lnTo>
                  <a:lnTo>
                    <a:pt x="785" y="4475"/>
                  </a:lnTo>
                  <a:lnTo>
                    <a:pt x="802" y="4464"/>
                  </a:lnTo>
                  <a:lnTo>
                    <a:pt x="820" y="4457"/>
                  </a:lnTo>
                  <a:lnTo>
                    <a:pt x="837" y="4450"/>
                  </a:lnTo>
                  <a:lnTo>
                    <a:pt x="851" y="4443"/>
                  </a:lnTo>
                  <a:lnTo>
                    <a:pt x="865" y="4440"/>
                  </a:lnTo>
                  <a:lnTo>
                    <a:pt x="880" y="4436"/>
                  </a:lnTo>
                  <a:lnTo>
                    <a:pt x="890" y="4433"/>
                  </a:lnTo>
                  <a:lnTo>
                    <a:pt x="901" y="4429"/>
                  </a:lnTo>
                  <a:lnTo>
                    <a:pt x="911" y="4426"/>
                  </a:lnTo>
                  <a:lnTo>
                    <a:pt x="971" y="4426"/>
                  </a:lnTo>
                  <a:cubicBezTo>
                    <a:pt x="1006" y="4440"/>
                    <a:pt x="1037" y="4461"/>
                    <a:pt x="1065" y="4485"/>
                  </a:cubicBezTo>
                  <a:cubicBezTo>
                    <a:pt x="1100" y="4511"/>
                    <a:pt x="1127" y="4531"/>
                    <a:pt x="1161" y="4531"/>
                  </a:cubicBezTo>
                  <a:cubicBezTo>
                    <a:pt x="1191" y="4531"/>
                    <a:pt x="1227" y="4515"/>
                    <a:pt x="1279" y="4471"/>
                  </a:cubicBezTo>
                  <a:cubicBezTo>
                    <a:pt x="1377" y="4390"/>
                    <a:pt x="1491" y="4345"/>
                    <a:pt x="1592" y="4345"/>
                  </a:cubicBezTo>
                  <a:cubicBezTo>
                    <a:pt x="1634" y="4345"/>
                    <a:pt x="1674" y="4353"/>
                    <a:pt x="1709" y="4370"/>
                  </a:cubicBezTo>
                  <a:cubicBezTo>
                    <a:pt x="1779" y="4405"/>
                    <a:pt x="1828" y="4478"/>
                    <a:pt x="1825" y="4555"/>
                  </a:cubicBezTo>
                  <a:lnTo>
                    <a:pt x="1825" y="4587"/>
                  </a:lnTo>
                  <a:cubicBezTo>
                    <a:pt x="1870" y="4555"/>
                    <a:pt x="1909" y="4517"/>
                    <a:pt x="1947" y="4475"/>
                  </a:cubicBezTo>
                  <a:cubicBezTo>
                    <a:pt x="2010" y="4415"/>
                    <a:pt x="2091" y="4380"/>
                    <a:pt x="2178" y="4373"/>
                  </a:cubicBezTo>
                  <a:cubicBezTo>
                    <a:pt x="2248" y="4366"/>
                    <a:pt x="2266" y="4363"/>
                    <a:pt x="2266" y="4219"/>
                  </a:cubicBezTo>
                  <a:cubicBezTo>
                    <a:pt x="2266" y="4037"/>
                    <a:pt x="2322" y="3988"/>
                    <a:pt x="2413" y="3964"/>
                  </a:cubicBezTo>
                  <a:cubicBezTo>
                    <a:pt x="2444" y="3957"/>
                    <a:pt x="2469" y="3953"/>
                    <a:pt x="2469" y="3813"/>
                  </a:cubicBezTo>
                  <a:cubicBezTo>
                    <a:pt x="2469" y="3589"/>
                    <a:pt x="2479" y="3365"/>
                    <a:pt x="2490" y="3186"/>
                  </a:cubicBezTo>
                  <a:lnTo>
                    <a:pt x="2493" y="3141"/>
                  </a:lnTo>
                  <a:cubicBezTo>
                    <a:pt x="2497" y="3043"/>
                    <a:pt x="2500" y="2955"/>
                    <a:pt x="2500" y="2899"/>
                  </a:cubicBezTo>
                  <a:cubicBezTo>
                    <a:pt x="2500" y="2794"/>
                    <a:pt x="2605" y="2710"/>
                    <a:pt x="2721" y="2616"/>
                  </a:cubicBezTo>
                  <a:cubicBezTo>
                    <a:pt x="2836" y="2521"/>
                    <a:pt x="2973" y="2409"/>
                    <a:pt x="2973" y="2290"/>
                  </a:cubicBezTo>
                  <a:cubicBezTo>
                    <a:pt x="2973" y="2147"/>
                    <a:pt x="3068" y="1954"/>
                    <a:pt x="3166" y="1748"/>
                  </a:cubicBezTo>
                  <a:cubicBezTo>
                    <a:pt x="3271" y="1531"/>
                    <a:pt x="3379" y="1303"/>
                    <a:pt x="3379" y="1142"/>
                  </a:cubicBezTo>
                  <a:cubicBezTo>
                    <a:pt x="3379" y="848"/>
                    <a:pt x="3456" y="736"/>
                    <a:pt x="3537" y="620"/>
                  </a:cubicBezTo>
                  <a:cubicBezTo>
                    <a:pt x="3554" y="592"/>
                    <a:pt x="3575" y="564"/>
                    <a:pt x="3593" y="533"/>
                  </a:cubicBezTo>
                  <a:cubicBezTo>
                    <a:pt x="3600" y="519"/>
                    <a:pt x="3607" y="505"/>
                    <a:pt x="3614" y="494"/>
                  </a:cubicBezTo>
                  <a:lnTo>
                    <a:pt x="3614" y="491"/>
                  </a:lnTo>
                  <a:cubicBezTo>
                    <a:pt x="3617" y="477"/>
                    <a:pt x="3624" y="463"/>
                    <a:pt x="3631" y="445"/>
                  </a:cubicBezTo>
                  <a:lnTo>
                    <a:pt x="3631" y="438"/>
                  </a:lnTo>
                  <a:cubicBezTo>
                    <a:pt x="3638" y="424"/>
                    <a:pt x="3642" y="407"/>
                    <a:pt x="3645" y="393"/>
                  </a:cubicBezTo>
                  <a:lnTo>
                    <a:pt x="3649" y="382"/>
                  </a:lnTo>
                  <a:cubicBezTo>
                    <a:pt x="3652" y="365"/>
                    <a:pt x="3659" y="347"/>
                    <a:pt x="3659" y="330"/>
                  </a:cubicBezTo>
                  <a:lnTo>
                    <a:pt x="3659" y="323"/>
                  </a:lnTo>
                  <a:cubicBezTo>
                    <a:pt x="3663" y="302"/>
                    <a:pt x="3666" y="284"/>
                    <a:pt x="3670" y="267"/>
                  </a:cubicBezTo>
                  <a:lnTo>
                    <a:pt x="3670" y="260"/>
                  </a:lnTo>
                  <a:cubicBezTo>
                    <a:pt x="3670" y="239"/>
                    <a:pt x="3673" y="218"/>
                    <a:pt x="3673" y="197"/>
                  </a:cubicBezTo>
                  <a:lnTo>
                    <a:pt x="3673" y="134"/>
                  </a:lnTo>
                  <a:lnTo>
                    <a:pt x="3673" y="127"/>
                  </a:lnTo>
                  <a:cubicBezTo>
                    <a:pt x="3673" y="106"/>
                    <a:pt x="3673" y="88"/>
                    <a:pt x="3670" y="67"/>
                  </a:cubicBezTo>
                  <a:lnTo>
                    <a:pt x="3670" y="60"/>
                  </a:lnTo>
                  <a:lnTo>
                    <a:pt x="326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8" name="Google Shape;1508;p145"/>
            <p:cNvSpPr/>
            <p:nvPr/>
          </p:nvSpPr>
          <p:spPr>
            <a:xfrm>
              <a:off x="2168070" y="2023593"/>
              <a:ext cx="394" cy="638"/>
            </a:xfrm>
            <a:custGeom>
              <a:rect b="b" l="l" r="r" t="t"/>
              <a:pathLst>
                <a:path extrusionOk="0" h="47" w="29">
                  <a:moveTo>
                    <a:pt x="29" y="1"/>
                  </a:moveTo>
                  <a:lnTo>
                    <a:pt x="29" y="1"/>
                  </a:lnTo>
                  <a:cubicBezTo>
                    <a:pt x="27" y="6"/>
                    <a:pt x="24" y="10"/>
                    <a:pt x="22" y="14"/>
                  </a:cubicBezTo>
                  <a:lnTo>
                    <a:pt x="22" y="14"/>
                  </a:lnTo>
                  <a:cubicBezTo>
                    <a:pt x="24" y="10"/>
                    <a:pt x="27" y="6"/>
                    <a:pt x="29" y="1"/>
                  </a:cubicBezTo>
                  <a:close/>
                  <a:moveTo>
                    <a:pt x="22" y="14"/>
                  </a:moveTo>
                  <a:lnTo>
                    <a:pt x="22" y="14"/>
                  </a:lnTo>
                  <a:cubicBezTo>
                    <a:pt x="21" y="16"/>
                    <a:pt x="20" y="17"/>
                    <a:pt x="18" y="18"/>
                  </a:cubicBezTo>
                  <a:lnTo>
                    <a:pt x="1" y="46"/>
                  </a:lnTo>
                  <a:lnTo>
                    <a:pt x="8" y="36"/>
                  </a:lnTo>
                  <a:cubicBezTo>
                    <a:pt x="13" y="29"/>
                    <a:pt x="17" y="22"/>
                    <a:pt x="22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9" name="Google Shape;1509;p145"/>
            <p:cNvSpPr/>
            <p:nvPr/>
          </p:nvSpPr>
          <p:spPr>
            <a:xfrm>
              <a:off x="2166359" y="2024217"/>
              <a:ext cx="1724" cy="6191"/>
            </a:xfrm>
            <a:custGeom>
              <a:rect b="b" l="l" r="r" t="t"/>
              <a:pathLst>
                <a:path extrusionOk="0" h="456" w="127">
                  <a:moveTo>
                    <a:pt x="127" y="0"/>
                  </a:moveTo>
                  <a:cubicBezTo>
                    <a:pt x="92" y="59"/>
                    <a:pt x="67" y="133"/>
                    <a:pt x="48" y="205"/>
                  </a:cubicBezTo>
                  <a:lnTo>
                    <a:pt x="48" y="205"/>
                  </a:lnTo>
                  <a:cubicBezTo>
                    <a:pt x="66" y="142"/>
                    <a:pt x="89" y="81"/>
                    <a:pt x="116" y="21"/>
                  </a:cubicBezTo>
                  <a:lnTo>
                    <a:pt x="127" y="0"/>
                  </a:lnTo>
                  <a:close/>
                  <a:moveTo>
                    <a:pt x="48" y="205"/>
                  </a:moveTo>
                  <a:cubicBezTo>
                    <a:pt x="25" y="286"/>
                    <a:pt x="9" y="370"/>
                    <a:pt x="1" y="455"/>
                  </a:cubicBezTo>
                  <a:cubicBezTo>
                    <a:pt x="5" y="432"/>
                    <a:pt x="18" y="322"/>
                    <a:pt x="48" y="20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0" name="Google Shape;1510;p145"/>
            <p:cNvSpPr/>
            <p:nvPr/>
          </p:nvSpPr>
          <p:spPr>
            <a:xfrm>
              <a:off x="2147065" y="2027639"/>
              <a:ext cx="1779" cy="54"/>
            </a:xfrm>
            <a:custGeom>
              <a:rect b="b" l="l" r="r" t="t"/>
              <a:pathLst>
                <a:path extrusionOk="0" h="4" w="131">
                  <a:moveTo>
                    <a:pt x="1" y="0"/>
                  </a:moveTo>
                  <a:lnTo>
                    <a:pt x="13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1" name="Google Shape;1511;p145"/>
            <p:cNvSpPr/>
            <p:nvPr/>
          </p:nvSpPr>
          <p:spPr>
            <a:xfrm>
              <a:off x="2149306" y="202773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2" name="Google Shape;1512;p145"/>
            <p:cNvSpPr/>
            <p:nvPr/>
          </p:nvSpPr>
          <p:spPr>
            <a:xfrm>
              <a:off x="2167934" y="2023837"/>
              <a:ext cx="394" cy="679"/>
            </a:xfrm>
            <a:custGeom>
              <a:rect b="b" l="l" r="r" t="t"/>
              <a:pathLst>
                <a:path extrusionOk="0" h="50" w="29">
                  <a:moveTo>
                    <a:pt x="28" y="0"/>
                  </a:moveTo>
                  <a:lnTo>
                    <a:pt x="18" y="17"/>
                  </a:lnTo>
                  <a:lnTo>
                    <a:pt x="18" y="17"/>
                  </a:lnTo>
                  <a:cubicBezTo>
                    <a:pt x="21" y="12"/>
                    <a:pt x="25" y="6"/>
                    <a:pt x="28" y="0"/>
                  </a:cubicBezTo>
                  <a:close/>
                  <a:moveTo>
                    <a:pt x="18" y="17"/>
                  </a:moveTo>
                  <a:cubicBezTo>
                    <a:pt x="16" y="20"/>
                    <a:pt x="15" y="22"/>
                    <a:pt x="13" y="25"/>
                  </a:cubicBezTo>
                  <a:lnTo>
                    <a:pt x="13" y="25"/>
                  </a:lnTo>
                  <a:lnTo>
                    <a:pt x="18" y="17"/>
                  </a:lnTo>
                  <a:close/>
                  <a:moveTo>
                    <a:pt x="13" y="25"/>
                  </a:moveTo>
                  <a:lnTo>
                    <a:pt x="11" y="28"/>
                  </a:lnTo>
                  <a:lnTo>
                    <a:pt x="10" y="29"/>
                  </a:lnTo>
                  <a:lnTo>
                    <a:pt x="10" y="29"/>
                  </a:lnTo>
                  <a:cubicBezTo>
                    <a:pt x="11" y="28"/>
                    <a:pt x="12" y="26"/>
                    <a:pt x="13" y="25"/>
                  </a:cubicBezTo>
                  <a:close/>
                  <a:moveTo>
                    <a:pt x="10" y="29"/>
                  </a:moveTo>
                  <a:cubicBezTo>
                    <a:pt x="7" y="36"/>
                    <a:pt x="3" y="42"/>
                    <a:pt x="0" y="49"/>
                  </a:cubicBezTo>
                  <a:lnTo>
                    <a:pt x="10" y="2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3" name="Google Shape;1513;p145"/>
            <p:cNvSpPr/>
            <p:nvPr/>
          </p:nvSpPr>
          <p:spPr>
            <a:xfrm>
              <a:off x="2132184" y="2072553"/>
              <a:ext cx="68" cy="68"/>
            </a:xfrm>
            <a:custGeom>
              <a:rect b="b" l="l" r="r" t="t"/>
              <a:pathLst>
                <a:path extrusionOk="0" h="5" w="5">
                  <a:moveTo>
                    <a:pt x="1" y="4"/>
                  </a:moveTo>
                  <a:lnTo>
                    <a:pt x="1" y="4"/>
                  </a:ln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4" name="Google Shape;1514;p145"/>
            <p:cNvSpPr/>
            <p:nvPr/>
          </p:nvSpPr>
          <p:spPr>
            <a:xfrm>
              <a:off x="2146400" y="2033532"/>
              <a:ext cx="68" cy="489"/>
            </a:xfrm>
            <a:custGeom>
              <a:rect b="b" l="l" r="r" t="t"/>
              <a:pathLst>
                <a:path extrusionOk="0" h="36" w="5">
                  <a:moveTo>
                    <a:pt x="4" y="1"/>
                  </a:moveTo>
                  <a:lnTo>
                    <a:pt x="4" y="1"/>
                  </a:lnTo>
                  <a:cubicBezTo>
                    <a:pt x="1" y="15"/>
                    <a:pt x="1" y="25"/>
                    <a:pt x="1" y="36"/>
                  </a:cubicBezTo>
                  <a:cubicBezTo>
                    <a:pt x="4" y="25"/>
                    <a:pt x="4" y="15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5" name="Google Shape;1515;p145"/>
            <p:cNvSpPr/>
            <p:nvPr/>
          </p:nvSpPr>
          <p:spPr>
            <a:xfrm>
              <a:off x="2132660" y="2071983"/>
              <a:ext cx="299" cy="204"/>
            </a:xfrm>
            <a:custGeom>
              <a:rect b="b" l="l" r="r" t="t"/>
              <a:pathLst>
                <a:path extrusionOk="0" h="15" w="22">
                  <a:moveTo>
                    <a:pt x="1" y="15"/>
                  </a:moveTo>
                  <a:cubicBezTo>
                    <a:pt x="8" y="11"/>
                    <a:pt x="15" y="4"/>
                    <a:pt x="22" y="1"/>
                  </a:cubicBezTo>
                  <a:cubicBezTo>
                    <a:pt x="15" y="4"/>
                    <a:pt x="8" y="11"/>
                    <a:pt x="1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6" name="Google Shape;1516;p145"/>
            <p:cNvSpPr/>
            <p:nvPr/>
          </p:nvSpPr>
          <p:spPr>
            <a:xfrm>
              <a:off x="2133759" y="2071603"/>
              <a:ext cx="244" cy="68"/>
            </a:xfrm>
            <a:custGeom>
              <a:rect b="b" l="l" r="r" t="t"/>
              <a:pathLst>
                <a:path extrusionOk="0" h="5" w="18">
                  <a:moveTo>
                    <a:pt x="0" y="4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7" name="Google Shape;1517;p145"/>
            <p:cNvSpPr/>
            <p:nvPr/>
          </p:nvSpPr>
          <p:spPr>
            <a:xfrm>
              <a:off x="2132334" y="2072268"/>
              <a:ext cx="244" cy="204"/>
            </a:xfrm>
            <a:custGeom>
              <a:rect b="b" l="l" r="r" t="t"/>
              <a:pathLst>
                <a:path extrusionOk="0" h="15" w="18">
                  <a:moveTo>
                    <a:pt x="0" y="15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8" name="Google Shape;1518;p145"/>
            <p:cNvSpPr/>
            <p:nvPr/>
          </p:nvSpPr>
          <p:spPr>
            <a:xfrm>
              <a:off x="2133379" y="2071657"/>
              <a:ext cx="244" cy="109"/>
            </a:xfrm>
            <a:custGeom>
              <a:rect b="b" l="l" r="r" t="t"/>
              <a:pathLst>
                <a:path extrusionOk="0" h="8" w="18">
                  <a:moveTo>
                    <a:pt x="0" y="7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9" name="Google Shape;1519;p145"/>
            <p:cNvSpPr/>
            <p:nvPr/>
          </p:nvSpPr>
          <p:spPr>
            <a:xfrm>
              <a:off x="2134140" y="2071562"/>
              <a:ext cx="394" cy="14"/>
            </a:xfrm>
            <a:custGeom>
              <a:rect b="b" l="l" r="r" t="t"/>
              <a:pathLst>
                <a:path extrusionOk="0" h="1" w="29">
                  <a:moveTo>
                    <a:pt x="0" y="0"/>
                  </a:moveTo>
                  <a:cubicBezTo>
                    <a:pt x="7" y="0"/>
                    <a:pt x="18" y="0"/>
                    <a:pt x="28" y="0"/>
                  </a:cubicBezTo>
                  <a:cubicBezTo>
                    <a:pt x="18" y="0"/>
                    <a:pt x="7" y="0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0" name="Google Shape;1520;p145"/>
            <p:cNvSpPr/>
            <p:nvPr/>
          </p:nvSpPr>
          <p:spPr>
            <a:xfrm>
              <a:off x="2143359" y="2058297"/>
              <a:ext cx="1100" cy="1819"/>
            </a:xfrm>
            <a:custGeom>
              <a:rect b="b" l="l" r="r" t="t"/>
              <a:pathLst>
                <a:path extrusionOk="0" h="134" w="81">
                  <a:moveTo>
                    <a:pt x="81" y="134"/>
                  </a:moveTo>
                  <a:cubicBezTo>
                    <a:pt x="60" y="84"/>
                    <a:pt x="32" y="39"/>
                    <a:pt x="0" y="0"/>
                  </a:cubicBezTo>
                  <a:cubicBezTo>
                    <a:pt x="32" y="39"/>
                    <a:pt x="60" y="84"/>
                    <a:pt x="81" y="13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1" name="Google Shape;1521;p145"/>
            <p:cNvSpPr/>
            <p:nvPr/>
          </p:nvSpPr>
          <p:spPr>
            <a:xfrm>
              <a:off x="2146685" y="2030436"/>
              <a:ext cx="109" cy="774"/>
            </a:xfrm>
            <a:custGeom>
              <a:rect b="b" l="l" r="r" t="t"/>
              <a:pathLst>
                <a:path extrusionOk="0" h="57" w="8">
                  <a:moveTo>
                    <a:pt x="8" y="1"/>
                  </a:moveTo>
                  <a:cubicBezTo>
                    <a:pt x="4" y="18"/>
                    <a:pt x="1" y="39"/>
                    <a:pt x="1" y="57"/>
                  </a:cubicBez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2" name="Google Shape;1522;p145"/>
            <p:cNvSpPr/>
            <p:nvPr/>
          </p:nvSpPr>
          <p:spPr>
            <a:xfrm>
              <a:off x="2146780" y="2029350"/>
              <a:ext cx="109" cy="910"/>
            </a:xfrm>
            <a:custGeom>
              <a:rect b="b" l="l" r="r" t="t"/>
              <a:pathLst>
                <a:path extrusionOk="0" h="67" w="8">
                  <a:moveTo>
                    <a:pt x="1" y="67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3" name="Google Shape;1523;p145"/>
            <p:cNvSpPr/>
            <p:nvPr/>
          </p:nvSpPr>
          <p:spPr>
            <a:xfrm>
              <a:off x="2132945" y="2071793"/>
              <a:ext cx="353" cy="204"/>
            </a:xfrm>
            <a:custGeom>
              <a:rect b="b" l="l" r="r" t="t"/>
              <a:pathLst>
                <a:path extrusionOk="0" h="15" w="26">
                  <a:moveTo>
                    <a:pt x="1" y="15"/>
                  </a:moveTo>
                  <a:cubicBezTo>
                    <a:pt x="8" y="8"/>
                    <a:pt x="18" y="4"/>
                    <a:pt x="25" y="1"/>
                  </a:cubicBezTo>
                  <a:cubicBezTo>
                    <a:pt x="18" y="4"/>
                    <a:pt x="8" y="8"/>
                    <a:pt x="1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4" name="Google Shape;1524;p145"/>
            <p:cNvSpPr/>
            <p:nvPr/>
          </p:nvSpPr>
          <p:spPr>
            <a:xfrm>
              <a:off x="2146590" y="2031386"/>
              <a:ext cx="68" cy="638"/>
            </a:xfrm>
            <a:custGeom>
              <a:rect b="b" l="l" r="r" t="t"/>
              <a:pathLst>
                <a:path extrusionOk="0" h="47" w="5">
                  <a:moveTo>
                    <a:pt x="1" y="47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5" name="Google Shape;1525;p145"/>
            <p:cNvSpPr/>
            <p:nvPr/>
          </p:nvSpPr>
          <p:spPr>
            <a:xfrm>
              <a:off x="2146930" y="2027639"/>
              <a:ext cx="149" cy="1575"/>
            </a:xfrm>
            <a:custGeom>
              <a:rect b="b" l="l" r="r" t="t"/>
              <a:pathLst>
                <a:path extrusionOk="0" h="116" w="11">
                  <a:moveTo>
                    <a:pt x="11" y="0"/>
                  </a:moveTo>
                  <a:cubicBezTo>
                    <a:pt x="7" y="42"/>
                    <a:pt x="4" y="81"/>
                    <a:pt x="0" y="116"/>
                  </a:cubicBezTo>
                  <a:cubicBezTo>
                    <a:pt x="4" y="81"/>
                    <a:pt x="7" y="42"/>
                    <a:pt x="1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6" name="Google Shape;1526;p145"/>
            <p:cNvSpPr/>
            <p:nvPr/>
          </p:nvSpPr>
          <p:spPr>
            <a:xfrm>
              <a:off x="2146549" y="2032201"/>
              <a:ext cx="54" cy="584"/>
            </a:xfrm>
            <a:custGeom>
              <a:rect b="b" l="l" r="r" t="t"/>
              <a:pathLst>
                <a:path extrusionOk="0" h="43" w="4">
                  <a:moveTo>
                    <a:pt x="4" y="1"/>
                  </a:moveTo>
                  <a:cubicBezTo>
                    <a:pt x="0" y="18"/>
                    <a:pt x="0" y="29"/>
                    <a:pt x="0" y="43"/>
                  </a:cubicBezTo>
                  <a:cubicBezTo>
                    <a:pt x="0" y="32"/>
                    <a:pt x="0" y="18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7" name="Google Shape;1527;p145"/>
            <p:cNvSpPr/>
            <p:nvPr/>
          </p:nvSpPr>
          <p:spPr>
            <a:xfrm>
              <a:off x="2136135" y="2062329"/>
              <a:ext cx="3150" cy="543"/>
            </a:xfrm>
            <a:custGeom>
              <a:rect b="b" l="l" r="r" t="t"/>
              <a:pathLst>
                <a:path extrusionOk="0" h="40" w="232">
                  <a:moveTo>
                    <a:pt x="195" y="1"/>
                  </a:moveTo>
                  <a:cubicBezTo>
                    <a:pt x="118" y="1"/>
                    <a:pt x="24" y="4"/>
                    <a:pt x="0" y="40"/>
                  </a:cubicBezTo>
                  <a:cubicBezTo>
                    <a:pt x="28" y="1"/>
                    <a:pt x="151" y="1"/>
                    <a:pt x="231" y="1"/>
                  </a:cubicBezTo>
                  <a:cubicBezTo>
                    <a:pt x="220" y="1"/>
                    <a:pt x="208" y="1"/>
                    <a:pt x="19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8" name="Google Shape;1528;p145"/>
            <p:cNvSpPr/>
            <p:nvPr/>
          </p:nvSpPr>
          <p:spPr>
            <a:xfrm>
              <a:off x="2146454" y="2032921"/>
              <a:ext cx="54" cy="489"/>
            </a:xfrm>
            <a:custGeom>
              <a:rect b="b" l="l" r="r" t="t"/>
              <a:pathLst>
                <a:path extrusionOk="0" h="36" w="4">
                  <a:moveTo>
                    <a:pt x="4" y="0"/>
                  </a:moveTo>
                  <a:lnTo>
                    <a:pt x="4" y="0"/>
                  </a:lnTo>
                  <a:cubicBezTo>
                    <a:pt x="0" y="14"/>
                    <a:pt x="0" y="25"/>
                    <a:pt x="0" y="35"/>
                  </a:cubicBezTo>
                  <a:cubicBezTo>
                    <a:pt x="4" y="25"/>
                    <a:pt x="4" y="14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9" name="Google Shape;1529;p145"/>
            <p:cNvSpPr/>
            <p:nvPr/>
          </p:nvSpPr>
          <p:spPr>
            <a:xfrm>
              <a:off x="2208721" y="1867452"/>
              <a:ext cx="119645" cy="148131"/>
            </a:xfrm>
            <a:custGeom>
              <a:rect b="b" l="l" r="r" t="t"/>
              <a:pathLst>
                <a:path extrusionOk="0" h="10910" w="8812">
                  <a:moveTo>
                    <a:pt x="7299" y="1"/>
                  </a:moveTo>
                  <a:lnTo>
                    <a:pt x="7271" y="36"/>
                  </a:lnTo>
                  <a:lnTo>
                    <a:pt x="7268" y="43"/>
                  </a:lnTo>
                  <a:cubicBezTo>
                    <a:pt x="7261" y="53"/>
                    <a:pt x="7254" y="60"/>
                    <a:pt x="7247" y="71"/>
                  </a:cubicBezTo>
                  <a:lnTo>
                    <a:pt x="7240" y="74"/>
                  </a:lnTo>
                  <a:cubicBezTo>
                    <a:pt x="7233" y="81"/>
                    <a:pt x="7226" y="88"/>
                    <a:pt x="7219" y="95"/>
                  </a:cubicBezTo>
                  <a:cubicBezTo>
                    <a:pt x="7212" y="102"/>
                    <a:pt x="7205" y="106"/>
                    <a:pt x="7198" y="113"/>
                  </a:cubicBezTo>
                  <a:cubicBezTo>
                    <a:pt x="7187" y="116"/>
                    <a:pt x="7180" y="120"/>
                    <a:pt x="7173" y="123"/>
                  </a:cubicBezTo>
                  <a:lnTo>
                    <a:pt x="7170" y="123"/>
                  </a:lnTo>
                  <a:cubicBezTo>
                    <a:pt x="7163" y="123"/>
                    <a:pt x="7152" y="127"/>
                    <a:pt x="7145" y="127"/>
                  </a:cubicBezTo>
                  <a:lnTo>
                    <a:pt x="7138" y="127"/>
                  </a:lnTo>
                  <a:cubicBezTo>
                    <a:pt x="7131" y="130"/>
                    <a:pt x="7121" y="130"/>
                    <a:pt x="7110" y="130"/>
                  </a:cubicBezTo>
                  <a:lnTo>
                    <a:pt x="7019" y="130"/>
                  </a:lnTo>
                  <a:cubicBezTo>
                    <a:pt x="6995" y="130"/>
                    <a:pt x="6974" y="179"/>
                    <a:pt x="6949" y="246"/>
                  </a:cubicBezTo>
                  <a:cubicBezTo>
                    <a:pt x="6911" y="354"/>
                    <a:pt x="6855" y="519"/>
                    <a:pt x="6662" y="519"/>
                  </a:cubicBezTo>
                  <a:cubicBezTo>
                    <a:pt x="6561" y="519"/>
                    <a:pt x="6543" y="561"/>
                    <a:pt x="6515" y="631"/>
                  </a:cubicBezTo>
                  <a:cubicBezTo>
                    <a:pt x="6491" y="690"/>
                    <a:pt x="6456" y="778"/>
                    <a:pt x="6340" y="778"/>
                  </a:cubicBezTo>
                  <a:cubicBezTo>
                    <a:pt x="6190" y="778"/>
                    <a:pt x="6067" y="666"/>
                    <a:pt x="6018" y="617"/>
                  </a:cubicBezTo>
                  <a:lnTo>
                    <a:pt x="5311" y="617"/>
                  </a:lnTo>
                  <a:lnTo>
                    <a:pt x="5290" y="596"/>
                  </a:lnTo>
                  <a:cubicBezTo>
                    <a:pt x="5248" y="554"/>
                    <a:pt x="5172" y="504"/>
                    <a:pt x="5132" y="504"/>
                  </a:cubicBezTo>
                  <a:cubicBezTo>
                    <a:pt x="5125" y="504"/>
                    <a:pt x="5119" y="505"/>
                    <a:pt x="5115" y="508"/>
                  </a:cubicBezTo>
                  <a:lnTo>
                    <a:pt x="4905" y="648"/>
                  </a:lnTo>
                  <a:lnTo>
                    <a:pt x="1614" y="648"/>
                  </a:lnTo>
                  <a:lnTo>
                    <a:pt x="1614" y="1800"/>
                  </a:lnTo>
                  <a:lnTo>
                    <a:pt x="1099" y="1814"/>
                  </a:lnTo>
                  <a:lnTo>
                    <a:pt x="1099" y="3536"/>
                  </a:lnTo>
                  <a:cubicBezTo>
                    <a:pt x="1120" y="3922"/>
                    <a:pt x="1085" y="4139"/>
                    <a:pt x="984" y="4170"/>
                  </a:cubicBezTo>
                  <a:lnTo>
                    <a:pt x="952" y="4181"/>
                  </a:lnTo>
                  <a:cubicBezTo>
                    <a:pt x="627" y="4286"/>
                    <a:pt x="557" y="4366"/>
                    <a:pt x="557" y="4412"/>
                  </a:cubicBezTo>
                  <a:cubicBezTo>
                    <a:pt x="557" y="4576"/>
                    <a:pt x="529" y="4769"/>
                    <a:pt x="301" y="4814"/>
                  </a:cubicBezTo>
                  <a:cubicBezTo>
                    <a:pt x="277" y="4818"/>
                    <a:pt x="270" y="4856"/>
                    <a:pt x="266" y="4944"/>
                  </a:cubicBezTo>
                  <a:cubicBezTo>
                    <a:pt x="256" y="5049"/>
                    <a:pt x="242" y="5220"/>
                    <a:pt x="53" y="5220"/>
                  </a:cubicBezTo>
                  <a:lnTo>
                    <a:pt x="35" y="5220"/>
                  </a:lnTo>
                  <a:cubicBezTo>
                    <a:pt x="42" y="5245"/>
                    <a:pt x="53" y="5269"/>
                    <a:pt x="63" y="5290"/>
                  </a:cubicBezTo>
                  <a:cubicBezTo>
                    <a:pt x="102" y="5378"/>
                    <a:pt x="161" y="5511"/>
                    <a:pt x="63" y="5605"/>
                  </a:cubicBezTo>
                  <a:cubicBezTo>
                    <a:pt x="28" y="5637"/>
                    <a:pt x="4" y="5682"/>
                    <a:pt x="0" y="5728"/>
                  </a:cubicBezTo>
                  <a:cubicBezTo>
                    <a:pt x="0" y="5735"/>
                    <a:pt x="0" y="5742"/>
                    <a:pt x="0" y="5745"/>
                  </a:cubicBezTo>
                  <a:cubicBezTo>
                    <a:pt x="0" y="5749"/>
                    <a:pt x="0" y="5756"/>
                    <a:pt x="4" y="5759"/>
                  </a:cubicBezTo>
                  <a:cubicBezTo>
                    <a:pt x="19" y="5785"/>
                    <a:pt x="46" y="5799"/>
                    <a:pt x="75" y="5799"/>
                  </a:cubicBezTo>
                  <a:cubicBezTo>
                    <a:pt x="78" y="5799"/>
                    <a:pt x="81" y="5798"/>
                    <a:pt x="84" y="5798"/>
                  </a:cubicBezTo>
                  <a:cubicBezTo>
                    <a:pt x="88" y="5798"/>
                    <a:pt x="92" y="5798"/>
                    <a:pt x="96" y="5798"/>
                  </a:cubicBezTo>
                  <a:cubicBezTo>
                    <a:pt x="141" y="5798"/>
                    <a:pt x="185" y="5815"/>
                    <a:pt x="214" y="5847"/>
                  </a:cubicBezTo>
                  <a:cubicBezTo>
                    <a:pt x="277" y="5914"/>
                    <a:pt x="266" y="6015"/>
                    <a:pt x="259" y="6134"/>
                  </a:cubicBezTo>
                  <a:cubicBezTo>
                    <a:pt x="256" y="6176"/>
                    <a:pt x="252" y="6222"/>
                    <a:pt x="252" y="6267"/>
                  </a:cubicBezTo>
                  <a:cubicBezTo>
                    <a:pt x="252" y="6278"/>
                    <a:pt x="252" y="6285"/>
                    <a:pt x="256" y="6295"/>
                  </a:cubicBezTo>
                  <a:cubicBezTo>
                    <a:pt x="256" y="6299"/>
                    <a:pt x="256" y="6302"/>
                    <a:pt x="256" y="6309"/>
                  </a:cubicBezTo>
                  <a:cubicBezTo>
                    <a:pt x="259" y="6313"/>
                    <a:pt x="256" y="6316"/>
                    <a:pt x="259" y="6320"/>
                  </a:cubicBezTo>
                  <a:cubicBezTo>
                    <a:pt x="263" y="6323"/>
                    <a:pt x="263" y="6330"/>
                    <a:pt x="266" y="6337"/>
                  </a:cubicBezTo>
                  <a:lnTo>
                    <a:pt x="270" y="6344"/>
                  </a:lnTo>
                  <a:cubicBezTo>
                    <a:pt x="273" y="6348"/>
                    <a:pt x="277" y="6355"/>
                    <a:pt x="280" y="6362"/>
                  </a:cubicBezTo>
                  <a:cubicBezTo>
                    <a:pt x="298" y="6393"/>
                    <a:pt x="322" y="6425"/>
                    <a:pt x="350" y="6449"/>
                  </a:cubicBezTo>
                  <a:cubicBezTo>
                    <a:pt x="392" y="6484"/>
                    <a:pt x="434" y="6516"/>
                    <a:pt x="483" y="6544"/>
                  </a:cubicBezTo>
                  <a:lnTo>
                    <a:pt x="487" y="6544"/>
                  </a:lnTo>
                  <a:lnTo>
                    <a:pt x="536" y="6568"/>
                  </a:lnTo>
                  <a:lnTo>
                    <a:pt x="476" y="6768"/>
                  </a:lnTo>
                  <a:lnTo>
                    <a:pt x="462" y="6820"/>
                  </a:lnTo>
                  <a:lnTo>
                    <a:pt x="469" y="6827"/>
                  </a:lnTo>
                  <a:cubicBezTo>
                    <a:pt x="581" y="6964"/>
                    <a:pt x="826" y="7261"/>
                    <a:pt x="858" y="7356"/>
                  </a:cubicBezTo>
                  <a:cubicBezTo>
                    <a:pt x="861" y="7366"/>
                    <a:pt x="865" y="7380"/>
                    <a:pt x="872" y="7391"/>
                  </a:cubicBezTo>
                  <a:lnTo>
                    <a:pt x="889" y="7429"/>
                  </a:lnTo>
                  <a:cubicBezTo>
                    <a:pt x="942" y="7527"/>
                    <a:pt x="1008" y="7667"/>
                    <a:pt x="970" y="7783"/>
                  </a:cubicBezTo>
                  <a:cubicBezTo>
                    <a:pt x="952" y="7839"/>
                    <a:pt x="910" y="7884"/>
                    <a:pt x="858" y="7909"/>
                  </a:cubicBezTo>
                  <a:cubicBezTo>
                    <a:pt x="798" y="7937"/>
                    <a:pt x="784" y="7961"/>
                    <a:pt x="781" y="7972"/>
                  </a:cubicBezTo>
                  <a:cubicBezTo>
                    <a:pt x="781" y="7979"/>
                    <a:pt x="784" y="7983"/>
                    <a:pt x="791" y="7990"/>
                  </a:cubicBezTo>
                  <a:lnTo>
                    <a:pt x="1043" y="8025"/>
                  </a:lnTo>
                  <a:lnTo>
                    <a:pt x="1110" y="8193"/>
                  </a:lnTo>
                  <a:cubicBezTo>
                    <a:pt x="1253" y="8203"/>
                    <a:pt x="1386" y="8263"/>
                    <a:pt x="1495" y="8354"/>
                  </a:cubicBezTo>
                  <a:cubicBezTo>
                    <a:pt x="1516" y="8375"/>
                    <a:pt x="1534" y="8392"/>
                    <a:pt x="1555" y="8413"/>
                  </a:cubicBezTo>
                  <a:cubicBezTo>
                    <a:pt x="1600" y="8473"/>
                    <a:pt x="1642" y="8515"/>
                    <a:pt x="1670" y="8550"/>
                  </a:cubicBezTo>
                  <a:cubicBezTo>
                    <a:pt x="1758" y="8644"/>
                    <a:pt x="1803" y="8697"/>
                    <a:pt x="1803" y="8795"/>
                  </a:cubicBezTo>
                  <a:cubicBezTo>
                    <a:pt x="1803" y="8823"/>
                    <a:pt x="1842" y="8847"/>
                    <a:pt x="1922" y="8903"/>
                  </a:cubicBezTo>
                  <a:cubicBezTo>
                    <a:pt x="1989" y="8949"/>
                    <a:pt x="2055" y="8994"/>
                    <a:pt x="2118" y="9047"/>
                  </a:cubicBezTo>
                  <a:cubicBezTo>
                    <a:pt x="2342" y="9232"/>
                    <a:pt x="2342" y="9355"/>
                    <a:pt x="2342" y="9463"/>
                  </a:cubicBezTo>
                  <a:cubicBezTo>
                    <a:pt x="2360" y="9505"/>
                    <a:pt x="2514" y="9603"/>
                    <a:pt x="2675" y="9677"/>
                  </a:cubicBezTo>
                  <a:lnTo>
                    <a:pt x="2685" y="9684"/>
                  </a:lnTo>
                  <a:lnTo>
                    <a:pt x="2699" y="9687"/>
                  </a:lnTo>
                  <a:lnTo>
                    <a:pt x="2713" y="9729"/>
                  </a:lnTo>
                  <a:lnTo>
                    <a:pt x="2825" y="10006"/>
                  </a:lnTo>
                  <a:lnTo>
                    <a:pt x="2829" y="10009"/>
                  </a:lnTo>
                  <a:lnTo>
                    <a:pt x="2846" y="10020"/>
                  </a:lnTo>
                  <a:lnTo>
                    <a:pt x="2853" y="10023"/>
                  </a:lnTo>
                  <a:lnTo>
                    <a:pt x="2871" y="10037"/>
                  </a:lnTo>
                  <a:lnTo>
                    <a:pt x="2878" y="10041"/>
                  </a:lnTo>
                  <a:lnTo>
                    <a:pt x="2892" y="10055"/>
                  </a:lnTo>
                  <a:lnTo>
                    <a:pt x="2902" y="10062"/>
                  </a:lnTo>
                  <a:lnTo>
                    <a:pt x="2916" y="10076"/>
                  </a:lnTo>
                  <a:lnTo>
                    <a:pt x="2923" y="10083"/>
                  </a:lnTo>
                  <a:lnTo>
                    <a:pt x="2934" y="10101"/>
                  </a:lnTo>
                  <a:lnTo>
                    <a:pt x="2944" y="10111"/>
                  </a:lnTo>
                  <a:cubicBezTo>
                    <a:pt x="2948" y="10115"/>
                    <a:pt x="2951" y="10122"/>
                    <a:pt x="2955" y="10129"/>
                  </a:cubicBezTo>
                  <a:lnTo>
                    <a:pt x="2962" y="10139"/>
                  </a:lnTo>
                  <a:cubicBezTo>
                    <a:pt x="2965" y="10150"/>
                    <a:pt x="2972" y="10160"/>
                    <a:pt x="2976" y="10171"/>
                  </a:cubicBezTo>
                  <a:cubicBezTo>
                    <a:pt x="2979" y="10178"/>
                    <a:pt x="2983" y="10188"/>
                    <a:pt x="2986" y="10199"/>
                  </a:cubicBezTo>
                  <a:cubicBezTo>
                    <a:pt x="3035" y="10286"/>
                    <a:pt x="3105" y="10360"/>
                    <a:pt x="3193" y="10416"/>
                  </a:cubicBezTo>
                  <a:cubicBezTo>
                    <a:pt x="3198" y="10418"/>
                    <a:pt x="3270" y="10465"/>
                    <a:pt x="3345" y="10465"/>
                  </a:cubicBezTo>
                  <a:cubicBezTo>
                    <a:pt x="3381" y="10465"/>
                    <a:pt x="3418" y="10454"/>
                    <a:pt x="3448" y="10423"/>
                  </a:cubicBezTo>
                  <a:cubicBezTo>
                    <a:pt x="3490" y="10377"/>
                    <a:pt x="3553" y="10353"/>
                    <a:pt x="3613" y="10353"/>
                  </a:cubicBezTo>
                  <a:cubicBezTo>
                    <a:pt x="3669" y="10353"/>
                    <a:pt x="3722" y="10367"/>
                    <a:pt x="3767" y="10395"/>
                  </a:cubicBezTo>
                  <a:cubicBezTo>
                    <a:pt x="3778" y="10402"/>
                    <a:pt x="3792" y="10412"/>
                    <a:pt x="3802" y="10419"/>
                  </a:cubicBezTo>
                  <a:cubicBezTo>
                    <a:pt x="3850" y="10390"/>
                    <a:pt x="3928" y="10350"/>
                    <a:pt x="4004" y="10350"/>
                  </a:cubicBezTo>
                  <a:cubicBezTo>
                    <a:pt x="4040" y="10350"/>
                    <a:pt x="4075" y="10359"/>
                    <a:pt x="4107" y="10381"/>
                  </a:cubicBezTo>
                  <a:lnTo>
                    <a:pt x="4124" y="10391"/>
                  </a:lnTo>
                  <a:lnTo>
                    <a:pt x="4131" y="10398"/>
                  </a:lnTo>
                  <a:lnTo>
                    <a:pt x="4142" y="10405"/>
                  </a:lnTo>
                  <a:lnTo>
                    <a:pt x="4156" y="10416"/>
                  </a:lnTo>
                  <a:lnTo>
                    <a:pt x="4170" y="10426"/>
                  </a:lnTo>
                  <a:lnTo>
                    <a:pt x="4184" y="10440"/>
                  </a:lnTo>
                  <a:lnTo>
                    <a:pt x="4198" y="10447"/>
                  </a:lnTo>
                  <a:lnTo>
                    <a:pt x="4219" y="10465"/>
                  </a:lnTo>
                  <a:lnTo>
                    <a:pt x="4229" y="10475"/>
                  </a:lnTo>
                  <a:lnTo>
                    <a:pt x="4254" y="10493"/>
                  </a:lnTo>
                  <a:lnTo>
                    <a:pt x="4268" y="10503"/>
                  </a:lnTo>
                  <a:lnTo>
                    <a:pt x="4289" y="10524"/>
                  </a:lnTo>
                  <a:lnTo>
                    <a:pt x="4306" y="10535"/>
                  </a:lnTo>
                  <a:lnTo>
                    <a:pt x="4327" y="10556"/>
                  </a:lnTo>
                  <a:lnTo>
                    <a:pt x="4348" y="10570"/>
                  </a:lnTo>
                  <a:lnTo>
                    <a:pt x="4369" y="10591"/>
                  </a:lnTo>
                  <a:lnTo>
                    <a:pt x="4394" y="10608"/>
                  </a:lnTo>
                  <a:lnTo>
                    <a:pt x="4415" y="10626"/>
                  </a:lnTo>
                  <a:lnTo>
                    <a:pt x="4439" y="10647"/>
                  </a:lnTo>
                  <a:lnTo>
                    <a:pt x="4460" y="10664"/>
                  </a:lnTo>
                  <a:lnTo>
                    <a:pt x="4488" y="10689"/>
                  </a:lnTo>
                  <a:lnTo>
                    <a:pt x="4506" y="10706"/>
                  </a:lnTo>
                  <a:lnTo>
                    <a:pt x="4537" y="10731"/>
                  </a:lnTo>
                  <a:lnTo>
                    <a:pt x="4555" y="10748"/>
                  </a:lnTo>
                  <a:lnTo>
                    <a:pt x="4586" y="10776"/>
                  </a:lnTo>
                  <a:lnTo>
                    <a:pt x="4604" y="10790"/>
                  </a:lnTo>
                  <a:lnTo>
                    <a:pt x="4635" y="10818"/>
                  </a:lnTo>
                  <a:lnTo>
                    <a:pt x="4653" y="10836"/>
                  </a:lnTo>
                  <a:lnTo>
                    <a:pt x="4688" y="10864"/>
                  </a:lnTo>
                  <a:lnTo>
                    <a:pt x="4702" y="10878"/>
                  </a:lnTo>
                  <a:lnTo>
                    <a:pt x="4716" y="10892"/>
                  </a:lnTo>
                  <a:cubicBezTo>
                    <a:pt x="4761" y="10874"/>
                    <a:pt x="4831" y="10850"/>
                    <a:pt x="4905" y="10829"/>
                  </a:cubicBezTo>
                  <a:lnTo>
                    <a:pt x="4954" y="10815"/>
                  </a:lnTo>
                  <a:lnTo>
                    <a:pt x="4964" y="10811"/>
                  </a:lnTo>
                  <a:lnTo>
                    <a:pt x="5010" y="10801"/>
                  </a:lnTo>
                  <a:lnTo>
                    <a:pt x="5013" y="10801"/>
                  </a:lnTo>
                  <a:lnTo>
                    <a:pt x="5059" y="10790"/>
                  </a:lnTo>
                  <a:lnTo>
                    <a:pt x="5066" y="10790"/>
                  </a:lnTo>
                  <a:cubicBezTo>
                    <a:pt x="5080" y="10787"/>
                    <a:pt x="5090" y="10787"/>
                    <a:pt x="5104" y="10787"/>
                  </a:cubicBezTo>
                  <a:lnTo>
                    <a:pt x="5167" y="10787"/>
                  </a:lnTo>
                  <a:lnTo>
                    <a:pt x="5188" y="10794"/>
                  </a:lnTo>
                  <a:lnTo>
                    <a:pt x="5195" y="10794"/>
                  </a:lnTo>
                  <a:lnTo>
                    <a:pt x="5220" y="10804"/>
                  </a:lnTo>
                  <a:lnTo>
                    <a:pt x="5223" y="10804"/>
                  </a:lnTo>
                  <a:lnTo>
                    <a:pt x="5251" y="10815"/>
                  </a:lnTo>
                  <a:lnTo>
                    <a:pt x="5279" y="10832"/>
                  </a:lnTo>
                  <a:lnTo>
                    <a:pt x="5304" y="10846"/>
                  </a:lnTo>
                  <a:lnTo>
                    <a:pt x="5311" y="10846"/>
                  </a:lnTo>
                  <a:lnTo>
                    <a:pt x="5318" y="10853"/>
                  </a:lnTo>
                  <a:lnTo>
                    <a:pt x="5335" y="10864"/>
                  </a:lnTo>
                  <a:cubicBezTo>
                    <a:pt x="5360" y="10881"/>
                    <a:pt x="5384" y="10895"/>
                    <a:pt x="5409" y="10909"/>
                  </a:cubicBezTo>
                  <a:cubicBezTo>
                    <a:pt x="5479" y="10834"/>
                    <a:pt x="5660" y="10752"/>
                    <a:pt x="5791" y="10752"/>
                  </a:cubicBezTo>
                  <a:cubicBezTo>
                    <a:pt x="5824" y="10752"/>
                    <a:pt x="5854" y="10757"/>
                    <a:pt x="5878" y="10769"/>
                  </a:cubicBezTo>
                  <a:cubicBezTo>
                    <a:pt x="5920" y="10791"/>
                    <a:pt x="5985" y="10801"/>
                    <a:pt x="6038" y="10801"/>
                  </a:cubicBezTo>
                  <a:cubicBezTo>
                    <a:pt x="6078" y="10801"/>
                    <a:pt x="6112" y="10796"/>
                    <a:pt x="6127" y="10787"/>
                  </a:cubicBezTo>
                  <a:cubicBezTo>
                    <a:pt x="6137" y="10724"/>
                    <a:pt x="6204" y="10675"/>
                    <a:pt x="6270" y="10622"/>
                  </a:cubicBezTo>
                  <a:cubicBezTo>
                    <a:pt x="6291" y="10608"/>
                    <a:pt x="6312" y="10594"/>
                    <a:pt x="6333" y="10577"/>
                  </a:cubicBezTo>
                  <a:cubicBezTo>
                    <a:pt x="6351" y="10563"/>
                    <a:pt x="6365" y="10549"/>
                    <a:pt x="6379" y="10528"/>
                  </a:cubicBezTo>
                  <a:cubicBezTo>
                    <a:pt x="6379" y="10528"/>
                    <a:pt x="6379" y="10524"/>
                    <a:pt x="6379" y="10524"/>
                  </a:cubicBezTo>
                  <a:cubicBezTo>
                    <a:pt x="6414" y="10381"/>
                    <a:pt x="6746" y="10206"/>
                    <a:pt x="6869" y="10181"/>
                  </a:cubicBezTo>
                  <a:cubicBezTo>
                    <a:pt x="6933" y="10168"/>
                    <a:pt x="6989" y="10162"/>
                    <a:pt x="7039" y="10162"/>
                  </a:cubicBezTo>
                  <a:cubicBezTo>
                    <a:pt x="7141" y="10162"/>
                    <a:pt x="7213" y="10189"/>
                    <a:pt x="7257" y="10241"/>
                  </a:cubicBezTo>
                  <a:cubicBezTo>
                    <a:pt x="7261" y="10248"/>
                    <a:pt x="7268" y="10251"/>
                    <a:pt x="7271" y="10255"/>
                  </a:cubicBezTo>
                  <a:cubicBezTo>
                    <a:pt x="7278" y="10258"/>
                    <a:pt x="7285" y="10262"/>
                    <a:pt x="7292" y="10265"/>
                  </a:cubicBezTo>
                  <a:lnTo>
                    <a:pt x="7292" y="10251"/>
                  </a:lnTo>
                  <a:lnTo>
                    <a:pt x="7299" y="10209"/>
                  </a:lnTo>
                  <a:lnTo>
                    <a:pt x="7306" y="10185"/>
                  </a:lnTo>
                  <a:lnTo>
                    <a:pt x="7313" y="10129"/>
                  </a:lnTo>
                  <a:cubicBezTo>
                    <a:pt x="7327" y="10073"/>
                    <a:pt x="7334" y="10009"/>
                    <a:pt x="7338" y="9950"/>
                  </a:cubicBezTo>
                  <a:cubicBezTo>
                    <a:pt x="7166" y="9939"/>
                    <a:pt x="6890" y="9785"/>
                    <a:pt x="6785" y="9502"/>
                  </a:cubicBezTo>
                  <a:cubicBezTo>
                    <a:pt x="6732" y="9362"/>
                    <a:pt x="6613" y="9246"/>
                    <a:pt x="6512" y="9148"/>
                  </a:cubicBezTo>
                  <a:lnTo>
                    <a:pt x="6480" y="9113"/>
                  </a:lnTo>
                  <a:cubicBezTo>
                    <a:pt x="6449" y="9082"/>
                    <a:pt x="6417" y="9050"/>
                    <a:pt x="6393" y="9022"/>
                  </a:cubicBezTo>
                  <a:lnTo>
                    <a:pt x="6393" y="9019"/>
                  </a:lnTo>
                  <a:lnTo>
                    <a:pt x="6372" y="8994"/>
                  </a:lnTo>
                  <a:lnTo>
                    <a:pt x="6368" y="8987"/>
                  </a:lnTo>
                  <a:cubicBezTo>
                    <a:pt x="6361" y="8980"/>
                    <a:pt x="6354" y="8970"/>
                    <a:pt x="6347" y="8963"/>
                  </a:cubicBezTo>
                  <a:lnTo>
                    <a:pt x="6347" y="8956"/>
                  </a:lnTo>
                  <a:cubicBezTo>
                    <a:pt x="6333" y="8938"/>
                    <a:pt x="6319" y="8917"/>
                    <a:pt x="6312" y="8893"/>
                  </a:cubicBezTo>
                  <a:cubicBezTo>
                    <a:pt x="6295" y="8847"/>
                    <a:pt x="6225" y="8819"/>
                    <a:pt x="6148" y="8798"/>
                  </a:cubicBezTo>
                  <a:lnTo>
                    <a:pt x="6081" y="8781"/>
                  </a:lnTo>
                  <a:cubicBezTo>
                    <a:pt x="5969" y="8749"/>
                    <a:pt x="5850" y="8718"/>
                    <a:pt x="5808" y="8627"/>
                  </a:cubicBezTo>
                  <a:cubicBezTo>
                    <a:pt x="5752" y="8518"/>
                    <a:pt x="5808" y="8452"/>
                    <a:pt x="5847" y="8410"/>
                  </a:cubicBezTo>
                  <a:cubicBezTo>
                    <a:pt x="5882" y="8382"/>
                    <a:pt x="5899" y="8340"/>
                    <a:pt x="5903" y="8294"/>
                  </a:cubicBezTo>
                  <a:cubicBezTo>
                    <a:pt x="5899" y="8256"/>
                    <a:pt x="5917" y="8217"/>
                    <a:pt x="5945" y="8189"/>
                  </a:cubicBezTo>
                  <a:cubicBezTo>
                    <a:pt x="5966" y="8172"/>
                    <a:pt x="5990" y="8158"/>
                    <a:pt x="6015" y="8147"/>
                  </a:cubicBezTo>
                  <a:cubicBezTo>
                    <a:pt x="6064" y="8132"/>
                    <a:pt x="6114" y="8125"/>
                    <a:pt x="6165" y="8125"/>
                  </a:cubicBezTo>
                  <a:cubicBezTo>
                    <a:pt x="6176" y="8125"/>
                    <a:pt x="6186" y="8125"/>
                    <a:pt x="6197" y="8126"/>
                  </a:cubicBezTo>
                  <a:cubicBezTo>
                    <a:pt x="6228" y="8126"/>
                    <a:pt x="6260" y="8130"/>
                    <a:pt x="6291" y="8133"/>
                  </a:cubicBezTo>
                  <a:lnTo>
                    <a:pt x="6358" y="8133"/>
                  </a:lnTo>
                  <a:cubicBezTo>
                    <a:pt x="6389" y="7954"/>
                    <a:pt x="6407" y="7769"/>
                    <a:pt x="6407" y="7583"/>
                  </a:cubicBezTo>
                  <a:cubicBezTo>
                    <a:pt x="6407" y="7471"/>
                    <a:pt x="6473" y="7366"/>
                    <a:pt x="6529" y="7279"/>
                  </a:cubicBezTo>
                  <a:cubicBezTo>
                    <a:pt x="6564" y="7223"/>
                    <a:pt x="6613" y="7142"/>
                    <a:pt x="6596" y="7125"/>
                  </a:cubicBezTo>
                  <a:cubicBezTo>
                    <a:pt x="6564" y="7097"/>
                    <a:pt x="6547" y="7055"/>
                    <a:pt x="6554" y="7013"/>
                  </a:cubicBezTo>
                  <a:cubicBezTo>
                    <a:pt x="6564" y="6943"/>
                    <a:pt x="6634" y="6904"/>
                    <a:pt x="6715" y="6866"/>
                  </a:cubicBezTo>
                  <a:cubicBezTo>
                    <a:pt x="6760" y="6841"/>
                    <a:pt x="6802" y="6817"/>
                    <a:pt x="6841" y="6789"/>
                  </a:cubicBezTo>
                  <a:cubicBezTo>
                    <a:pt x="6886" y="6757"/>
                    <a:pt x="6893" y="6670"/>
                    <a:pt x="6900" y="6579"/>
                  </a:cubicBezTo>
                  <a:cubicBezTo>
                    <a:pt x="6907" y="6467"/>
                    <a:pt x="6918" y="6341"/>
                    <a:pt x="7002" y="6257"/>
                  </a:cubicBezTo>
                  <a:cubicBezTo>
                    <a:pt x="7058" y="6194"/>
                    <a:pt x="7103" y="6131"/>
                    <a:pt x="7145" y="6061"/>
                  </a:cubicBezTo>
                  <a:cubicBezTo>
                    <a:pt x="7226" y="5938"/>
                    <a:pt x="7292" y="5829"/>
                    <a:pt x="7387" y="5829"/>
                  </a:cubicBezTo>
                  <a:cubicBezTo>
                    <a:pt x="7450" y="5829"/>
                    <a:pt x="7558" y="5728"/>
                    <a:pt x="7558" y="5626"/>
                  </a:cubicBezTo>
                  <a:cubicBezTo>
                    <a:pt x="7558" y="5556"/>
                    <a:pt x="7597" y="5476"/>
                    <a:pt x="7646" y="5381"/>
                  </a:cubicBezTo>
                  <a:lnTo>
                    <a:pt x="7670" y="5332"/>
                  </a:lnTo>
                  <a:lnTo>
                    <a:pt x="7677" y="5318"/>
                  </a:lnTo>
                  <a:lnTo>
                    <a:pt x="7691" y="5287"/>
                  </a:lnTo>
                  <a:lnTo>
                    <a:pt x="7702" y="5266"/>
                  </a:lnTo>
                  <a:cubicBezTo>
                    <a:pt x="7705" y="5255"/>
                    <a:pt x="7709" y="5245"/>
                    <a:pt x="7713" y="5238"/>
                  </a:cubicBezTo>
                  <a:cubicBezTo>
                    <a:pt x="7720" y="5227"/>
                    <a:pt x="7720" y="5220"/>
                    <a:pt x="7723" y="5217"/>
                  </a:cubicBezTo>
                  <a:cubicBezTo>
                    <a:pt x="7727" y="5210"/>
                    <a:pt x="7730" y="5196"/>
                    <a:pt x="7734" y="5189"/>
                  </a:cubicBezTo>
                  <a:cubicBezTo>
                    <a:pt x="7737" y="5178"/>
                    <a:pt x="7737" y="5171"/>
                    <a:pt x="7741" y="5164"/>
                  </a:cubicBezTo>
                  <a:cubicBezTo>
                    <a:pt x="7741" y="5157"/>
                    <a:pt x="7748" y="5147"/>
                    <a:pt x="7748" y="5140"/>
                  </a:cubicBezTo>
                  <a:cubicBezTo>
                    <a:pt x="7751" y="5129"/>
                    <a:pt x="7751" y="5122"/>
                    <a:pt x="7755" y="5115"/>
                  </a:cubicBezTo>
                  <a:cubicBezTo>
                    <a:pt x="7755" y="5108"/>
                    <a:pt x="7758" y="5098"/>
                    <a:pt x="7758" y="5091"/>
                  </a:cubicBezTo>
                  <a:cubicBezTo>
                    <a:pt x="7762" y="5080"/>
                    <a:pt x="7758" y="5077"/>
                    <a:pt x="7762" y="5070"/>
                  </a:cubicBezTo>
                  <a:cubicBezTo>
                    <a:pt x="7765" y="5059"/>
                    <a:pt x="7762" y="5052"/>
                    <a:pt x="7765" y="5042"/>
                  </a:cubicBezTo>
                  <a:cubicBezTo>
                    <a:pt x="7765" y="5035"/>
                    <a:pt x="7765" y="5028"/>
                    <a:pt x="7765" y="5021"/>
                  </a:cubicBezTo>
                  <a:lnTo>
                    <a:pt x="7765" y="4996"/>
                  </a:lnTo>
                  <a:lnTo>
                    <a:pt x="7765" y="4986"/>
                  </a:lnTo>
                  <a:cubicBezTo>
                    <a:pt x="7762" y="4958"/>
                    <a:pt x="7755" y="4930"/>
                    <a:pt x="7751" y="4898"/>
                  </a:cubicBezTo>
                  <a:lnTo>
                    <a:pt x="7744" y="4863"/>
                  </a:lnTo>
                  <a:cubicBezTo>
                    <a:pt x="7716" y="4748"/>
                    <a:pt x="7705" y="4632"/>
                    <a:pt x="7702" y="4517"/>
                  </a:cubicBezTo>
                  <a:lnTo>
                    <a:pt x="7702" y="4499"/>
                  </a:lnTo>
                  <a:lnTo>
                    <a:pt x="7702" y="4475"/>
                  </a:lnTo>
                  <a:cubicBezTo>
                    <a:pt x="7702" y="4468"/>
                    <a:pt x="7705" y="4447"/>
                    <a:pt x="7709" y="4433"/>
                  </a:cubicBezTo>
                  <a:cubicBezTo>
                    <a:pt x="7720" y="4349"/>
                    <a:pt x="7755" y="4268"/>
                    <a:pt x="7807" y="4202"/>
                  </a:cubicBezTo>
                  <a:lnTo>
                    <a:pt x="7811" y="4195"/>
                  </a:lnTo>
                  <a:cubicBezTo>
                    <a:pt x="7891" y="4107"/>
                    <a:pt x="7954" y="4002"/>
                    <a:pt x="7993" y="3890"/>
                  </a:cubicBezTo>
                  <a:cubicBezTo>
                    <a:pt x="8003" y="3848"/>
                    <a:pt x="8007" y="3806"/>
                    <a:pt x="8007" y="3767"/>
                  </a:cubicBezTo>
                  <a:cubicBezTo>
                    <a:pt x="8007" y="3746"/>
                    <a:pt x="8003" y="3729"/>
                    <a:pt x="8000" y="3711"/>
                  </a:cubicBezTo>
                  <a:cubicBezTo>
                    <a:pt x="7968" y="3550"/>
                    <a:pt x="8105" y="3477"/>
                    <a:pt x="8206" y="3421"/>
                  </a:cubicBezTo>
                  <a:cubicBezTo>
                    <a:pt x="8248" y="3403"/>
                    <a:pt x="8287" y="3379"/>
                    <a:pt x="8322" y="3347"/>
                  </a:cubicBezTo>
                  <a:cubicBezTo>
                    <a:pt x="8329" y="3344"/>
                    <a:pt x="8332" y="3337"/>
                    <a:pt x="8339" y="3333"/>
                  </a:cubicBezTo>
                  <a:lnTo>
                    <a:pt x="8343" y="3330"/>
                  </a:lnTo>
                  <a:lnTo>
                    <a:pt x="8350" y="3326"/>
                  </a:lnTo>
                  <a:lnTo>
                    <a:pt x="8367" y="3312"/>
                  </a:lnTo>
                  <a:lnTo>
                    <a:pt x="8395" y="3291"/>
                  </a:lnTo>
                  <a:lnTo>
                    <a:pt x="8427" y="3270"/>
                  </a:lnTo>
                  <a:lnTo>
                    <a:pt x="8469" y="3242"/>
                  </a:lnTo>
                  <a:lnTo>
                    <a:pt x="8483" y="3232"/>
                  </a:lnTo>
                  <a:lnTo>
                    <a:pt x="8514" y="3211"/>
                  </a:lnTo>
                  <a:lnTo>
                    <a:pt x="8532" y="3197"/>
                  </a:lnTo>
                  <a:lnTo>
                    <a:pt x="8567" y="3172"/>
                  </a:lnTo>
                  <a:lnTo>
                    <a:pt x="8584" y="3155"/>
                  </a:lnTo>
                  <a:lnTo>
                    <a:pt x="8616" y="3130"/>
                  </a:lnTo>
                  <a:lnTo>
                    <a:pt x="8637" y="3109"/>
                  </a:lnTo>
                  <a:lnTo>
                    <a:pt x="8668" y="3081"/>
                  </a:lnTo>
                  <a:lnTo>
                    <a:pt x="8693" y="3057"/>
                  </a:lnTo>
                  <a:cubicBezTo>
                    <a:pt x="8703" y="3046"/>
                    <a:pt x="8710" y="3036"/>
                    <a:pt x="8721" y="3025"/>
                  </a:cubicBezTo>
                  <a:lnTo>
                    <a:pt x="8745" y="2997"/>
                  </a:lnTo>
                  <a:cubicBezTo>
                    <a:pt x="8756" y="2987"/>
                    <a:pt x="8763" y="2973"/>
                    <a:pt x="8773" y="2962"/>
                  </a:cubicBezTo>
                  <a:lnTo>
                    <a:pt x="8798" y="2931"/>
                  </a:lnTo>
                  <a:lnTo>
                    <a:pt x="8812" y="2910"/>
                  </a:lnTo>
                  <a:cubicBezTo>
                    <a:pt x="8703" y="2784"/>
                    <a:pt x="8591" y="2682"/>
                    <a:pt x="8525" y="2654"/>
                  </a:cubicBezTo>
                  <a:cubicBezTo>
                    <a:pt x="8308" y="2553"/>
                    <a:pt x="8164" y="2192"/>
                    <a:pt x="8164" y="1737"/>
                  </a:cubicBezTo>
                  <a:cubicBezTo>
                    <a:pt x="8161" y="1488"/>
                    <a:pt x="8129" y="1240"/>
                    <a:pt x="8073" y="998"/>
                  </a:cubicBezTo>
                  <a:cubicBezTo>
                    <a:pt x="8059" y="932"/>
                    <a:pt x="8049" y="879"/>
                    <a:pt x="8042" y="837"/>
                  </a:cubicBezTo>
                  <a:cubicBezTo>
                    <a:pt x="8028" y="725"/>
                    <a:pt x="7832" y="449"/>
                    <a:pt x="7600" y="323"/>
                  </a:cubicBezTo>
                  <a:cubicBezTo>
                    <a:pt x="7464" y="253"/>
                    <a:pt x="7359" y="137"/>
                    <a:pt x="729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0" name="Google Shape;1530;p145"/>
            <p:cNvSpPr/>
            <p:nvPr/>
          </p:nvSpPr>
          <p:spPr>
            <a:xfrm>
              <a:off x="2215129" y="1960186"/>
              <a:ext cx="5295" cy="7196"/>
            </a:xfrm>
            <a:custGeom>
              <a:rect b="b" l="l" r="r" t="t"/>
              <a:pathLst>
                <a:path extrusionOk="0" h="530" w="390">
                  <a:moveTo>
                    <a:pt x="1" y="1"/>
                  </a:moveTo>
                  <a:lnTo>
                    <a:pt x="1" y="1"/>
                  </a:lnTo>
                  <a:cubicBezTo>
                    <a:pt x="22" y="27"/>
                    <a:pt x="49" y="59"/>
                    <a:pt x="77" y="94"/>
                  </a:cubicBezTo>
                  <a:lnTo>
                    <a:pt x="77" y="94"/>
                  </a:lnTo>
                  <a:lnTo>
                    <a:pt x="74" y="88"/>
                  </a:lnTo>
                  <a:lnTo>
                    <a:pt x="1" y="1"/>
                  </a:lnTo>
                  <a:close/>
                  <a:moveTo>
                    <a:pt x="77" y="94"/>
                  </a:moveTo>
                  <a:lnTo>
                    <a:pt x="81" y="102"/>
                  </a:lnTo>
                  <a:cubicBezTo>
                    <a:pt x="200" y="246"/>
                    <a:pt x="361" y="452"/>
                    <a:pt x="389" y="529"/>
                  </a:cubicBezTo>
                  <a:cubicBezTo>
                    <a:pt x="364" y="453"/>
                    <a:pt x="199" y="244"/>
                    <a:pt x="77" y="9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1" name="Google Shape;1531;p145"/>
            <p:cNvSpPr/>
            <p:nvPr/>
          </p:nvSpPr>
          <p:spPr>
            <a:xfrm>
              <a:off x="2245217" y="1998977"/>
              <a:ext cx="394" cy="625"/>
            </a:xfrm>
            <a:custGeom>
              <a:rect b="b" l="l" r="r" t="t"/>
              <a:pathLst>
                <a:path extrusionOk="0" h="46" w="29">
                  <a:moveTo>
                    <a:pt x="29" y="46"/>
                  </a:moveTo>
                  <a:lnTo>
                    <a:pt x="15" y="4"/>
                  </a:lnTo>
                  <a:lnTo>
                    <a:pt x="1" y="0"/>
                  </a:lnTo>
                  <a:lnTo>
                    <a:pt x="1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2" name="Google Shape;1532;p145"/>
            <p:cNvSpPr/>
            <p:nvPr/>
          </p:nvSpPr>
          <p:spPr>
            <a:xfrm>
              <a:off x="2212183" y="1952922"/>
              <a:ext cx="68" cy="149"/>
            </a:xfrm>
            <a:custGeom>
              <a:rect b="b" l="l" r="r" t="t"/>
              <a:pathLst>
                <a:path extrusionOk="0" h="11" w="5">
                  <a:moveTo>
                    <a:pt x="1" y="0"/>
                  </a:moveTo>
                  <a:cubicBezTo>
                    <a:pt x="1" y="4"/>
                    <a:pt x="1" y="7"/>
                    <a:pt x="4" y="11"/>
                  </a:cubicBezTo>
                  <a:cubicBezTo>
                    <a:pt x="4" y="7"/>
                    <a:pt x="4" y="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3" name="Google Shape;1533;p145"/>
            <p:cNvSpPr/>
            <p:nvPr/>
          </p:nvSpPr>
          <p:spPr>
            <a:xfrm>
              <a:off x="2214994" y="1959385"/>
              <a:ext cx="244" cy="720"/>
            </a:xfrm>
            <a:custGeom>
              <a:rect b="b" l="l" r="r" t="t"/>
              <a:pathLst>
                <a:path extrusionOk="0" h="53" w="18">
                  <a:moveTo>
                    <a:pt x="0" y="53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4" name="Google Shape;1534;p145"/>
            <p:cNvSpPr/>
            <p:nvPr/>
          </p:nvSpPr>
          <p:spPr>
            <a:xfrm>
              <a:off x="2208761" y="1945210"/>
              <a:ext cx="14" cy="258"/>
            </a:xfrm>
            <a:custGeom>
              <a:rect b="b" l="l" r="r" t="t"/>
              <a:pathLst>
                <a:path extrusionOk="0" h="19" w="1">
                  <a:moveTo>
                    <a:pt x="1" y="18"/>
                  </a:moveTo>
                  <a:cubicBezTo>
                    <a:pt x="1" y="11"/>
                    <a:pt x="1" y="8"/>
                    <a:pt x="1" y="1"/>
                  </a:cubicBezTo>
                  <a:cubicBezTo>
                    <a:pt x="1" y="8"/>
                    <a:pt x="1" y="11"/>
                    <a:pt x="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5" name="Google Shape;1535;p145"/>
            <p:cNvSpPr/>
            <p:nvPr/>
          </p:nvSpPr>
          <p:spPr>
            <a:xfrm>
              <a:off x="2212563" y="1953872"/>
              <a:ext cx="964" cy="1195"/>
            </a:xfrm>
            <a:custGeom>
              <a:rect b="b" l="l" r="r" t="t"/>
              <a:pathLst>
                <a:path extrusionOk="0" h="88" w="71">
                  <a:moveTo>
                    <a:pt x="71" y="88"/>
                  </a:moveTo>
                  <a:cubicBezTo>
                    <a:pt x="43" y="60"/>
                    <a:pt x="18" y="32"/>
                    <a:pt x="1" y="0"/>
                  </a:cubicBezTo>
                  <a:cubicBezTo>
                    <a:pt x="18" y="32"/>
                    <a:pt x="43" y="60"/>
                    <a:pt x="71" y="8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6" name="Google Shape;1536;p145"/>
            <p:cNvSpPr/>
            <p:nvPr/>
          </p:nvSpPr>
          <p:spPr>
            <a:xfrm>
              <a:off x="2215279" y="1956343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7" name="Google Shape;1537;p145"/>
            <p:cNvSpPr/>
            <p:nvPr/>
          </p:nvSpPr>
          <p:spPr>
            <a:xfrm>
              <a:off x="2212427" y="1953533"/>
              <a:ext cx="109" cy="299"/>
            </a:xfrm>
            <a:custGeom>
              <a:rect b="b" l="l" r="r" t="t"/>
              <a:pathLst>
                <a:path extrusionOk="0" h="22" w="8">
                  <a:moveTo>
                    <a:pt x="0" y="1"/>
                  </a:moveTo>
                  <a:cubicBezTo>
                    <a:pt x="4" y="8"/>
                    <a:pt x="4" y="15"/>
                    <a:pt x="7" y="22"/>
                  </a:cubicBezTo>
                  <a:cubicBezTo>
                    <a:pt x="4" y="15"/>
                    <a:pt x="4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8" name="Google Shape;1538;p145"/>
            <p:cNvSpPr/>
            <p:nvPr/>
          </p:nvSpPr>
          <p:spPr>
            <a:xfrm>
              <a:off x="2212278" y="1953248"/>
              <a:ext cx="109" cy="258"/>
            </a:xfrm>
            <a:custGeom>
              <a:rect b="b" l="l" r="r" t="t"/>
              <a:pathLst>
                <a:path extrusionOk="0" h="19" w="8">
                  <a:moveTo>
                    <a:pt x="1" y="1"/>
                  </a:moveTo>
                  <a:cubicBezTo>
                    <a:pt x="1" y="4"/>
                    <a:pt x="4" y="11"/>
                    <a:pt x="8" y="18"/>
                  </a:cubicBezTo>
                  <a:cubicBezTo>
                    <a:pt x="4" y="11"/>
                    <a:pt x="4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9" name="Google Shape;1539;p145"/>
            <p:cNvSpPr/>
            <p:nvPr/>
          </p:nvSpPr>
          <p:spPr>
            <a:xfrm>
              <a:off x="2216080" y="1961421"/>
              <a:ext cx="163" cy="163"/>
            </a:xfrm>
            <a:custGeom>
              <a:rect b="b" l="l" r="r" t="t"/>
              <a:pathLst>
                <a:path extrusionOk="0" h="12" w="12">
                  <a:moveTo>
                    <a:pt x="11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0" name="Google Shape;1540;p145"/>
            <p:cNvSpPr/>
            <p:nvPr/>
          </p:nvSpPr>
          <p:spPr>
            <a:xfrm>
              <a:off x="2307348" y="1867601"/>
              <a:ext cx="394" cy="489"/>
            </a:xfrm>
            <a:custGeom>
              <a:rect b="b" l="l" r="r" t="t"/>
              <a:pathLst>
                <a:path extrusionOk="0" h="36" w="29">
                  <a:moveTo>
                    <a:pt x="0" y="35"/>
                  </a:moveTo>
                  <a:lnTo>
                    <a:pt x="2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1" name="Google Shape;1541;p145"/>
            <p:cNvSpPr/>
            <p:nvPr/>
          </p:nvSpPr>
          <p:spPr>
            <a:xfrm>
              <a:off x="2305583" y="1869312"/>
              <a:ext cx="353" cy="109"/>
            </a:xfrm>
            <a:custGeom>
              <a:rect b="b" l="l" r="r" t="t"/>
              <a:pathLst>
                <a:path extrusionOk="0" h="8" w="26">
                  <a:moveTo>
                    <a:pt x="1" y="7"/>
                  </a:moveTo>
                  <a:cubicBezTo>
                    <a:pt x="11" y="4"/>
                    <a:pt x="18" y="4"/>
                    <a:pt x="25" y="0"/>
                  </a:cubicBezTo>
                  <a:cubicBezTo>
                    <a:pt x="18" y="4"/>
                    <a:pt x="11" y="4"/>
                    <a:pt x="1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2" name="Google Shape;1542;p145"/>
            <p:cNvSpPr/>
            <p:nvPr/>
          </p:nvSpPr>
          <p:spPr>
            <a:xfrm>
              <a:off x="2306302" y="1868932"/>
              <a:ext cx="299" cy="204"/>
            </a:xfrm>
            <a:custGeom>
              <a:rect b="b" l="l" r="r" t="t"/>
              <a:pathLst>
                <a:path extrusionOk="0" h="15" w="22">
                  <a:moveTo>
                    <a:pt x="0" y="14"/>
                  </a:moveTo>
                  <a:cubicBezTo>
                    <a:pt x="7" y="11"/>
                    <a:pt x="14" y="4"/>
                    <a:pt x="21" y="0"/>
                  </a:cubicBezTo>
                  <a:cubicBezTo>
                    <a:pt x="14" y="4"/>
                    <a:pt x="7" y="11"/>
                    <a:pt x="0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3" name="Google Shape;1543;p145"/>
            <p:cNvSpPr/>
            <p:nvPr/>
          </p:nvSpPr>
          <p:spPr>
            <a:xfrm>
              <a:off x="2305963" y="1869162"/>
              <a:ext cx="353" cy="163"/>
            </a:xfrm>
            <a:custGeom>
              <a:rect b="b" l="l" r="r" t="t"/>
              <a:pathLst>
                <a:path extrusionOk="0" h="12" w="26">
                  <a:moveTo>
                    <a:pt x="1" y="11"/>
                  </a:moveTo>
                  <a:cubicBezTo>
                    <a:pt x="11" y="8"/>
                    <a:pt x="18" y="4"/>
                    <a:pt x="25" y="1"/>
                  </a:cubicBezTo>
                  <a:cubicBezTo>
                    <a:pt x="18" y="4"/>
                    <a:pt x="11" y="8"/>
                    <a:pt x="1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4" name="Google Shape;1544;p145"/>
            <p:cNvSpPr/>
            <p:nvPr/>
          </p:nvSpPr>
          <p:spPr>
            <a:xfrm>
              <a:off x="2306628" y="1868646"/>
              <a:ext cx="299" cy="299"/>
            </a:xfrm>
            <a:custGeom>
              <a:rect b="b" l="l" r="r" t="t"/>
              <a:pathLst>
                <a:path extrusionOk="0" h="22" w="22">
                  <a:moveTo>
                    <a:pt x="22" y="0"/>
                  </a:moveTo>
                  <a:cubicBezTo>
                    <a:pt x="15" y="7"/>
                    <a:pt x="8" y="14"/>
                    <a:pt x="1" y="21"/>
                  </a:cubicBezTo>
                  <a:cubicBezTo>
                    <a:pt x="8" y="14"/>
                    <a:pt x="15" y="7"/>
                    <a:pt x="2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5" name="Google Shape;1545;p145"/>
            <p:cNvSpPr/>
            <p:nvPr/>
          </p:nvSpPr>
          <p:spPr>
            <a:xfrm>
              <a:off x="2306968" y="1868171"/>
              <a:ext cx="339" cy="394"/>
            </a:xfrm>
            <a:custGeom>
              <a:rect b="b" l="l" r="r" t="t"/>
              <a:pathLst>
                <a:path extrusionOk="0" h="29" w="25">
                  <a:moveTo>
                    <a:pt x="25" y="0"/>
                  </a:moveTo>
                  <a:lnTo>
                    <a:pt x="25" y="0"/>
                  </a:lnTo>
                  <a:cubicBezTo>
                    <a:pt x="18" y="11"/>
                    <a:pt x="7" y="18"/>
                    <a:pt x="0" y="28"/>
                  </a:cubicBezTo>
                  <a:cubicBezTo>
                    <a:pt x="11" y="21"/>
                    <a:pt x="18" y="11"/>
                    <a:pt x="2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6" name="Google Shape;1546;p145"/>
            <p:cNvSpPr/>
            <p:nvPr/>
          </p:nvSpPr>
          <p:spPr>
            <a:xfrm>
              <a:off x="2305162" y="1869407"/>
              <a:ext cx="394" cy="54"/>
            </a:xfrm>
            <a:custGeom>
              <a:rect b="b" l="l" r="r" t="t"/>
              <a:pathLst>
                <a:path extrusionOk="0" h="4" w="29">
                  <a:moveTo>
                    <a:pt x="0" y="4"/>
                  </a:moveTo>
                  <a:cubicBezTo>
                    <a:pt x="7" y="4"/>
                    <a:pt x="18" y="0"/>
                    <a:pt x="28" y="0"/>
                  </a:cubicBezTo>
                  <a:cubicBezTo>
                    <a:pt x="18" y="0"/>
                    <a:pt x="7" y="4"/>
                    <a:pt x="0" y="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7" name="Google Shape;1547;p145"/>
            <p:cNvSpPr/>
            <p:nvPr/>
          </p:nvSpPr>
          <p:spPr>
            <a:xfrm>
              <a:off x="2305067" y="186944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8" name="Google Shape;1548;p145"/>
            <p:cNvSpPr/>
            <p:nvPr/>
          </p:nvSpPr>
          <p:spPr>
            <a:xfrm>
              <a:off x="2353593" y="1948930"/>
              <a:ext cx="11799" cy="11704"/>
            </a:xfrm>
            <a:custGeom>
              <a:rect b="b" l="l" r="r" t="t"/>
              <a:pathLst>
                <a:path extrusionOk="0" h="862" w="869">
                  <a:moveTo>
                    <a:pt x="711" y="0"/>
                  </a:moveTo>
                  <a:lnTo>
                    <a:pt x="669" y="25"/>
                  </a:lnTo>
                  <a:lnTo>
                    <a:pt x="662" y="28"/>
                  </a:lnTo>
                  <a:lnTo>
                    <a:pt x="652" y="35"/>
                  </a:lnTo>
                  <a:lnTo>
                    <a:pt x="648" y="39"/>
                  </a:lnTo>
                  <a:lnTo>
                    <a:pt x="641" y="46"/>
                  </a:lnTo>
                  <a:lnTo>
                    <a:pt x="638" y="49"/>
                  </a:lnTo>
                  <a:lnTo>
                    <a:pt x="631" y="53"/>
                  </a:lnTo>
                  <a:lnTo>
                    <a:pt x="627" y="53"/>
                  </a:lnTo>
                  <a:lnTo>
                    <a:pt x="624" y="56"/>
                  </a:lnTo>
                  <a:cubicBezTo>
                    <a:pt x="617" y="63"/>
                    <a:pt x="610" y="70"/>
                    <a:pt x="603" y="77"/>
                  </a:cubicBezTo>
                  <a:lnTo>
                    <a:pt x="599" y="81"/>
                  </a:lnTo>
                  <a:cubicBezTo>
                    <a:pt x="592" y="88"/>
                    <a:pt x="585" y="95"/>
                    <a:pt x="575" y="98"/>
                  </a:cubicBezTo>
                  <a:lnTo>
                    <a:pt x="571" y="98"/>
                  </a:lnTo>
                  <a:cubicBezTo>
                    <a:pt x="561" y="102"/>
                    <a:pt x="554" y="105"/>
                    <a:pt x="547" y="105"/>
                  </a:cubicBezTo>
                  <a:lnTo>
                    <a:pt x="543" y="105"/>
                  </a:lnTo>
                  <a:cubicBezTo>
                    <a:pt x="533" y="109"/>
                    <a:pt x="522" y="112"/>
                    <a:pt x="512" y="112"/>
                  </a:cubicBezTo>
                  <a:lnTo>
                    <a:pt x="477" y="112"/>
                  </a:lnTo>
                  <a:cubicBezTo>
                    <a:pt x="459" y="112"/>
                    <a:pt x="442" y="112"/>
                    <a:pt x="421" y="109"/>
                  </a:cubicBezTo>
                  <a:lnTo>
                    <a:pt x="407" y="109"/>
                  </a:lnTo>
                  <a:lnTo>
                    <a:pt x="354" y="102"/>
                  </a:lnTo>
                  <a:lnTo>
                    <a:pt x="347" y="102"/>
                  </a:lnTo>
                  <a:cubicBezTo>
                    <a:pt x="326" y="147"/>
                    <a:pt x="302" y="189"/>
                    <a:pt x="270" y="235"/>
                  </a:cubicBezTo>
                  <a:cubicBezTo>
                    <a:pt x="249" y="266"/>
                    <a:pt x="225" y="298"/>
                    <a:pt x="207" y="329"/>
                  </a:cubicBezTo>
                  <a:lnTo>
                    <a:pt x="200" y="333"/>
                  </a:lnTo>
                  <a:cubicBezTo>
                    <a:pt x="179" y="364"/>
                    <a:pt x="158" y="392"/>
                    <a:pt x="137" y="420"/>
                  </a:cubicBezTo>
                  <a:lnTo>
                    <a:pt x="130" y="431"/>
                  </a:lnTo>
                  <a:cubicBezTo>
                    <a:pt x="120" y="445"/>
                    <a:pt x="109" y="455"/>
                    <a:pt x="99" y="469"/>
                  </a:cubicBezTo>
                  <a:cubicBezTo>
                    <a:pt x="1" y="578"/>
                    <a:pt x="64" y="805"/>
                    <a:pt x="88" y="854"/>
                  </a:cubicBezTo>
                  <a:cubicBezTo>
                    <a:pt x="94" y="859"/>
                    <a:pt x="110" y="862"/>
                    <a:pt x="133" y="862"/>
                  </a:cubicBezTo>
                  <a:cubicBezTo>
                    <a:pt x="177" y="862"/>
                    <a:pt x="246" y="850"/>
                    <a:pt x="302" y="812"/>
                  </a:cubicBezTo>
                  <a:cubicBezTo>
                    <a:pt x="309" y="805"/>
                    <a:pt x="316" y="802"/>
                    <a:pt x="323" y="798"/>
                  </a:cubicBezTo>
                  <a:lnTo>
                    <a:pt x="330" y="795"/>
                  </a:lnTo>
                  <a:lnTo>
                    <a:pt x="344" y="788"/>
                  </a:lnTo>
                  <a:lnTo>
                    <a:pt x="354" y="784"/>
                  </a:lnTo>
                  <a:lnTo>
                    <a:pt x="365" y="781"/>
                  </a:lnTo>
                  <a:lnTo>
                    <a:pt x="375" y="781"/>
                  </a:lnTo>
                  <a:lnTo>
                    <a:pt x="389" y="777"/>
                  </a:lnTo>
                  <a:lnTo>
                    <a:pt x="438" y="777"/>
                  </a:lnTo>
                  <a:lnTo>
                    <a:pt x="452" y="781"/>
                  </a:lnTo>
                  <a:lnTo>
                    <a:pt x="459" y="781"/>
                  </a:lnTo>
                  <a:lnTo>
                    <a:pt x="473" y="788"/>
                  </a:lnTo>
                  <a:lnTo>
                    <a:pt x="480" y="788"/>
                  </a:lnTo>
                  <a:lnTo>
                    <a:pt x="494" y="795"/>
                  </a:lnTo>
                  <a:lnTo>
                    <a:pt x="498" y="798"/>
                  </a:lnTo>
                  <a:cubicBezTo>
                    <a:pt x="512" y="805"/>
                    <a:pt x="522" y="812"/>
                    <a:pt x="536" y="819"/>
                  </a:cubicBezTo>
                  <a:lnTo>
                    <a:pt x="540" y="823"/>
                  </a:lnTo>
                  <a:lnTo>
                    <a:pt x="554" y="833"/>
                  </a:lnTo>
                  <a:lnTo>
                    <a:pt x="561" y="837"/>
                  </a:lnTo>
                  <a:lnTo>
                    <a:pt x="575" y="851"/>
                  </a:lnTo>
                  <a:lnTo>
                    <a:pt x="582" y="854"/>
                  </a:lnTo>
                  <a:cubicBezTo>
                    <a:pt x="627" y="802"/>
                    <a:pt x="669" y="749"/>
                    <a:pt x="711" y="704"/>
                  </a:cubicBezTo>
                  <a:cubicBezTo>
                    <a:pt x="669" y="686"/>
                    <a:pt x="631" y="676"/>
                    <a:pt x="596" y="662"/>
                  </a:cubicBezTo>
                  <a:cubicBezTo>
                    <a:pt x="554" y="651"/>
                    <a:pt x="515" y="634"/>
                    <a:pt x="480" y="606"/>
                  </a:cubicBezTo>
                  <a:cubicBezTo>
                    <a:pt x="452" y="578"/>
                    <a:pt x="445" y="539"/>
                    <a:pt x="456" y="504"/>
                  </a:cubicBezTo>
                  <a:cubicBezTo>
                    <a:pt x="487" y="399"/>
                    <a:pt x="687" y="273"/>
                    <a:pt x="827" y="242"/>
                  </a:cubicBezTo>
                  <a:cubicBezTo>
                    <a:pt x="858" y="235"/>
                    <a:pt x="858" y="224"/>
                    <a:pt x="862" y="221"/>
                  </a:cubicBezTo>
                  <a:cubicBezTo>
                    <a:pt x="869" y="193"/>
                    <a:pt x="834" y="109"/>
                    <a:pt x="750" y="32"/>
                  </a:cubicBezTo>
                  <a:lnTo>
                    <a:pt x="7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9" name="Google Shape;1549;p145"/>
            <p:cNvSpPr/>
            <p:nvPr/>
          </p:nvSpPr>
          <p:spPr>
            <a:xfrm>
              <a:off x="2361481" y="1958570"/>
              <a:ext cx="1779" cy="2064"/>
            </a:xfrm>
            <a:custGeom>
              <a:rect b="b" l="l" r="r" t="t"/>
              <a:pathLst>
                <a:path extrusionOk="0" h="152" w="131">
                  <a:moveTo>
                    <a:pt x="130" y="1"/>
                  </a:moveTo>
                  <a:lnTo>
                    <a:pt x="130" y="1"/>
                  </a:lnTo>
                  <a:cubicBezTo>
                    <a:pt x="88" y="43"/>
                    <a:pt x="43" y="95"/>
                    <a:pt x="1" y="151"/>
                  </a:cubicBezTo>
                  <a:lnTo>
                    <a:pt x="4" y="151"/>
                  </a:lnTo>
                  <a:cubicBezTo>
                    <a:pt x="39" y="102"/>
                    <a:pt x="85" y="50"/>
                    <a:pt x="13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0" name="Google Shape;1550;p145"/>
            <p:cNvSpPr/>
            <p:nvPr/>
          </p:nvSpPr>
          <p:spPr>
            <a:xfrm>
              <a:off x="2314910" y="1908374"/>
              <a:ext cx="47019" cy="40325"/>
            </a:xfrm>
            <a:custGeom>
              <a:rect b="b" l="l" r="r" t="t"/>
              <a:pathLst>
                <a:path extrusionOk="0" h="2970" w="3463">
                  <a:moveTo>
                    <a:pt x="1068" y="1"/>
                  </a:moveTo>
                  <a:lnTo>
                    <a:pt x="1068" y="4"/>
                  </a:lnTo>
                  <a:cubicBezTo>
                    <a:pt x="1054" y="25"/>
                    <a:pt x="1036" y="43"/>
                    <a:pt x="1022" y="64"/>
                  </a:cubicBezTo>
                  <a:lnTo>
                    <a:pt x="1012" y="71"/>
                  </a:lnTo>
                  <a:cubicBezTo>
                    <a:pt x="998" y="92"/>
                    <a:pt x="984" y="106"/>
                    <a:pt x="966" y="123"/>
                  </a:cubicBezTo>
                  <a:lnTo>
                    <a:pt x="959" y="130"/>
                  </a:lnTo>
                  <a:cubicBezTo>
                    <a:pt x="942" y="148"/>
                    <a:pt x="928" y="165"/>
                    <a:pt x="910" y="179"/>
                  </a:cubicBezTo>
                  <a:lnTo>
                    <a:pt x="907" y="183"/>
                  </a:lnTo>
                  <a:cubicBezTo>
                    <a:pt x="889" y="197"/>
                    <a:pt x="875" y="214"/>
                    <a:pt x="858" y="228"/>
                  </a:cubicBezTo>
                  <a:cubicBezTo>
                    <a:pt x="840" y="239"/>
                    <a:pt x="826" y="253"/>
                    <a:pt x="809" y="263"/>
                  </a:cubicBezTo>
                  <a:lnTo>
                    <a:pt x="802" y="270"/>
                  </a:lnTo>
                  <a:lnTo>
                    <a:pt x="760" y="302"/>
                  </a:lnTo>
                  <a:lnTo>
                    <a:pt x="753" y="305"/>
                  </a:lnTo>
                  <a:lnTo>
                    <a:pt x="714" y="333"/>
                  </a:lnTo>
                  <a:lnTo>
                    <a:pt x="707" y="337"/>
                  </a:lnTo>
                  <a:lnTo>
                    <a:pt x="672" y="361"/>
                  </a:lnTo>
                  <a:cubicBezTo>
                    <a:pt x="644" y="379"/>
                    <a:pt x="616" y="400"/>
                    <a:pt x="588" y="421"/>
                  </a:cubicBezTo>
                  <a:cubicBezTo>
                    <a:pt x="546" y="463"/>
                    <a:pt x="494" y="494"/>
                    <a:pt x="441" y="519"/>
                  </a:cubicBezTo>
                  <a:cubicBezTo>
                    <a:pt x="329" y="582"/>
                    <a:pt x="291" y="610"/>
                    <a:pt x="301" y="666"/>
                  </a:cubicBezTo>
                  <a:cubicBezTo>
                    <a:pt x="340" y="855"/>
                    <a:pt x="273" y="1037"/>
                    <a:pt x="84" y="1261"/>
                  </a:cubicBezTo>
                  <a:cubicBezTo>
                    <a:pt x="56" y="1296"/>
                    <a:pt x="32" y="1338"/>
                    <a:pt x="21" y="1380"/>
                  </a:cubicBezTo>
                  <a:lnTo>
                    <a:pt x="21" y="1387"/>
                  </a:lnTo>
                  <a:cubicBezTo>
                    <a:pt x="18" y="1394"/>
                    <a:pt x="18" y="1405"/>
                    <a:pt x="14" y="1415"/>
                  </a:cubicBezTo>
                  <a:cubicBezTo>
                    <a:pt x="11" y="1426"/>
                    <a:pt x="14" y="1429"/>
                    <a:pt x="11" y="1433"/>
                  </a:cubicBezTo>
                  <a:cubicBezTo>
                    <a:pt x="7" y="1440"/>
                    <a:pt x="11" y="1443"/>
                    <a:pt x="11" y="1447"/>
                  </a:cubicBezTo>
                  <a:cubicBezTo>
                    <a:pt x="0" y="1573"/>
                    <a:pt x="14" y="1699"/>
                    <a:pt x="42" y="1818"/>
                  </a:cubicBezTo>
                  <a:lnTo>
                    <a:pt x="42" y="1828"/>
                  </a:lnTo>
                  <a:cubicBezTo>
                    <a:pt x="46" y="1849"/>
                    <a:pt x="49" y="1870"/>
                    <a:pt x="53" y="1891"/>
                  </a:cubicBezTo>
                  <a:lnTo>
                    <a:pt x="60" y="1891"/>
                  </a:lnTo>
                  <a:lnTo>
                    <a:pt x="88" y="1905"/>
                  </a:lnTo>
                  <a:lnTo>
                    <a:pt x="431" y="1905"/>
                  </a:lnTo>
                  <a:lnTo>
                    <a:pt x="441" y="1909"/>
                  </a:lnTo>
                  <a:lnTo>
                    <a:pt x="448" y="1912"/>
                  </a:lnTo>
                  <a:lnTo>
                    <a:pt x="455" y="1912"/>
                  </a:lnTo>
                  <a:lnTo>
                    <a:pt x="462" y="1916"/>
                  </a:lnTo>
                  <a:lnTo>
                    <a:pt x="469" y="1919"/>
                  </a:lnTo>
                  <a:lnTo>
                    <a:pt x="476" y="1923"/>
                  </a:lnTo>
                  <a:lnTo>
                    <a:pt x="483" y="1926"/>
                  </a:lnTo>
                  <a:lnTo>
                    <a:pt x="487" y="1926"/>
                  </a:lnTo>
                  <a:lnTo>
                    <a:pt x="494" y="1930"/>
                  </a:lnTo>
                  <a:lnTo>
                    <a:pt x="497" y="1930"/>
                  </a:lnTo>
                  <a:lnTo>
                    <a:pt x="504" y="1937"/>
                  </a:lnTo>
                  <a:lnTo>
                    <a:pt x="511" y="1944"/>
                  </a:lnTo>
                  <a:cubicBezTo>
                    <a:pt x="532" y="1895"/>
                    <a:pt x="550" y="1846"/>
                    <a:pt x="564" y="1797"/>
                  </a:cubicBezTo>
                  <a:cubicBezTo>
                    <a:pt x="595" y="1702"/>
                    <a:pt x="641" y="1643"/>
                    <a:pt x="704" y="1625"/>
                  </a:cubicBezTo>
                  <a:cubicBezTo>
                    <a:pt x="718" y="1620"/>
                    <a:pt x="734" y="1618"/>
                    <a:pt x="750" y="1618"/>
                  </a:cubicBezTo>
                  <a:cubicBezTo>
                    <a:pt x="803" y="1618"/>
                    <a:pt x="862" y="1644"/>
                    <a:pt x="924" y="1695"/>
                  </a:cubicBezTo>
                  <a:cubicBezTo>
                    <a:pt x="949" y="1716"/>
                    <a:pt x="970" y="1737"/>
                    <a:pt x="991" y="1758"/>
                  </a:cubicBezTo>
                  <a:cubicBezTo>
                    <a:pt x="1044" y="1812"/>
                    <a:pt x="1079" y="1843"/>
                    <a:pt x="1125" y="1843"/>
                  </a:cubicBezTo>
                  <a:cubicBezTo>
                    <a:pt x="1145" y="1843"/>
                    <a:pt x="1167" y="1837"/>
                    <a:pt x="1194" y="1825"/>
                  </a:cubicBezTo>
                  <a:cubicBezTo>
                    <a:pt x="1270" y="1786"/>
                    <a:pt x="1320" y="1770"/>
                    <a:pt x="1360" y="1770"/>
                  </a:cubicBezTo>
                  <a:cubicBezTo>
                    <a:pt x="1393" y="1770"/>
                    <a:pt x="1419" y="1781"/>
                    <a:pt x="1449" y="1800"/>
                  </a:cubicBezTo>
                  <a:cubicBezTo>
                    <a:pt x="1463" y="1811"/>
                    <a:pt x="1474" y="1818"/>
                    <a:pt x="1488" y="1821"/>
                  </a:cubicBezTo>
                  <a:cubicBezTo>
                    <a:pt x="1516" y="1826"/>
                    <a:pt x="1544" y="1830"/>
                    <a:pt x="1572" y="1830"/>
                  </a:cubicBezTo>
                  <a:cubicBezTo>
                    <a:pt x="1583" y="1830"/>
                    <a:pt x="1593" y="1829"/>
                    <a:pt x="1603" y="1828"/>
                  </a:cubicBezTo>
                  <a:cubicBezTo>
                    <a:pt x="1656" y="1828"/>
                    <a:pt x="1712" y="1825"/>
                    <a:pt x="1757" y="1821"/>
                  </a:cubicBezTo>
                  <a:cubicBezTo>
                    <a:pt x="1812" y="1817"/>
                    <a:pt x="1866" y="1814"/>
                    <a:pt x="1919" y="1814"/>
                  </a:cubicBezTo>
                  <a:cubicBezTo>
                    <a:pt x="1952" y="1814"/>
                    <a:pt x="1984" y="1815"/>
                    <a:pt x="2017" y="1818"/>
                  </a:cubicBezTo>
                  <a:cubicBezTo>
                    <a:pt x="2024" y="1818"/>
                    <a:pt x="2027" y="1821"/>
                    <a:pt x="2031" y="1821"/>
                  </a:cubicBezTo>
                  <a:lnTo>
                    <a:pt x="2038" y="1825"/>
                  </a:lnTo>
                  <a:lnTo>
                    <a:pt x="2048" y="1828"/>
                  </a:lnTo>
                  <a:lnTo>
                    <a:pt x="2059" y="1835"/>
                  </a:lnTo>
                  <a:lnTo>
                    <a:pt x="2066" y="1839"/>
                  </a:lnTo>
                  <a:lnTo>
                    <a:pt x="2080" y="1849"/>
                  </a:lnTo>
                  <a:lnTo>
                    <a:pt x="2087" y="1856"/>
                  </a:lnTo>
                  <a:lnTo>
                    <a:pt x="2104" y="1867"/>
                  </a:lnTo>
                  <a:lnTo>
                    <a:pt x="2111" y="1874"/>
                  </a:lnTo>
                  <a:lnTo>
                    <a:pt x="2132" y="1888"/>
                  </a:lnTo>
                  <a:lnTo>
                    <a:pt x="2139" y="1895"/>
                  </a:lnTo>
                  <a:lnTo>
                    <a:pt x="2160" y="1909"/>
                  </a:lnTo>
                  <a:lnTo>
                    <a:pt x="2171" y="1919"/>
                  </a:lnTo>
                  <a:lnTo>
                    <a:pt x="2192" y="1937"/>
                  </a:lnTo>
                  <a:lnTo>
                    <a:pt x="2202" y="1944"/>
                  </a:lnTo>
                  <a:lnTo>
                    <a:pt x="2223" y="1965"/>
                  </a:lnTo>
                  <a:lnTo>
                    <a:pt x="2234" y="1975"/>
                  </a:lnTo>
                  <a:lnTo>
                    <a:pt x="2255" y="1993"/>
                  </a:lnTo>
                  <a:lnTo>
                    <a:pt x="2269" y="2007"/>
                  </a:lnTo>
                  <a:lnTo>
                    <a:pt x="2293" y="2028"/>
                  </a:lnTo>
                  <a:lnTo>
                    <a:pt x="2307" y="2042"/>
                  </a:lnTo>
                  <a:lnTo>
                    <a:pt x="2332" y="2059"/>
                  </a:lnTo>
                  <a:lnTo>
                    <a:pt x="2346" y="2077"/>
                  </a:lnTo>
                  <a:lnTo>
                    <a:pt x="2367" y="2094"/>
                  </a:lnTo>
                  <a:lnTo>
                    <a:pt x="2388" y="2115"/>
                  </a:lnTo>
                  <a:lnTo>
                    <a:pt x="2405" y="2133"/>
                  </a:lnTo>
                  <a:lnTo>
                    <a:pt x="2430" y="2154"/>
                  </a:lnTo>
                  <a:lnTo>
                    <a:pt x="2440" y="2168"/>
                  </a:lnTo>
                  <a:lnTo>
                    <a:pt x="2472" y="2196"/>
                  </a:lnTo>
                  <a:lnTo>
                    <a:pt x="2479" y="2206"/>
                  </a:lnTo>
                  <a:lnTo>
                    <a:pt x="2514" y="2238"/>
                  </a:lnTo>
                  <a:lnTo>
                    <a:pt x="2524" y="2248"/>
                  </a:lnTo>
                  <a:cubicBezTo>
                    <a:pt x="2755" y="2476"/>
                    <a:pt x="3018" y="2752"/>
                    <a:pt x="3214" y="2959"/>
                  </a:cubicBezTo>
                  <a:lnTo>
                    <a:pt x="3217" y="2959"/>
                  </a:lnTo>
                  <a:cubicBezTo>
                    <a:pt x="3253" y="2965"/>
                    <a:pt x="3292" y="2970"/>
                    <a:pt x="3322" y="2970"/>
                  </a:cubicBezTo>
                  <a:cubicBezTo>
                    <a:pt x="3346" y="2970"/>
                    <a:pt x="3363" y="2967"/>
                    <a:pt x="3368" y="2959"/>
                  </a:cubicBezTo>
                  <a:lnTo>
                    <a:pt x="3375" y="2952"/>
                  </a:lnTo>
                  <a:lnTo>
                    <a:pt x="3378" y="2949"/>
                  </a:lnTo>
                  <a:lnTo>
                    <a:pt x="3382" y="2945"/>
                  </a:lnTo>
                  <a:lnTo>
                    <a:pt x="3385" y="2942"/>
                  </a:lnTo>
                  <a:lnTo>
                    <a:pt x="3396" y="2931"/>
                  </a:lnTo>
                  <a:lnTo>
                    <a:pt x="3410" y="2921"/>
                  </a:lnTo>
                  <a:lnTo>
                    <a:pt x="3417" y="2917"/>
                  </a:lnTo>
                  <a:lnTo>
                    <a:pt x="3427" y="2907"/>
                  </a:lnTo>
                  <a:lnTo>
                    <a:pt x="3438" y="2903"/>
                  </a:lnTo>
                  <a:lnTo>
                    <a:pt x="3452" y="2893"/>
                  </a:lnTo>
                  <a:lnTo>
                    <a:pt x="3462" y="2886"/>
                  </a:lnTo>
                  <a:cubicBezTo>
                    <a:pt x="3273" y="2696"/>
                    <a:pt x="3098" y="2493"/>
                    <a:pt x="2937" y="2283"/>
                  </a:cubicBezTo>
                  <a:cubicBezTo>
                    <a:pt x="2643" y="1912"/>
                    <a:pt x="2297" y="1713"/>
                    <a:pt x="2122" y="1713"/>
                  </a:cubicBezTo>
                  <a:cubicBezTo>
                    <a:pt x="1975" y="1713"/>
                    <a:pt x="1897" y="1573"/>
                    <a:pt x="1845" y="1475"/>
                  </a:cubicBezTo>
                  <a:cubicBezTo>
                    <a:pt x="1824" y="1436"/>
                    <a:pt x="1785" y="1366"/>
                    <a:pt x="1768" y="1363"/>
                  </a:cubicBezTo>
                  <a:cubicBezTo>
                    <a:pt x="1593" y="1342"/>
                    <a:pt x="1313" y="817"/>
                    <a:pt x="1306" y="498"/>
                  </a:cubicBezTo>
                  <a:cubicBezTo>
                    <a:pt x="1302" y="379"/>
                    <a:pt x="1211" y="193"/>
                    <a:pt x="106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1" name="Google Shape;1551;p145"/>
            <p:cNvSpPr/>
            <p:nvPr/>
          </p:nvSpPr>
          <p:spPr>
            <a:xfrm>
              <a:off x="2327266" y="1910329"/>
              <a:ext cx="625" cy="679"/>
            </a:xfrm>
            <a:custGeom>
              <a:rect b="b" l="l" r="r" t="t"/>
              <a:pathLst>
                <a:path extrusionOk="0" h="50" w="46">
                  <a:moveTo>
                    <a:pt x="46" y="0"/>
                  </a:moveTo>
                  <a:cubicBezTo>
                    <a:pt x="32" y="18"/>
                    <a:pt x="14" y="32"/>
                    <a:pt x="0" y="49"/>
                  </a:cubicBezTo>
                  <a:cubicBezTo>
                    <a:pt x="14" y="35"/>
                    <a:pt x="32" y="18"/>
                    <a:pt x="4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2" name="Google Shape;1552;p145"/>
            <p:cNvSpPr/>
            <p:nvPr/>
          </p:nvSpPr>
          <p:spPr>
            <a:xfrm>
              <a:off x="2324034" y="1913126"/>
              <a:ext cx="489" cy="353"/>
            </a:xfrm>
            <a:custGeom>
              <a:rect b="b" l="l" r="r" t="t"/>
              <a:pathLst>
                <a:path extrusionOk="0" h="26" w="36">
                  <a:moveTo>
                    <a:pt x="0" y="25"/>
                  </a:moveTo>
                  <a:lnTo>
                    <a:pt x="3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3" name="Google Shape;1553;p145"/>
            <p:cNvSpPr/>
            <p:nvPr/>
          </p:nvSpPr>
          <p:spPr>
            <a:xfrm>
              <a:off x="2325881" y="1911660"/>
              <a:ext cx="638" cy="489"/>
            </a:xfrm>
            <a:custGeom>
              <a:rect b="b" l="l" r="r" t="t"/>
              <a:pathLst>
                <a:path extrusionOk="0" h="36" w="47">
                  <a:moveTo>
                    <a:pt x="1" y="35"/>
                  </a:moveTo>
                  <a:cubicBezTo>
                    <a:pt x="15" y="25"/>
                    <a:pt x="32" y="11"/>
                    <a:pt x="46" y="0"/>
                  </a:cubicBezTo>
                  <a:cubicBezTo>
                    <a:pt x="32" y="11"/>
                    <a:pt x="15" y="25"/>
                    <a:pt x="1" y="3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4" name="Google Shape;1554;p145"/>
            <p:cNvSpPr/>
            <p:nvPr/>
          </p:nvSpPr>
          <p:spPr>
            <a:xfrm>
              <a:off x="2324605" y="1912705"/>
              <a:ext cx="530" cy="394"/>
            </a:xfrm>
            <a:custGeom>
              <a:rect b="b" l="l" r="r" t="t"/>
              <a:pathLst>
                <a:path extrusionOk="0" h="29" w="39">
                  <a:moveTo>
                    <a:pt x="0" y="28"/>
                  </a:moveTo>
                  <a:lnTo>
                    <a:pt x="39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5" name="Google Shape;1555;p145"/>
            <p:cNvSpPr/>
            <p:nvPr/>
          </p:nvSpPr>
          <p:spPr>
            <a:xfrm>
              <a:off x="2325216" y="1912230"/>
              <a:ext cx="584" cy="434"/>
            </a:xfrm>
            <a:custGeom>
              <a:rect b="b" l="l" r="r" t="t"/>
              <a:pathLst>
                <a:path extrusionOk="0" h="32" w="43">
                  <a:moveTo>
                    <a:pt x="1" y="32"/>
                  </a:moveTo>
                  <a:lnTo>
                    <a:pt x="43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6" name="Google Shape;1556;p145"/>
            <p:cNvSpPr/>
            <p:nvPr/>
          </p:nvSpPr>
          <p:spPr>
            <a:xfrm>
              <a:off x="2328026" y="1909515"/>
              <a:ext cx="625" cy="733"/>
            </a:xfrm>
            <a:custGeom>
              <a:rect b="b" l="l" r="r" t="t"/>
              <a:pathLst>
                <a:path extrusionOk="0" h="54" w="46">
                  <a:moveTo>
                    <a:pt x="0" y="53"/>
                  </a:moveTo>
                  <a:cubicBezTo>
                    <a:pt x="14" y="36"/>
                    <a:pt x="32" y="18"/>
                    <a:pt x="46" y="1"/>
                  </a:cubicBezTo>
                  <a:cubicBezTo>
                    <a:pt x="32" y="18"/>
                    <a:pt x="14" y="36"/>
                    <a:pt x="0" y="5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7" name="Google Shape;1557;p145"/>
            <p:cNvSpPr/>
            <p:nvPr/>
          </p:nvSpPr>
          <p:spPr>
            <a:xfrm>
              <a:off x="2326546" y="1911035"/>
              <a:ext cx="679" cy="584"/>
            </a:xfrm>
            <a:custGeom>
              <a:rect b="b" l="l" r="r" t="t"/>
              <a:pathLst>
                <a:path extrusionOk="0" h="43" w="50">
                  <a:moveTo>
                    <a:pt x="1" y="43"/>
                  </a:moveTo>
                  <a:cubicBezTo>
                    <a:pt x="15" y="29"/>
                    <a:pt x="32" y="15"/>
                    <a:pt x="50" y="1"/>
                  </a:cubicBezTo>
                  <a:cubicBezTo>
                    <a:pt x="32" y="15"/>
                    <a:pt x="15" y="29"/>
                    <a:pt x="1" y="4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8" name="Google Shape;1558;p145"/>
            <p:cNvSpPr/>
            <p:nvPr/>
          </p:nvSpPr>
          <p:spPr>
            <a:xfrm>
              <a:off x="2328732" y="1908619"/>
              <a:ext cx="679" cy="774"/>
            </a:xfrm>
            <a:custGeom>
              <a:rect b="b" l="l" r="r" t="t"/>
              <a:pathLst>
                <a:path extrusionOk="0" h="57" w="50">
                  <a:moveTo>
                    <a:pt x="50" y="0"/>
                  </a:moveTo>
                  <a:cubicBezTo>
                    <a:pt x="32" y="18"/>
                    <a:pt x="18" y="39"/>
                    <a:pt x="1" y="56"/>
                  </a:cubicBezTo>
                  <a:cubicBezTo>
                    <a:pt x="18" y="39"/>
                    <a:pt x="32" y="21"/>
                    <a:pt x="5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9" name="Google Shape;1559;p145"/>
            <p:cNvSpPr/>
            <p:nvPr/>
          </p:nvSpPr>
          <p:spPr>
            <a:xfrm>
              <a:off x="2315196" y="1925726"/>
              <a:ext cx="869" cy="1629"/>
            </a:xfrm>
            <a:custGeom>
              <a:rect b="b" l="l" r="r" t="t"/>
              <a:pathLst>
                <a:path extrusionOk="0" h="120" w="64">
                  <a:moveTo>
                    <a:pt x="0" y="120"/>
                  </a:moveTo>
                  <a:cubicBezTo>
                    <a:pt x="14" y="74"/>
                    <a:pt x="35" y="32"/>
                    <a:pt x="63" y="1"/>
                  </a:cubicBezTo>
                  <a:cubicBezTo>
                    <a:pt x="35" y="32"/>
                    <a:pt x="14" y="74"/>
                    <a:pt x="0" y="12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0" name="Google Shape;1560;p145"/>
            <p:cNvSpPr/>
            <p:nvPr/>
          </p:nvSpPr>
          <p:spPr>
            <a:xfrm>
              <a:off x="2315481" y="1933384"/>
              <a:ext cx="204" cy="869"/>
            </a:xfrm>
            <a:custGeom>
              <a:rect b="b" l="l" r="r" t="t"/>
              <a:pathLst>
                <a:path extrusionOk="0" h="64" w="15">
                  <a:moveTo>
                    <a:pt x="0" y="0"/>
                  </a:moveTo>
                  <a:cubicBezTo>
                    <a:pt x="7" y="21"/>
                    <a:pt x="11" y="46"/>
                    <a:pt x="14" y="63"/>
                  </a:cubicBezTo>
                  <a:cubicBezTo>
                    <a:pt x="11" y="42"/>
                    <a:pt x="7" y="18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1" name="Google Shape;1561;p145"/>
            <p:cNvSpPr/>
            <p:nvPr/>
          </p:nvSpPr>
          <p:spPr>
            <a:xfrm>
              <a:off x="2315046" y="1928062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4"/>
                  </a:moveTo>
                  <a:cubicBezTo>
                    <a:pt x="1" y="7"/>
                    <a:pt x="1" y="4"/>
                    <a:pt x="1" y="0"/>
                  </a:cubicBezTo>
                  <a:cubicBezTo>
                    <a:pt x="1" y="4"/>
                    <a:pt x="1" y="7"/>
                    <a:pt x="1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2" name="Google Shape;1562;p145"/>
            <p:cNvSpPr/>
            <p:nvPr/>
          </p:nvSpPr>
          <p:spPr>
            <a:xfrm>
              <a:off x="2315100" y="1927396"/>
              <a:ext cx="109" cy="394"/>
            </a:xfrm>
            <a:custGeom>
              <a:rect b="b" l="l" r="r" t="t"/>
              <a:pathLst>
                <a:path extrusionOk="0" h="29" w="8">
                  <a:moveTo>
                    <a:pt x="7" y="0"/>
                  </a:moveTo>
                  <a:lnTo>
                    <a:pt x="7" y="0"/>
                  </a:lnTo>
                  <a:cubicBezTo>
                    <a:pt x="4" y="7"/>
                    <a:pt x="0" y="18"/>
                    <a:pt x="0" y="28"/>
                  </a:cubicBezTo>
                  <a:cubicBezTo>
                    <a:pt x="4" y="18"/>
                    <a:pt x="4" y="7"/>
                    <a:pt x="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3" name="Google Shape;1563;p145"/>
            <p:cNvSpPr/>
            <p:nvPr/>
          </p:nvSpPr>
          <p:spPr>
            <a:xfrm>
              <a:off x="2361250" y="1948170"/>
              <a:ext cx="54" cy="54"/>
            </a:xfrm>
            <a:custGeom>
              <a:rect b="b" l="l" r="r" t="t"/>
              <a:pathLst>
                <a:path extrusionOk="0" h="4" w="4">
                  <a:moveTo>
                    <a:pt x="4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4" name="Google Shape;1564;p145"/>
            <p:cNvSpPr/>
            <p:nvPr/>
          </p:nvSpPr>
          <p:spPr>
            <a:xfrm>
              <a:off x="2361861" y="1947735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1"/>
                  </a:moveTo>
                  <a:lnTo>
                    <a:pt x="8" y="1"/>
                  </a:ln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5" name="Google Shape;1565;p145"/>
            <p:cNvSpPr/>
            <p:nvPr/>
          </p:nvSpPr>
          <p:spPr>
            <a:xfrm>
              <a:off x="2360870" y="1948496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6" name="Google Shape;1566;p145"/>
            <p:cNvSpPr/>
            <p:nvPr/>
          </p:nvSpPr>
          <p:spPr>
            <a:xfrm>
              <a:off x="2361481" y="1947980"/>
              <a:ext cx="109" cy="54"/>
            </a:xfrm>
            <a:custGeom>
              <a:rect b="b" l="l" r="r" t="t"/>
              <a:pathLst>
                <a:path extrusionOk="0" h="4" w="8">
                  <a:moveTo>
                    <a:pt x="8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7" name="Google Shape;1567;p145"/>
            <p:cNvSpPr/>
            <p:nvPr/>
          </p:nvSpPr>
          <p:spPr>
            <a:xfrm>
              <a:off x="2361060" y="1948360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8" name="Google Shape;1568;p145"/>
            <p:cNvSpPr/>
            <p:nvPr/>
          </p:nvSpPr>
          <p:spPr>
            <a:xfrm>
              <a:off x="2360721" y="1948645"/>
              <a:ext cx="68" cy="14"/>
            </a:xfrm>
            <a:custGeom>
              <a:rect b="b" l="l" r="r" t="t"/>
              <a:pathLst>
                <a:path extrusionOk="0" h="1" w="5">
                  <a:moveTo>
                    <a:pt x="4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9" name="Google Shape;1569;p145"/>
            <p:cNvSpPr/>
            <p:nvPr/>
          </p:nvSpPr>
          <p:spPr>
            <a:xfrm>
              <a:off x="2289045" y="1932474"/>
              <a:ext cx="108104" cy="83909"/>
            </a:xfrm>
            <a:custGeom>
              <a:rect b="b" l="l" r="r" t="t"/>
              <a:pathLst>
                <a:path extrusionOk="0" h="6180" w="7962">
                  <a:moveTo>
                    <a:pt x="2651" y="1"/>
                  </a:moveTo>
                  <a:cubicBezTo>
                    <a:pt x="2637" y="4"/>
                    <a:pt x="2623" y="22"/>
                    <a:pt x="2612" y="50"/>
                  </a:cubicBezTo>
                  <a:cubicBezTo>
                    <a:pt x="2609" y="60"/>
                    <a:pt x="2605" y="71"/>
                    <a:pt x="2602" y="81"/>
                  </a:cubicBezTo>
                  <a:cubicBezTo>
                    <a:pt x="2556" y="225"/>
                    <a:pt x="2528" y="312"/>
                    <a:pt x="2451" y="330"/>
                  </a:cubicBezTo>
                  <a:cubicBezTo>
                    <a:pt x="2443" y="332"/>
                    <a:pt x="2434" y="333"/>
                    <a:pt x="2425" y="333"/>
                  </a:cubicBezTo>
                  <a:cubicBezTo>
                    <a:pt x="2386" y="333"/>
                    <a:pt x="2348" y="313"/>
                    <a:pt x="2322" y="284"/>
                  </a:cubicBezTo>
                  <a:lnTo>
                    <a:pt x="2119" y="284"/>
                  </a:lnTo>
                  <a:cubicBezTo>
                    <a:pt x="2080" y="284"/>
                    <a:pt x="2035" y="284"/>
                    <a:pt x="1982" y="288"/>
                  </a:cubicBezTo>
                  <a:lnTo>
                    <a:pt x="1982" y="291"/>
                  </a:lnTo>
                  <a:cubicBezTo>
                    <a:pt x="1982" y="309"/>
                    <a:pt x="1982" y="323"/>
                    <a:pt x="1979" y="337"/>
                  </a:cubicBezTo>
                  <a:lnTo>
                    <a:pt x="1979" y="340"/>
                  </a:lnTo>
                  <a:cubicBezTo>
                    <a:pt x="1979" y="358"/>
                    <a:pt x="1975" y="372"/>
                    <a:pt x="1972" y="389"/>
                  </a:cubicBezTo>
                  <a:lnTo>
                    <a:pt x="1972" y="396"/>
                  </a:lnTo>
                  <a:cubicBezTo>
                    <a:pt x="1968" y="410"/>
                    <a:pt x="1965" y="428"/>
                    <a:pt x="1958" y="442"/>
                  </a:cubicBezTo>
                  <a:lnTo>
                    <a:pt x="1954" y="449"/>
                  </a:lnTo>
                  <a:cubicBezTo>
                    <a:pt x="1951" y="466"/>
                    <a:pt x="1947" y="480"/>
                    <a:pt x="1940" y="494"/>
                  </a:cubicBezTo>
                  <a:lnTo>
                    <a:pt x="1940" y="498"/>
                  </a:lnTo>
                  <a:cubicBezTo>
                    <a:pt x="1937" y="512"/>
                    <a:pt x="1930" y="526"/>
                    <a:pt x="1923" y="540"/>
                  </a:cubicBezTo>
                  <a:lnTo>
                    <a:pt x="1919" y="547"/>
                  </a:lnTo>
                  <a:cubicBezTo>
                    <a:pt x="1916" y="561"/>
                    <a:pt x="1909" y="575"/>
                    <a:pt x="1902" y="589"/>
                  </a:cubicBezTo>
                  <a:lnTo>
                    <a:pt x="1898" y="599"/>
                  </a:lnTo>
                  <a:lnTo>
                    <a:pt x="1881" y="638"/>
                  </a:lnTo>
                  <a:lnTo>
                    <a:pt x="1874" y="648"/>
                  </a:lnTo>
                  <a:lnTo>
                    <a:pt x="1856" y="683"/>
                  </a:lnTo>
                  <a:cubicBezTo>
                    <a:pt x="1818" y="757"/>
                    <a:pt x="1782" y="834"/>
                    <a:pt x="1782" y="872"/>
                  </a:cubicBezTo>
                  <a:cubicBezTo>
                    <a:pt x="1782" y="1033"/>
                    <a:pt x="1625" y="1209"/>
                    <a:pt x="1478" y="1209"/>
                  </a:cubicBezTo>
                  <a:cubicBezTo>
                    <a:pt x="1450" y="1216"/>
                    <a:pt x="1387" y="1317"/>
                    <a:pt x="1348" y="1377"/>
                  </a:cubicBezTo>
                  <a:lnTo>
                    <a:pt x="1310" y="1433"/>
                  </a:lnTo>
                  <a:cubicBezTo>
                    <a:pt x="1275" y="1492"/>
                    <a:pt x="1233" y="1545"/>
                    <a:pt x="1187" y="1594"/>
                  </a:cubicBezTo>
                  <a:cubicBezTo>
                    <a:pt x="1142" y="1639"/>
                    <a:pt x="1131" y="1716"/>
                    <a:pt x="1124" y="1800"/>
                  </a:cubicBezTo>
                  <a:cubicBezTo>
                    <a:pt x="1124" y="1811"/>
                    <a:pt x="1124" y="1825"/>
                    <a:pt x="1121" y="1835"/>
                  </a:cubicBezTo>
                  <a:cubicBezTo>
                    <a:pt x="1110" y="1951"/>
                    <a:pt x="1103" y="2073"/>
                    <a:pt x="1012" y="2140"/>
                  </a:cubicBezTo>
                  <a:cubicBezTo>
                    <a:pt x="963" y="2175"/>
                    <a:pt x="918" y="2203"/>
                    <a:pt x="865" y="2227"/>
                  </a:cubicBezTo>
                  <a:cubicBezTo>
                    <a:pt x="834" y="2241"/>
                    <a:pt x="806" y="2259"/>
                    <a:pt x="778" y="2276"/>
                  </a:cubicBezTo>
                  <a:lnTo>
                    <a:pt x="781" y="2280"/>
                  </a:lnTo>
                  <a:cubicBezTo>
                    <a:pt x="806" y="2304"/>
                    <a:pt x="823" y="2336"/>
                    <a:pt x="823" y="2371"/>
                  </a:cubicBezTo>
                  <a:cubicBezTo>
                    <a:pt x="827" y="2444"/>
                    <a:pt x="781" y="2521"/>
                    <a:pt x="732" y="2595"/>
                  </a:cubicBezTo>
                  <a:cubicBezTo>
                    <a:pt x="694" y="2651"/>
                    <a:pt x="662" y="2710"/>
                    <a:pt x="641" y="2773"/>
                  </a:cubicBezTo>
                  <a:cubicBezTo>
                    <a:pt x="634" y="2794"/>
                    <a:pt x="631" y="2812"/>
                    <a:pt x="631" y="2833"/>
                  </a:cubicBezTo>
                  <a:cubicBezTo>
                    <a:pt x="631" y="2840"/>
                    <a:pt x="620" y="3411"/>
                    <a:pt x="543" y="3491"/>
                  </a:cubicBezTo>
                  <a:cubicBezTo>
                    <a:pt x="523" y="3511"/>
                    <a:pt x="498" y="3517"/>
                    <a:pt x="460" y="3517"/>
                  </a:cubicBezTo>
                  <a:cubicBezTo>
                    <a:pt x="437" y="3517"/>
                    <a:pt x="409" y="3515"/>
                    <a:pt x="375" y="3512"/>
                  </a:cubicBezTo>
                  <a:cubicBezTo>
                    <a:pt x="348" y="3511"/>
                    <a:pt x="311" y="3509"/>
                    <a:pt x="272" y="3509"/>
                  </a:cubicBezTo>
                  <a:cubicBezTo>
                    <a:pt x="211" y="3509"/>
                    <a:pt x="148" y="3514"/>
                    <a:pt x="127" y="3533"/>
                  </a:cubicBezTo>
                  <a:cubicBezTo>
                    <a:pt x="127" y="3533"/>
                    <a:pt x="123" y="3537"/>
                    <a:pt x="123" y="3544"/>
                  </a:cubicBezTo>
                  <a:cubicBezTo>
                    <a:pt x="123" y="3621"/>
                    <a:pt x="92" y="3694"/>
                    <a:pt x="36" y="3747"/>
                  </a:cubicBezTo>
                  <a:cubicBezTo>
                    <a:pt x="1" y="3785"/>
                    <a:pt x="1" y="3789"/>
                    <a:pt x="15" y="3820"/>
                  </a:cubicBezTo>
                  <a:cubicBezTo>
                    <a:pt x="32" y="3852"/>
                    <a:pt x="130" y="3883"/>
                    <a:pt x="207" y="3904"/>
                  </a:cubicBezTo>
                  <a:cubicBezTo>
                    <a:pt x="333" y="3936"/>
                    <a:pt x="477" y="3974"/>
                    <a:pt x="526" y="4097"/>
                  </a:cubicBezTo>
                  <a:cubicBezTo>
                    <a:pt x="561" y="4163"/>
                    <a:pt x="610" y="4223"/>
                    <a:pt x="669" y="4275"/>
                  </a:cubicBezTo>
                  <a:lnTo>
                    <a:pt x="697" y="4303"/>
                  </a:lnTo>
                  <a:cubicBezTo>
                    <a:pt x="809" y="4415"/>
                    <a:pt x="935" y="4541"/>
                    <a:pt x="998" y="4706"/>
                  </a:cubicBezTo>
                  <a:cubicBezTo>
                    <a:pt x="1089" y="4947"/>
                    <a:pt x="1331" y="5070"/>
                    <a:pt x="1443" y="5070"/>
                  </a:cubicBezTo>
                  <a:cubicBezTo>
                    <a:pt x="1446" y="5069"/>
                    <a:pt x="1449" y="5069"/>
                    <a:pt x="1452" y="5069"/>
                  </a:cubicBezTo>
                  <a:cubicBezTo>
                    <a:pt x="1460" y="5069"/>
                    <a:pt x="1467" y="5071"/>
                    <a:pt x="1474" y="5073"/>
                  </a:cubicBezTo>
                  <a:cubicBezTo>
                    <a:pt x="1499" y="5077"/>
                    <a:pt x="1516" y="5087"/>
                    <a:pt x="1534" y="5108"/>
                  </a:cubicBezTo>
                  <a:cubicBezTo>
                    <a:pt x="1572" y="5154"/>
                    <a:pt x="1565" y="5227"/>
                    <a:pt x="1544" y="5347"/>
                  </a:cubicBezTo>
                  <a:cubicBezTo>
                    <a:pt x="1544" y="5364"/>
                    <a:pt x="1541" y="5385"/>
                    <a:pt x="1537" y="5403"/>
                  </a:cubicBezTo>
                  <a:cubicBezTo>
                    <a:pt x="1530" y="5424"/>
                    <a:pt x="1527" y="5448"/>
                    <a:pt x="1523" y="5473"/>
                  </a:cubicBezTo>
                  <a:lnTo>
                    <a:pt x="1520" y="5490"/>
                  </a:lnTo>
                  <a:cubicBezTo>
                    <a:pt x="1516" y="5515"/>
                    <a:pt x="1513" y="5543"/>
                    <a:pt x="1509" y="5571"/>
                  </a:cubicBezTo>
                  <a:lnTo>
                    <a:pt x="1516" y="5574"/>
                  </a:lnTo>
                  <a:cubicBezTo>
                    <a:pt x="1521" y="5567"/>
                    <a:pt x="1527" y="5565"/>
                    <a:pt x="1534" y="5565"/>
                  </a:cubicBezTo>
                  <a:cubicBezTo>
                    <a:pt x="1546" y="5565"/>
                    <a:pt x="1561" y="5571"/>
                    <a:pt x="1576" y="5578"/>
                  </a:cubicBezTo>
                  <a:lnTo>
                    <a:pt x="1590" y="5581"/>
                  </a:lnTo>
                  <a:lnTo>
                    <a:pt x="1604" y="5588"/>
                  </a:lnTo>
                  <a:cubicBezTo>
                    <a:pt x="1614" y="5595"/>
                    <a:pt x="1625" y="5599"/>
                    <a:pt x="1635" y="5606"/>
                  </a:cubicBezTo>
                  <a:cubicBezTo>
                    <a:pt x="1639" y="5606"/>
                    <a:pt x="1642" y="5606"/>
                    <a:pt x="1646" y="5609"/>
                  </a:cubicBezTo>
                  <a:cubicBezTo>
                    <a:pt x="1688" y="5616"/>
                    <a:pt x="1730" y="5620"/>
                    <a:pt x="1775" y="5623"/>
                  </a:cubicBezTo>
                  <a:lnTo>
                    <a:pt x="1800" y="5623"/>
                  </a:lnTo>
                  <a:cubicBezTo>
                    <a:pt x="1947" y="5630"/>
                    <a:pt x="2112" y="5637"/>
                    <a:pt x="2203" y="5721"/>
                  </a:cubicBezTo>
                  <a:cubicBezTo>
                    <a:pt x="2332" y="5833"/>
                    <a:pt x="2700" y="6068"/>
                    <a:pt x="2791" y="6068"/>
                  </a:cubicBezTo>
                  <a:cubicBezTo>
                    <a:pt x="2896" y="6068"/>
                    <a:pt x="3323" y="6120"/>
                    <a:pt x="3442" y="6180"/>
                  </a:cubicBezTo>
                  <a:cubicBezTo>
                    <a:pt x="3470" y="6155"/>
                    <a:pt x="3494" y="6131"/>
                    <a:pt x="3515" y="6103"/>
                  </a:cubicBezTo>
                  <a:cubicBezTo>
                    <a:pt x="3582" y="6022"/>
                    <a:pt x="3662" y="5949"/>
                    <a:pt x="3753" y="5893"/>
                  </a:cubicBezTo>
                  <a:cubicBezTo>
                    <a:pt x="3876" y="5821"/>
                    <a:pt x="4046" y="5752"/>
                    <a:pt x="4169" y="5752"/>
                  </a:cubicBezTo>
                  <a:cubicBezTo>
                    <a:pt x="4197" y="5752"/>
                    <a:pt x="4222" y="5755"/>
                    <a:pt x="4244" y="5763"/>
                  </a:cubicBezTo>
                  <a:cubicBezTo>
                    <a:pt x="4275" y="5774"/>
                    <a:pt x="4303" y="5798"/>
                    <a:pt x="4317" y="5830"/>
                  </a:cubicBezTo>
                  <a:cubicBezTo>
                    <a:pt x="4338" y="5865"/>
                    <a:pt x="4370" y="5893"/>
                    <a:pt x="4405" y="5907"/>
                  </a:cubicBezTo>
                  <a:cubicBezTo>
                    <a:pt x="4419" y="5912"/>
                    <a:pt x="4434" y="5915"/>
                    <a:pt x="4448" y="5915"/>
                  </a:cubicBezTo>
                  <a:cubicBezTo>
                    <a:pt x="4463" y="5915"/>
                    <a:pt x="4478" y="5912"/>
                    <a:pt x="4492" y="5907"/>
                  </a:cubicBezTo>
                  <a:cubicBezTo>
                    <a:pt x="4580" y="5872"/>
                    <a:pt x="4667" y="5847"/>
                    <a:pt x="4755" y="5830"/>
                  </a:cubicBezTo>
                  <a:lnTo>
                    <a:pt x="4776" y="5823"/>
                  </a:lnTo>
                  <a:lnTo>
                    <a:pt x="4793" y="5823"/>
                  </a:lnTo>
                  <a:lnTo>
                    <a:pt x="4944" y="5791"/>
                  </a:lnTo>
                  <a:lnTo>
                    <a:pt x="4944" y="5795"/>
                  </a:lnTo>
                  <a:cubicBezTo>
                    <a:pt x="5035" y="5774"/>
                    <a:pt x="5129" y="5760"/>
                    <a:pt x="5224" y="5756"/>
                  </a:cubicBezTo>
                  <a:lnTo>
                    <a:pt x="5245" y="5756"/>
                  </a:lnTo>
                  <a:cubicBezTo>
                    <a:pt x="5287" y="5732"/>
                    <a:pt x="5329" y="5700"/>
                    <a:pt x="5367" y="5665"/>
                  </a:cubicBezTo>
                  <a:cubicBezTo>
                    <a:pt x="5500" y="5553"/>
                    <a:pt x="5707" y="5378"/>
                    <a:pt x="5956" y="5378"/>
                  </a:cubicBezTo>
                  <a:cubicBezTo>
                    <a:pt x="6043" y="5378"/>
                    <a:pt x="6113" y="5382"/>
                    <a:pt x="6173" y="5385"/>
                  </a:cubicBezTo>
                  <a:cubicBezTo>
                    <a:pt x="6220" y="5388"/>
                    <a:pt x="6259" y="5390"/>
                    <a:pt x="6293" y="5390"/>
                  </a:cubicBezTo>
                  <a:cubicBezTo>
                    <a:pt x="6391" y="5390"/>
                    <a:pt x="6443" y="5371"/>
                    <a:pt x="6516" y="5291"/>
                  </a:cubicBezTo>
                  <a:cubicBezTo>
                    <a:pt x="6645" y="5147"/>
                    <a:pt x="7779" y="4002"/>
                    <a:pt x="7961" y="3841"/>
                  </a:cubicBezTo>
                  <a:cubicBezTo>
                    <a:pt x="7916" y="3831"/>
                    <a:pt x="7870" y="3824"/>
                    <a:pt x="7825" y="3824"/>
                  </a:cubicBezTo>
                  <a:cubicBezTo>
                    <a:pt x="7737" y="3824"/>
                    <a:pt x="7478" y="3824"/>
                    <a:pt x="7048" y="3649"/>
                  </a:cubicBezTo>
                  <a:cubicBezTo>
                    <a:pt x="6649" y="3488"/>
                    <a:pt x="6054" y="3288"/>
                    <a:pt x="5956" y="3267"/>
                  </a:cubicBezTo>
                  <a:cubicBezTo>
                    <a:pt x="5871" y="3246"/>
                    <a:pt x="5794" y="3158"/>
                    <a:pt x="5710" y="3064"/>
                  </a:cubicBezTo>
                  <a:cubicBezTo>
                    <a:pt x="5668" y="3015"/>
                    <a:pt x="5623" y="2969"/>
                    <a:pt x="5574" y="2931"/>
                  </a:cubicBezTo>
                  <a:cubicBezTo>
                    <a:pt x="5490" y="2889"/>
                    <a:pt x="5374" y="2714"/>
                    <a:pt x="5297" y="2577"/>
                  </a:cubicBezTo>
                  <a:cubicBezTo>
                    <a:pt x="5248" y="2493"/>
                    <a:pt x="5213" y="2423"/>
                    <a:pt x="5203" y="2402"/>
                  </a:cubicBezTo>
                  <a:cubicBezTo>
                    <a:pt x="5199" y="2395"/>
                    <a:pt x="5199" y="2385"/>
                    <a:pt x="5196" y="2378"/>
                  </a:cubicBezTo>
                  <a:cubicBezTo>
                    <a:pt x="5192" y="2332"/>
                    <a:pt x="5206" y="2287"/>
                    <a:pt x="5227" y="2245"/>
                  </a:cubicBezTo>
                  <a:lnTo>
                    <a:pt x="5238" y="2231"/>
                  </a:lnTo>
                  <a:lnTo>
                    <a:pt x="5241" y="2220"/>
                  </a:lnTo>
                  <a:cubicBezTo>
                    <a:pt x="5248" y="2210"/>
                    <a:pt x="5255" y="2199"/>
                    <a:pt x="5262" y="2185"/>
                  </a:cubicBezTo>
                  <a:lnTo>
                    <a:pt x="5234" y="2164"/>
                  </a:lnTo>
                  <a:lnTo>
                    <a:pt x="5231" y="2161"/>
                  </a:lnTo>
                  <a:cubicBezTo>
                    <a:pt x="5224" y="2154"/>
                    <a:pt x="5213" y="2150"/>
                    <a:pt x="5210" y="2147"/>
                  </a:cubicBezTo>
                  <a:lnTo>
                    <a:pt x="5206" y="2147"/>
                  </a:lnTo>
                  <a:cubicBezTo>
                    <a:pt x="5199" y="2143"/>
                    <a:pt x="5192" y="2140"/>
                    <a:pt x="5189" y="2136"/>
                  </a:cubicBezTo>
                  <a:cubicBezTo>
                    <a:pt x="5178" y="2133"/>
                    <a:pt x="5171" y="2129"/>
                    <a:pt x="5161" y="2129"/>
                  </a:cubicBezTo>
                  <a:cubicBezTo>
                    <a:pt x="5157" y="2129"/>
                    <a:pt x="5154" y="2129"/>
                    <a:pt x="5150" y="2133"/>
                  </a:cubicBezTo>
                  <a:lnTo>
                    <a:pt x="5140" y="2136"/>
                  </a:lnTo>
                  <a:lnTo>
                    <a:pt x="5133" y="2143"/>
                  </a:lnTo>
                  <a:cubicBezTo>
                    <a:pt x="5062" y="2189"/>
                    <a:pt x="4982" y="2212"/>
                    <a:pt x="4899" y="2212"/>
                  </a:cubicBezTo>
                  <a:cubicBezTo>
                    <a:pt x="4874" y="2212"/>
                    <a:pt x="4849" y="2210"/>
                    <a:pt x="4825" y="2206"/>
                  </a:cubicBezTo>
                  <a:cubicBezTo>
                    <a:pt x="4783" y="2196"/>
                    <a:pt x="4751" y="2171"/>
                    <a:pt x="4730" y="2136"/>
                  </a:cubicBezTo>
                  <a:cubicBezTo>
                    <a:pt x="4685" y="2049"/>
                    <a:pt x="4615" y="1765"/>
                    <a:pt x="4758" y="1601"/>
                  </a:cubicBezTo>
                  <a:cubicBezTo>
                    <a:pt x="4765" y="1590"/>
                    <a:pt x="4776" y="1580"/>
                    <a:pt x="4786" y="1566"/>
                  </a:cubicBezTo>
                  <a:lnTo>
                    <a:pt x="4793" y="1559"/>
                  </a:lnTo>
                  <a:lnTo>
                    <a:pt x="4821" y="1520"/>
                  </a:lnTo>
                  <a:lnTo>
                    <a:pt x="4828" y="1510"/>
                  </a:lnTo>
                  <a:lnTo>
                    <a:pt x="4853" y="1478"/>
                  </a:lnTo>
                  <a:lnTo>
                    <a:pt x="4860" y="1468"/>
                  </a:lnTo>
                  <a:lnTo>
                    <a:pt x="4884" y="1429"/>
                  </a:lnTo>
                  <a:lnTo>
                    <a:pt x="4895" y="1415"/>
                  </a:lnTo>
                  <a:lnTo>
                    <a:pt x="4919" y="1380"/>
                  </a:lnTo>
                  <a:lnTo>
                    <a:pt x="4926" y="1370"/>
                  </a:lnTo>
                  <a:lnTo>
                    <a:pt x="4947" y="1338"/>
                  </a:lnTo>
                  <a:lnTo>
                    <a:pt x="4951" y="1331"/>
                  </a:lnTo>
                  <a:lnTo>
                    <a:pt x="4975" y="1296"/>
                  </a:lnTo>
                  <a:lnTo>
                    <a:pt x="4996" y="1261"/>
                  </a:lnTo>
                  <a:lnTo>
                    <a:pt x="4870" y="1132"/>
                  </a:lnTo>
                  <a:lnTo>
                    <a:pt x="4863" y="1121"/>
                  </a:lnTo>
                  <a:cubicBezTo>
                    <a:pt x="4429" y="666"/>
                    <a:pt x="3988" y="232"/>
                    <a:pt x="3904" y="193"/>
                  </a:cubicBezTo>
                  <a:lnTo>
                    <a:pt x="3862" y="193"/>
                  </a:lnTo>
                  <a:cubicBezTo>
                    <a:pt x="3813" y="193"/>
                    <a:pt x="3743" y="197"/>
                    <a:pt x="3676" y="204"/>
                  </a:cubicBezTo>
                  <a:cubicBezTo>
                    <a:pt x="3603" y="208"/>
                    <a:pt x="3541" y="212"/>
                    <a:pt x="3490" y="212"/>
                  </a:cubicBezTo>
                  <a:cubicBezTo>
                    <a:pt x="3427" y="212"/>
                    <a:pt x="3380" y="207"/>
                    <a:pt x="3347" y="193"/>
                  </a:cubicBezTo>
                  <a:cubicBezTo>
                    <a:pt x="3330" y="186"/>
                    <a:pt x="3309" y="176"/>
                    <a:pt x="3291" y="162"/>
                  </a:cubicBezTo>
                  <a:cubicBezTo>
                    <a:pt x="3282" y="156"/>
                    <a:pt x="3275" y="152"/>
                    <a:pt x="3265" y="152"/>
                  </a:cubicBezTo>
                  <a:cubicBezTo>
                    <a:pt x="3248" y="152"/>
                    <a:pt x="3223" y="162"/>
                    <a:pt x="3165" y="190"/>
                  </a:cubicBezTo>
                  <a:cubicBezTo>
                    <a:pt x="3116" y="214"/>
                    <a:pt x="3073" y="224"/>
                    <a:pt x="3034" y="224"/>
                  </a:cubicBezTo>
                  <a:cubicBezTo>
                    <a:pt x="2932" y="224"/>
                    <a:pt x="2862" y="155"/>
                    <a:pt x="2808" y="99"/>
                  </a:cubicBezTo>
                  <a:cubicBezTo>
                    <a:pt x="2787" y="81"/>
                    <a:pt x="2770" y="64"/>
                    <a:pt x="2752" y="46"/>
                  </a:cubicBezTo>
                  <a:lnTo>
                    <a:pt x="2731" y="29"/>
                  </a:lnTo>
                  <a:cubicBezTo>
                    <a:pt x="2710" y="15"/>
                    <a:pt x="2686" y="4"/>
                    <a:pt x="266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0" name="Google Shape;1570;p145"/>
            <p:cNvSpPr/>
            <p:nvPr/>
          </p:nvSpPr>
          <p:spPr>
            <a:xfrm>
              <a:off x="2360015" y="1962711"/>
              <a:ext cx="149" cy="204"/>
            </a:xfrm>
            <a:custGeom>
              <a:rect b="b" l="l" r="r" t="t"/>
              <a:pathLst>
                <a:path extrusionOk="0" h="15" w="11">
                  <a:moveTo>
                    <a:pt x="11" y="0"/>
                  </a:moveTo>
                  <a:lnTo>
                    <a:pt x="0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1" name="Google Shape;1571;p145"/>
            <p:cNvSpPr/>
            <p:nvPr/>
          </p:nvSpPr>
          <p:spPr>
            <a:xfrm>
              <a:off x="2360965" y="1967409"/>
              <a:ext cx="3761" cy="4861"/>
            </a:xfrm>
            <a:custGeom>
              <a:rect b="b" l="l" r="r" t="t"/>
              <a:pathLst>
                <a:path extrusionOk="0" h="358" w="277">
                  <a:moveTo>
                    <a:pt x="0" y="1"/>
                  </a:moveTo>
                  <a:cubicBezTo>
                    <a:pt x="81" y="141"/>
                    <a:pt x="193" y="316"/>
                    <a:pt x="277" y="358"/>
                  </a:cubicBezTo>
                  <a:cubicBezTo>
                    <a:pt x="193" y="312"/>
                    <a:pt x="81" y="137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2" name="Google Shape;1572;p145"/>
            <p:cNvSpPr/>
            <p:nvPr/>
          </p:nvSpPr>
          <p:spPr>
            <a:xfrm>
              <a:off x="2359580" y="1964707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3" name="Google Shape;1573;p145"/>
            <p:cNvSpPr/>
            <p:nvPr/>
          </p:nvSpPr>
          <p:spPr>
            <a:xfrm>
              <a:off x="2360205" y="1962087"/>
              <a:ext cx="299" cy="489"/>
            </a:xfrm>
            <a:custGeom>
              <a:rect b="b" l="l" r="r" t="t"/>
              <a:pathLst>
                <a:path extrusionOk="0" h="36" w="22">
                  <a:moveTo>
                    <a:pt x="0" y="36"/>
                  </a:moveTo>
                  <a:cubicBezTo>
                    <a:pt x="7" y="25"/>
                    <a:pt x="14" y="11"/>
                    <a:pt x="21" y="1"/>
                  </a:cubicBezTo>
                  <a:lnTo>
                    <a:pt x="21" y="1"/>
                  </a:lnTo>
                  <a:cubicBezTo>
                    <a:pt x="14" y="11"/>
                    <a:pt x="7" y="25"/>
                    <a:pt x="0" y="3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4" name="Google Shape;1574;p145"/>
            <p:cNvSpPr/>
            <p:nvPr/>
          </p:nvSpPr>
          <p:spPr>
            <a:xfrm>
              <a:off x="2354027" y="2011522"/>
              <a:ext cx="149" cy="14"/>
            </a:xfrm>
            <a:custGeom>
              <a:rect b="b" l="l" r="r" t="t"/>
              <a:pathLst>
                <a:path extrusionOk="0" h="1" w="11">
                  <a:moveTo>
                    <a:pt x="0" y="1"/>
                  </a:moveTo>
                  <a:lnTo>
                    <a:pt x="7" y="1"/>
                  </a:ln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5" name="Google Shape;1575;p145"/>
            <p:cNvSpPr/>
            <p:nvPr/>
          </p:nvSpPr>
          <p:spPr>
            <a:xfrm>
              <a:off x="2353647" y="2011577"/>
              <a:ext cx="299" cy="54"/>
            </a:xfrm>
            <a:custGeom>
              <a:rect b="b" l="l" r="r" t="t"/>
              <a:pathLst>
                <a:path extrusionOk="0" h="4" w="22">
                  <a:moveTo>
                    <a:pt x="0" y="4"/>
                  </a:moveTo>
                  <a:lnTo>
                    <a:pt x="2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6" name="Google Shape;1576;p145"/>
            <p:cNvSpPr/>
            <p:nvPr/>
          </p:nvSpPr>
          <p:spPr>
            <a:xfrm>
              <a:off x="2356159" y="2010572"/>
              <a:ext cx="3815" cy="543"/>
            </a:xfrm>
            <a:custGeom>
              <a:rect b="b" l="l" r="r" t="t"/>
              <a:pathLst>
                <a:path extrusionOk="0" h="40" w="281">
                  <a:moveTo>
                    <a:pt x="1" y="39"/>
                  </a:moveTo>
                  <a:lnTo>
                    <a:pt x="1" y="39"/>
                  </a:lnTo>
                  <a:cubicBezTo>
                    <a:pt x="92" y="18"/>
                    <a:pt x="186" y="8"/>
                    <a:pt x="281" y="1"/>
                  </a:cubicBezTo>
                  <a:cubicBezTo>
                    <a:pt x="186" y="8"/>
                    <a:pt x="92" y="18"/>
                    <a:pt x="1" y="3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7" name="Google Shape;1577;p145"/>
            <p:cNvSpPr/>
            <p:nvPr/>
          </p:nvSpPr>
          <p:spPr>
            <a:xfrm>
              <a:off x="2314720" y="1939562"/>
              <a:ext cx="244" cy="584"/>
            </a:xfrm>
            <a:custGeom>
              <a:rect b="b" l="l" r="r" t="t"/>
              <a:pathLst>
                <a:path extrusionOk="0" h="43" w="18">
                  <a:moveTo>
                    <a:pt x="0" y="42"/>
                  </a:moveTo>
                  <a:cubicBezTo>
                    <a:pt x="4" y="28"/>
                    <a:pt x="11" y="14"/>
                    <a:pt x="18" y="0"/>
                  </a:cubicBezTo>
                  <a:cubicBezTo>
                    <a:pt x="11" y="14"/>
                    <a:pt x="4" y="28"/>
                    <a:pt x="0" y="4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8" name="Google Shape;1578;p145"/>
            <p:cNvSpPr/>
            <p:nvPr/>
          </p:nvSpPr>
          <p:spPr>
            <a:xfrm>
              <a:off x="2314381" y="1940268"/>
              <a:ext cx="258" cy="543"/>
            </a:xfrm>
            <a:custGeom>
              <a:rect b="b" l="l" r="r" t="t"/>
              <a:pathLst>
                <a:path extrusionOk="0" h="40" w="19">
                  <a:moveTo>
                    <a:pt x="1" y="39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9" name="Google Shape;1579;p145"/>
            <p:cNvSpPr/>
            <p:nvPr/>
          </p:nvSpPr>
          <p:spPr>
            <a:xfrm>
              <a:off x="2315005" y="1938896"/>
              <a:ext cx="244" cy="584"/>
            </a:xfrm>
            <a:custGeom>
              <a:rect b="b" l="l" r="r" t="t"/>
              <a:pathLst>
                <a:path extrusionOk="0" h="43" w="18">
                  <a:moveTo>
                    <a:pt x="0" y="42"/>
                  </a:moveTo>
                  <a:cubicBezTo>
                    <a:pt x="4" y="28"/>
                    <a:pt x="11" y="14"/>
                    <a:pt x="18" y="0"/>
                  </a:cubicBezTo>
                  <a:cubicBezTo>
                    <a:pt x="11" y="14"/>
                    <a:pt x="4" y="28"/>
                    <a:pt x="0" y="4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0" name="Google Shape;1580;p145"/>
            <p:cNvSpPr/>
            <p:nvPr/>
          </p:nvSpPr>
          <p:spPr>
            <a:xfrm>
              <a:off x="2315236" y="1938231"/>
              <a:ext cx="204" cy="625"/>
            </a:xfrm>
            <a:custGeom>
              <a:rect b="b" l="l" r="r" t="t"/>
              <a:pathLst>
                <a:path extrusionOk="0" h="46" w="15">
                  <a:moveTo>
                    <a:pt x="1" y="46"/>
                  </a:moveTo>
                  <a:cubicBezTo>
                    <a:pt x="8" y="28"/>
                    <a:pt x="11" y="14"/>
                    <a:pt x="15" y="0"/>
                  </a:cubicBezTo>
                  <a:cubicBezTo>
                    <a:pt x="11" y="14"/>
                    <a:pt x="8" y="28"/>
                    <a:pt x="1" y="4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1" name="Google Shape;1581;p145"/>
            <p:cNvSpPr/>
            <p:nvPr/>
          </p:nvSpPr>
          <p:spPr>
            <a:xfrm>
              <a:off x="2314055" y="1940933"/>
              <a:ext cx="244" cy="489"/>
            </a:xfrm>
            <a:custGeom>
              <a:rect b="b" l="l" r="r" t="t"/>
              <a:pathLst>
                <a:path extrusionOk="0" h="36" w="18">
                  <a:moveTo>
                    <a:pt x="0" y="36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2" name="Google Shape;1582;p145"/>
            <p:cNvSpPr/>
            <p:nvPr/>
          </p:nvSpPr>
          <p:spPr>
            <a:xfrm>
              <a:off x="2315481" y="1937511"/>
              <a:ext cx="204" cy="584"/>
            </a:xfrm>
            <a:custGeom>
              <a:rect b="b" l="l" r="r" t="t"/>
              <a:pathLst>
                <a:path extrusionOk="0" h="43" w="15">
                  <a:moveTo>
                    <a:pt x="0" y="43"/>
                  </a:moveTo>
                  <a:cubicBezTo>
                    <a:pt x="4" y="29"/>
                    <a:pt x="11" y="15"/>
                    <a:pt x="14" y="1"/>
                  </a:cubicBezTo>
                  <a:cubicBezTo>
                    <a:pt x="11" y="15"/>
                    <a:pt x="4" y="29"/>
                    <a:pt x="0" y="4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3" name="Google Shape;1583;p145"/>
            <p:cNvSpPr/>
            <p:nvPr/>
          </p:nvSpPr>
          <p:spPr>
            <a:xfrm>
              <a:off x="2296038" y="1987707"/>
              <a:ext cx="1955" cy="2444"/>
            </a:xfrm>
            <a:custGeom>
              <a:rect b="b" l="l" r="r" t="t"/>
              <a:pathLst>
                <a:path extrusionOk="0" h="180" w="144">
                  <a:moveTo>
                    <a:pt x="0" y="1"/>
                  </a:moveTo>
                  <a:cubicBezTo>
                    <a:pt x="35" y="67"/>
                    <a:pt x="84" y="130"/>
                    <a:pt x="144" y="179"/>
                  </a:cubicBezTo>
                  <a:cubicBezTo>
                    <a:pt x="84" y="130"/>
                    <a:pt x="35" y="67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4" name="Google Shape;1584;p145"/>
            <p:cNvSpPr/>
            <p:nvPr/>
          </p:nvSpPr>
          <p:spPr>
            <a:xfrm>
              <a:off x="2315807" y="1936086"/>
              <a:ext cx="68" cy="584"/>
            </a:xfrm>
            <a:custGeom>
              <a:rect b="b" l="l" r="r" t="t"/>
              <a:pathLst>
                <a:path extrusionOk="0" h="43" w="5">
                  <a:moveTo>
                    <a:pt x="1" y="43"/>
                  </a:moveTo>
                  <a:cubicBezTo>
                    <a:pt x="1" y="29"/>
                    <a:pt x="4" y="15"/>
                    <a:pt x="4" y="1"/>
                  </a:cubicBezTo>
                  <a:cubicBezTo>
                    <a:pt x="4" y="15"/>
                    <a:pt x="1" y="29"/>
                    <a:pt x="1" y="4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5" name="Google Shape;1585;p145"/>
            <p:cNvSpPr/>
            <p:nvPr/>
          </p:nvSpPr>
          <p:spPr>
            <a:xfrm>
              <a:off x="2315671" y="1936751"/>
              <a:ext cx="149" cy="638"/>
            </a:xfrm>
            <a:custGeom>
              <a:rect b="b" l="l" r="r" t="t"/>
              <a:pathLst>
                <a:path extrusionOk="0" h="47" w="11">
                  <a:moveTo>
                    <a:pt x="0" y="46"/>
                  </a:moveTo>
                  <a:cubicBezTo>
                    <a:pt x="4" y="32"/>
                    <a:pt x="7" y="15"/>
                    <a:pt x="11" y="1"/>
                  </a:cubicBezTo>
                  <a:cubicBezTo>
                    <a:pt x="7" y="15"/>
                    <a:pt x="4" y="32"/>
                    <a:pt x="0" y="4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6" name="Google Shape;1586;p145"/>
            <p:cNvSpPr/>
            <p:nvPr/>
          </p:nvSpPr>
          <p:spPr>
            <a:xfrm>
              <a:off x="2309534" y="2006390"/>
              <a:ext cx="54" cy="258"/>
            </a:xfrm>
            <a:custGeom>
              <a:rect b="b" l="l" r="r" t="t"/>
              <a:pathLst>
                <a:path extrusionOk="0" h="19" w="4">
                  <a:moveTo>
                    <a:pt x="0" y="1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7" name="Google Shape;1587;p145"/>
            <p:cNvSpPr/>
            <p:nvPr/>
          </p:nvSpPr>
          <p:spPr>
            <a:xfrm>
              <a:off x="2308909" y="2000973"/>
              <a:ext cx="1344" cy="3775"/>
            </a:xfrm>
            <a:custGeom>
              <a:rect b="b" l="l" r="r" t="t"/>
              <a:pathLst>
                <a:path extrusionOk="0" h="278" w="99">
                  <a:moveTo>
                    <a:pt x="57" y="35"/>
                  </a:moveTo>
                  <a:cubicBezTo>
                    <a:pt x="43" y="18"/>
                    <a:pt x="22" y="4"/>
                    <a:pt x="1" y="0"/>
                  </a:cubicBezTo>
                  <a:cubicBezTo>
                    <a:pt x="22" y="4"/>
                    <a:pt x="43" y="18"/>
                    <a:pt x="57" y="35"/>
                  </a:cubicBezTo>
                  <a:cubicBezTo>
                    <a:pt x="99" y="84"/>
                    <a:pt x="92" y="154"/>
                    <a:pt x="71" y="277"/>
                  </a:cubicBezTo>
                  <a:cubicBezTo>
                    <a:pt x="92" y="154"/>
                    <a:pt x="99" y="84"/>
                    <a:pt x="57" y="3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8" name="Google Shape;1588;p145"/>
            <p:cNvSpPr/>
            <p:nvPr/>
          </p:nvSpPr>
          <p:spPr>
            <a:xfrm>
              <a:off x="2309344" y="200777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9" name="Google Shape;1589;p145"/>
            <p:cNvSpPr/>
            <p:nvPr/>
          </p:nvSpPr>
          <p:spPr>
            <a:xfrm>
              <a:off x="2300029" y="1964042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0"/>
                  </a:moveTo>
                  <a:cubicBezTo>
                    <a:pt x="0" y="7"/>
                    <a:pt x="0" y="14"/>
                    <a:pt x="0" y="21"/>
                  </a:cubicBezTo>
                  <a:cubicBezTo>
                    <a:pt x="0" y="14"/>
                    <a:pt x="0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0" name="Google Shape;1590;p145"/>
            <p:cNvSpPr/>
            <p:nvPr/>
          </p:nvSpPr>
          <p:spPr>
            <a:xfrm>
              <a:off x="2359064" y="1961326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1" name="Google Shape;1591;p145"/>
            <p:cNvSpPr/>
            <p:nvPr/>
          </p:nvSpPr>
          <p:spPr>
            <a:xfrm>
              <a:off x="2354407" y="1952868"/>
              <a:ext cx="149" cy="204"/>
            </a:xfrm>
            <a:custGeom>
              <a:rect b="b" l="l" r="r" t="t"/>
              <a:pathLst>
                <a:path extrusionOk="0" h="15" w="11">
                  <a:moveTo>
                    <a:pt x="11" y="1"/>
                  </a:moveTo>
                  <a:lnTo>
                    <a:pt x="0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2" name="Google Shape;1592;p145"/>
            <p:cNvSpPr/>
            <p:nvPr/>
          </p:nvSpPr>
          <p:spPr>
            <a:xfrm>
              <a:off x="2355779" y="1950967"/>
              <a:ext cx="109" cy="163"/>
            </a:xfrm>
            <a:custGeom>
              <a:rect b="b" l="l" r="r" t="t"/>
              <a:pathLst>
                <a:path extrusionOk="0" h="12" w="8">
                  <a:moveTo>
                    <a:pt x="8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3" name="Google Shape;1593;p145"/>
            <p:cNvSpPr/>
            <p:nvPr/>
          </p:nvSpPr>
          <p:spPr>
            <a:xfrm>
              <a:off x="2353932" y="1953533"/>
              <a:ext cx="109" cy="163"/>
            </a:xfrm>
            <a:custGeom>
              <a:rect b="b" l="l" r="r" t="t"/>
              <a:pathLst>
                <a:path extrusionOk="0" h="12" w="8">
                  <a:moveTo>
                    <a:pt x="7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4" name="Google Shape;1594;p145"/>
            <p:cNvSpPr/>
            <p:nvPr/>
          </p:nvSpPr>
          <p:spPr>
            <a:xfrm>
              <a:off x="2358915" y="196132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5" name="Google Shape;1595;p145"/>
            <p:cNvSpPr/>
            <p:nvPr/>
          </p:nvSpPr>
          <p:spPr>
            <a:xfrm>
              <a:off x="2354828" y="1952297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1" y="1"/>
                  </a:moveTo>
                  <a:lnTo>
                    <a:pt x="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6" name="Google Shape;1596;p145"/>
            <p:cNvSpPr/>
            <p:nvPr/>
          </p:nvSpPr>
          <p:spPr>
            <a:xfrm>
              <a:off x="2358779" y="1961381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7" name="Google Shape;1597;p145"/>
            <p:cNvSpPr/>
            <p:nvPr/>
          </p:nvSpPr>
          <p:spPr>
            <a:xfrm>
              <a:off x="2359445" y="1961381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8" name="Google Shape;1598;p145"/>
            <p:cNvSpPr/>
            <p:nvPr/>
          </p:nvSpPr>
          <p:spPr>
            <a:xfrm>
              <a:off x="2356118" y="1950451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9" name="Google Shape;1599;p145"/>
            <p:cNvSpPr/>
            <p:nvPr/>
          </p:nvSpPr>
          <p:spPr>
            <a:xfrm>
              <a:off x="2360056" y="1961761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0" name="Google Shape;1600;p145"/>
            <p:cNvSpPr/>
            <p:nvPr/>
          </p:nvSpPr>
          <p:spPr>
            <a:xfrm>
              <a:off x="2359730" y="1961516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1" name="Google Shape;1601;p145"/>
            <p:cNvSpPr/>
            <p:nvPr/>
          </p:nvSpPr>
          <p:spPr>
            <a:xfrm>
              <a:off x="2355263" y="1951591"/>
              <a:ext cx="204" cy="244"/>
            </a:xfrm>
            <a:custGeom>
              <a:rect b="b" l="l" r="r" t="t"/>
              <a:pathLst>
                <a:path extrusionOk="0" h="18" w="15">
                  <a:moveTo>
                    <a:pt x="14" y="0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2" name="Google Shape;1602;p145"/>
            <p:cNvSpPr/>
            <p:nvPr/>
          </p:nvSpPr>
          <p:spPr>
            <a:xfrm>
              <a:off x="2356539" y="194992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3" name="Google Shape;1603;p145"/>
            <p:cNvSpPr/>
            <p:nvPr/>
          </p:nvSpPr>
          <p:spPr>
            <a:xfrm>
              <a:off x="2360490" y="196208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4" name="Google Shape;1604;p145"/>
            <p:cNvSpPr/>
            <p:nvPr/>
          </p:nvSpPr>
          <p:spPr>
            <a:xfrm>
              <a:off x="2319703" y="1935991"/>
              <a:ext cx="163" cy="14"/>
            </a:xfrm>
            <a:custGeom>
              <a:rect b="b" l="l" r="r" t="t"/>
              <a:pathLst>
                <a:path extrusionOk="0" h="1" w="12">
                  <a:moveTo>
                    <a:pt x="1" y="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5" name="Google Shape;1605;p145"/>
            <p:cNvSpPr/>
            <p:nvPr/>
          </p:nvSpPr>
          <p:spPr>
            <a:xfrm>
              <a:off x="2355113" y="1947735"/>
              <a:ext cx="1724" cy="1779"/>
            </a:xfrm>
            <a:custGeom>
              <a:rect b="b" l="l" r="r" t="t"/>
              <a:pathLst>
                <a:path extrusionOk="0" h="131" w="127">
                  <a:moveTo>
                    <a:pt x="127" y="130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6" name="Google Shape;1606;p145"/>
            <p:cNvSpPr/>
            <p:nvPr/>
          </p:nvSpPr>
          <p:spPr>
            <a:xfrm>
              <a:off x="2320464" y="1936140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7" name="Google Shape;1607;p145"/>
            <p:cNvSpPr/>
            <p:nvPr/>
          </p:nvSpPr>
          <p:spPr>
            <a:xfrm>
              <a:off x="2320423" y="1936140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8" name="Google Shape;1608;p145"/>
            <p:cNvSpPr/>
            <p:nvPr/>
          </p:nvSpPr>
          <p:spPr>
            <a:xfrm>
              <a:off x="2320233" y="1936086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1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9" name="Google Shape;1609;p145"/>
            <p:cNvSpPr/>
            <p:nvPr/>
          </p:nvSpPr>
          <p:spPr>
            <a:xfrm>
              <a:off x="2315861" y="1935950"/>
              <a:ext cx="1860" cy="54"/>
            </a:xfrm>
            <a:custGeom>
              <a:rect b="b" l="l" r="r" t="t"/>
              <a:pathLst>
                <a:path extrusionOk="0" h="4" w="137">
                  <a:moveTo>
                    <a:pt x="0" y="4"/>
                  </a:moveTo>
                  <a:lnTo>
                    <a:pt x="0" y="4"/>
                  </a:lnTo>
                  <a:cubicBezTo>
                    <a:pt x="53" y="0"/>
                    <a:pt x="98" y="0"/>
                    <a:pt x="137" y="0"/>
                  </a:cubicBezTo>
                  <a:cubicBezTo>
                    <a:pt x="98" y="0"/>
                    <a:pt x="53" y="0"/>
                    <a:pt x="0" y="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0" name="Google Shape;1610;p145"/>
            <p:cNvSpPr/>
            <p:nvPr/>
          </p:nvSpPr>
          <p:spPr>
            <a:xfrm>
              <a:off x="2319893" y="1936045"/>
              <a:ext cx="163" cy="14"/>
            </a:xfrm>
            <a:custGeom>
              <a:rect b="b" l="l" r="r" t="t"/>
              <a:pathLst>
                <a:path extrusionOk="0" h="1" w="12">
                  <a:moveTo>
                    <a:pt x="1" y="0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1" name="Google Shape;1611;p145"/>
            <p:cNvSpPr/>
            <p:nvPr/>
          </p:nvSpPr>
          <p:spPr>
            <a:xfrm>
              <a:off x="2320369" y="1936086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2" name="Google Shape;1612;p145"/>
            <p:cNvSpPr/>
            <p:nvPr/>
          </p:nvSpPr>
          <p:spPr>
            <a:xfrm>
              <a:off x="2320083" y="1936045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0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3" name="Google Shape;1613;p145"/>
            <p:cNvSpPr/>
            <p:nvPr/>
          </p:nvSpPr>
          <p:spPr>
            <a:xfrm>
              <a:off x="2341998" y="1935000"/>
              <a:ext cx="12994" cy="12600"/>
            </a:xfrm>
            <a:custGeom>
              <a:rect b="b" l="l" r="r" t="t"/>
              <a:pathLst>
                <a:path extrusionOk="0" h="928" w="957">
                  <a:moveTo>
                    <a:pt x="1" y="0"/>
                  </a:moveTo>
                  <a:lnTo>
                    <a:pt x="1" y="0"/>
                  </a:lnTo>
                  <a:cubicBezTo>
                    <a:pt x="41" y="20"/>
                    <a:pt x="172" y="138"/>
                    <a:pt x="347" y="308"/>
                  </a:cubicBezTo>
                  <a:lnTo>
                    <a:pt x="347" y="308"/>
                  </a:lnTo>
                  <a:cubicBezTo>
                    <a:pt x="173" y="138"/>
                    <a:pt x="43" y="20"/>
                    <a:pt x="1" y="0"/>
                  </a:cubicBezTo>
                  <a:close/>
                  <a:moveTo>
                    <a:pt x="347" y="308"/>
                  </a:moveTo>
                  <a:lnTo>
                    <a:pt x="347" y="308"/>
                  </a:lnTo>
                  <a:cubicBezTo>
                    <a:pt x="521" y="478"/>
                    <a:pt x="739" y="700"/>
                    <a:pt x="956" y="928"/>
                  </a:cubicBezTo>
                  <a:cubicBezTo>
                    <a:pt x="741" y="700"/>
                    <a:pt x="522" y="478"/>
                    <a:pt x="347" y="30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4" name="Google Shape;1614;p145"/>
            <p:cNvSpPr/>
            <p:nvPr/>
          </p:nvSpPr>
          <p:spPr>
            <a:xfrm>
              <a:off x="2325121" y="1932284"/>
              <a:ext cx="923" cy="448"/>
            </a:xfrm>
            <a:custGeom>
              <a:rect b="b" l="l" r="r" t="t"/>
              <a:pathLst>
                <a:path extrusionOk="0" h="33" w="68">
                  <a:moveTo>
                    <a:pt x="1" y="1"/>
                  </a:moveTo>
                  <a:cubicBezTo>
                    <a:pt x="25" y="4"/>
                    <a:pt x="50" y="15"/>
                    <a:pt x="67" y="32"/>
                  </a:cubicBezTo>
                  <a:cubicBezTo>
                    <a:pt x="50" y="15"/>
                    <a:pt x="25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5" name="Google Shape;1615;p145"/>
            <p:cNvSpPr/>
            <p:nvPr/>
          </p:nvSpPr>
          <p:spPr>
            <a:xfrm>
              <a:off x="2318753" y="193595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6" name="Google Shape;1616;p145"/>
            <p:cNvSpPr/>
            <p:nvPr/>
          </p:nvSpPr>
          <p:spPr>
            <a:xfrm>
              <a:off x="2319133" y="1935950"/>
              <a:ext cx="204" cy="14"/>
            </a:xfrm>
            <a:custGeom>
              <a:rect b="b" l="l" r="r" t="t"/>
              <a:pathLst>
                <a:path extrusionOk="0" h="1" w="15">
                  <a:moveTo>
                    <a:pt x="1" y="0"/>
                  </a:moveTo>
                  <a:lnTo>
                    <a:pt x="1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7" name="Google Shape;1617;p145"/>
            <p:cNvSpPr/>
            <p:nvPr/>
          </p:nvSpPr>
          <p:spPr>
            <a:xfrm>
              <a:off x="2318332" y="1935950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8" name="Google Shape;1618;p145"/>
            <p:cNvSpPr/>
            <p:nvPr/>
          </p:nvSpPr>
          <p:spPr>
            <a:xfrm>
              <a:off x="2317762" y="1935950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9" name="Google Shape;1619;p145"/>
            <p:cNvSpPr/>
            <p:nvPr/>
          </p:nvSpPr>
          <p:spPr>
            <a:xfrm>
              <a:off x="2338902" y="1934945"/>
              <a:ext cx="2539" cy="109"/>
            </a:xfrm>
            <a:custGeom>
              <a:rect b="b" l="l" r="r" t="t"/>
              <a:pathLst>
                <a:path extrusionOk="0" h="8" w="187">
                  <a:moveTo>
                    <a:pt x="1" y="8"/>
                  </a:moveTo>
                  <a:cubicBezTo>
                    <a:pt x="67" y="4"/>
                    <a:pt x="134" y="1"/>
                    <a:pt x="186" y="1"/>
                  </a:cubicBezTo>
                  <a:cubicBezTo>
                    <a:pt x="134" y="1"/>
                    <a:pt x="67" y="4"/>
                    <a:pt x="1" y="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0" name="Google Shape;1620;p145"/>
            <p:cNvSpPr/>
            <p:nvPr/>
          </p:nvSpPr>
          <p:spPr>
            <a:xfrm>
              <a:off x="2319418" y="1935991"/>
              <a:ext cx="204" cy="14"/>
            </a:xfrm>
            <a:custGeom>
              <a:rect b="b" l="l" r="r" t="t"/>
              <a:pathLst>
                <a:path extrusionOk="0" h="1" w="15">
                  <a:moveTo>
                    <a:pt x="1" y="1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1" name="Google Shape;1621;p145"/>
            <p:cNvSpPr/>
            <p:nvPr/>
          </p:nvSpPr>
          <p:spPr>
            <a:xfrm>
              <a:off x="2306153" y="1772952"/>
              <a:ext cx="8296" cy="11568"/>
            </a:xfrm>
            <a:custGeom>
              <a:rect b="b" l="l" r="r" t="t"/>
              <a:pathLst>
                <a:path extrusionOk="0" h="852" w="611">
                  <a:moveTo>
                    <a:pt x="386" y="1"/>
                  </a:moveTo>
                  <a:lnTo>
                    <a:pt x="386" y="8"/>
                  </a:lnTo>
                  <a:cubicBezTo>
                    <a:pt x="386" y="123"/>
                    <a:pt x="284" y="295"/>
                    <a:pt x="169" y="495"/>
                  </a:cubicBezTo>
                  <a:cubicBezTo>
                    <a:pt x="109" y="593"/>
                    <a:pt x="50" y="694"/>
                    <a:pt x="1" y="792"/>
                  </a:cubicBezTo>
                  <a:lnTo>
                    <a:pt x="144" y="852"/>
                  </a:lnTo>
                  <a:lnTo>
                    <a:pt x="155" y="834"/>
                  </a:lnTo>
                  <a:lnTo>
                    <a:pt x="169" y="813"/>
                  </a:lnTo>
                  <a:lnTo>
                    <a:pt x="186" y="782"/>
                  </a:lnTo>
                  <a:lnTo>
                    <a:pt x="204" y="754"/>
                  </a:lnTo>
                  <a:lnTo>
                    <a:pt x="221" y="722"/>
                  </a:lnTo>
                  <a:lnTo>
                    <a:pt x="235" y="705"/>
                  </a:lnTo>
                  <a:lnTo>
                    <a:pt x="253" y="680"/>
                  </a:lnTo>
                  <a:lnTo>
                    <a:pt x="263" y="663"/>
                  </a:lnTo>
                  <a:lnTo>
                    <a:pt x="281" y="638"/>
                  </a:lnTo>
                  <a:lnTo>
                    <a:pt x="295" y="617"/>
                  </a:lnTo>
                  <a:lnTo>
                    <a:pt x="309" y="596"/>
                  </a:lnTo>
                  <a:lnTo>
                    <a:pt x="323" y="579"/>
                  </a:lnTo>
                  <a:lnTo>
                    <a:pt x="340" y="554"/>
                  </a:lnTo>
                  <a:lnTo>
                    <a:pt x="351" y="537"/>
                  </a:lnTo>
                  <a:lnTo>
                    <a:pt x="368" y="516"/>
                  </a:lnTo>
                  <a:lnTo>
                    <a:pt x="382" y="498"/>
                  </a:lnTo>
                  <a:lnTo>
                    <a:pt x="396" y="477"/>
                  </a:lnTo>
                  <a:lnTo>
                    <a:pt x="410" y="463"/>
                  </a:lnTo>
                  <a:lnTo>
                    <a:pt x="424" y="446"/>
                  </a:lnTo>
                  <a:lnTo>
                    <a:pt x="435" y="432"/>
                  </a:lnTo>
                  <a:lnTo>
                    <a:pt x="449" y="414"/>
                  </a:lnTo>
                  <a:lnTo>
                    <a:pt x="463" y="400"/>
                  </a:lnTo>
                  <a:lnTo>
                    <a:pt x="477" y="382"/>
                  </a:lnTo>
                  <a:lnTo>
                    <a:pt x="484" y="372"/>
                  </a:lnTo>
                  <a:lnTo>
                    <a:pt x="498" y="358"/>
                  </a:lnTo>
                  <a:lnTo>
                    <a:pt x="508" y="347"/>
                  </a:lnTo>
                  <a:lnTo>
                    <a:pt x="522" y="333"/>
                  </a:lnTo>
                  <a:lnTo>
                    <a:pt x="526" y="326"/>
                  </a:lnTo>
                  <a:lnTo>
                    <a:pt x="547" y="309"/>
                  </a:lnTo>
                  <a:cubicBezTo>
                    <a:pt x="596" y="253"/>
                    <a:pt x="610" y="176"/>
                    <a:pt x="586" y="106"/>
                  </a:cubicBezTo>
                  <a:cubicBezTo>
                    <a:pt x="582" y="95"/>
                    <a:pt x="575" y="85"/>
                    <a:pt x="568" y="74"/>
                  </a:cubicBezTo>
                  <a:lnTo>
                    <a:pt x="561" y="67"/>
                  </a:lnTo>
                  <a:cubicBezTo>
                    <a:pt x="558" y="60"/>
                    <a:pt x="551" y="57"/>
                    <a:pt x="547" y="50"/>
                  </a:cubicBezTo>
                  <a:lnTo>
                    <a:pt x="537" y="43"/>
                  </a:lnTo>
                  <a:cubicBezTo>
                    <a:pt x="533" y="39"/>
                    <a:pt x="526" y="36"/>
                    <a:pt x="519" y="32"/>
                  </a:cubicBezTo>
                  <a:lnTo>
                    <a:pt x="508" y="25"/>
                  </a:lnTo>
                  <a:cubicBezTo>
                    <a:pt x="501" y="22"/>
                    <a:pt x="494" y="22"/>
                    <a:pt x="484" y="18"/>
                  </a:cubicBezTo>
                  <a:lnTo>
                    <a:pt x="477" y="15"/>
                  </a:lnTo>
                  <a:cubicBezTo>
                    <a:pt x="466" y="11"/>
                    <a:pt x="456" y="8"/>
                    <a:pt x="445" y="8"/>
                  </a:cubicBezTo>
                  <a:lnTo>
                    <a:pt x="428" y="4"/>
                  </a:lnTo>
                  <a:lnTo>
                    <a:pt x="41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2" name="Google Shape;1622;p145"/>
            <p:cNvSpPr/>
            <p:nvPr/>
          </p:nvSpPr>
          <p:spPr>
            <a:xfrm>
              <a:off x="2309669" y="1752192"/>
              <a:ext cx="47929" cy="38750"/>
            </a:xfrm>
            <a:custGeom>
              <a:rect b="b" l="l" r="r" t="t"/>
              <a:pathLst>
                <a:path extrusionOk="0" h="2854" w="3530">
                  <a:moveTo>
                    <a:pt x="3460" y="0"/>
                  </a:moveTo>
                  <a:cubicBezTo>
                    <a:pt x="3297" y="55"/>
                    <a:pt x="3126" y="84"/>
                    <a:pt x="2953" y="84"/>
                  </a:cubicBezTo>
                  <a:cubicBezTo>
                    <a:pt x="2918" y="84"/>
                    <a:pt x="2882" y="83"/>
                    <a:pt x="2847" y="81"/>
                  </a:cubicBezTo>
                  <a:cubicBezTo>
                    <a:pt x="2837" y="80"/>
                    <a:pt x="2828" y="80"/>
                    <a:pt x="2818" y="80"/>
                  </a:cubicBezTo>
                  <a:cubicBezTo>
                    <a:pt x="2692" y="80"/>
                    <a:pt x="2613" y="123"/>
                    <a:pt x="2522" y="175"/>
                  </a:cubicBezTo>
                  <a:cubicBezTo>
                    <a:pt x="2403" y="256"/>
                    <a:pt x="2262" y="298"/>
                    <a:pt x="2119" y="298"/>
                  </a:cubicBezTo>
                  <a:cubicBezTo>
                    <a:pt x="2014" y="298"/>
                    <a:pt x="1912" y="305"/>
                    <a:pt x="1811" y="319"/>
                  </a:cubicBezTo>
                  <a:cubicBezTo>
                    <a:pt x="1747" y="325"/>
                    <a:pt x="1691" y="331"/>
                    <a:pt x="1641" y="331"/>
                  </a:cubicBezTo>
                  <a:cubicBezTo>
                    <a:pt x="1556" y="331"/>
                    <a:pt x="1490" y="314"/>
                    <a:pt x="1440" y="252"/>
                  </a:cubicBezTo>
                  <a:cubicBezTo>
                    <a:pt x="1419" y="224"/>
                    <a:pt x="1412" y="221"/>
                    <a:pt x="1408" y="221"/>
                  </a:cubicBezTo>
                  <a:cubicBezTo>
                    <a:pt x="1380" y="231"/>
                    <a:pt x="1349" y="245"/>
                    <a:pt x="1321" y="263"/>
                  </a:cubicBezTo>
                  <a:cubicBezTo>
                    <a:pt x="1286" y="280"/>
                    <a:pt x="1233" y="305"/>
                    <a:pt x="1174" y="336"/>
                  </a:cubicBezTo>
                  <a:cubicBezTo>
                    <a:pt x="1146" y="350"/>
                    <a:pt x="1114" y="361"/>
                    <a:pt x="1086" y="371"/>
                  </a:cubicBezTo>
                  <a:cubicBezTo>
                    <a:pt x="1013" y="399"/>
                    <a:pt x="932" y="413"/>
                    <a:pt x="855" y="413"/>
                  </a:cubicBezTo>
                  <a:cubicBezTo>
                    <a:pt x="810" y="413"/>
                    <a:pt x="764" y="406"/>
                    <a:pt x="722" y="392"/>
                  </a:cubicBezTo>
                  <a:cubicBezTo>
                    <a:pt x="680" y="378"/>
                    <a:pt x="642" y="354"/>
                    <a:pt x="610" y="326"/>
                  </a:cubicBezTo>
                  <a:lnTo>
                    <a:pt x="600" y="319"/>
                  </a:lnTo>
                  <a:cubicBezTo>
                    <a:pt x="589" y="315"/>
                    <a:pt x="582" y="312"/>
                    <a:pt x="572" y="312"/>
                  </a:cubicBezTo>
                  <a:cubicBezTo>
                    <a:pt x="570" y="310"/>
                    <a:pt x="568" y="309"/>
                    <a:pt x="567" y="309"/>
                  </a:cubicBezTo>
                  <a:cubicBezTo>
                    <a:pt x="565" y="309"/>
                    <a:pt x="565" y="310"/>
                    <a:pt x="565" y="312"/>
                  </a:cubicBezTo>
                  <a:cubicBezTo>
                    <a:pt x="526" y="336"/>
                    <a:pt x="505" y="375"/>
                    <a:pt x="498" y="417"/>
                  </a:cubicBezTo>
                  <a:cubicBezTo>
                    <a:pt x="495" y="431"/>
                    <a:pt x="495" y="445"/>
                    <a:pt x="491" y="462"/>
                  </a:cubicBezTo>
                  <a:cubicBezTo>
                    <a:pt x="491" y="469"/>
                    <a:pt x="491" y="476"/>
                    <a:pt x="491" y="483"/>
                  </a:cubicBezTo>
                  <a:lnTo>
                    <a:pt x="491" y="494"/>
                  </a:lnTo>
                  <a:lnTo>
                    <a:pt x="491" y="508"/>
                  </a:lnTo>
                  <a:lnTo>
                    <a:pt x="491" y="518"/>
                  </a:lnTo>
                  <a:cubicBezTo>
                    <a:pt x="491" y="525"/>
                    <a:pt x="491" y="529"/>
                    <a:pt x="488" y="536"/>
                  </a:cubicBezTo>
                  <a:cubicBezTo>
                    <a:pt x="484" y="539"/>
                    <a:pt x="488" y="543"/>
                    <a:pt x="484" y="546"/>
                  </a:cubicBezTo>
                  <a:cubicBezTo>
                    <a:pt x="484" y="550"/>
                    <a:pt x="484" y="557"/>
                    <a:pt x="481" y="560"/>
                  </a:cubicBezTo>
                  <a:lnTo>
                    <a:pt x="477" y="574"/>
                  </a:lnTo>
                  <a:cubicBezTo>
                    <a:pt x="477" y="578"/>
                    <a:pt x="477" y="585"/>
                    <a:pt x="474" y="588"/>
                  </a:cubicBezTo>
                  <a:lnTo>
                    <a:pt x="470" y="602"/>
                  </a:lnTo>
                  <a:cubicBezTo>
                    <a:pt x="470" y="609"/>
                    <a:pt x="467" y="613"/>
                    <a:pt x="463" y="620"/>
                  </a:cubicBezTo>
                  <a:lnTo>
                    <a:pt x="460" y="630"/>
                  </a:lnTo>
                  <a:lnTo>
                    <a:pt x="453" y="648"/>
                  </a:lnTo>
                  <a:lnTo>
                    <a:pt x="446" y="662"/>
                  </a:lnTo>
                  <a:lnTo>
                    <a:pt x="435" y="676"/>
                  </a:lnTo>
                  <a:lnTo>
                    <a:pt x="428" y="690"/>
                  </a:lnTo>
                  <a:lnTo>
                    <a:pt x="418" y="704"/>
                  </a:lnTo>
                  <a:lnTo>
                    <a:pt x="407" y="714"/>
                  </a:lnTo>
                  <a:lnTo>
                    <a:pt x="393" y="732"/>
                  </a:lnTo>
                  <a:lnTo>
                    <a:pt x="379" y="742"/>
                  </a:lnTo>
                  <a:lnTo>
                    <a:pt x="365" y="756"/>
                  </a:lnTo>
                  <a:lnTo>
                    <a:pt x="351" y="767"/>
                  </a:lnTo>
                  <a:lnTo>
                    <a:pt x="334" y="777"/>
                  </a:lnTo>
                  <a:lnTo>
                    <a:pt x="316" y="788"/>
                  </a:lnTo>
                  <a:lnTo>
                    <a:pt x="295" y="798"/>
                  </a:lnTo>
                  <a:lnTo>
                    <a:pt x="274" y="809"/>
                  </a:lnTo>
                  <a:lnTo>
                    <a:pt x="249" y="816"/>
                  </a:lnTo>
                  <a:lnTo>
                    <a:pt x="228" y="826"/>
                  </a:lnTo>
                  <a:lnTo>
                    <a:pt x="200" y="833"/>
                  </a:lnTo>
                  <a:lnTo>
                    <a:pt x="176" y="837"/>
                  </a:lnTo>
                  <a:lnTo>
                    <a:pt x="169" y="837"/>
                  </a:lnTo>
                  <a:lnTo>
                    <a:pt x="169" y="840"/>
                  </a:lnTo>
                  <a:cubicBezTo>
                    <a:pt x="151" y="914"/>
                    <a:pt x="134" y="980"/>
                    <a:pt x="162" y="1015"/>
                  </a:cubicBezTo>
                  <a:cubicBezTo>
                    <a:pt x="242" y="1113"/>
                    <a:pt x="204" y="1222"/>
                    <a:pt x="172" y="1323"/>
                  </a:cubicBezTo>
                  <a:cubicBezTo>
                    <a:pt x="165" y="1348"/>
                    <a:pt x="155" y="1372"/>
                    <a:pt x="148" y="1397"/>
                  </a:cubicBezTo>
                  <a:lnTo>
                    <a:pt x="176" y="1400"/>
                  </a:lnTo>
                  <a:lnTo>
                    <a:pt x="186" y="1400"/>
                  </a:lnTo>
                  <a:lnTo>
                    <a:pt x="211" y="1404"/>
                  </a:lnTo>
                  <a:lnTo>
                    <a:pt x="221" y="1404"/>
                  </a:lnTo>
                  <a:lnTo>
                    <a:pt x="242" y="1411"/>
                  </a:lnTo>
                  <a:lnTo>
                    <a:pt x="253" y="1411"/>
                  </a:lnTo>
                  <a:lnTo>
                    <a:pt x="274" y="1418"/>
                  </a:lnTo>
                  <a:lnTo>
                    <a:pt x="281" y="1421"/>
                  </a:lnTo>
                  <a:lnTo>
                    <a:pt x="299" y="1428"/>
                  </a:lnTo>
                  <a:lnTo>
                    <a:pt x="306" y="1432"/>
                  </a:lnTo>
                  <a:lnTo>
                    <a:pt x="323" y="1439"/>
                  </a:lnTo>
                  <a:lnTo>
                    <a:pt x="327" y="1439"/>
                  </a:lnTo>
                  <a:cubicBezTo>
                    <a:pt x="341" y="1446"/>
                    <a:pt x="351" y="1453"/>
                    <a:pt x="362" y="1460"/>
                  </a:cubicBezTo>
                  <a:lnTo>
                    <a:pt x="365" y="1463"/>
                  </a:lnTo>
                  <a:lnTo>
                    <a:pt x="372" y="1474"/>
                  </a:lnTo>
                  <a:lnTo>
                    <a:pt x="383" y="1481"/>
                  </a:lnTo>
                  <a:lnTo>
                    <a:pt x="390" y="1488"/>
                  </a:lnTo>
                  <a:lnTo>
                    <a:pt x="397" y="1495"/>
                  </a:lnTo>
                  <a:lnTo>
                    <a:pt x="404" y="1502"/>
                  </a:lnTo>
                  <a:lnTo>
                    <a:pt x="411" y="1512"/>
                  </a:lnTo>
                  <a:lnTo>
                    <a:pt x="418" y="1519"/>
                  </a:lnTo>
                  <a:lnTo>
                    <a:pt x="425" y="1526"/>
                  </a:lnTo>
                  <a:lnTo>
                    <a:pt x="428" y="1533"/>
                  </a:lnTo>
                  <a:lnTo>
                    <a:pt x="432" y="1544"/>
                  </a:lnTo>
                  <a:lnTo>
                    <a:pt x="435" y="1547"/>
                  </a:lnTo>
                  <a:lnTo>
                    <a:pt x="442" y="1558"/>
                  </a:lnTo>
                  <a:lnTo>
                    <a:pt x="446" y="1565"/>
                  </a:lnTo>
                  <a:lnTo>
                    <a:pt x="449" y="1575"/>
                  </a:lnTo>
                  <a:cubicBezTo>
                    <a:pt x="495" y="1698"/>
                    <a:pt x="467" y="1838"/>
                    <a:pt x="376" y="1929"/>
                  </a:cubicBezTo>
                  <a:lnTo>
                    <a:pt x="358" y="1943"/>
                  </a:lnTo>
                  <a:lnTo>
                    <a:pt x="355" y="1950"/>
                  </a:lnTo>
                  <a:lnTo>
                    <a:pt x="344" y="1961"/>
                  </a:lnTo>
                  <a:lnTo>
                    <a:pt x="337" y="1968"/>
                  </a:lnTo>
                  <a:lnTo>
                    <a:pt x="323" y="1982"/>
                  </a:lnTo>
                  <a:lnTo>
                    <a:pt x="316" y="1992"/>
                  </a:lnTo>
                  <a:lnTo>
                    <a:pt x="302" y="2006"/>
                  </a:lnTo>
                  <a:lnTo>
                    <a:pt x="295" y="2017"/>
                  </a:lnTo>
                  <a:lnTo>
                    <a:pt x="278" y="2034"/>
                  </a:lnTo>
                  <a:lnTo>
                    <a:pt x="270" y="2045"/>
                  </a:lnTo>
                  <a:lnTo>
                    <a:pt x="253" y="2066"/>
                  </a:lnTo>
                  <a:lnTo>
                    <a:pt x="246" y="2076"/>
                  </a:lnTo>
                  <a:lnTo>
                    <a:pt x="228" y="2097"/>
                  </a:lnTo>
                  <a:lnTo>
                    <a:pt x="218" y="2111"/>
                  </a:lnTo>
                  <a:lnTo>
                    <a:pt x="200" y="2132"/>
                  </a:lnTo>
                  <a:lnTo>
                    <a:pt x="190" y="2146"/>
                  </a:lnTo>
                  <a:lnTo>
                    <a:pt x="172" y="2171"/>
                  </a:lnTo>
                  <a:lnTo>
                    <a:pt x="162" y="2185"/>
                  </a:lnTo>
                  <a:lnTo>
                    <a:pt x="144" y="2213"/>
                  </a:lnTo>
                  <a:lnTo>
                    <a:pt x="134" y="2227"/>
                  </a:lnTo>
                  <a:lnTo>
                    <a:pt x="116" y="2255"/>
                  </a:lnTo>
                  <a:lnTo>
                    <a:pt x="106" y="2265"/>
                  </a:lnTo>
                  <a:lnTo>
                    <a:pt x="81" y="2304"/>
                  </a:lnTo>
                  <a:lnTo>
                    <a:pt x="78" y="2307"/>
                  </a:lnTo>
                  <a:lnTo>
                    <a:pt x="50" y="2353"/>
                  </a:lnTo>
                  <a:lnTo>
                    <a:pt x="25" y="2395"/>
                  </a:lnTo>
                  <a:lnTo>
                    <a:pt x="18" y="2409"/>
                  </a:lnTo>
                  <a:lnTo>
                    <a:pt x="1" y="2437"/>
                  </a:lnTo>
                  <a:lnTo>
                    <a:pt x="43" y="2619"/>
                  </a:lnTo>
                  <a:lnTo>
                    <a:pt x="474" y="2853"/>
                  </a:lnTo>
                  <a:cubicBezTo>
                    <a:pt x="572" y="2787"/>
                    <a:pt x="848" y="2605"/>
                    <a:pt x="988" y="2584"/>
                  </a:cubicBezTo>
                  <a:lnTo>
                    <a:pt x="995" y="2584"/>
                  </a:lnTo>
                  <a:cubicBezTo>
                    <a:pt x="1030" y="2573"/>
                    <a:pt x="1163" y="2521"/>
                    <a:pt x="1667" y="2262"/>
                  </a:cubicBezTo>
                  <a:lnTo>
                    <a:pt x="1727" y="2234"/>
                  </a:lnTo>
                  <a:cubicBezTo>
                    <a:pt x="2196" y="1989"/>
                    <a:pt x="2732" y="1701"/>
                    <a:pt x="2830" y="1652"/>
                  </a:cubicBezTo>
                  <a:cubicBezTo>
                    <a:pt x="2896" y="1544"/>
                    <a:pt x="2949" y="1425"/>
                    <a:pt x="2942" y="1393"/>
                  </a:cubicBezTo>
                  <a:cubicBezTo>
                    <a:pt x="2924" y="1327"/>
                    <a:pt x="2886" y="1043"/>
                    <a:pt x="2998" y="903"/>
                  </a:cubicBezTo>
                  <a:cubicBezTo>
                    <a:pt x="3015" y="882"/>
                    <a:pt x="3001" y="837"/>
                    <a:pt x="2973" y="767"/>
                  </a:cubicBezTo>
                  <a:cubicBezTo>
                    <a:pt x="2942" y="683"/>
                    <a:pt x="2903" y="578"/>
                    <a:pt x="2945" y="469"/>
                  </a:cubicBezTo>
                  <a:cubicBezTo>
                    <a:pt x="3012" y="287"/>
                    <a:pt x="3264" y="193"/>
                    <a:pt x="3320" y="172"/>
                  </a:cubicBezTo>
                  <a:lnTo>
                    <a:pt x="3530" y="21"/>
                  </a:lnTo>
                  <a:lnTo>
                    <a:pt x="346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3" name="Google Shape;1623;p145"/>
            <p:cNvSpPr/>
            <p:nvPr/>
          </p:nvSpPr>
          <p:spPr>
            <a:xfrm>
              <a:off x="2314625" y="1772192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4" name="Google Shape;1624;p145"/>
            <p:cNvSpPr/>
            <p:nvPr/>
          </p:nvSpPr>
          <p:spPr>
            <a:xfrm>
              <a:off x="2313770" y="1779334"/>
              <a:ext cx="190" cy="204"/>
            </a:xfrm>
            <a:custGeom>
              <a:rect b="b" l="l" r="r" t="t"/>
              <a:pathLst>
                <a:path extrusionOk="0" h="15" w="14">
                  <a:moveTo>
                    <a:pt x="0" y="14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5" name="Google Shape;1625;p145"/>
            <p:cNvSpPr/>
            <p:nvPr/>
          </p:nvSpPr>
          <p:spPr>
            <a:xfrm>
              <a:off x="2315671" y="1773427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6" name="Google Shape;1626;p145"/>
            <p:cNvSpPr/>
            <p:nvPr/>
          </p:nvSpPr>
          <p:spPr>
            <a:xfrm>
              <a:off x="2315521" y="1773237"/>
              <a:ext cx="68" cy="68"/>
            </a:xfrm>
            <a:custGeom>
              <a:rect b="b" l="l" r="r" t="t"/>
              <a:pathLst>
                <a:path extrusionOk="0" h="5" w="5">
                  <a:moveTo>
                    <a:pt x="4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7" name="Google Shape;1627;p145"/>
            <p:cNvSpPr/>
            <p:nvPr/>
          </p:nvSpPr>
          <p:spPr>
            <a:xfrm>
              <a:off x="2313485" y="1771527"/>
              <a:ext cx="244" cy="163"/>
            </a:xfrm>
            <a:custGeom>
              <a:rect b="b" l="l" r="r" t="t"/>
              <a:pathLst>
                <a:path extrusionOk="0" h="12" w="18">
                  <a:moveTo>
                    <a:pt x="18" y="1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8" name="Google Shape;1628;p145"/>
            <p:cNvSpPr/>
            <p:nvPr/>
          </p:nvSpPr>
          <p:spPr>
            <a:xfrm>
              <a:off x="2314055" y="1779048"/>
              <a:ext cx="149" cy="149"/>
            </a:xfrm>
            <a:custGeom>
              <a:rect b="b" l="l" r="r" t="t"/>
              <a:pathLst>
                <a:path extrusionOk="0" h="11" w="11">
                  <a:moveTo>
                    <a:pt x="0" y="11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9" name="Google Shape;1629;p145"/>
            <p:cNvSpPr/>
            <p:nvPr/>
          </p:nvSpPr>
          <p:spPr>
            <a:xfrm>
              <a:off x="2314530" y="1778519"/>
              <a:ext cx="204" cy="149"/>
            </a:xfrm>
            <a:custGeom>
              <a:rect b="b" l="l" r="r" t="t"/>
              <a:pathLst>
                <a:path extrusionOk="0" h="11" w="15">
                  <a:moveTo>
                    <a:pt x="0" y="11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0" name="Google Shape;1630;p145"/>
            <p:cNvSpPr/>
            <p:nvPr/>
          </p:nvSpPr>
          <p:spPr>
            <a:xfrm>
              <a:off x="2313811" y="1771676"/>
              <a:ext cx="244" cy="149"/>
            </a:xfrm>
            <a:custGeom>
              <a:rect b="b" l="l" r="r" t="t"/>
              <a:pathLst>
                <a:path extrusionOk="0" h="11" w="18">
                  <a:moveTo>
                    <a:pt x="18" y="1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1" name="Google Shape;1631;p145"/>
            <p:cNvSpPr/>
            <p:nvPr/>
          </p:nvSpPr>
          <p:spPr>
            <a:xfrm>
              <a:off x="2314096" y="1771866"/>
              <a:ext cx="448" cy="299"/>
            </a:xfrm>
            <a:custGeom>
              <a:rect b="b" l="l" r="r" t="t"/>
              <a:pathLst>
                <a:path extrusionOk="0" h="22" w="33">
                  <a:moveTo>
                    <a:pt x="32" y="21"/>
                  </a:moveTo>
                  <a:cubicBezTo>
                    <a:pt x="22" y="11"/>
                    <a:pt x="11" y="4"/>
                    <a:pt x="1" y="0"/>
                  </a:cubicBezTo>
                  <a:cubicBezTo>
                    <a:pt x="11" y="4"/>
                    <a:pt x="22" y="11"/>
                    <a:pt x="32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2" name="Google Shape;1632;p145"/>
            <p:cNvSpPr/>
            <p:nvPr/>
          </p:nvSpPr>
          <p:spPr>
            <a:xfrm>
              <a:off x="2315386" y="1773006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3" name="Google Shape;1633;p145"/>
            <p:cNvSpPr/>
            <p:nvPr/>
          </p:nvSpPr>
          <p:spPr>
            <a:xfrm>
              <a:off x="2315236" y="1772816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4" name="Google Shape;1634;p145"/>
            <p:cNvSpPr/>
            <p:nvPr/>
          </p:nvSpPr>
          <p:spPr>
            <a:xfrm>
              <a:off x="2315046" y="1772572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8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5" name="Google Shape;1635;p145"/>
            <p:cNvSpPr/>
            <p:nvPr/>
          </p:nvSpPr>
          <p:spPr>
            <a:xfrm>
              <a:off x="2314286" y="1778709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" y="15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6" name="Google Shape;1636;p145"/>
            <p:cNvSpPr/>
            <p:nvPr/>
          </p:nvSpPr>
          <p:spPr>
            <a:xfrm>
              <a:off x="2310769" y="1783081"/>
              <a:ext cx="339" cy="543"/>
            </a:xfrm>
            <a:custGeom>
              <a:rect b="b" l="l" r="r" t="t"/>
              <a:pathLst>
                <a:path extrusionOk="0" h="40" w="25">
                  <a:moveTo>
                    <a:pt x="0" y="39"/>
                  </a:moveTo>
                  <a:lnTo>
                    <a:pt x="2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7" name="Google Shape;1637;p145"/>
            <p:cNvSpPr/>
            <p:nvPr/>
          </p:nvSpPr>
          <p:spPr>
            <a:xfrm>
              <a:off x="2310335" y="1783651"/>
              <a:ext cx="394" cy="638"/>
            </a:xfrm>
            <a:custGeom>
              <a:rect b="b" l="l" r="r" t="t"/>
              <a:pathLst>
                <a:path extrusionOk="0" h="47" w="29">
                  <a:moveTo>
                    <a:pt x="1" y="46"/>
                  </a:moveTo>
                  <a:lnTo>
                    <a:pt x="2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8" name="Google Shape;1638;p145"/>
            <p:cNvSpPr/>
            <p:nvPr/>
          </p:nvSpPr>
          <p:spPr>
            <a:xfrm>
              <a:off x="2309669" y="1784982"/>
              <a:ext cx="258" cy="394"/>
            </a:xfrm>
            <a:custGeom>
              <a:rect b="b" l="l" r="r" t="t"/>
              <a:pathLst>
                <a:path extrusionOk="0" h="29" w="19">
                  <a:moveTo>
                    <a:pt x="1" y="29"/>
                  </a:moveTo>
                  <a:lnTo>
                    <a:pt x="1" y="29"/>
                  </a:ln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9" name="Google Shape;1639;p145"/>
            <p:cNvSpPr/>
            <p:nvPr/>
          </p:nvSpPr>
          <p:spPr>
            <a:xfrm>
              <a:off x="2313430" y="1779659"/>
              <a:ext cx="204" cy="258"/>
            </a:xfrm>
            <a:custGeom>
              <a:rect b="b" l="l" r="r" t="t"/>
              <a:pathLst>
                <a:path extrusionOk="0" h="19" w="15">
                  <a:moveTo>
                    <a:pt x="1" y="18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0" name="Google Shape;1640;p145"/>
            <p:cNvSpPr/>
            <p:nvPr/>
          </p:nvSpPr>
          <p:spPr>
            <a:xfrm>
              <a:off x="2311190" y="1782511"/>
              <a:ext cx="299" cy="394"/>
            </a:xfrm>
            <a:custGeom>
              <a:rect b="b" l="l" r="r" t="t"/>
              <a:pathLst>
                <a:path extrusionOk="0" h="29" w="22">
                  <a:moveTo>
                    <a:pt x="1" y="29"/>
                  </a:moveTo>
                  <a:lnTo>
                    <a:pt x="22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1" name="Google Shape;1641;p145"/>
            <p:cNvSpPr/>
            <p:nvPr/>
          </p:nvSpPr>
          <p:spPr>
            <a:xfrm>
              <a:off x="2314856" y="1772382"/>
              <a:ext cx="109" cy="109"/>
            </a:xfrm>
            <a:custGeom>
              <a:rect b="b" l="l" r="r" t="t"/>
              <a:pathLst>
                <a:path extrusionOk="0" h="8" w="8">
                  <a:moveTo>
                    <a:pt x="1" y="1"/>
                  </a:moveTo>
                  <a:lnTo>
                    <a:pt x="8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2" name="Google Shape;1642;p145"/>
            <p:cNvSpPr/>
            <p:nvPr/>
          </p:nvSpPr>
          <p:spPr>
            <a:xfrm>
              <a:off x="2313091" y="1780094"/>
              <a:ext cx="258" cy="244"/>
            </a:xfrm>
            <a:custGeom>
              <a:rect b="b" l="l" r="r" t="t"/>
              <a:pathLst>
                <a:path extrusionOk="0" h="18" w="19">
                  <a:moveTo>
                    <a:pt x="1" y="18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3" name="Google Shape;1643;p145"/>
            <p:cNvSpPr/>
            <p:nvPr/>
          </p:nvSpPr>
          <p:spPr>
            <a:xfrm>
              <a:off x="2312765" y="1780515"/>
              <a:ext cx="244" cy="299"/>
            </a:xfrm>
            <a:custGeom>
              <a:rect b="b" l="l" r="r" t="t"/>
              <a:pathLst>
                <a:path extrusionOk="0" h="22" w="18">
                  <a:moveTo>
                    <a:pt x="0" y="22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4" name="Google Shape;1644;p145"/>
            <p:cNvSpPr/>
            <p:nvPr/>
          </p:nvSpPr>
          <p:spPr>
            <a:xfrm>
              <a:off x="2312385" y="1780990"/>
              <a:ext cx="244" cy="299"/>
            </a:xfrm>
            <a:custGeom>
              <a:rect b="b" l="l" r="r" t="t"/>
              <a:pathLst>
                <a:path extrusionOk="0" h="22" w="18">
                  <a:moveTo>
                    <a:pt x="0" y="22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5" name="Google Shape;1645;p145"/>
            <p:cNvSpPr/>
            <p:nvPr/>
          </p:nvSpPr>
          <p:spPr>
            <a:xfrm>
              <a:off x="2312005" y="1781465"/>
              <a:ext cx="244" cy="353"/>
            </a:xfrm>
            <a:custGeom>
              <a:rect b="b" l="l" r="r" t="t"/>
              <a:pathLst>
                <a:path extrusionOk="0" h="26" w="18">
                  <a:moveTo>
                    <a:pt x="0" y="25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6" name="Google Shape;1646;p145"/>
            <p:cNvSpPr/>
            <p:nvPr/>
          </p:nvSpPr>
          <p:spPr>
            <a:xfrm>
              <a:off x="2311625" y="1781995"/>
              <a:ext cx="244" cy="339"/>
            </a:xfrm>
            <a:custGeom>
              <a:rect b="b" l="l" r="r" t="t"/>
              <a:pathLst>
                <a:path extrusionOk="0" h="25" w="18">
                  <a:moveTo>
                    <a:pt x="0" y="25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7" name="Google Shape;1647;p145"/>
            <p:cNvSpPr/>
            <p:nvPr/>
          </p:nvSpPr>
          <p:spPr>
            <a:xfrm>
              <a:off x="2309955" y="1784276"/>
              <a:ext cx="394" cy="584"/>
            </a:xfrm>
            <a:custGeom>
              <a:rect b="b" l="l" r="r" t="t"/>
              <a:pathLst>
                <a:path extrusionOk="0" h="43" w="29">
                  <a:moveTo>
                    <a:pt x="1" y="42"/>
                  </a:moveTo>
                  <a:lnTo>
                    <a:pt x="29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8" name="Google Shape;1648;p145"/>
            <p:cNvSpPr/>
            <p:nvPr/>
          </p:nvSpPr>
          <p:spPr>
            <a:xfrm>
              <a:off x="2312141" y="1771241"/>
              <a:ext cx="394" cy="68"/>
            </a:xfrm>
            <a:custGeom>
              <a:rect b="b" l="l" r="r" t="t"/>
              <a:pathLst>
                <a:path extrusionOk="0" h="5" w="29">
                  <a:moveTo>
                    <a:pt x="29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9" name="Google Shape;1649;p145"/>
            <p:cNvSpPr/>
            <p:nvPr/>
          </p:nvSpPr>
          <p:spPr>
            <a:xfrm>
              <a:off x="2312616" y="1771296"/>
              <a:ext cx="353" cy="109"/>
            </a:xfrm>
            <a:custGeom>
              <a:rect b="b" l="l" r="r" t="t"/>
              <a:pathLst>
                <a:path extrusionOk="0" h="8" w="26">
                  <a:moveTo>
                    <a:pt x="25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0" name="Google Shape;1650;p145"/>
            <p:cNvSpPr/>
            <p:nvPr/>
          </p:nvSpPr>
          <p:spPr>
            <a:xfrm>
              <a:off x="2311665" y="1771146"/>
              <a:ext cx="394" cy="68"/>
            </a:xfrm>
            <a:custGeom>
              <a:rect b="b" l="l" r="r" t="t"/>
              <a:pathLst>
                <a:path extrusionOk="0" h="5" w="29">
                  <a:moveTo>
                    <a:pt x="29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1" name="Google Shape;1651;p145"/>
            <p:cNvSpPr/>
            <p:nvPr/>
          </p:nvSpPr>
          <p:spPr>
            <a:xfrm>
              <a:off x="2313050" y="1771431"/>
              <a:ext cx="299" cy="109"/>
            </a:xfrm>
            <a:custGeom>
              <a:rect b="b" l="l" r="r" t="t"/>
              <a:pathLst>
                <a:path extrusionOk="0" h="8" w="22">
                  <a:moveTo>
                    <a:pt x="21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2" name="Google Shape;1652;p145"/>
            <p:cNvSpPr/>
            <p:nvPr/>
          </p:nvSpPr>
          <p:spPr>
            <a:xfrm>
              <a:off x="2978891" y="1743340"/>
              <a:ext cx="24684" cy="32355"/>
            </a:xfrm>
            <a:custGeom>
              <a:rect b="b" l="l" r="r" t="t"/>
              <a:pathLst>
                <a:path extrusionOk="0" h="2383" w="1818">
                  <a:moveTo>
                    <a:pt x="1135" y="1"/>
                  </a:moveTo>
                  <a:lnTo>
                    <a:pt x="1114" y="15"/>
                  </a:lnTo>
                  <a:lnTo>
                    <a:pt x="1103" y="22"/>
                  </a:lnTo>
                  <a:cubicBezTo>
                    <a:pt x="1089" y="29"/>
                    <a:pt x="1079" y="32"/>
                    <a:pt x="1065" y="39"/>
                  </a:cubicBezTo>
                  <a:lnTo>
                    <a:pt x="1058" y="43"/>
                  </a:lnTo>
                  <a:lnTo>
                    <a:pt x="1030" y="57"/>
                  </a:lnTo>
                  <a:lnTo>
                    <a:pt x="1016" y="60"/>
                  </a:lnTo>
                  <a:lnTo>
                    <a:pt x="991" y="67"/>
                  </a:lnTo>
                  <a:lnTo>
                    <a:pt x="977" y="71"/>
                  </a:lnTo>
                  <a:lnTo>
                    <a:pt x="953" y="78"/>
                  </a:lnTo>
                  <a:lnTo>
                    <a:pt x="935" y="81"/>
                  </a:lnTo>
                  <a:lnTo>
                    <a:pt x="911" y="85"/>
                  </a:lnTo>
                  <a:lnTo>
                    <a:pt x="851" y="85"/>
                  </a:lnTo>
                  <a:cubicBezTo>
                    <a:pt x="536" y="85"/>
                    <a:pt x="434" y="141"/>
                    <a:pt x="403" y="172"/>
                  </a:cubicBezTo>
                  <a:cubicBezTo>
                    <a:pt x="354" y="211"/>
                    <a:pt x="305" y="249"/>
                    <a:pt x="256" y="284"/>
                  </a:cubicBezTo>
                  <a:lnTo>
                    <a:pt x="196" y="330"/>
                  </a:lnTo>
                  <a:lnTo>
                    <a:pt x="182" y="340"/>
                  </a:lnTo>
                  <a:cubicBezTo>
                    <a:pt x="161" y="354"/>
                    <a:pt x="137" y="372"/>
                    <a:pt x="116" y="386"/>
                  </a:cubicBezTo>
                  <a:cubicBezTo>
                    <a:pt x="130" y="414"/>
                    <a:pt x="137" y="445"/>
                    <a:pt x="144" y="473"/>
                  </a:cubicBezTo>
                  <a:cubicBezTo>
                    <a:pt x="168" y="561"/>
                    <a:pt x="182" y="593"/>
                    <a:pt x="210" y="593"/>
                  </a:cubicBezTo>
                  <a:cubicBezTo>
                    <a:pt x="364" y="603"/>
                    <a:pt x="445" y="782"/>
                    <a:pt x="347" y="904"/>
                  </a:cubicBezTo>
                  <a:cubicBezTo>
                    <a:pt x="313" y="943"/>
                    <a:pt x="264" y="965"/>
                    <a:pt x="212" y="965"/>
                  </a:cubicBezTo>
                  <a:cubicBezTo>
                    <a:pt x="194" y="965"/>
                    <a:pt x="176" y="962"/>
                    <a:pt x="158" y="957"/>
                  </a:cubicBezTo>
                  <a:cubicBezTo>
                    <a:pt x="152" y="955"/>
                    <a:pt x="146" y="955"/>
                    <a:pt x="142" y="955"/>
                  </a:cubicBezTo>
                  <a:cubicBezTo>
                    <a:pt x="122" y="955"/>
                    <a:pt x="115" y="964"/>
                    <a:pt x="112" y="967"/>
                  </a:cubicBezTo>
                  <a:cubicBezTo>
                    <a:pt x="77" y="1020"/>
                    <a:pt x="91" y="1188"/>
                    <a:pt x="203" y="1359"/>
                  </a:cubicBezTo>
                  <a:cubicBezTo>
                    <a:pt x="315" y="1531"/>
                    <a:pt x="193" y="1716"/>
                    <a:pt x="102" y="1846"/>
                  </a:cubicBezTo>
                  <a:cubicBezTo>
                    <a:pt x="60" y="1905"/>
                    <a:pt x="0" y="1993"/>
                    <a:pt x="18" y="2010"/>
                  </a:cubicBezTo>
                  <a:cubicBezTo>
                    <a:pt x="116" y="2108"/>
                    <a:pt x="109" y="2220"/>
                    <a:pt x="102" y="2301"/>
                  </a:cubicBezTo>
                  <a:cubicBezTo>
                    <a:pt x="98" y="2325"/>
                    <a:pt x="98" y="2350"/>
                    <a:pt x="102" y="2378"/>
                  </a:cubicBezTo>
                  <a:cubicBezTo>
                    <a:pt x="113" y="2381"/>
                    <a:pt x="130" y="2383"/>
                    <a:pt x="151" y="2383"/>
                  </a:cubicBezTo>
                  <a:cubicBezTo>
                    <a:pt x="325" y="2383"/>
                    <a:pt x="810" y="2278"/>
                    <a:pt x="1047" y="2035"/>
                  </a:cubicBezTo>
                  <a:cubicBezTo>
                    <a:pt x="1256" y="1821"/>
                    <a:pt x="1372" y="1762"/>
                    <a:pt x="1482" y="1762"/>
                  </a:cubicBezTo>
                  <a:cubicBezTo>
                    <a:pt x="1528" y="1762"/>
                    <a:pt x="1574" y="1773"/>
                    <a:pt x="1625" y="1786"/>
                  </a:cubicBezTo>
                  <a:lnTo>
                    <a:pt x="1646" y="1793"/>
                  </a:lnTo>
                  <a:cubicBezTo>
                    <a:pt x="1657" y="1796"/>
                    <a:pt x="1669" y="1798"/>
                    <a:pt x="1680" y="1798"/>
                  </a:cubicBezTo>
                  <a:cubicBezTo>
                    <a:pt x="1724" y="1798"/>
                    <a:pt x="1765" y="1776"/>
                    <a:pt x="1793" y="1737"/>
                  </a:cubicBezTo>
                  <a:cubicBezTo>
                    <a:pt x="1814" y="1716"/>
                    <a:pt x="1817" y="1681"/>
                    <a:pt x="1800" y="1657"/>
                  </a:cubicBezTo>
                  <a:cubicBezTo>
                    <a:pt x="1709" y="1520"/>
                    <a:pt x="1618" y="1198"/>
                    <a:pt x="1642" y="827"/>
                  </a:cubicBezTo>
                  <a:cubicBezTo>
                    <a:pt x="1653" y="673"/>
                    <a:pt x="1464" y="368"/>
                    <a:pt x="113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3" name="Google Shape;1653;p145"/>
            <p:cNvSpPr/>
            <p:nvPr/>
          </p:nvSpPr>
          <p:spPr>
            <a:xfrm>
              <a:off x="2700253" y="1844234"/>
              <a:ext cx="29287" cy="39198"/>
            </a:xfrm>
            <a:custGeom>
              <a:rect b="b" l="l" r="r" t="t"/>
              <a:pathLst>
                <a:path extrusionOk="0" h="2887" w="2157">
                  <a:moveTo>
                    <a:pt x="121" y="0"/>
                  </a:moveTo>
                  <a:cubicBezTo>
                    <a:pt x="98" y="0"/>
                    <a:pt x="76" y="25"/>
                    <a:pt x="28" y="90"/>
                  </a:cubicBezTo>
                  <a:cubicBezTo>
                    <a:pt x="18" y="104"/>
                    <a:pt x="0" y="132"/>
                    <a:pt x="4" y="149"/>
                  </a:cubicBezTo>
                  <a:cubicBezTo>
                    <a:pt x="14" y="188"/>
                    <a:pt x="105" y="233"/>
                    <a:pt x="175" y="261"/>
                  </a:cubicBezTo>
                  <a:cubicBezTo>
                    <a:pt x="291" y="314"/>
                    <a:pt x="445" y="387"/>
                    <a:pt x="399" y="531"/>
                  </a:cubicBezTo>
                  <a:cubicBezTo>
                    <a:pt x="350" y="674"/>
                    <a:pt x="249" y="688"/>
                    <a:pt x="182" y="702"/>
                  </a:cubicBezTo>
                  <a:cubicBezTo>
                    <a:pt x="116" y="713"/>
                    <a:pt x="112" y="720"/>
                    <a:pt x="105" y="751"/>
                  </a:cubicBezTo>
                  <a:cubicBezTo>
                    <a:pt x="81" y="881"/>
                    <a:pt x="130" y="1252"/>
                    <a:pt x="214" y="1487"/>
                  </a:cubicBezTo>
                  <a:cubicBezTo>
                    <a:pt x="221" y="1501"/>
                    <a:pt x="228" y="1518"/>
                    <a:pt x="235" y="1529"/>
                  </a:cubicBezTo>
                  <a:lnTo>
                    <a:pt x="242" y="1550"/>
                  </a:lnTo>
                  <a:lnTo>
                    <a:pt x="249" y="1564"/>
                  </a:lnTo>
                  <a:lnTo>
                    <a:pt x="256" y="1585"/>
                  </a:lnTo>
                  <a:lnTo>
                    <a:pt x="263" y="1606"/>
                  </a:lnTo>
                  <a:lnTo>
                    <a:pt x="270" y="1630"/>
                  </a:lnTo>
                  <a:lnTo>
                    <a:pt x="277" y="1651"/>
                  </a:lnTo>
                  <a:lnTo>
                    <a:pt x="287" y="1676"/>
                  </a:lnTo>
                  <a:lnTo>
                    <a:pt x="294" y="1704"/>
                  </a:lnTo>
                  <a:lnTo>
                    <a:pt x="301" y="1728"/>
                  </a:lnTo>
                  <a:lnTo>
                    <a:pt x="308" y="1760"/>
                  </a:lnTo>
                  <a:lnTo>
                    <a:pt x="319" y="1788"/>
                  </a:lnTo>
                  <a:lnTo>
                    <a:pt x="326" y="1816"/>
                  </a:lnTo>
                  <a:lnTo>
                    <a:pt x="333" y="1847"/>
                  </a:lnTo>
                  <a:lnTo>
                    <a:pt x="340" y="1879"/>
                  </a:lnTo>
                  <a:lnTo>
                    <a:pt x="347" y="1910"/>
                  </a:lnTo>
                  <a:lnTo>
                    <a:pt x="354" y="1945"/>
                  </a:lnTo>
                  <a:lnTo>
                    <a:pt x="361" y="1977"/>
                  </a:lnTo>
                  <a:lnTo>
                    <a:pt x="368" y="2012"/>
                  </a:lnTo>
                  <a:lnTo>
                    <a:pt x="375" y="2043"/>
                  </a:lnTo>
                  <a:lnTo>
                    <a:pt x="382" y="2082"/>
                  </a:lnTo>
                  <a:cubicBezTo>
                    <a:pt x="385" y="2092"/>
                    <a:pt x="385" y="2103"/>
                    <a:pt x="389" y="2113"/>
                  </a:cubicBezTo>
                  <a:cubicBezTo>
                    <a:pt x="389" y="2127"/>
                    <a:pt x="392" y="2141"/>
                    <a:pt x="392" y="2152"/>
                  </a:cubicBezTo>
                  <a:cubicBezTo>
                    <a:pt x="396" y="2166"/>
                    <a:pt x="396" y="2176"/>
                    <a:pt x="399" y="2187"/>
                  </a:cubicBezTo>
                  <a:cubicBezTo>
                    <a:pt x="399" y="2197"/>
                    <a:pt x="403" y="2215"/>
                    <a:pt x="406" y="2225"/>
                  </a:cubicBezTo>
                  <a:cubicBezTo>
                    <a:pt x="406" y="2239"/>
                    <a:pt x="410" y="2250"/>
                    <a:pt x="410" y="2260"/>
                  </a:cubicBezTo>
                  <a:cubicBezTo>
                    <a:pt x="410" y="2271"/>
                    <a:pt x="413" y="2288"/>
                    <a:pt x="413" y="2306"/>
                  </a:cubicBezTo>
                  <a:lnTo>
                    <a:pt x="417" y="2341"/>
                  </a:lnTo>
                  <a:cubicBezTo>
                    <a:pt x="417" y="2362"/>
                    <a:pt x="424" y="2383"/>
                    <a:pt x="424" y="2404"/>
                  </a:cubicBezTo>
                  <a:lnTo>
                    <a:pt x="424" y="2435"/>
                  </a:lnTo>
                  <a:cubicBezTo>
                    <a:pt x="424" y="2446"/>
                    <a:pt x="424" y="2460"/>
                    <a:pt x="427" y="2470"/>
                  </a:cubicBezTo>
                  <a:cubicBezTo>
                    <a:pt x="452" y="2463"/>
                    <a:pt x="480" y="2453"/>
                    <a:pt x="501" y="2442"/>
                  </a:cubicBezTo>
                  <a:cubicBezTo>
                    <a:pt x="574" y="2411"/>
                    <a:pt x="652" y="2393"/>
                    <a:pt x="729" y="2390"/>
                  </a:cubicBezTo>
                  <a:cubicBezTo>
                    <a:pt x="1086" y="2390"/>
                    <a:pt x="1096" y="2278"/>
                    <a:pt x="1100" y="2239"/>
                  </a:cubicBezTo>
                  <a:cubicBezTo>
                    <a:pt x="1114" y="2113"/>
                    <a:pt x="1187" y="2001"/>
                    <a:pt x="1299" y="1938"/>
                  </a:cubicBezTo>
                  <a:cubicBezTo>
                    <a:pt x="1341" y="1914"/>
                    <a:pt x="1390" y="1900"/>
                    <a:pt x="1439" y="1900"/>
                  </a:cubicBezTo>
                  <a:cubicBezTo>
                    <a:pt x="1471" y="1900"/>
                    <a:pt x="1499" y="1907"/>
                    <a:pt x="1527" y="1921"/>
                  </a:cubicBezTo>
                  <a:cubicBezTo>
                    <a:pt x="1677" y="1994"/>
                    <a:pt x="1845" y="2488"/>
                    <a:pt x="1856" y="2719"/>
                  </a:cubicBezTo>
                  <a:cubicBezTo>
                    <a:pt x="1859" y="2778"/>
                    <a:pt x="1873" y="2834"/>
                    <a:pt x="1898" y="2887"/>
                  </a:cubicBezTo>
                  <a:lnTo>
                    <a:pt x="1901" y="2883"/>
                  </a:lnTo>
                  <a:lnTo>
                    <a:pt x="1929" y="2862"/>
                  </a:lnTo>
                  <a:lnTo>
                    <a:pt x="1933" y="2859"/>
                  </a:lnTo>
                  <a:lnTo>
                    <a:pt x="1961" y="2838"/>
                  </a:lnTo>
                  <a:lnTo>
                    <a:pt x="1971" y="2827"/>
                  </a:lnTo>
                  <a:lnTo>
                    <a:pt x="1985" y="2817"/>
                  </a:lnTo>
                  <a:lnTo>
                    <a:pt x="1996" y="2810"/>
                  </a:lnTo>
                  <a:lnTo>
                    <a:pt x="2003" y="2806"/>
                  </a:lnTo>
                  <a:lnTo>
                    <a:pt x="2013" y="2799"/>
                  </a:lnTo>
                  <a:cubicBezTo>
                    <a:pt x="2041" y="2677"/>
                    <a:pt x="2090" y="2565"/>
                    <a:pt x="2157" y="2460"/>
                  </a:cubicBezTo>
                  <a:lnTo>
                    <a:pt x="2150" y="2425"/>
                  </a:lnTo>
                  <a:cubicBezTo>
                    <a:pt x="2150" y="2411"/>
                    <a:pt x="2146" y="2390"/>
                    <a:pt x="2143" y="2365"/>
                  </a:cubicBezTo>
                  <a:lnTo>
                    <a:pt x="2132" y="2313"/>
                  </a:lnTo>
                  <a:lnTo>
                    <a:pt x="2125" y="2257"/>
                  </a:lnTo>
                  <a:lnTo>
                    <a:pt x="2115" y="2194"/>
                  </a:lnTo>
                  <a:lnTo>
                    <a:pt x="2108" y="2148"/>
                  </a:lnTo>
                  <a:lnTo>
                    <a:pt x="2090" y="2047"/>
                  </a:lnTo>
                  <a:cubicBezTo>
                    <a:pt x="2059" y="1844"/>
                    <a:pt x="2024" y="1620"/>
                    <a:pt x="1992" y="1522"/>
                  </a:cubicBezTo>
                  <a:cubicBezTo>
                    <a:pt x="1971" y="1553"/>
                    <a:pt x="1943" y="1602"/>
                    <a:pt x="1922" y="1637"/>
                  </a:cubicBezTo>
                  <a:cubicBezTo>
                    <a:pt x="1845" y="1770"/>
                    <a:pt x="1758" y="1924"/>
                    <a:pt x="1634" y="1924"/>
                  </a:cubicBezTo>
                  <a:cubicBezTo>
                    <a:pt x="1624" y="1924"/>
                    <a:pt x="1614" y="1923"/>
                    <a:pt x="1604" y="1921"/>
                  </a:cubicBezTo>
                  <a:cubicBezTo>
                    <a:pt x="1453" y="1889"/>
                    <a:pt x="1418" y="1651"/>
                    <a:pt x="1436" y="1497"/>
                  </a:cubicBezTo>
                  <a:cubicBezTo>
                    <a:pt x="1453" y="1311"/>
                    <a:pt x="1534" y="1199"/>
                    <a:pt x="1649" y="1199"/>
                  </a:cubicBezTo>
                  <a:cubicBezTo>
                    <a:pt x="1789" y="1199"/>
                    <a:pt x="2010" y="821"/>
                    <a:pt x="2010" y="709"/>
                  </a:cubicBezTo>
                  <a:cubicBezTo>
                    <a:pt x="2010" y="643"/>
                    <a:pt x="1821" y="643"/>
                    <a:pt x="1681" y="643"/>
                  </a:cubicBezTo>
                  <a:cubicBezTo>
                    <a:pt x="1488" y="643"/>
                    <a:pt x="1068" y="674"/>
                    <a:pt x="1065" y="674"/>
                  </a:cubicBezTo>
                  <a:lnTo>
                    <a:pt x="1051" y="674"/>
                  </a:lnTo>
                  <a:lnTo>
                    <a:pt x="1037" y="671"/>
                  </a:lnTo>
                  <a:cubicBezTo>
                    <a:pt x="1005" y="657"/>
                    <a:pt x="729" y="548"/>
                    <a:pt x="729" y="345"/>
                  </a:cubicBezTo>
                  <a:cubicBezTo>
                    <a:pt x="729" y="195"/>
                    <a:pt x="631" y="118"/>
                    <a:pt x="434" y="118"/>
                  </a:cubicBezTo>
                  <a:cubicBezTo>
                    <a:pt x="343" y="114"/>
                    <a:pt x="252" y="86"/>
                    <a:pt x="179" y="30"/>
                  </a:cubicBezTo>
                  <a:cubicBezTo>
                    <a:pt x="153" y="12"/>
                    <a:pt x="137" y="0"/>
                    <a:pt x="12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4" name="Google Shape;1654;p145"/>
            <p:cNvSpPr/>
            <p:nvPr/>
          </p:nvSpPr>
          <p:spPr>
            <a:xfrm>
              <a:off x="2556128" y="1768064"/>
              <a:ext cx="203975" cy="215624"/>
            </a:xfrm>
            <a:custGeom>
              <a:rect b="b" l="l" r="r" t="t"/>
              <a:pathLst>
                <a:path extrusionOk="0" h="15881" w="15023">
                  <a:moveTo>
                    <a:pt x="5109" y="0"/>
                  </a:moveTo>
                  <a:lnTo>
                    <a:pt x="4958" y="14"/>
                  </a:lnTo>
                  <a:cubicBezTo>
                    <a:pt x="4951" y="35"/>
                    <a:pt x="4940" y="60"/>
                    <a:pt x="4933" y="81"/>
                  </a:cubicBezTo>
                  <a:lnTo>
                    <a:pt x="4923" y="105"/>
                  </a:lnTo>
                  <a:cubicBezTo>
                    <a:pt x="4891" y="175"/>
                    <a:pt x="4860" y="238"/>
                    <a:pt x="4818" y="301"/>
                  </a:cubicBezTo>
                  <a:cubicBezTo>
                    <a:pt x="4769" y="378"/>
                    <a:pt x="4741" y="396"/>
                    <a:pt x="4727" y="403"/>
                  </a:cubicBezTo>
                  <a:cubicBezTo>
                    <a:pt x="4674" y="424"/>
                    <a:pt x="4622" y="441"/>
                    <a:pt x="4569" y="459"/>
                  </a:cubicBezTo>
                  <a:cubicBezTo>
                    <a:pt x="4450" y="497"/>
                    <a:pt x="4286" y="546"/>
                    <a:pt x="4195" y="613"/>
                  </a:cubicBezTo>
                  <a:cubicBezTo>
                    <a:pt x="4163" y="634"/>
                    <a:pt x="4128" y="644"/>
                    <a:pt x="4093" y="648"/>
                  </a:cubicBezTo>
                  <a:lnTo>
                    <a:pt x="4065" y="648"/>
                  </a:lnTo>
                  <a:cubicBezTo>
                    <a:pt x="4061" y="648"/>
                    <a:pt x="4057" y="648"/>
                    <a:pt x="4053" y="648"/>
                  </a:cubicBezTo>
                  <a:cubicBezTo>
                    <a:pt x="3947" y="648"/>
                    <a:pt x="3815" y="604"/>
                    <a:pt x="3677" y="557"/>
                  </a:cubicBezTo>
                  <a:cubicBezTo>
                    <a:pt x="3600" y="532"/>
                    <a:pt x="3519" y="504"/>
                    <a:pt x="3449" y="487"/>
                  </a:cubicBezTo>
                  <a:cubicBezTo>
                    <a:pt x="3411" y="480"/>
                    <a:pt x="3376" y="473"/>
                    <a:pt x="3337" y="473"/>
                  </a:cubicBezTo>
                  <a:cubicBezTo>
                    <a:pt x="3204" y="473"/>
                    <a:pt x="3106" y="564"/>
                    <a:pt x="3089" y="627"/>
                  </a:cubicBezTo>
                  <a:cubicBezTo>
                    <a:pt x="3089" y="634"/>
                    <a:pt x="3082" y="648"/>
                    <a:pt x="3089" y="651"/>
                  </a:cubicBezTo>
                  <a:cubicBezTo>
                    <a:pt x="3215" y="728"/>
                    <a:pt x="3215" y="1068"/>
                    <a:pt x="3208" y="1222"/>
                  </a:cubicBezTo>
                  <a:cubicBezTo>
                    <a:pt x="3258" y="1445"/>
                    <a:pt x="3368" y="1682"/>
                    <a:pt x="3442" y="1682"/>
                  </a:cubicBezTo>
                  <a:cubicBezTo>
                    <a:pt x="3444" y="1682"/>
                    <a:pt x="3447" y="1681"/>
                    <a:pt x="3449" y="1681"/>
                  </a:cubicBezTo>
                  <a:cubicBezTo>
                    <a:pt x="3468" y="1677"/>
                    <a:pt x="3488" y="1675"/>
                    <a:pt x="3507" y="1675"/>
                  </a:cubicBezTo>
                  <a:cubicBezTo>
                    <a:pt x="3658" y="1675"/>
                    <a:pt x="3820" y="1786"/>
                    <a:pt x="3845" y="1891"/>
                  </a:cubicBezTo>
                  <a:cubicBezTo>
                    <a:pt x="3862" y="1964"/>
                    <a:pt x="3813" y="2038"/>
                    <a:pt x="3736" y="2045"/>
                  </a:cubicBezTo>
                  <a:cubicBezTo>
                    <a:pt x="3596" y="2083"/>
                    <a:pt x="3526" y="2255"/>
                    <a:pt x="3505" y="2402"/>
                  </a:cubicBezTo>
                  <a:cubicBezTo>
                    <a:pt x="3502" y="2447"/>
                    <a:pt x="3498" y="2493"/>
                    <a:pt x="3498" y="2538"/>
                  </a:cubicBezTo>
                  <a:cubicBezTo>
                    <a:pt x="3495" y="2682"/>
                    <a:pt x="3491" y="2843"/>
                    <a:pt x="3344" y="2868"/>
                  </a:cubicBezTo>
                  <a:cubicBezTo>
                    <a:pt x="3225" y="2889"/>
                    <a:pt x="3141" y="2917"/>
                    <a:pt x="3141" y="3106"/>
                  </a:cubicBezTo>
                  <a:cubicBezTo>
                    <a:pt x="3141" y="3309"/>
                    <a:pt x="2977" y="3347"/>
                    <a:pt x="2882" y="3372"/>
                  </a:cubicBezTo>
                  <a:cubicBezTo>
                    <a:pt x="2854" y="3379"/>
                    <a:pt x="2829" y="3386"/>
                    <a:pt x="2808" y="3396"/>
                  </a:cubicBezTo>
                  <a:cubicBezTo>
                    <a:pt x="2794" y="3421"/>
                    <a:pt x="2770" y="3508"/>
                    <a:pt x="2742" y="3592"/>
                  </a:cubicBezTo>
                  <a:cubicBezTo>
                    <a:pt x="2675" y="3802"/>
                    <a:pt x="2630" y="3946"/>
                    <a:pt x="2581" y="3995"/>
                  </a:cubicBezTo>
                  <a:cubicBezTo>
                    <a:pt x="2549" y="4026"/>
                    <a:pt x="2493" y="4044"/>
                    <a:pt x="2416" y="4068"/>
                  </a:cubicBezTo>
                  <a:cubicBezTo>
                    <a:pt x="2308" y="4103"/>
                    <a:pt x="2157" y="4149"/>
                    <a:pt x="2147" y="4236"/>
                  </a:cubicBezTo>
                  <a:cubicBezTo>
                    <a:pt x="2122" y="4401"/>
                    <a:pt x="2038" y="4551"/>
                    <a:pt x="1912" y="4660"/>
                  </a:cubicBezTo>
                  <a:cubicBezTo>
                    <a:pt x="1877" y="4689"/>
                    <a:pt x="1835" y="4704"/>
                    <a:pt x="1791" y="4704"/>
                  </a:cubicBezTo>
                  <a:cubicBezTo>
                    <a:pt x="1783" y="4704"/>
                    <a:pt x="1774" y="4703"/>
                    <a:pt x="1765" y="4702"/>
                  </a:cubicBezTo>
                  <a:cubicBezTo>
                    <a:pt x="1744" y="4698"/>
                    <a:pt x="1720" y="4691"/>
                    <a:pt x="1695" y="4684"/>
                  </a:cubicBezTo>
                  <a:cubicBezTo>
                    <a:pt x="1630" y="4667"/>
                    <a:pt x="1581" y="4656"/>
                    <a:pt x="1544" y="4656"/>
                  </a:cubicBezTo>
                  <a:cubicBezTo>
                    <a:pt x="1507" y="4656"/>
                    <a:pt x="1483" y="4667"/>
                    <a:pt x="1471" y="4691"/>
                  </a:cubicBezTo>
                  <a:cubicBezTo>
                    <a:pt x="1442" y="4747"/>
                    <a:pt x="1396" y="4766"/>
                    <a:pt x="1345" y="4766"/>
                  </a:cubicBezTo>
                  <a:cubicBezTo>
                    <a:pt x="1279" y="4766"/>
                    <a:pt x="1205" y="4735"/>
                    <a:pt x="1146" y="4709"/>
                  </a:cubicBezTo>
                  <a:cubicBezTo>
                    <a:pt x="1114" y="4695"/>
                    <a:pt x="1076" y="4681"/>
                    <a:pt x="1041" y="4670"/>
                  </a:cubicBezTo>
                  <a:lnTo>
                    <a:pt x="995" y="4712"/>
                  </a:lnTo>
                  <a:cubicBezTo>
                    <a:pt x="911" y="4786"/>
                    <a:pt x="655" y="5017"/>
                    <a:pt x="655" y="5136"/>
                  </a:cubicBezTo>
                  <a:cubicBezTo>
                    <a:pt x="655" y="5175"/>
                    <a:pt x="708" y="5203"/>
                    <a:pt x="785" y="5245"/>
                  </a:cubicBezTo>
                  <a:cubicBezTo>
                    <a:pt x="883" y="5297"/>
                    <a:pt x="1020" y="5371"/>
                    <a:pt x="1002" y="5532"/>
                  </a:cubicBezTo>
                  <a:cubicBezTo>
                    <a:pt x="985" y="5721"/>
                    <a:pt x="1128" y="5945"/>
                    <a:pt x="1223" y="6039"/>
                  </a:cubicBezTo>
                  <a:cubicBezTo>
                    <a:pt x="1317" y="6134"/>
                    <a:pt x="1548" y="6431"/>
                    <a:pt x="1426" y="6617"/>
                  </a:cubicBezTo>
                  <a:cubicBezTo>
                    <a:pt x="1343" y="6740"/>
                    <a:pt x="1231" y="6776"/>
                    <a:pt x="1120" y="6776"/>
                  </a:cubicBezTo>
                  <a:cubicBezTo>
                    <a:pt x="1060" y="6776"/>
                    <a:pt x="1001" y="6766"/>
                    <a:pt x="946" y="6753"/>
                  </a:cubicBezTo>
                  <a:cubicBezTo>
                    <a:pt x="926" y="6748"/>
                    <a:pt x="906" y="6745"/>
                    <a:pt x="886" y="6745"/>
                  </a:cubicBezTo>
                  <a:cubicBezTo>
                    <a:pt x="856" y="6745"/>
                    <a:pt x="826" y="6751"/>
                    <a:pt x="799" y="6764"/>
                  </a:cubicBezTo>
                  <a:cubicBezTo>
                    <a:pt x="755" y="6779"/>
                    <a:pt x="704" y="6796"/>
                    <a:pt x="620" y="6796"/>
                  </a:cubicBezTo>
                  <a:cubicBezTo>
                    <a:pt x="570" y="6796"/>
                    <a:pt x="508" y="6790"/>
                    <a:pt x="428" y="6774"/>
                  </a:cubicBezTo>
                  <a:cubicBezTo>
                    <a:pt x="396" y="6769"/>
                    <a:pt x="367" y="6766"/>
                    <a:pt x="342" y="6766"/>
                  </a:cubicBezTo>
                  <a:cubicBezTo>
                    <a:pt x="200" y="6766"/>
                    <a:pt x="150" y="6851"/>
                    <a:pt x="85" y="6963"/>
                  </a:cubicBezTo>
                  <a:lnTo>
                    <a:pt x="67" y="6995"/>
                  </a:lnTo>
                  <a:lnTo>
                    <a:pt x="60" y="7006"/>
                  </a:lnTo>
                  <a:lnTo>
                    <a:pt x="46" y="7030"/>
                  </a:lnTo>
                  <a:lnTo>
                    <a:pt x="36" y="7041"/>
                  </a:lnTo>
                  <a:lnTo>
                    <a:pt x="22" y="7062"/>
                  </a:lnTo>
                  <a:lnTo>
                    <a:pt x="11" y="7076"/>
                  </a:lnTo>
                  <a:lnTo>
                    <a:pt x="1" y="7090"/>
                  </a:lnTo>
                  <a:cubicBezTo>
                    <a:pt x="43" y="7135"/>
                    <a:pt x="81" y="7181"/>
                    <a:pt x="116" y="7226"/>
                  </a:cubicBezTo>
                  <a:cubicBezTo>
                    <a:pt x="197" y="7331"/>
                    <a:pt x="281" y="7440"/>
                    <a:pt x="435" y="7499"/>
                  </a:cubicBezTo>
                  <a:cubicBezTo>
                    <a:pt x="480" y="7516"/>
                    <a:pt x="523" y="7523"/>
                    <a:pt x="566" y="7523"/>
                  </a:cubicBezTo>
                  <a:cubicBezTo>
                    <a:pt x="654" y="7523"/>
                    <a:pt x="735" y="7495"/>
                    <a:pt x="806" y="7471"/>
                  </a:cubicBezTo>
                  <a:cubicBezTo>
                    <a:pt x="860" y="7454"/>
                    <a:pt x="908" y="7438"/>
                    <a:pt x="951" y="7438"/>
                  </a:cubicBezTo>
                  <a:cubicBezTo>
                    <a:pt x="978" y="7438"/>
                    <a:pt x="1004" y="7444"/>
                    <a:pt x="1027" y="7461"/>
                  </a:cubicBezTo>
                  <a:cubicBezTo>
                    <a:pt x="1062" y="7496"/>
                    <a:pt x="1083" y="7541"/>
                    <a:pt x="1079" y="7594"/>
                  </a:cubicBezTo>
                  <a:cubicBezTo>
                    <a:pt x="1079" y="7804"/>
                    <a:pt x="750" y="7839"/>
                    <a:pt x="487" y="7867"/>
                  </a:cubicBezTo>
                  <a:cubicBezTo>
                    <a:pt x="435" y="7874"/>
                    <a:pt x="379" y="7877"/>
                    <a:pt x="337" y="7884"/>
                  </a:cubicBezTo>
                  <a:cubicBezTo>
                    <a:pt x="461" y="8082"/>
                    <a:pt x="1046" y="8735"/>
                    <a:pt x="1366" y="8735"/>
                  </a:cubicBezTo>
                  <a:cubicBezTo>
                    <a:pt x="1379" y="8735"/>
                    <a:pt x="1392" y="8734"/>
                    <a:pt x="1405" y="8731"/>
                  </a:cubicBezTo>
                  <a:cubicBezTo>
                    <a:pt x="1608" y="8686"/>
                    <a:pt x="1786" y="8567"/>
                    <a:pt x="1902" y="8395"/>
                  </a:cubicBezTo>
                  <a:cubicBezTo>
                    <a:pt x="1926" y="8360"/>
                    <a:pt x="1944" y="8322"/>
                    <a:pt x="1951" y="8283"/>
                  </a:cubicBezTo>
                  <a:cubicBezTo>
                    <a:pt x="1881" y="8238"/>
                    <a:pt x="1870" y="8143"/>
                    <a:pt x="1923" y="8042"/>
                  </a:cubicBezTo>
                  <a:cubicBezTo>
                    <a:pt x="1965" y="7954"/>
                    <a:pt x="2052" y="7877"/>
                    <a:pt x="2133" y="7877"/>
                  </a:cubicBezTo>
                  <a:cubicBezTo>
                    <a:pt x="2154" y="7877"/>
                    <a:pt x="2171" y="7881"/>
                    <a:pt x="2189" y="7888"/>
                  </a:cubicBezTo>
                  <a:cubicBezTo>
                    <a:pt x="2276" y="7930"/>
                    <a:pt x="2280" y="8052"/>
                    <a:pt x="2287" y="8199"/>
                  </a:cubicBezTo>
                  <a:cubicBezTo>
                    <a:pt x="2294" y="8290"/>
                    <a:pt x="2301" y="8430"/>
                    <a:pt x="2339" y="8462"/>
                  </a:cubicBezTo>
                  <a:cubicBezTo>
                    <a:pt x="2500" y="8595"/>
                    <a:pt x="2437" y="8819"/>
                    <a:pt x="2360" y="9036"/>
                  </a:cubicBezTo>
                  <a:cubicBezTo>
                    <a:pt x="2311" y="9173"/>
                    <a:pt x="2364" y="9414"/>
                    <a:pt x="2413" y="9628"/>
                  </a:cubicBezTo>
                  <a:cubicBezTo>
                    <a:pt x="2437" y="9726"/>
                    <a:pt x="2455" y="9827"/>
                    <a:pt x="2469" y="9932"/>
                  </a:cubicBezTo>
                  <a:cubicBezTo>
                    <a:pt x="2490" y="10076"/>
                    <a:pt x="2525" y="10216"/>
                    <a:pt x="2574" y="10352"/>
                  </a:cubicBezTo>
                  <a:cubicBezTo>
                    <a:pt x="2637" y="10534"/>
                    <a:pt x="2686" y="10723"/>
                    <a:pt x="2717" y="10912"/>
                  </a:cubicBezTo>
                  <a:cubicBezTo>
                    <a:pt x="2773" y="11284"/>
                    <a:pt x="3008" y="11956"/>
                    <a:pt x="3222" y="12358"/>
                  </a:cubicBezTo>
                  <a:cubicBezTo>
                    <a:pt x="3334" y="12572"/>
                    <a:pt x="3435" y="12887"/>
                    <a:pt x="3523" y="13167"/>
                  </a:cubicBezTo>
                  <a:cubicBezTo>
                    <a:pt x="3607" y="13430"/>
                    <a:pt x="3684" y="13678"/>
                    <a:pt x="3750" y="13762"/>
                  </a:cubicBezTo>
                  <a:cubicBezTo>
                    <a:pt x="3887" y="13948"/>
                    <a:pt x="4279" y="14560"/>
                    <a:pt x="4279" y="14952"/>
                  </a:cubicBezTo>
                  <a:cubicBezTo>
                    <a:pt x="4279" y="15285"/>
                    <a:pt x="4660" y="15779"/>
                    <a:pt x="4786" y="15870"/>
                  </a:cubicBezTo>
                  <a:cubicBezTo>
                    <a:pt x="4802" y="15877"/>
                    <a:pt x="4821" y="15880"/>
                    <a:pt x="4839" y="15880"/>
                  </a:cubicBezTo>
                  <a:cubicBezTo>
                    <a:pt x="4857" y="15880"/>
                    <a:pt x="4876" y="15877"/>
                    <a:pt x="4891" y="15870"/>
                  </a:cubicBezTo>
                  <a:cubicBezTo>
                    <a:pt x="5032" y="15814"/>
                    <a:pt x="5140" y="15702"/>
                    <a:pt x="5196" y="15565"/>
                  </a:cubicBezTo>
                  <a:cubicBezTo>
                    <a:pt x="5238" y="15429"/>
                    <a:pt x="5375" y="15341"/>
                    <a:pt x="5494" y="15260"/>
                  </a:cubicBezTo>
                  <a:cubicBezTo>
                    <a:pt x="5592" y="15197"/>
                    <a:pt x="5693" y="15134"/>
                    <a:pt x="5700" y="15068"/>
                  </a:cubicBezTo>
                  <a:cubicBezTo>
                    <a:pt x="5725" y="14875"/>
                    <a:pt x="5767" y="14672"/>
                    <a:pt x="5963" y="14637"/>
                  </a:cubicBezTo>
                  <a:cubicBezTo>
                    <a:pt x="6047" y="14623"/>
                    <a:pt x="6054" y="14539"/>
                    <a:pt x="6054" y="14315"/>
                  </a:cubicBezTo>
                  <a:cubicBezTo>
                    <a:pt x="6054" y="14091"/>
                    <a:pt x="6075" y="13780"/>
                    <a:pt x="6229" y="13580"/>
                  </a:cubicBezTo>
                  <a:cubicBezTo>
                    <a:pt x="6358" y="13416"/>
                    <a:pt x="6383" y="12939"/>
                    <a:pt x="6302" y="12757"/>
                  </a:cubicBezTo>
                  <a:cubicBezTo>
                    <a:pt x="6204" y="12533"/>
                    <a:pt x="6260" y="12229"/>
                    <a:pt x="6341" y="12019"/>
                  </a:cubicBezTo>
                  <a:cubicBezTo>
                    <a:pt x="6365" y="11952"/>
                    <a:pt x="6383" y="11889"/>
                    <a:pt x="6393" y="11819"/>
                  </a:cubicBezTo>
                  <a:cubicBezTo>
                    <a:pt x="6418" y="11690"/>
                    <a:pt x="6449" y="11539"/>
                    <a:pt x="6596" y="11525"/>
                  </a:cubicBezTo>
                  <a:cubicBezTo>
                    <a:pt x="6726" y="11511"/>
                    <a:pt x="6939" y="11389"/>
                    <a:pt x="7094" y="11179"/>
                  </a:cubicBezTo>
                  <a:cubicBezTo>
                    <a:pt x="7213" y="11017"/>
                    <a:pt x="7486" y="10828"/>
                    <a:pt x="7706" y="10671"/>
                  </a:cubicBezTo>
                  <a:cubicBezTo>
                    <a:pt x="7801" y="10604"/>
                    <a:pt x="7885" y="10548"/>
                    <a:pt x="7937" y="10503"/>
                  </a:cubicBezTo>
                  <a:cubicBezTo>
                    <a:pt x="8158" y="10324"/>
                    <a:pt x="8658" y="9876"/>
                    <a:pt x="8805" y="9631"/>
                  </a:cubicBezTo>
                  <a:cubicBezTo>
                    <a:pt x="8907" y="9463"/>
                    <a:pt x="9103" y="9365"/>
                    <a:pt x="9292" y="9271"/>
                  </a:cubicBezTo>
                  <a:cubicBezTo>
                    <a:pt x="9432" y="9201"/>
                    <a:pt x="9562" y="9134"/>
                    <a:pt x="9646" y="9046"/>
                  </a:cubicBezTo>
                  <a:cubicBezTo>
                    <a:pt x="9779" y="8910"/>
                    <a:pt x="9782" y="8826"/>
                    <a:pt x="9782" y="8703"/>
                  </a:cubicBezTo>
                  <a:cubicBezTo>
                    <a:pt x="9782" y="8640"/>
                    <a:pt x="9789" y="8577"/>
                    <a:pt x="9800" y="8514"/>
                  </a:cubicBezTo>
                  <a:cubicBezTo>
                    <a:pt x="9856" y="8196"/>
                    <a:pt x="10682" y="8129"/>
                    <a:pt x="10843" y="8129"/>
                  </a:cubicBezTo>
                  <a:cubicBezTo>
                    <a:pt x="10864" y="8129"/>
                    <a:pt x="10888" y="8126"/>
                    <a:pt x="10909" y="8126"/>
                  </a:cubicBezTo>
                  <a:lnTo>
                    <a:pt x="10909" y="8119"/>
                  </a:lnTo>
                  <a:lnTo>
                    <a:pt x="10909" y="8091"/>
                  </a:lnTo>
                  <a:cubicBezTo>
                    <a:pt x="10909" y="8080"/>
                    <a:pt x="10909" y="8063"/>
                    <a:pt x="10909" y="8052"/>
                  </a:cubicBezTo>
                  <a:cubicBezTo>
                    <a:pt x="10906" y="8038"/>
                    <a:pt x="10909" y="8031"/>
                    <a:pt x="10906" y="8021"/>
                  </a:cubicBezTo>
                  <a:cubicBezTo>
                    <a:pt x="10902" y="8010"/>
                    <a:pt x="10906" y="7996"/>
                    <a:pt x="10902" y="7982"/>
                  </a:cubicBezTo>
                  <a:cubicBezTo>
                    <a:pt x="10899" y="7972"/>
                    <a:pt x="10899" y="7961"/>
                    <a:pt x="10899" y="7951"/>
                  </a:cubicBezTo>
                  <a:cubicBezTo>
                    <a:pt x="10899" y="7940"/>
                    <a:pt x="10895" y="7926"/>
                    <a:pt x="10895" y="7916"/>
                  </a:cubicBezTo>
                  <a:cubicBezTo>
                    <a:pt x="10895" y="7902"/>
                    <a:pt x="10892" y="7891"/>
                    <a:pt x="10892" y="7881"/>
                  </a:cubicBezTo>
                  <a:cubicBezTo>
                    <a:pt x="10888" y="7870"/>
                    <a:pt x="10888" y="7856"/>
                    <a:pt x="10885" y="7846"/>
                  </a:cubicBezTo>
                  <a:lnTo>
                    <a:pt x="10881" y="7811"/>
                  </a:lnTo>
                  <a:cubicBezTo>
                    <a:pt x="10878" y="7800"/>
                    <a:pt x="10878" y="7790"/>
                    <a:pt x="10874" y="7779"/>
                  </a:cubicBezTo>
                  <a:lnTo>
                    <a:pt x="10871" y="7744"/>
                  </a:lnTo>
                  <a:lnTo>
                    <a:pt x="10864" y="7709"/>
                  </a:lnTo>
                  <a:lnTo>
                    <a:pt x="10857" y="7678"/>
                  </a:lnTo>
                  <a:lnTo>
                    <a:pt x="10850" y="7646"/>
                  </a:lnTo>
                  <a:lnTo>
                    <a:pt x="10843" y="7611"/>
                  </a:lnTo>
                  <a:lnTo>
                    <a:pt x="10839" y="7580"/>
                  </a:lnTo>
                  <a:lnTo>
                    <a:pt x="10829" y="7548"/>
                  </a:lnTo>
                  <a:lnTo>
                    <a:pt x="10822" y="7520"/>
                  </a:lnTo>
                  <a:lnTo>
                    <a:pt x="10815" y="7489"/>
                  </a:lnTo>
                  <a:lnTo>
                    <a:pt x="10808" y="7461"/>
                  </a:lnTo>
                  <a:lnTo>
                    <a:pt x="10801" y="7429"/>
                  </a:lnTo>
                  <a:lnTo>
                    <a:pt x="10794" y="7405"/>
                  </a:lnTo>
                  <a:lnTo>
                    <a:pt x="10787" y="7377"/>
                  </a:lnTo>
                  <a:lnTo>
                    <a:pt x="10776" y="7352"/>
                  </a:lnTo>
                  <a:lnTo>
                    <a:pt x="10769" y="7328"/>
                  </a:lnTo>
                  <a:lnTo>
                    <a:pt x="10762" y="7303"/>
                  </a:lnTo>
                  <a:lnTo>
                    <a:pt x="10755" y="7282"/>
                  </a:lnTo>
                  <a:lnTo>
                    <a:pt x="10745" y="7258"/>
                  </a:lnTo>
                  <a:lnTo>
                    <a:pt x="10741" y="7240"/>
                  </a:lnTo>
                  <a:cubicBezTo>
                    <a:pt x="10734" y="7230"/>
                    <a:pt x="10731" y="7216"/>
                    <a:pt x="10727" y="7205"/>
                  </a:cubicBezTo>
                  <a:cubicBezTo>
                    <a:pt x="10636" y="6970"/>
                    <a:pt x="10587" y="6722"/>
                    <a:pt x="10580" y="6473"/>
                  </a:cubicBezTo>
                  <a:cubicBezTo>
                    <a:pt x="10580" y="6431"/>
                    <a:pt x="10584" y="6389"/>
                    <a:pt x="10591" y="6347"/>
                  </a:cubicBezTo>
                  <a:cubicBezTo>
                    <a:pt x="10615" y="6225"/>
                    <a:pt x="10710" y="6207"/>
                    <a:pt x="10769" y="6197"/>
                  </a:cubicBezTo>
                  <a:cubicBezTo>
                    <a:pt x="10832" y="6183"/>
                    <a:pt x="10867" y="6176"/>
                    <a:pt x="10888" y="6109"/>
                  </a:cubicBezTo>
                  <a:cubicBezTo>
                    <a:pt x="10899" y="6078"/>
                    <a:pt x="10804" y="6036"/>
                    <a:pt x="10734" y="6004"/>
                  </a:cubicBezTo>
                  <a:cubicBezTo>
                    <a:pt x="10706" y="5994"/>
                    <a:pt x="10682" y="5980"/>
                    <a:pt x="10654" y="5966"/>
                  </a:cubicBezTo>
                  <a:cubicBezTo>
                    <a:pt x="10577" y="5927"/>
                    <a:pt x="10510" y="5878"/>
                    <a:pt x="10489" y="5805"/>
                  </a:cubicBezTo>
                  <a:cubicBezTo>
                    <a:pt x="10486" y="5791"/>
                    <a:pt x="10486" y="5777"/>
                    <a:pt x="10486" y="5763"/>
                  </a:cubicBezTo>
                  <a:cubicBezTo>
                    <a:pt x="10486" y="5731"/>
                    <a:pt x="10493" y="5700"/>
                    <a:pt x="10510" y="5675"/>
                  </a:cubicBezTo>
                  <a:cubicBezTo>
                    <a:pt x="10517" y="5658"/>
                    <a:pt x="10528" y="5644"/>
                    <a:pt x="10538" y="5630"/>
                  </a:cubicBezTo>
                  <a:cubicBezTo>
                    <a:pt x="10614" y="5527"/>
                    <a:pt x="10675" y="5487"/>
                    <a:pt x="10735" y="5487"/>
                  </a:cubicBezTo>
                  <a:cubicBezTo>
                    <a:pt x="10777" y="5487"/>
                    <a:pt x="10820" y="5507"/>
                    <a:pt x="10867" y="5539"/>
                  </a:cubicBezTo>
                  <a:cubicBezTo>
                    <a:pt x="10920" y="5581"/>
                    <a:pt x="10983" y="5605"/>
                    <a:pt x="11049" y="5605"/>
                  </a:cubicBezTo>
                  <a:cubicBezTo>
                    <a:pt x="11316" y="5605"/>
                    <a:pt x="11473" y="5738"/>
                    <a:pt x="11473" y="5966"/>
                  </a:cubicBezTo>
                  <a:cubicBezTo>
                    <a:pt x="11473" y="6057"/>
                    <a:pt x="11617" y="6134"/>
                    <a:pt x="11683" y="6162"/>
                  </a:cubicBezTo>
                  <a:cubicBezTo>
                    <a:pt x="11760" y="6155"/>
                    <a:pt x="12117" y="6130"/>
                    <a:pt x="12296" y="6130"/>
                  </a:cubicBezTo>
                  <a:cubicBezTo>
                    <a:pt x="12509" y="6130"/>
                    <a:pt x="12754" y="6130"/>
                    <a:pt x="12754" y="6326"/>
                  </a:cubicBezTo>
                  <a:cubicBezTo>
                    <a:pt x="12754" y="6484"/>
                    <a:pt x="12502" y="6949"/>
                    <a:pt x="12261" y="6949"/>
                  </a:cubicBezTo>
                  <a:cubicBezTo>
                    <a:pt x="12222" y="6949"/>
                    <a:pt x="12187" y="7023"/>
                    <a:pt x="12177" y="7125"/>
                  </a:cubicBezTo>
                  <a:cubicBezTo>
                    <a:pt x="12163" y="7282"/>
                    <a:pt x="12212" y="7401"/>
                    <a:pt x="12243" y="7408"/>
                  </a:cubicBezTo>
                  <a:cubicBezTo>
                    <a:pt x="12244" y="7408"/>
                    <a:pt x="12245" y="7408"/>
                    <a:pt x="12246" y="7408"/>
                  </a:cubicBezTo>
                  <a:cubicBezTo>
                    <a:pt x="12293" y="7408"/>
                    <a:pt x="12377" y="7266"/>
                    <a:pt x="12422" y="7188"/>
                  </a:cubicBezTo>
                  <a:cubicBezTo>
                    <a:pt x="12492" y="7069"/>
                    <a:pt x="12541" y="6981"/>
                    <a:pt x="12621" y="6981"/>
                  </a:cubicBezTo>
                  <a:cubicBezTo>
                    <a:pt x="12709" y="6981"/>
                    <a:pt x="12740" y="7079"/>
                    <a:pt x="12803" y="7464"/>
                  </a:cubicBezTo>
                  <a:cubicBezTo>
                    <a:pt x="12814" y="7517"/>
                    <a:pt x="12824" y="7580"/>
                    <a:pt x="12835" y="7646"/>
                  </a:cubicBezTo>
                  <a:lnTo>
                    <a:pt x="12849" y="7737"/>
                  </a:lnTo>
                  <a:lnTo>
                    <a:pt x="12852" y="7769"/>
                  </a:lnTo>
                  <a:lnTo>
                    <a:pt x="12863" y="7839"/>
                  </a:lnTo>
                  <a:lnTo>
                    <a:pt x="12870" y="7877"/>
                  </a:lnTo>
                  <a:lnTo>
                    <a:pt x="12884" y="7947"/>
                  </a:lnTo>
                  <a:lnTo>
                    <a:pt x="12887" y="7982"/>
                  </a:lnTo>
                  <a:lnTo>
                    <a:pt x="12887" y="7989"/>
                  </a:lnTo>
                  <a:cubicBezTo>
                    <a:pt x="12898" y="7986"/>
                    <a:pt x="12905" y="7986"/>
                    <a:pt x="12915" y="7986"/>
                  </a:cubicBezTo>
                  <a:cubicBezTo>
                    <a:pt x="12940" y="7947"/>
                    <a:pt x="12950" y="7821"/>
                    <a:pt x="12954" y="7744"/>
                  </a:cubicBezTo>
                  <a:cubicBezTo>
                    <a:pt x="12964" y="7618"/>
                    <a:pt x="12975" y="7496"/>
                    <a:pt x="13020" y="7426"/>
                  </a:cubicBezTo>
                  <a:cubicBezTo>
                    <a:pt x="13055" y="7373"/>
                    <a:pt x="13066" y="7230"/>
                    <a:pt x="13073" y="7121"/>
                  </a:cubicBezTo>
                  <a:cubicBezTo>
                    <a:pt x="13083" y="6963"/>
                    <a:pt x="13090" y="6855"/>
                    <a:pt x="13185" y="6855"/>
                  </a:cubicBezTo>
                  <a:cubicBezTo>
                    <a:pt x="13227" y="6858"/>
                    <a:pt x="13269" y="6869"/>
                    <a:pt x="13311" y="6879"/>
                  </a:cubicBezTo>
                  <a:cubicBezTo>
                    <a:pt x="13388" y="6900"/>
                    <a:pt x="13469" y="6914"/>
                    <a:pt x="13549" y="6921"/>
                  </a:cubicBezTo>
                  <a:cubicBezTo>
                    <a:pt x="13549" y="6862"/>
                    <a:pt x="13584" y="6788"/>
                    <a:pt x="13637" y="6673"/>
                  </a:cubicBezTo>
                  <a:cubicBezTo>
                    <a:pt x="13693" y="6540"/>
                    <a:pt x="13766" y="6379"/>
                    <a:pt x="13745" y="6288"/>
                  </a:cubicBezTo>
                  <a:cubicBezTo>
                    <a:pt x="13721" y="6165"/>
                    <a:pt x="13770" y="6036"/>
                    <a:pt x="13815" y="5910"/>
                  </a:cubicBezTo>
                  <a:cubicBezTo>
                    <a:pt x="13861" y="5812"/>
                    <a:pt x="13889" y="5710"/>
                    <a:pt x="13896" y="5605"/>
                  </a:cubicBezTo>
                  <a:cubicBezTo>
                    <a:pt x="13896" y="5392"/>
                    <a:pt x="14039" y="5294"/>
                    <a:pt x="14169" y="5206"/>
                  </a:cubicBezTo>
                  <a:cubicBezTo>
                    <a:pt x="14211" y="5182"/>
                    <a:pt x="14249" y="5150"/>
                    <a:pt x="14284" y="5119"/>
                  </a:cubicBezTo>
                  <a:cubicBezTo>
                    <a:pt x="14355" y="5060"/>
                    <a:pt x="14582" y="4877"/>
                    <a:pt x="14726" y="4877"/>
                  </a:cubicBezTo>
                  <a:cubicBezTo>
                    <a:pt x="14738" y="4877"/>
                    <a:pt x="14750" y="4878"/>
                    <a:pt x="14760" y="4880"/>
                  </a:cubicBezTo>
                  <a:cubicBezTo>
                    <a:pt x="14799" y="4887"/>
                    <a:pt x="14830" y="4916"/>
                    <a:pt x="14844" y="4951"/>
                  </a:cubicBezTo>
                  <a:cubicBezTo>
                    <a:pt x="14855" y="4982"/>
                    <a:pt x="14928" y="5017"/>
                    <a:pt x="14974" y="5024"/>
                  </a:cubicBezTo>
                  <a:lnTo>
                    <a:pt x="14967" y="5010"/>
                  </a:lnTo>
                  <a:cubicBezTo>
                    <a:pt x="14872" y="4870"/>
                    <a:pt x="14834" y="4747"/>
                    <a:pt x="14858" y="4660"/>
                  </a:cubicBezTo>
                  <a:cubicBezTo>
                    <a:pt x="14869" y="4614"/>
                    <a:pt x="14900" y="4572"/>
                    <a:pt x="14946" y="4551"/>
                  </a:cubicBezTo>
                  <a:cubicBezTo>
                    <a:pt x="14949" y="4548"/>
                    <a:pt x="14953" y="4544"/>
                    <a:pt x="14956" y="4544"/>
                  </a:cubicBezTo>
                  <a:lnTo>
                    <a:pt x="14960" y="4537"/>
                  </a:lnTo>
                  <a:lnTo>
                    <a:pt x="14967" y="4530"/>
                  </a:lnTo>
                  <a:lnTo>
                    <a:pt x="14974" y="4523"/>
                  </a:lnTo>
                  <a:lnTo>
                    <a:pt x="14977" y="4516"/>
                  </a:lnTo>
                  <a:lnTo>
                    <a:pt x="14984" y="4506"/>
                  </a:lnTo>
                  <a:lnTo>
                    <a:pt x="14988" y="4495"/>
                  </a:lnTo>
                  <a:lnTo>
                    <a:pt x="14991" y="4485"/>
                  </a:lnTo>
                  <a:lnTo>
                    <a:pt x="14998" y="4474"/>
                  </a:lnTo>
                  <a:lnTo>
                    <a:pt x="15002" y="4460"/>
                  </a:lnTo>
                  <a:lnTo>
                    <a:pt x="15005" y="4450"/>
                  </a:lnTo>
                  <a:lnTo>
                    <a:pt x="15012" y="4439"/>
                  </a:lnTo>
                  <a:lnTo>
                    <a:pt x="15016" y="4425"/>
                  </a:lnTo>
                  <a:lnTo>
                    <a:pt x="15019" y="4415"/>
                  </a:lnTo>
                  <a:lnTo>
                    <a:pt x="15023" y="4401"/>
                  </a:lnTo>
                  <a:lnTo>
                    <a:pt x="14981" y="4390"/>
                  </a:lnTo>
                  <a:lnTo>
                    <a:pt x="14967" y="4383"/>
                  </a:lnTo>
                  <a:lnTo>
                    <a:pt x="14960" y="4383"/>
                  </a:lnTo>
                  <a:lnTo>
                    <a:pt x="14949" y="4380"/>
                  </a:lnTo>
                  <a:lnTo>
                    <a:pt x="14911" y="4369"/>
                  </a:lnTo>
                  <a:lnTo>
                    <a:pt x="14918" y="4366"/>
                  </a:lnTo>
                  <a:cubicBezTo>
                    <a:pt x="14862" y="4348"/>
                    <a:pt x="14813" y="4320"/>
                    <a:pt x="14771" y="4278"/>
                  </a:cubicBezTo>
                  <a:lnTo>
                    <a:pt x="14760" y="4268"/>
                  </a:lnTo>
                  <a:lnTo>
                    <a:pt x="14753" y="4257"/>
                  </a:lnTo>
                  <a:lnTo>
                    <a:pt x="14743" y="4247"/>
                  </a:lnTo>
                  <a:lnTo>
                    <a:pt x="14736" y="4236"/>
                  </a:lnTo>
                  <a:lnTo>
                    <a:pt x="14732" y="4226"/>
                  </a:lnTo>
                  <a:cubicBezTo>
                    <a:pt x="14725" y="4219"/>
                    <a:pt x="14722" y="4208"/>
                    <a:pt x="14722" y="4201"/>
                  </a:cubicBezTo>
                  <a:cubicBezTo>
                    <a:pt x="14704" y="4159"/>
                    <a:pt x="14680" y="4121"/>
                    <a:pt x="14652" y="4086"/>
                  </a:cubicBezTo>
                  <a:lnTo>
                    <a:pt x="14620" y="4047"/>
                  </a:lnTo>
                  <a:cubicBezTo>
                    <a:pt x="14561" y="3970"/>
                    <a:pt x="14501" y="3897"/>
                    <a:pt x="14501" y="3816"/>
                  </a:cubicBezTo>
                  <a:cubicBezTo>
                    <a:pt x="14435" y="3830"/>
                    <a:pt x="14375" y="3862"/>
                    <a:pt x="14330" y="3907"/>
                  </a:cubicBezTo>
                  <a:cubicBezTo>
                    <a:pt x="14290" y="3940"/>
                    <a:pt x="14246" y="3952"/>
                    <a:pt x="14199" y="3952"/>
                  </a:cubicBezTo>
                  <a:cubicBezTo>
                    <a:pt x="14147" y="3952"/>
                    <a:pt x="14093" y="3938"/>
                    <a:pt x="14039" y="3925"/>
                  </a:cubicBezTo>
                  <a:cubicBezTo>
                    <a:pt x="13977" y="3908"/>
                    <a:pt x="13913" y="3892"/>
                    <a:pt x="13846" y="3892"/>
                  </a:cubicBezTo>
                  <a:cubicBezTo>
                    <a:pt x="13790" y="3892"/>
                    <a:pt x="13731" y="3903"/>
                    <a:pt x="13668" y="3935"/>
                  </a:cubicBezTo>
                  <a:cubicBezTo>
                    <a:pt x="13574" y="3988"/>
                    <a:pt x="13486" y="4054"/>
                    <a:pt x="13406" y="4128"/>
                  </a:cubicBezTo>
                  <a:cubicBezTo>
                    <a:pt x="13334" y="4190"/>
                    <a:pt x="13271" y="4246"/>
                    <a:pt x="13187" y="4246"/>
                  </a:cubicBezTo>
                  <a:cubicBezTo>
                    <a:pt x="13176" y="4246"/>
                    <a:pt x="13165" y="4245"/>
                    <a:pt x="13153" y="4243"/>
                  </a:cubicBezTo>
                  <a:cubicBezTo>
                    <a:pt x="13147" y="4243"/>
                    <a:pt x="13143" y="4242"/>
                    <a:pt x="13138" y="4242"/>
                  </a:cubicBezTo>
                  <a:cubicBezTo>
                    <a:pt x="13121" y="4242"/>
                    <a:pt x="13116" y="4252"/>
                    <a:pt x="13090" y="4303"/>
                  </a:cubicBezTo>
                  <a:cubicBezTo>
                    <a:pt x="13066" y="4355"/>
                    <a:pt x="13034" y="4401"/>
                    <a:pt x="12996" y="4443"/>
                  </a:cubicBezTo>
                  <a:cubicBezTo>
                    <a:pt x="12964" y="4474"/>
                    <a:pt x="12933" y="4506"/>
                    <a:pt x="12908" y="4541"/>
                  </a:cubicBezTo>
                  <a:cubicBezTo>
                    <a:pt x="12828" y="4628"/>
                    <a:pt x="12765" y="4698"/>
                    <a:pt x="12691" y="4698"/>
                  </a:cubicBezTo>
                  <a:lnTo>
                    <a:pt x="12681" y="4698"/>
                  </a:lnTo>
                  <a:cubicBezTo>
                    <a:pt x="12656" y="4705"/>
                    <a:pt x="12632" y="4716"/>
                    <a:pt x="12607" y="4723"/>
                  </a:cubicBezTo>
                  <a:lnTo>
                    <a:pt x="12600" y="4723"/>
                  </a:lnTo>
                  <a:lnTo>
                    <a:pt x="12572" y="4737"/>
                  </a:lnTo>
                  <a:lnTo>
                    <a:pt x="12569" y="4737"/>
                  </a:lnTo>
                  <a:lnTo>
                    <a:pt x="12527" y="4754"/>
                  </a:lnTo>
                  <a:lnTo>
                    <a:pt x="12495" y="4768"/>
                  </a:lnTo>
                  <a:cubicBezTo>
                    <a:pt x="12516" y="4824"/>
                    <a:pt x="12534" y="4880"/>
                    <a:pt x="12548" y="4940"/>
                  </a:cubicBezTo>
                  <a:cubicBezTo>
                    <a:pt x="12572" y="5042"/>
                    <a:pt x="12579" y="5161"/>
                    <a:pt x="12534" y="5245"/>
                  </a:cubicBezTo>
                  <a:cubicBezTo>
                    <a:pt x="12527" y="5252"/>
                    <a:pt x="12523" y="5259"/>
                    <a:pt x="12520" y="5266"/>
                  </a:cubicBezTo>
                  <a:cubicBezTo>
                    <a:pt x="12473" y="5330"/>
                    <a:pt x="12407" y="5346"/>
                    <a:pt x="12338" y="5346"/>
                  </a:cubicBezTo>
                  <a:cubicBezTo>
                    <a:pt x="12297" y="5346"/>
                    <a:pt x="12255" y="5341"/>
                    <a:pt x="12215" y="5336"/>
                  </a:cubicBezTo>
                  <a:cubicBezTo>
                    <a:pt x="12174" y="5329"/>
                    <a:pt x="12133" y="5326"/>
                    <a:pt x="12091" y="5326"/>
                  </a:cubicBezTo>
                  <a:cubicBezTo>
                    <a:pt x="12045" y="5326"/>
                    <a:pt x="11999" y="5330"/>
                    <a:pt x="11953" y="5339"/>
                  </a:cubicBezTo>
                  <a:cubicBezTo>
                    <a:pt x="11935" y="5346"/>
                    <a:pt x="11921" y="5350"/>
                    <a:pt x="11904" y="5350"/>
                  </a:cubicBezTo>
                  <a:lnTo>
                    <a:pt x="11893" y="5350"/>
                  </a:lnTo>
                  <a:cubicBezTo>
                    <a:pt x="11879" y="5353"/>
                    <a:pt x="11865" y="5353"/>
                    <a:pt x="11851" y="5357"/>
                  </a:cubicBezTo>
                  <a:lnTo>
                    <a:pt x="11813" y="5357"/>
                  </a:lnTo>
                  <a:cubicBezTo>
                    <a:pt x="11778" y="5357"/>
                    <a:pt x="11743" y="5353"/>
                    <a:pt x="11711" y="5343"/>
                  </a:cubicBezTo>
                  <a:lnTo>
                    <a:pt x="11697" y="5343"/>
                  </a:lnTo>
                  <a:lnTo>
                    <a:pt x="11662" y="5332"/>
                  </a:lnTo>
                  <a:lnTo>
                    <a:pt x="11652" y="5329"/>
                  </a:lnTo>
                  <a:lnTo>
                    <a:pt x="11613" y="5318"/>
                  </a:lnTo>
                  <a:cubicBezTo>
                    <a:pt x="11568" y="5300"/>
                    <a:pt x="11523" y="5291"/>
                    <a:pt x="11478" y="5291"/>
                  </a:cubicBezTo>
                  <a:cubicBezTo>
                    <a:pt x="11463" y="5291"/>
                    <a:pt x="11449" y="5292"/>
                    <a:pt x="11435" y="5294"/>
                  </a:cubicBezTo>
                  <a:cubicBezTo>
                    <a:pt x="11406" y="5301"/>
                    <a:pt x="11379" y="5304"/>
                    <a:pt x="11354" y="5304"/>
                  </a:cubicBezTo>
                  <a:cubicBezTo>
                    <a:pt x="11266" y="5304"/>
                    <a:pt x="11195" y="5267"/>
                    <a:pt x="11140" y="5238"/>
                  </a:cubicBezTo>
                  <a:cubicBezTo>
                    <a:pt x="11119" y="5224"/>
                    <a:pt x="11091" y="5213"/>
                    <a:pt x="11067" y="5210"/>
                  </a:cubicBezTo>
                  <a:cubicBezTo>
                    <a:pt x="11056" y="5210"/>
                    <a:pt x="11049" y="5213"/>
                    <a:pt x="11039" y="5213"/>
                  </a:cubicBezTo>
                  <a:lnTo>
                    <a:pt x="11014" y="5213"/>
                  </a:lnTo>
                  <a:cubicBezTo>
                    <a:pt x="11007" y="5210"/>
                    <a:pt x="11004" y="5210"/>
                    <a:pt x="10997" y="5206"/>
                  </a:cubicBezTo>
                  <a:lnTo>
                    <a:pt x="10983" y="5203"/>
                  </a:lnTo>
                  <a:lnTo>
                    <a:pt x="10972" y="5196"/>
                  </a:lnTo>
                  <a:lnTo>
                    <a:pt x="10958" y="5189"/>
                  </a:lnTo>
                  <a:lnTo>
                    <a:pt x="10944" y="5178"/>
                  </a:lnTo>
                  <a:cubicBezTo>
                    <a:pt x="10937" y="5175"/>
                    <a:pt x="10930" y="5168"/>
                    <a:pt x="10923" y="5161"/>
                  </a:cubicBezTo>
                  <a:cubicBezTo>
                    <a:pt x="10916" y="5154"/>
                    <a:pt x="10909" y="5147"/>
                    <a:pt x="10906" y="5140"/>
                  </a:cubicBezTo>
                  <a:lnTo>
                    <a:pt x="10895" y="5154"/>
                  </a:lnTo>
                  <a:lnTo>
                    <a:pt x="10857" y="5066"/>
                  </a:lnTo>
                  <a:cubicBezTo>
                    <a:pt x="10850" y="5052"/>
                    <a:pt x="10843" y="5042"/>
                    <a:pt x="10839" y="5028"/>
                  </a:cubicBezTo>
                  <a:lnTo>
                    <a:pt x="10832" y="5014"/>
                  </a:lnTo>
                  <a:cubicBezTo>
                    <a:pt x="10818" y="4982"/>
                    <a:pt x="10811" y="4947"/>
                    <a:pt x="10808" y="4908"/>
                  </a:cubicBezTo>
                  <a:lnTo>
                    <a:pt x="10808" y="4901"/>
                  </a:lnTo>
                  <a:cubicBezTo>
                    <a:pt x="10808" y="4891"/>
                    <a:pt x="10808" y="4880"/>
                    <a:pt x="10804" y="4870"/>
                  </a:cubicBezTo>
                  <a:cubicBezTo>
                    <a:pt x="10804" y="4856"/>
                    <a:pt x="10804" y="4842"/>
                    <a:pt x="10804" y="4828"/>
                  </a:cubicBezTo>
                  <a:lnTo>
                    <a:pt x="10804" y="4814"/>
                  </a:lnTo>
                  <a:cubicBezTo>
                    <a:pt x="10804" y="4800"/>
                    <a:pt x="10808" y="4782"/>
                    <a:pt x="10811" y="4768"/>
                  </a:cubicBezTo>
                  <a:cubicBezTo>
                    <a:pt x="10829" y="4691"/>
                    <a:pt x="10811" y="4614"/>
                    <a:pt x="10773" y="4548"/>
                  </a:cubicBezTo>
                  <a:cubicBezTo>
                    <a:pt x="10769" y="4544"/>
                    <a:pt x="10766" y="4541"/>
                    <a:pt x="10759" y="4534"/>
                  </a:cubicBezTo>
                  <a:lnTo>
                    <a:pt x="10759" y="4541"/>
                  </a:lnTo>
                  <a:cubicBezTo>
                    <a:pt x="10724" y="4590"/>
                    <a:pt x="10675" y="4628"/>
                    <a:pt x="10619" y="4653"/>
                  </a:cubicBezTo>
                  <a:cubicBezTo>
                    <a:pt x="10601" y="4660"/>
                    <a:pt x="10587" y="4670"/>
                    <a:pt x="10573" y="4684"/>
                  </a:cubicBezTo>
                  <a:cubicBezTo>
                    <a:pt x="10566" y="4691"/>
                    <a:pt x="10552" y="4705"/>
                    <a:pt x="10552" y="4761"/>
                  </a:cubicBezTo>
                  <a:cubicBezTo>
                    <a:pt x="10556" y="4824"/>
                    <a:pt x="10563" y="4884"/>
                    <a:pt x="10573" y="4944"/>
                  </a:cubicBezTo>
                  <a:cubicBezTo>
                    <a:pt x="10598" y="5091"/>
                    <a:pt x="10626" y="5259"/>
                    <a:pt x="10510" y="5371"/>
                  </a:cubicBezTo>
                  <a:cubicBezTo>
                    <a:pt x="10507" y="5378"/>
                    <a:pt x="10500" y="5381"/>
                    <a:pt x="10493" y="5388"/>
                  </a:cubicBezTo>
                  <a:lnTo>
                    <a:pt x="10486" y="5392"/>
                  </a:lnTo>
                  <a:lnTo>
                    <a:pt x="10468" y="5402"/>
                  </a:lnTo>
                  <a:lnTo>
                    <a:pt x="10461" y="5409"/>
                  </a:lnTo>
                  <a:lnTo>
                    <a:pt x="10440" y="5420"/>
                  </a:lnTo>
                  <a:lnTo>
                    <a:pt x="10433" y="5423"/>
                  </a:lnTo>
                  <a:lnTo>
                    <a:pt x="10402" y="5437"/>
                  </a:lnTo>
                  <a:lnTo>
                    <a:pt x="10398" y="5437"/>
                  </a:lnTo>
                  <a:lnTo>
                    <a:pt x="10367" y="5448"/>
                  </a:lnTo>
                  <a:lnTo>
                    <a:pt x="10353" y="5451"/>
                  </a:lnTo>
                  <a:lnTo>
                    <a:pt x="10328" y="5462"/>
                  </a:lnTo>
                  <a:lnTo>
                    <a:pt x="10314" y="5465"/>
                  </a:lnTo>
                  <a:lnTo>
                    <a:pt x="10286" y="5472"/>
                  </a:lnTo>
                  <a:lnTo>
                    <a:pt x="10276" y="5476"/>
                  </a:lnTo>
                  <a:lnTo>
                    <a:pt x="10230" y="5486"/>
                  </a:lnTo>
                  <a:lnTo>
                    <a:pt x="10223" y="5486"/>
                  </a:lnTo>
                  <a:lnTo>
                    <a:pt x="10185" y="5493"/>
                  </a:lnTo>
                  <a:lnTo>
                    <a:pt x="10171" y="5497"/>
                  </a:lnTo>
                  <a:lnTo>
                    <a:pt x="10139" y="5500"/>
                  </a:lnTo>
                  <a:lnTo>
                    <a:pt x="10125" y="5504"/>
                  </a:lnTo>
                  <a:lnTo>
                    <a:pt x="10090" y="5511"/>
                  </a:lnTo>
                  <a:lnTo>
                    <a:pt x="10076" y="5511"/>
                  </a:lnTo>
                  <a:lnTo>
                    <a:pt x="10031" y="5514"/>
                  </a:lnTo>
                  <a:lnTo>
                    <a:pt x="10020" y="5514"/>
                  </a:lnTo>
                  <a:lnTo>
                    <a:pt x="9982" y="5518"/>
                  </a:lnTo>
                  <a:lnTo>
                    <a:pt x="9705" y="5518"/>
                  </a:lnTo>
                  <a:lnTo>
                    <a:pt x="9663" y="5511"/>
                  </a:lnTo>
                  <a:lnTo>
                    <a:pt x="9653" y="5511"/>
                  </a:lnTo>
                  <a:lnTo>
                    <a:pt x="9611" y="5507"/>
                  </a:lnTo>
                  <a:lnTo>
                    <a:pt x="9607" y="5507"/>
                  </a:lnTo>
                  <a:lnTo>
                    <a:pt x="9569" y="5497"/>
                  </a:lnTo>
                  <a:lnTo>
                    <a:pt x="9562" y="5497"/>
                  </a:lnTo>
                  <a:cubicBezTo>
                    <a:pt x="9548" y="5493"/>
                    <a:pt x="9537" y="5490"/>
                    <a:pt x="9527" y="5486"/>
                  </a:cubicBezTo>
                  <a:cubicBezTo>
                    <a:pt x="9516" y="5483"/>
                    <a:pt x="9509" y="5479"/>
                    <a:pt x="9499" y="5472"/>
                  </a:cubicBezTo>
                  <a:lnTo>
                    <a:pt x="9495" y="5469"/>
                  </a:lnTo>
                  <a:cubicBezTo>
                    <a:pt x="9485" y="5465"/>
                    <a:pt x="9478" y="5462"/>
                    <a:pt x="9471" y="5455"/>
                  </a:cubicBezTo>
                  <a:cubicBezTo>
                    <a:pt x="9422" y="5413"/>
                    <a:pt x="9268" y="5371"/>
                    <a:pt x="9138" y="5339"/>
                  </a:cubicBezTo>
                  <a:cubicBezTo>
                    <a:pt x="8886" y="5269"/>
                    <a:pt x="8756" y="5231"/>
                    <a:pt x="8735" y="5136"/>
                  </a:cubicBezTo>
                  <a:cubicBezTo>
                    <a:pt x="8718" y="5042"/>
                    <a:pt x="8564" y="4887"/>
                    <a:pt x="8497" y="4887"/>
                  </a:cubicBezTo>
                  <a:cubicBezTo>
                    <a:pt x="8441" y="4894"/>
                    <a:pt x="8385" y="4908"/>
                    <a:pt x="8329" y="4926"/>
                  </a:cubicBezTo>
                  <a:cubicBezTo>
                    <a:pt x="8212" y="4961"/>
                    <a:pt x="8117" y="4987"/>
                    <a:pt x="8045" y="4987"/>
                  </a:cubicBezTo>
                  <a:cubicBezTo>
                    <a:pt x="8003" y="4987"/>
                    <a:pt x="7968" y="4978"/>
                    <a:pt x="7941" y="4958"/>
                  </a:cubicBezTo>
                  <a:lnTo>
                    <a:pt x="7913" y="4940"/>
                  </a:lnTo>
                  <a:cubicBezTo>
                    <a:pt x="7825" y="4870"/>
                    <a:pt x="7636" y="4730"/>
                    <a:pt x="7517" y="4712"/>
                  </a:cubicBezTo>
                  <a:cubicBezTo>
                    <a:pt x="7475" y="4705"/>
                    <a:pt x="7433" y="4695"/>
                    <a:pt x="7391" y="4681"/>
                  </a:cubicBezTo>
                  <a:cubicBezTo>
                    <a:pt x="7251" y="4639"/>
                    <a:pt x="7083" y="4551"/>
                    <a:pt x="7055" y="4453"/>
                  </a:cubicBezTo>
                  <a:cubicBezTo>
                    <a:pt x="7034" y="4439"/>
                    <a:pt x="7013" y="4425"/>
                    <a:pt x="6988" y="4418"/>
                  </a:cubicBezTo>
                  <a:cubicBezTo>
                    <a:pt x="6960" y="4408"/>
                    <a:pt x="6932" y="4397"/>
                    <a:pt x="6904" y="4387"/>
                  </a:cubicBezTo>
                  <a:lnTo>
                    <a:pt x="6880" y="4380"/>
                  </a:lnTo>
                  <a:cubicBezTo>
                    <a:pt x="6771" y="4345"/>
                    <a:pt x="6673" y="4313"/>
                    <a:pt x="6631" y="4254"/>
                  </a:cubicBezTo>
                  <a:cubicBezTo>
                    <a:pt x="6600" y="4226"/>
                    <a:pt x="6561" y="4205"/>
                    <a:pt x="6523" y="4187"/>
                  </a:cubicBezTo>
                  <a:cubicBezTo>
                    <a:pt x="6439" y="4152"/>
                    <a:pt x="6337" y="4103"/>
                    <a:pt x="6337" y="3998"/>
                  </a:cubicBezTo>
                  <a:cubicBezTo>
                    <a:pt x="6344" y="3928"/>
                    <a:pt x="6358" y="3862"/>
                    <a:pt x="6383" y="3795"/>
                  </a:cubicBezTo>
                  <a:cubicBezTo>
                    <a:pt x="6404" y="3729"/>
                    <a:pt x="6421" y="3659"/>
                    <a:pt x="6425" y="3589"/>
                  </a:cubicBezTo>
                  <a:cubicBezTo>
                    <a:pt x="6425" y="3578"/>
                    <a:pt x="6425" y="3564"/>
                    <a:pt x="6428" y="3554"/>
                  </a:cubicBezTo>
                  <a:lnTo>
                    <a:pt x="6428" y="3547"/>
                  </a:lnTo>
                  <a:cubicBezTo>
                    <a:pt x="6449" y="3466"/>
                    <a:pt x="6526" y="3396"/>
                    <a:pt x="6593" y="3333"/>
                  </a:cubicBezTo>
                  <a:cubicBezTo>
                    <a:pt x="6628" y="3309"/>
                    <a:pt x="6656" y="3277"/>
                    <a:pt x="6680" y="3246"/>
                  </a:cubicBezTo>
                  <a:cubicBezTo>
                    <a:pt x="6670" y="3218"/>
                    <a:pt x="6596" y="3148"/>
                    <a:pt x="6512" y="3088"/>
                  </a:cubicBezTo>
                  <a:lnTo>
                    <a:pt x="6477" y="3064"/>
                  </a:lnTo>
                  <a:lnTo>
                    <a:pt x="6460" y="3057"/>
                  </a:lnTo>
                  <a:lnTo>
                    <a:pt x="6453" y="3043"/>
                  </a:lnTo>
                  <a:cubicBezTo>
                    <a:pt x="6411" y="2966"/>
                    <a:pt x="6355" y="2896"/>
                    <a:pt x="6288" y="2840"/>
                  </a:cubicBezTo>
                  <a:cubicBezTo>
                    <a:pt x="6260" y="2811"/>
                    <a:pt x="6225" y="2797"/>
                    <a:pt x="6187" y="2794"/>
                  </a:cubicBezTo>
                  <a:cubicBezTo>
                    <a:pt x="6064" y="2794"/>
                    <a:pt x="5970" y="2692"/>
                    <a:pt x="5889" y="2605"/>
                  </a:cubicBezTo>
                  <a:cubicBezTo>
                    <a:pt x="5830" y="2542"/>
                    <a:pt x="5770" y="2479"/>
                    <a:pt x="5725" y="2472"/>
                  </a:cubicBezTo>
                  <a:cubicBezTo>
                    <a:pt x="5588" y="2454"/>
                    <a:pt x="5560" y="2304"/>
                    <a:pt x="5536" y="2181"/>
                  </a:cubicBezTo>
                  <a:cubicBezTo>
                    <a:pt x="5529" y="2122"/>
                    <a:pt x="5515" y="2066"/>
                    <a:pt x="5487" y="2017"/>
                  </a:cubicBezTo>
                  <a:cubicBezTo>
                    <a:pt x="5413" y="1922"/>
                    <a:pt x="5417" y="1754"/>
                    <a:pt x="5497" y="1674"/>
                  </a:cubicBezTo>
                  <a:cubicBezTo>
                    <a:pt x="5519" y="1652"/>
                    <a:pt x="5551" y="1636"/>
                    <a:pt x="5590" y="1636"/>
                  </a:cubicBezTo>
                  <a:cubicBezTo>
                    <a:pt x="5627" y="1636"/>
                    <a:pt x="5668" y="1650"/>
                    <a:pt x="5711" y="1688"/>
                  </a:cubicBezTo>
                  <a:cubicBezTo>
                    <a:pt x="5725" y="1702"/>
                    <a:pt x="5742" y="1709"/>
                    <a:pt x="5760" y="1716"/>
                  </a:cubicBezTo>
                  <a:cubicBezTo>
                    <a:pt x="5777" y="1721"/>
                    <a:pt x="5795" y="1724"/>
                    <a:pt x="5813" y="1724"/>
                  </a:cubicBezTo>
                  <a:cubicBezTo>
                    <a:pt x="5849" y="1724"/>
                    <a:pt x="5887" y="1712"/>
                    <a:pt x="5917" y="1691"/>
                  </a:cubicBezTo>
                  <a:cubicBezTo>
                    <a:pt x="5945" y="1670"/>
                    <a:pt x="5956" y="1639"/>
                    <a:pt x="5949" y="1607"/>
                  </a:cubicBezTo>
                  <a:cubicBezTo>
                    <a:pt x="5945" y="1597"/>
                    <a:pt x="5942" y="1586"/>
                    <a:pt x="5935" y="1576"/>
                  </a:cubicBezTo>
                  <a:cubicBezTo>
                    <a:pt x="5889" y="1499"/>
                    <a:pt x="5837" y="1425"/>
                    <a:pt x="5781" y="1355"/>
                  </a:cubicBezTo>
                  <a:cubicBezTo>
                    <a:pt x="5693" y="1243"/>
                    <a:pt x="5623" y="1156"/>
                    <a:pt x="5623" y="1072"/>
                  </a:cubicBezTo>
                  <a:cubicBezTo>
                    <a:pt x="5623" y="1061"/>
                    <a:pt x="5623" y="1051"/>
                    <a:pt x="5623" y="1040"/>
                  </a:cubicBezTo>
                  <a:cubicBezTo>
                    <a:pt x="5627" y="1012"/>
                    <a:pt x="5634" y="977"/>
                    <a:pt x="5644" y="935"/>
                  </a:cubicBezTo>
                  <a:cubicBezTo>
                    <a:pt x="5648" y="914"/>
                    <a:pt x="5651" y="890"/>
                    <a:pt x="5658" y="865"/>
                  </a:cubicBezTo>
                  <a:cubicBezTo>
                    <a:pt x="5669" y="809"/>
                    <a:pt x="5672" y="753"/>
                    <a:pt x="5672" y="697"/>
                  </a:cubicBezTo>
                  <a:lnTo>
                    <a:pt x="5672" y="690"/>
                  </a:lnTo>
                  <a:cubicBezTo>
                    <a:pt x="5672" y="683"/>
                    <a:pt x="5669" y="676"/>
                    <a:pt x="5669" y="665"/>
                  </a:cubicBezTo>
                  <a:cubicBezTo>
                    <a:pt x="5665" y="658"/>
                    <a:pt x="5665" y="651"/>
                    <a:pt x="5662" y="644"/>
                  </a:cubicBezTo>
                  <a:lnTo>
                    <a:pt x="5658" y="641"/>
                  </a:lnTo>
                  <a:cubicBezTo>
                    <a:pt x="5655" y="637"/>
                    <a:pt x="5655" y="634"/>
                    <a:pt x="5651" y="627"/>
                  </a:cubicBezTo>
                  <a:lnTo>
                    <a:pt x="5648" y="623"/>
                  </a:lnTo>
                  <a:cubicBezTo>
                    <a:pt x="5644" y="620"/>
                    <a:pt x="5637" y="616"/>
                    <a:pt x="5634" y="613"/>
                  </a:cubicBezTo>
                  <a:cubicBezTo>
                    <a:pt x="5567" y="578"/>
                    <a:pt x="5508" y="532"/>
                    <a:pt x="5455" y="483"/>
                  </a:cubicBezTo>
                  <a:cubicBezTo>
                    <a:pt x="5403" y="434"/>
                    <a:pt x="5361" y="382"/>
                    <a:pt x="5329" y="322"/>
                  </a:cubicBezTo>
                  <a:cubicBezTo>
                    <a:pt x="5308" y="287"/>
                    <a:pt x="5291" y="249"/>
                    <a:pt x="5280" y="210"/>
                  </a:cubicBezTo>
                  <a:cubicBezTo>
                    <a:pt x="5277" y="200"/>
                    <a:pt x="5273" y="186"/>
                    <a:pt x="5266" y="179"/>
                  </a:cubicBezTo>
                  <a:cubicBezTo>
                    <a:pt x="5266" y="172"/>
                    <a:pt x="5259" y="165"/>
                    <a:pt x="5259" y="158"/>
                  </a:cubicBezTo>
                  <a:cubicBezTo>
                    <a:pt x="5256" y="154"/>
                    <a:pt x="5252" y="151"/>
                    <a:pt x="5249" y="144"/>
                  </a:cubicBezTo>
                  <a:cubicBezTo>
                    <a:pt x="5249" y="140"/>
                    <a:pt x="5238" y="130"/>
                    <a:pt x="5231" y="119"/>
                  </a:cubicBezTo>
                  <a:lnTo>
                    <a:pt x="5228" y="112"/>
                  </a:lnTo>
                  <a:cubicBezTo>
                    <a:pt x="5221" y="102"/>
                    <a:pt x="5210" y="91"/>
                    <a:pt x="5203" y="81"/>
                  </a:cubicBezTo>
                  <a:cubicBezTo>
                    <a:pt x="5175" y="53"/>
                    <a:pt x="5144" y="25"/>
                    <a:pt x="510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5" name="Google Shape;1655;p145"/>
            <p:cNvSpPr/>
            <p:nvPr/>
          </p:nvSpPr>
          <p:spPr>
            <a:xfrm>
              <a:off x="2702915" y="1869217"/>
              <a:ext cx="109" cy="394"/>
            </a:xfrm>
            <a:custGeom>
              <a:rect b="b" l="l" r="r" t="t"/>
              <a:pathLst>
                <a:path extrusionOk="0" h="29" w="8">
                  <a:moveTo>
                    <a:pt x="0" y="0"/>
                  </a:moveTo>
                  <a:lnTo>
                    <a:pt x="7" y="2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6" name="Google Shape;1656;p145"/>
            <p:cNvSpPr/>
            <p:nvPr/>
          </p:nvSpPr>
          <p:spPr>
            <a:xfrm>
              <a:off x="2730382" y="1871783"/>
              <a:ext cx="204" cy="1290"/>
            </a:xfrm>
            <a:custGeom>
              <a:rect b="b" l="l" r="r" t="t"/>
              <a:pathLst>
                <a:path extrusionOk="0" h="95" w="15">
                  <a:moveTo>
                    <a:pt x="15" y="95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7" name="Google Shape;1657;p145"/>
            <p:cNvSpPr/>
            <p:nvPr/>
          </p:nvSpPr>
          <p:spPr>
            <a:xfrm>
              <a:off x="2703105" y="1870018"/>
              <a:ext cx="109" cy="448"/>
            </a:xfrm>
            <a:custGeom>
              <a:rect b="b" l="l" r="r" t="t"/>
              <a:pathLst>
                <a:path extrusionOk="0" h="33" w="8">
                  <a:moveTo>
                    <a:pt x="0" y="1"/>
                  </a:moveTo>
                  <a:lnTo>
                    <a:pt x="7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8" name="Google Shape;1658;p145"/>
            <p:cNvSpPr/>
            <p:nvPr/>
          </p:nvSpPr>
          <p:spPr>
            <a:xfrm>
              <a:off x="2702480" y="1867737"/>
              <a:ext cx="109" cy="394"/>
            </a:xfrm>
            <a:custGeom>
              <a:rect b="b" l="l" r="r" t="t"/>
              <a:pathLst>
                <a:path extrusionOk="0" h="29" w="8">
                  <a:moveTo>
                    <a:pt x="1" y="1"/>
                  </a:moveTo>
                  <a:lnTo>
                    <a:pt x="8" y="2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9" name="Google Shape;1659;p145"/>
            <p:cNvSpPr/>
            <p:nvPr/>
          </p:nvSpPr>
          <p:spPr>
            <a:xfrm>
              <a:off x="2701774" y="1865795"/>
              <a:ext cx="204" cy="489"/>
            </a:xfrm>
            <a:custGeom>
              <a:rect b="b" l="l" r="r" t="t"/>
              <a:pathLst>
                <a:path extrusionOk="0" h="36" w="15">
                  <a:moveTo>
                    <a:pt x="0" y="0"/>
                  </a:moveTo>
                  <a:cubicBezTo>
                    <a:pt x="4" y="11"/>
                    <a:pt x="11" y="21"/>
                    <a:pt x="14" y="35"/>
                  </a:cubicBezTo>
                  <a:cubicBezTo>
                    <a:pt x="11" y="21"/>
                    <a:pt x="7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0" name="Google Shape;1660;p145"/>
            <p:cNvSpPr/>
            <p:nvPr/>
          </p:nvSpPr>
          <p:spPr>
            <a:xfrm>
              <a:off x="2730667" y="1873439"/>
              <a:ext cx="163" cy="964"/>
            </a:xfrm>
            <a:custGeom>
              <a:rect b="b" l="l" r="r" t="t"/>
              <a:pathLst>
                <a:path extrusionOk="0" h="71" w="12">
                  <a:moveTo>
                    <a:pt x="11" y="7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1" name="Google Shape;1661;p145"/>
            <p:cNvSpPr/>
            <p:nvPr/>
          </p:nvSpPr>
          <p:spPr>
            <a:xfrm>
              <a:off x="2730911" y="1874919"/>
              <a:ext cx="149" cy="1005"/>
            </a:xfrm>
            <a:custGeom>
              <a:rect b="b" l="l" r="r" t="t"/>
              <a:pathLst>
                <a:path extrusionOk="0" h="74" w="11">
                  <a:moveTo>
                    <a:pt x="11" y="7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2" name="Google Shape;1662;p145"/>
            <p:cNvSpPr/>
            <p:nvPr/>
          </p:nvSpPr>
          <p:spPr>
            <a:xfrm>
              <a:off x="2702290" y="1867071"/>
              <a:ext cx="109" cy="353"/>
            </a:xfrm>
            <a:custGeom>
              <a:rect b="b" l="l" r="r" t="t"/>
              <a:pathLst>
                <a:path extrusionOk="0" h="26" w="8">
                  <a:moveTo>
                    <a:pt x="1" y="1"/>
                  </a:moveTo>
                  <a:lnTo>
                    <a:pt x="8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3" name="Google Shape;1663;p145"/>
            <p:cNvSpPr/>
            <p:nvPr/>
          </p:nvSpPr>
          <p:spPr>
            <a:xfrm>
              <a:off x="2703675" y="1872638"/>
              <a:ext cx="54" cy="434"/>
            </a:xfrm>
            <a:custGeom>
              <a:rect b="b" l="l" r="r" t="t"/>
              <a:pathLst>
                <a:path extrusionOk="0" h="32" w="4">
                  <a:moveTo>
                    <a:pt x="0" y="0"/>
                  </a:moveTo>
                  <a:lnTo>
                    <a:pt x="4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4" name="Google Shape;1664;p145"/>
            <p:cNvSpPr/>
            <p:nvPr/>
          </p:nvSpPr>
          <p:spPr>
            <a:xfrm>
              <a:off x="2703485" y="1871728"/>
              <a:ext cx="109" cy="448"/>
            </a:xfrm>
            <a:custGeom>
              <a:rect b="b" l="l" r="r" t="t"/>
              <a:pathLst>
                <a:path extrusionOk="0" h="33" w="8">
                  <a:moveTo>
                    <a:pt x="0" y="1"/>
                  </a:moveTo>
                  <a:lnTo>
                    <a:pt x="7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5" name="Google Shape;1665;p145"/>
            <p:cNvSpPr/>
            <p:nvPr/>
          </p:nvSpPr>
          <p:spPr>
            <a:xfrm>
              <a:off x="2702670" y="1868497"/>
              <a:ext cx="163" cy="353"/>
            </a:xfrm>
            <a:custGeom>
              <a:rect b="b" l="l" r="r" t="t"/>
              <a:pathLst>
                <a:path extrusionOk="0" h="26" w="12">
                  <a:moveTo>
                    <a:pt x="1" y="1"/>
                  </a:moveTo>
                  <a:lnTo>
                    <a:pt x="11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6" name="Google Shape;1666;p145"/>
            <p:cNvSpPr/>
            <p:nvPr/>
          </p:nvSpPr>
          <p:spPr>
            <a:xfrm>
              <a:off x="2731142" y="1876345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7"/>
                  </a:moveTo>
                  <a:lnTo>
                    <a:pt x="1" y="7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7" name="Google Shape;1667;p145"/>
            <p:cNvSpPr/>
            <p:nvPr/>
          </p:nvSpPr>
          <p:spPr>
            <a:xfrm>
              <a:off x="2699819" y="1855802"/>
              <a:ext cx="1969" cy="10007"/>
            </a:xfrm>
            <a:custGeom>
              <a:rect b="b" l="l" r="r" t="t"/>
              <a:pathLst>
                <a:path extrusionOk="0" h="737" w="145">
                  <a:moveTo>
                    <a:pt x="144" y="736"/>
                  </a:moveTo>
                  <a:cubicBezTo>
                    <a:pt x="57" y="501"/>
                    <a:pt x="8" y="253"/>
                    <a:pt x="1" y="1"/>
                  </a:cubicBezTo>
                  <a:cubicBezTo>
                    <a:pt x="8" y="253"/>
                    <a:pt x="57" y="501"/>
                    <a:pt x="144" y="73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8" name="Google Shape;1668;p145"/>
            <p:cNvSpPr/>
            <p:nvPr/>
          </p:nvSpPr>
          <p:spPr>
            <a:xfrm>
              <a:off x="2704191" y="1876345"/>
              <a:ext cx="68" cy="530"/>
            </a:xfrm>
            <a:custGeom>
              <a:rect b="b" l="l" r="r" t="t"/>
              <a:pathLst>
                <a:path extrusionOk="0" h="39" w="5">
                  <a:moveTo>
                    <a:pt x="1" y="0"/>
                  </a:moveTo>
                  <a:cubicBezTo>
                    <a:pt x="1" y="11"/>
                    <a:pt x="1" y="25"/>
                    <a:pt x="4" y="39"/>
                  </a:cubicBezTo>
                  <a:cubicBezTo>
                    <a:pt x="4" y="25"/>
                    <a:pt x="1" y="1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9" name="Google Shape;1669;p145"/>
            <p:cNvSpPr/>
            <p:nvPr/>
          </p:nvSpPr>
          <p:spPr>
            <a:xfrm>
              <a:off x="2698543" y="1845022"/>
              <a:ext cx="299" cy="1195"/>
            </a:xfrm>
            <a:custGeom>
              <a:rect b="b" l="l" r="r" t="t"/>
              <a:pathLst>
                <a:path extrusionOk="0" h="88" w="22">
                  <a:moveTo>
                    <a:pt x="0" y="88"/>
                  </a:moveTo>
                  <a:cubicBezTo>
                    <a:pt x="0" y="56"/>
                    <a:pt x="7" y="28"/>
                    <a:pt x="21" y="0"/>
                  </a:cubicBezTo>
                  <a:cubicBezTo>
                    <a:pt x="7" y="28"/>
                    <a:pt x="0" y="56"/>
                    <a:pt x="0" y="8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0" name="Google Shape;1670;p145"/>
            <p:cNvSpPr/>
            <p:nvPr/>
          </p:nvSpPr>
          <p:spPr>
            <a:xfrm>
              <a:off x="2703295" y="1870873"/>
              <a:ext cx="109" cy="448"/>
            </a:xfrm>
            <a:custGeom>
              <a:rect b="b" l="l" r="r" t="t"/>
              <a:pathLst>
                <a:path extrusionOk="0" h="33" w="8">
                  <a:moveTo>
                    <a:pt x="0" y="1"/>
                  </a:moveTo>
                  <a:lnTo>
                    <a:pt x="7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1" name="Google Shape;1671;p145"/>
            <p:cNvSpPr/>
            <p:nvPr/>
          </p:nvSpPr>
          <p:spPr>
            <a:xfrm>
              <a:off x="2703960" y="1874485"/>
              <a:ext cx="54" cy="489"/>
            </a:xfrm>
            <a:custGeom>
              <a:rect b="b" l="l" r="r" t="t"/>
              <a:pathLst>
                <a:path extrusionOk="0" h="36" w="4">
                  <a:moveTo>
                    <a:pt x="0" y="1"/>
                  </a:moveTo>
                  <a:cubicBezTo>
                    <a:pt x="0" y="11"/>
                    <a:pt x="4" y="22"/>
                    <a:pt x="4" y="36"/>
                  </a:cubicBezTo>
                  <a:cubicBezTo>
                    <a:pt x="4" y="22"/>
                    <a:pt x="0" y="1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2" name="Google Shape;1672;p145"/>
            <p:cNvSpPr/>
            <p:nvPr/>
          </p:nvSpPr>
          <p:spPr>
            <a:xfrm>
              <a:off x="2704245" y="1877241"/>
              <a:ext cx="54" cy="543"/>
            </a:xfrm>
            <a:custGeom>
              <a:rect b="b" l="l" r="r" t="t"/>
              <a:pathLst>
                <a:path extrusionOk="0" h="40" w="4">
                  <a:moveTo>
                    <a:pt x="0" y="1"/>
                  </a:moveTo>
                  <a:cubicBezTo>
                    <a:pt x="0" y="15"/>
                    <a:pt x="0" y="29"/>
                    <a:pt x="4" y="39"/>
                  </a:cubicBezTo>
                  <a:cubicBezTo>
                    <a:pt x="4" y="29"/>
                    <a:pt x="4" y="15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3" name="Google Shape;1673;p145"/>
            <p:cNvSpPr/>
            <p:nvPr/>
          </p:nvSpPr>
          <p:spPr>
            <a:xfrm>
              <a:off x="2704055" y="1875394"/>
              <a:ext cx="109" cy="489"/>
            </a:xfrm>
            <a:custGeom>
              <a:rect b="b" l="l" r="r" t="t"/>
              <a:pathLst>
                <a:path extrusionOk="0" h="36" w="8">
                  <a:moveTo>
                    <a:pt x="0" y="0"/>
                  </a:moveTo>
                  <a:cubicBezTo>
                    <a:pt x="0" y="12"/>
                    <a:pt x="3" y="21"/>
                    <a:pt x="5" y="29"/>
                  </a:cubicBezTo>
                  <a:lnTo>
                    <a:pt x="5" y="29"/>
                  </a:lnTo>
                  <a:cubicBezTo>
                    <a:pt x="4" y="22"/>
                    <a:pt x="3" y="11"/>
                    <a:pt x="0" y="0"/>
                  </a:cubicBezTo>
                  <a:close/>
                  <a:moveTo>
                    <a:pt x="5" y="29"/>
                  </a:moveTo>
                  <a:lnTo>
                    <a:pt x="5" y="29"/>
                  </a:lnTo>
                  <a:cubicBezTo>
                    <a:pt x="6" y="31"/>
                    <a:pt x="7" y="34"/>
                    <a:pt x="7" y="35"/>
                  </a:cubicBezTo>
                  <a:cubicBezTo>
                    <a:pt x="7" y="33"/>
                    <a:pt x="6" y="31"/>
                    <a:pt x="5" y="2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4" name="Google Shape;1674;p145"/>
            <p:cNvSpPr/>
            <p:nvPr/>
          </p:nvSpPr>
          <p:spPr>
            <a:xfrm>
              <a:off x="2704286" y="1878151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5" name="Google Shape;1675;p145"/>
            <p:cNvSpPr/>
            <p:nvPr/>
          </p:nvSpPr>
          <p:spPr>
            <a:xfrm>
              <a:off x="2703811" y="1873534"/>
              <a:ext cx="68" cy="489"/>
            </a:xfrm>
            <a:custGeom>
              <a:rect b="b" l="l" r="r" t="t"/>
              <a:pathLst>
                <a:path extrusionOk="0" h="36" w="5">
                  <a:moveTo>
                    <a:pt x="1" y="1"/>
                  </a:moveTo>
                  <a:cubicBezTo>
                    <a:pt x="1" y="11"/>
                    <a:pt x="4" y="25"/>
                    <a:pt x="4" y="36"/>
                  </a:cubicBezTo>
                  <a:cubicBezTo>
                    <a:pt x="4" y="25"/>
                    <a:pt x="1" y="1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6" name="Google Shape;1676;p145"/>
            <p:cNvSpPr/>
            <p:nvPr/>
          </p:nvSpPr>
          <p:spPr>
            <a:xfrm>
              <a:off x="2702059" y="1866460"/>
              <a:ext cx="149" cy="339"/>
            </a:xfrm>
            <a:custGeom>
              <a:rect b="b" l="l" r="r" t="t"/>
              <a:pathLst>
                <a:path extrusionOk="0" h="25" w="11">
                  <a:moveTo>
                    <a:pt x="0" y="0"/>
                  </a:moveTo>
                  <a:lnTo>
                    <a:pt x="11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7" name="Google Shape;1677;p145"/>
            <p:cNvSpPr/>
            <p:nvPr/>
          </p:nvSpPr>
          <p:spPr>
            <a:xfrm>
              <a:off x="2698923" y="1616037"/>
              <a:ext cx="231211" cy="97731"/>
            </a:xfrm>
            <a:custGeom>
              <a:rect b="b" l="l" r="r" t="t"/>
              <a:pathLst>
                <a:path extrusionOk="0" h="7198" w="17029">
                  <a:moveTo>
                    <a:pt x="5595" y="0"/>
                  </a:moveTo>
                  <a:cubicBezTo>
                    <a:pt x="5581" y="0"/>
                    <a:pt x="5570" y="11"/>
                    <a:pt x="5539" y="72"/>
                  </a:cubicBezTo>
                  <a:cubicBezTo>
                    <a:pt x="5521" y="103"/>
                    <a:pt x="5500" y="135"/>
                    <a:pt x="5476" y="166"/>
                  </a:cubicBezTo>
                  <a:cubicBezTo>
                    <a:pt x="5434" y="198"/>
                    <a:pt x="5388" y="226"/>
                    <a:pt x="5339" y="240"/>
                  </a:cubicBezTo>
                  <a:cubicBezTo>
                    <a:pt x="5280" y="264"/>
                    <a:pt x="5210" y="292"/>
                    <a:pt x="5199" y="331"/>
                  </a:cubicBezTo>
                  <a:cubicBezTo>
                    <a:pt x="5178" y="404"/>
                    <a:pt x="5112" y="446"/>
                    <a:pt x="5056" y="485"/>
                  </a:cubicBezTo>
                  <a:cubicBezTo>
                    <a:pt x="4989" y="527"/>
                    <a:pt x="4968" y="548"/>
                    <a:pt x="4975" y="572"/>
                  </a:cubicBezTo>
                  <a:cubicBezTo>
                    <a:pt x="5024" y="768"/>
                    <a:pt x="5101" y="950"/>
                    <a:pt x="5147" y="989"/>
                  </a:cubicBezTo>
                  <a:cubicBezTo>
                    <a:pt x="5269" y="1087"/>
                    <a:pt x="5199" y="1325"/>
                    <a:pt x="5143" y="1402"/>
                  </a:cubicBezTo>
                  <a:cubicBezTo>
                    <a:pt x="5112" y="1444"/>
                    <a:pt x="5045" y="1465"/>
                    <a:pt x="4937" y="1503"/>
                  </a:cubicBezTo>
                  <a:cubicBezTo>
                    <a:pt x="4849" y="1531"/>
                    <a:pt x="4719" y="1577"/>
                    <a:pt x="4691" y="1623"/>
                  </a:cubicBezTo>
                  <a:cubicBezTo>
                    <a:pt x="4674" y="1658"/>
                    <a:pt x="4639" y="1686"/>
                    <a:pt x="4600" y="1696"/>
                  </a:cubicBezTo>
                  <a:cubicBezTo>
                    <a:pt x="4589" y="1699"/>
                    <a:pt x="4577" y="1700"/>
                    <a:pt x="4565" y="1700"/>
                  </a:cubicBezTo>
                  <a:cubicBezTo>
                    <a:pt x="4482" y="1700"/>
                    <a:pt x="4389" y="1641"/>
                    <a:pt x="4285" y="1577"/>
                  </a:cubicBezTo>
                  <a:cubicBezTo>
                    <a:pt x="4261" y="1563"/>
                    <a:pt x="4240" y="1545"/>
                    <a:pt x="4215" y="1531"/>
                  </a:cubicBezTo>
                  <a:cubicBezTo>
                    <a:pt x="4205" y="1528"/>
                    <a:pt x="4194" y="1524"/>
                    <a:pt x="4187" y="1517"/>
                  </a:cubicBezTo>
                  <a:cubicBezTo>
                    <a:pt x="4151" y="1502"/>
                    <a:pt x="4112" y="1492"/>
                    <a:pt x="4070" y="1492"/>
                  </a:cubicBezTo>
                  <a:cubicBezTo>
                    <a:pt x="4063" y="1492"/>
                    <a:pt x="4057" y="1493"/>
                    <a:pt x="4051" y="1493"/>
                  </a:cubicBezTo>
                  <a:cubicBezTo>
                    <a:pt x="3991" y="1496"/>
                    <a:pt x="3935" y="1510"/>
                    <a:pt x="3883" y="1542"/>
                  </a:cubicBezTo>
                  <a:cubicBezTo>
                    <a:pt x="3872" y="1545"/>
                    <a:pt x="3862" y="1552"/>
                    <a:pt x="3851" y="1559"/>
                  </a:cubicBezTo>
                  <a:lnTo>
                    <a:pt x="3844" y="1566"/>
                  </a:lnTo>
                  <a:cubicBezTo>
                    <a:pt x="3824" y="1580"/>
                    <a:pt x="3800" y="1587"/>
                    <a:pt x="3774" y="1587"/>
                  </a:cubicBezTo>
                  <a:cubicBezTo>
                    <a:pt x="3688" y="1587"/>
                    <a:pt x="3576" y="1522"/>
                    <a:pt x="3466" y="1458"/>
                  </a:cubicBezTo>
                  <a:cubicBezTo>
                    <a:pt x="3428" y="1433"/>
                    <a:pt x="3386" y="1412"/>
                    <a:pt x="3344" y="1395"/>
                  </a:cubicBezTo>
                  <a:cubicBezTo>
                    <a:pt x="3267" y="1381"/>
                    <a:pt x="3239" y="1290"/>
                    <a:pt x="3211" y="1192"/>
                  </a:cubicBezTo>
                  <a:cubicBezTo>
                    <a:pt x="3200" y="1157"/>
                    <a:pt x="3186" y="1125"/>
                    <a:pt x="3172" y="1090"/>
                  </a:cubicBezTo>
                  <a:lnTo>
                    <a:pt x="3162" y="1090"/>
                  </a:lnTo>
                  <a:cubicBezTo>
                    <a:pt x="3001" y="1090"/>
                    <a:pt x="2479" y="978"/>
                    <a:pt x="2402" y="961"/>
                  </a:cubicBezTo>
                  <a:cubicBezTo>
                    <a:pt x="2369" y="951"/>
                    <a:pt x="2329" y="947"/>
                    <a:pt x="2289" y="947"/>
                  </a:cubicBezTo>
                  <a:cubicBezTo>
                    <a:pt x="2200" y="947"/>
                    <a:pt x="2108" y="967"/>
                    <a:pt x="2094" y="989"/>
                  </a:cubicBezTo>
                  <a:cubicBezTo>
                    <a:pt x="2066" y="1055"/>
                    <a:pt x="1975" y="1076"/>
                    <a:pt x="1873" y="1097"/>
                  </a:cubicBezTo>
                  <a:cubicBezTo>
                    <a:pt x="1828" y="1108"/>
                    <a:pt x="1730" y="1129"/>
                    <a:pt x="1716" y="1153"/>
                  </a:cubicBezTo>
                  <a:cubicBezTo>
                    <a:pt x="1681" y="1223"/>
                    <a:pt x="1597" y="1265"/>
                    <a:pt x="1509" y="1311"/>
                  </a:cubicBezTo>
                  <a:cubicBezTo>
                    <a:pt x="1450" y="1332"/>
                    <a:pt x="1401" y="1367"/>
                    <a:pt x="1355" y="1409"/>
                  </a:cubicBezTo>
                  <a:cubicBezTo>
                    <a:pt x="1306" y="1465"/>
                    <a:pt x="1229" y="1489"/>
                    <a:pt x="1145" y="1517"/>
                  </a:cubicBezTo>
                  <a:cubicBezTo>
                    <a:pt x="1061" y="1545"/>
                    <a:pt x="970" y="1577"/>
                    <a:pt x="942" y="1633"/>
                  </a:cubicBezTo>
                  <a:cubicBezTo>
                    <a:pt x="876" y="1787"/>
                    <a:pt x="606" y="1864"/>
                    <a:pt x="392" y="1896"/>
                  </a:cubicBezTo>
                  <a:cubicBezTo>
                    <a:pt x="294" y="1910"/>
                    <a:pt x="200" y="1934"/>
                    <a:pt x="109" y="1973"/>
                  </a:cubicBezTo>
                  <a:lnTo>
                    <a:pt x="105" y="1976"/>
                  </a:lnTo>
                  <a:lnTo>
                    <a:pt x="98" y="1976"/>
                  </a:lnTo>
                  <a:lnTo>
                    <a:pt x="95" y="1980"/>
                  </a:lnTo>
                  <a:lnTo>
                    <a:pt x="91" y="1980"/>
                  </a:lnTo>
                  <a:lnTo>
                    <a:pt x="84" y="1983"/>
                  </a:lnTo>
                  <a:lnTo>
                    <a:pt x="77" y="1987"/>
                  </a:lnTo>
                  <a:lnTo>
                    <a:pt x="74" y="1990"/>
                  </a:lnTo>
                  <a:cubicBezTo>
                    <a:pt x="74" y="1997"/>
                    <a:pt x="70" y="2004"/>
                    <a:pt x="70" y="2008"/>
                  </a:cubicBezTo>
                  <a:cubicBezTo>
                    <a:pt x="67" y="2015"/>
                    <a:pt x="63" y="2022"/>
                    <a:pt x="60" y="2025"/>
                  </a:cubicBezTo>
                  <a:cubicBezTo>
                    <a:pt x="56" y="2029"/>
                    <a:pt x="53" y="2032"/>
                    <a:pt x="49" y="2036"/>
                  </a:cubicBezTo>
                  <a:lnTo>
                    <a:pt x="46" y="2039"/>
                  </a:lnTo>
                  <a:lnTo>
                    <a:pt x="39" y="2046"/>
                  </a:lnTo>
                  <a:lnTo>
                    <a:pt x="32" y="2050"/>
                  </a:lnTo>
                  <a:cubicBezTo>
                    <a:pt x="21" y="2060"/>
                    <a:pt x="11" y="2064"/>
                    <a:pt x="0" y="2067"/>
                  </a:cubicBezTo>
                  <a:lnTo>
                    <a:pt x="4" y="2085"/>
                  </a:lnTo>
                  <a:cubicBezTo>
                    <a:pt x="4" y="2092"/>
                    <a:pt x="7" y="2102"/>
                    <a:pt x="7" y="2109"/>
                  </a:cubicBezTo>
                  <a:cubicBezTo>
                    <a:pt x="11" y="2116"/>
                    <a:pt x="11" y="2120"/>
                    <a:pt x="11" y="2127"/>
                  </a:cubicBezTo>
                  <a:cubicBezTo>
                    <a:pt x="14" y="2134"/>
                    <a:pt x="14" y="2141"/>
                    <a:pt x="18" y="2148"/>
                  </a:cubicBezTo>
                  <a:lnTo>
                    <a:pt x="21" y="2165"/>
                  </a:lnTo>
                  <a:cubicBezTo>
                    <a:pt x="21" y="2172"/>
                    <a:pt x="25" y="2176"/>
                    <a:pt x="28" y="2183"/>
                  </a:cubicBezTo>
                  <a:lnTo>
                    <a:pt x="32" y="2197"/>
                  </a:lnTo>
                  <a:lnTo>
                    <a:pt x="39" y="2214"/>
                  </a:lnTo>
                  <a:lnTo>
                    <a:pt x="46" y="2228"/>
                  </a:lnTo>
                  <a:lnTo>
                    <a:pt x="49" y="2242"/>
                  </a:lnTo>
                  <a:lnTo>
                    <a:pt x="56" y="2256"/>
                  </a:lnTo>
                  <a:lnTo>
                    <a:pt x="63" y="2270"/>
                  </a:lnTo>
                  <a:lnTo>
                    <a:pt x="70" y="2281"/>
                  </a:lnTo>
                  <a:lnTo>
                    <a:pt x="77" y="2291"/>
                  </a:lnTo>
                  <a:lnTo>
                    <a:pt x="84" y="2302"/>
                  </a:lnTo>
                  <a:lnTo>
                    <a:pt x="91" y="2312"/>
                  </a:lnTo>
                  <a:lnTo>
                    <a:pt x="98" y="2323"/>
                  </a:lnTo>
                  <a:lnTo>
                    <a:pt x="109" y="2330"/>
                  </a:lnTo>
                  <a:lnTo>
                    <a:pt x="116" y="2340"/>
                  </a:lnTo>
                  <a:lnTo>
                    <a:pt x="123" y="2347"/>
                  </a:lnTo>
                  <a:lnTo>
                    <a:pt x="133" y="2358"/>
                  </a:lnTo>
                  <a:lnTo>
                    <a:pt x="140" y="2365"/>
                  </a:lnTo>
                  <a:lnTo>
                    <a:pt x="151" y="2372"/>
                  </a:lnTo>
                  <a:lnTo>
                    <a:pt x="158" y="2379"/>
                  </a:lnTo>
                  <a:lnTo>
                    <a:pt x="168" y="2386"/>
                  </a:lnTo>
                  <a:lnTo>
                    <a:pt x="175" y="2393"/>
                  </a:lnTo>
                  <a:lnTo>
                    <a:pt x="193" y="2403"/>
                  </a:lnTo>
                  <a:lnTo>
                    <a:pt x="196" y="2407"/>
                  </a:lnTo>
                  <a:lnTo>
                    <a:pt x="214" y="2417"/>
                  </a:lnTo>
                  <a:lnTo>
                    <a:pt x="235" y="2431"/>
                  </a:lnTo>
                  <a:cubicBezTo>
                    <a:pt x="256" y="2445"/>
                    <a:pt x="284" y="2463"/>
                    <a:pt x="308" y="2480"/>
                  </a:cubicBezTo>
                  <a:cubicBezTo>
                    <a:pt x="326" y="2494"/>
                    <a:pt x="347" y="2508"/>
                    <a:pt x="364" y="2526"/>
                  </a:cubicBezTo>
                  <a:cubicBezTo>
                    <a:pt x="504" y="2645"/>
                    <a:pt x="623" y="2739"/>
                    <a:pt x="760" y="2771"/>
                  </a:cubicBezTo>
                  <a:cubicBezTo>
                    <a:pt x="778" y="2774"/>
                    <a:pt x="799" y="2774"/>
                    <a:pt x="820" y="2778"/>
                  </a:cubicBezTo>
                  <a:cubicBezTo>
                    <a:pt x="1016" y="2792"/>
                    <a:pt x="1320" y="3012"/>
                    <a:pt x="1348" y="3215"/>
                  </a:cubicBezTo>
                  <a:cubicBezTo>
                    <a:pt x="1352" y="3222"/>
                    <a:pt x="1352" y="3233"/>
                    <a:pt x="1355" y="3240"/>
                  </a:cubicBezTo>
                  <a:cubicBezTo>
                    <a:pt x="1387" y="3362"/>
                    <a:pt x="1523" y="3513"/>
                    <a:pt x="1618" y="3586"/>
                  </a:cubicBezTo>
                  <a:cubicBezTo>
                    <a:pt x="1628" y="3597"/>
                    <a:pt x="1639" y="3607"/>
                    <a:pt x="1646" y="3618"/>
                  </a:cubicBezTo>
                  <a:cubicBezTo>
                    <a:pt x="1670" y="3653"/>
                    <a:pt x="1681" y="3699"/>
                    <a:pt x="1681" y="3741"/>
                  </a:cubicBezTo>
                  <a:cubicBezTo>
                    <a:pt x="1674" y="3814"/>
                    <a:pt x="1663" y="3884"/>
                    <a:pt x="1646" y="3954"/>
                  </a:cubicBezTo>
                  <a:cubicBezTo>
                    <a:pt x="1625" y="4031"/>
                    <a:pt x="1614" y="4108"/>
                    <a:pt x="1607" y="4189"/>
                  </a:cubicBezTo>
                  <a:cubicBezTo>
                    <a:pt x="1604" y="4276"/>
                    <a:pt x="1569" y="4360"/>
                    <a:pt x="1506" y="4427"/>
                  </a:cubicBezTo>
                  <a:cubicBezTo>
                    <a:pt x="1453" y="4493"/>
                    <a:pt x="1429" y="4525"/>
                    <a:pt x="1474" y="4602"/>
                  </a:cubicBezTo>
                  <a:cubicBezTo>
                    <a:pt x="1572" y="4756"/>
                    <a:pt x="2349" y="4871"/>
                    <a:pt x="2650" y="4871"/>
                  </a:cubicBezTo>
                  <a:cubicBezTo>
                    <a:pt x="2843" y="4871"/>
                    <a:pt x="2952" y="4990"/>
                    <a:pt x="3025" y="5067"/>
                  </a:cubicBezTo>
                  <a:cubicBezTo>
                    <a:pt x="3039" y="5088"/>
                    <a:pt x="3057" y="5102"/>
                    <a:pt x="3074" y="5120"/>
                  </a:cubicBezTo>
                  <a:cubicBezTo>
                    <a:pt x="3148" y="5134"/>
                    <a:pt x="3214" y="5176"/>
                    <a:pt x="3256" y="5235"/>
                  </a:cubicBezTo>
                  <a:lnTo>
                    <a:pt x="3277" y="5256"/>
                  </a:lnTo>
                  <a:cubicBezTo>
                    <a:pt x="3319" y="5309"/>
                    <a:pt x="3358" y="5351"/>
                    <a:pt x="3428" y="5365"/>
                  </a:cubicBezTo>
                  <a:cubicBezTo>
                    <a:pt x="3501" y="5379"/>
                    <a:pt x="3571" y="5407"/>
                    <a:pt x="3638" y="5449"/>
                  </a:cubicBezTo>
                  <a:cubicBezTo>
                    <a:pt x="3767" y="5533"/>
                    <a:pt x="3855" y="5673"/>
                    <a:pt x="3900" y="5876"/>
                  </a:cubicBezTo>
                  <a:cubicBezTo>
                    <a:pt x="3925" y="5985"/>
                    <a:pt x="3970" y="6086"/>
                    <a:pt x="4040" y="6174"/>
                  </a:cubicBezTo>
                  <a:cubicBezTo>
                    <a:pt x="4061" y="6198"/>
                    <a:pt x="4079" y="6223"/>
                    <a:pt x="4096" y="6244"/>
                  </a:cubicBezTo>
                  <a:cubicBezTo>
                    <a:pt x="4152" y="6300"/>
                    <a:pt x="4191" y="6366"/>
                    <a:pt x="4215" y="6436"/>
                  </a:cubicBezTo>
                  <a:cubicBezTo>
                    <a:pt x="4221" y="6456"/>
                    <a:pt x="4289" y="6461"/>
                    <a:pt x="4363" y="6461"/>
                  </a:cubicBezTo>
                  <a:cubicBezTo>
                    <a:pt x="4418" y="6461"/>
                    <a:pt x="4476" y="6459"/>
                    <a:pt x="4516" y="6457"/>
                  </a:cubicBezTo>
                  <a:cubicBezTo>
                    <a:pt x="4574" y="6452"/>
                    <a:pt x="4633" y="6449"/>
                    <a:pt x="4691" y="6449"/>
                  </a:cubicBezTo>
                  <a:cubicBezTo>
                    <a:pt x="4750" y="6449"/>
                    <a:pt x="4809" y="6452"/>
                    <a:pt x="4867" y="6457"/>
                  </a:cubicBezTo>
                  <a:cubicBezTo>
                    <a:pt x="5003" y="6475"/>
                    <a:pt x="5273" y="6475"/>
                    <a:pt x="5535" y="6475"/>
                  </a:cubicBezTo>
                  <a:cubicBezTo>
                    <a:pt x="5805" y="6475"/>
                    <a:pt x="6060" y="6475"/>
                    <a:pt x="6172" y="6492"/>
                  </a:cubicBezTo>
                  <a:cubicBezTo>
                    <a:pt x="6221" y="6499"/>
                    <a:pt x="6291" y="6506"/>
                    <a:pt x="6372" y="6510"/>
                  </a:cubicBezTo>
                  <a:lnTo>
                    <a:pt x="6466" y="6517"/>
                  </a:lnTo>
                  <a:cubicBezTo>
                    <a:pt x="6701" y="6534"/>
                    <a:pt x="6988" y="6566"/>
                    <a:pt x="7188" y="6716"/>
                  </a:cubicBezTo>
                  <a:cubicBezTo>
                    <a:pt x="7266" y="6780"/>
                    <a:pt x="7364" y="6815"/>
                    <a:pt x="7465" y="6815"/>
                  </a:cubicBezTo>
                  <a:cubicBezTo>
                    <a:pt x="7486" y="6815"/>
                    <a:pt x="7506" y="6814"/>
                    <a:pt x="7527" y="6811"/>
                  </a:cubicBezTo>
                  <a:cubicBezTo>
                    <a:pt x="7549" y="6807"/>
                    <a:pt x="7571" y="6806"/>
                    <a:pt x="7593" y="6806"/>
                  </a:cubicBezTo>
                  <a:cubicBezTo>
                    <a:pt x="7658" y="6806"/>
                    <a:pt x="7721" y="6821"/>
                    <a:pt x="7779" y="6853"/>
                  </a:cubicBezTo>
                  <a:cubicBezTo>
                    <a:pt x="7923" y="6939"/>
                    <a:pt x="8028" y="6994"/>
                    <a:pt x="8187" y="6994"/>
                  </a:cubicBezTo>
                  <a:cubicBezTo>
                    <a:pt x="8222" y="6994"/>
                    <a:pt x="8260" y="6992"/>
                    <a:pt x="8301" y="6986"/>
                  </a:cubicBezTo>
                  <a:cubicBezTo>
                    <a:pt x="8322" y="6982"/>
                    <a:pt x="8343" y="6979"/>
                    <a:pt x="8360" y="6979"/>
                  </a:cubicBezTo>
                  <a:cubicBezTo>
                    <a:pt x="8374" y="6979"/>
                    <a:pt x="8388" y="6982"/>
                    <a:pt x="8402" y="6982"/>
                  </a:cubicBezTo>
                  <a:lnTo>
                    <a:pt x="8413" y="6982"/>
                  </a:lnTo>
                  <a:cubicBezTo>
                    <a:pt x="8423" y="6986"/>
                    <a:pt x="8434" y="6986"/>
                    <a:pt x="8444" y="6989"/>
                  </a:cubicBezTo>
                  <a:lnTo>
                    <a:pt x="8455" y="6993"/>
                  </a:lnTo>
                  <a:cubicBezTo>
                    <a:pt x="8465" y="6996"/>
                    <a:pt x="8476" y="7000"/>
                    <a:pt x="8483" y="7003"/>
                  </a:cubicBezTo>
                  <a:lnTo>
                    <a:pt x="8493" y="7007"/>
                  </a:lnTo>
                  <a:cubicBezTo>
                    <a:pt x="8500" y="7010"/>
                    <a:pt x="8507" y="7017"/>
                    <a:pt x="8518" y="7021"/>
                  </a:cubicBezTo>
                  <a:lnTo>
                    <a:pt x="8525" y="7024"/>
                  </a:lnTo>
                  <a:lnTo>
                    <a:pt x="8546" y="7038"/>
                  </a:lnTo>
                  <a:lnTo>
                    <a:pt x="8549" y="7045"/>
                  </a:lnTo>
                  <a:lnTo>
                    <a:pt x="8570" y="7063"/>
                  </a:lnTo>
                  <a:lnTo>
                    <a:pt x="8577" y="7066"/>
                  </a:lnTo>
                  <a:lnTo>
                    <a:pt x="8598" y="7087"/>
                  </a:lnTo>
                  <a:lnTo>
                    <a:pt x="8602" y="7091"/>
                  </a:lnTo>
                  <a:lnTo>
                    <a:pt x="8619" y="7108"/>
                  </a:lnTo>
                  <a:cubicBezTo>
                    <a:pt x="8651" y="7150"/>
                    <a:pt x="8693" y="7182"/>
                    <a:pt x="8742" y="7196"/>
                  </a:cubicBezTo>
                  <a:cubicBezTo>
                    <a:pt x="8748" y="7197"/>
                    <a:pt x="8754" y="7198"/>
                    <a:pt x="8761" y="7198"/>
                  </a:cubicBezTo>
                  <a:cubicBezTo>
                    <a:pt x="8843" y="7198"/>
                    <a:pt x="8985" y="7104"/>
                    <a:pt x="9134" y="7007"/>
                  </a:cubicBezTo>
                  <a:cubicBezTo>
                    <a:pt x="9299" y="6895"/>
                    <a:pt x="9474" y="6797"/>
                    <a:pt x="9656" y="6709"/>
                  </a:cubicBezTo>
                  <a:cubicBezTo>
                    <a:pt x="9705" y="6685"/>
                    <a:pt x="9757" y="6664"/>
                    <a:pt x="9810" y="6650"/>
                  </a:cubicBezTo>
                  <a:cubicBezTo>
                    <a:pt x="9944" y="6610"/>
                    <a:pt x="10082" y="6589"/>
                    <a:pt x="10222" y="6589"/>
                  </a:cubicBezTo>
                  <a:cubicBezTo>
                    <a:pt x="10242" y="6589"/>
                    <a:pt x="10262" y="6589"/>
                    <a:pt x="10282" y="6590"/>
                  </a:cubicBezTo>
                  <a:cubicBezTo>
                    <a:pt x="10377" y="6590"/>
                    <a:pt x="10471" y="6597"/>
                    <a:pt x="10566" y="6611"/>
                  </a:cubicBezTo>
                  <a:cubicBezTo>
                    <a:pt x="10653" y="6622"/>
                    <a:pt x="10737" y="6636"/>
                    <a:pt x="10804" y="6646"/>
                  </a:cubicBezTo>
                  <a:lnTo>
                    <a:pt x="10856" y="6657"/>
                  </a:lnTo>
                  <a:lnTo>
                    <a:pt x="10923" y="6667"/>
                  </a:lnTo>
                  <a:cubicBezTo>
                    <a:pt x="10945" y="6670"/>
                    <a:pt x="10968" y="6672"/>
                    <a:pt x="10994" y="6672"/>
                  </a:cubicBezTo>
                  <a:cubicBezTo>
                    <a:pt x="11224" y="6672"/>
                    <a:pt x="11605" y="6545"/>
                    <a:pt x="11851" y="6265"/>
                  </a:cubicBezTo>
                  <a:cubicBezTo>
                    <a:pt x="11970" y="6142"/>
                    <a:pt x="12113" y="6048"/>
                    <a:pt x="12271" y="5985"/>
                  </a:cubicBezTo>
                  <a:cubicBezTo>
                    <a:pt x="12418" y="5922"/>
                    <a:pt x="12491" y="5883"/>
                    <a:pt x="12505" y="5771"/>
                  </a:cubicBezTo>
                  <a:cubicBezTo>
                    <a:pt x="12519" y="5662"/>
                    <a:pt x="12470" y="5589"/>
                    <a:pt x="12418" y="5508"/>
                  </a:cubicBezTo>
                  <a:cubicBezTo>
                    <a:pt x="12351" y="5403"/>
                    <a:pt x="12278" y="5284"/>
                    <a:pt x="12372" y="5116"/>
                  </a:cubicBezTo>
                  <a:cubicBezTo>
                    <a:pt x="12463" y="4954"/>
                    <a:pt x="12605" y="4889"/>
                    <a:pt x="12747" y="4889"/>
                  </a:cubicBezTo>
                  <a:cubicBezTo>
                    <a:pt x="12829" y="4889"/>
                    <a:pt x="12912" y="4911"/>
                    <a:pt x="12985" y="4948"/>
                  </a:cubicBezTo>
                  <a:cubicBezTo>
                    <a:pt x="13098" y="5000"/>
                    <a:pt x="13218" y="5026"/>
                    <a:pt x="13337" y="5026"/>
                  </a:cubicBezTo>
                  <a:cubicBezTo>
                    <a:pt x="13500" y="5026"/>
                    <a:pt x="13661" y="4978"/>
                    <a:pt x="13801" y="4885"/>
                  </a:cubicBezTo>
                  <a:cubicBezTo>
                    <a:pt x="14105" y="4672"/>
                    <a:pt x="14266" y="4658"/>
                    <a:pt x="14490" y="4640"/>
                  </a:cubicBezTo>
                  <a:cubicBezTo>
                    <a:pt x="14536" y="4637"/>
                    <a:pt x="14585" y="4633"/>
                    <a:pt x="14641" y="4626"/>
                  </a:cubicBezTo>
                  <a:cubicBezTo>
                    <a:pt x="14816" y="4605"/>
                    <a:pt x="14858" y="4535"/>
                    <a:pt x="14928" y="4413"/>
                  </a:cubicBezTo>
                  <a:cubicBezTo>
                    <a:pt x="14973" y="4332"/>
                    <a:pt x="15029" y="4255"/>
                    <a:pt x="15096" y="4185"/>
                  </a:cubicBezTo>
                  <a:cubicBezTo>
                    <a:pt x="15282" y="3993"/>
                    <a:pt x="15541" y="3884"/>
                    <a:pt x="15810" y="3884"/>
                  </a:cubicBezTo>
                  <a:cubicBezTo>
                    <a:pt x="15905" y="3877"/>
                    <a:pt x="15996" y="3853"/>
                    <a:pt x="16080" y="3814"/>
                  </a:cubicBezTo>
                  <a:cubicBezTo>
                    <a:pt x="16194" y="3773"/>
                    <a:pt x="16309" y="3729"/>
                    <a:pt x="16420" y="3729"/>
                  </a:cubicBezTo>
                  <a:cubicBezTo>
                    <a:pt x="16459" y="3729"/>
                    <a:pt x="16497" y="3735"/>
                    <a:pt x="16535" y="3748"/>
                  </a:cubicBezTo>
                  <a:cubicBezTo>
                    <a:pt x="16633" y="3780"/>
                    <a:pt x="16747" y="3802"/>
                    <a:pt x="16841" y="3802"/>
                  </a:cubicBezTo>
                  <a:cubicBezTo>
                    <a:pt x="16897" y="3802"/>
                    <a:pt x="16946" y="3794"/>
                    <a:pt x="16979" y="3776"/>
                  </a:cubicBezTo>
                  <a:cubicBezTo>
                    <a:pt x="16997" y="3765"/>
                    <a:pt x="17011" y="3748"/>
                    <a:pt x="17014" y="3727"/>
                  </a:cubicBezTo>
                  <a:cubicBezTo>
                    <a:pt x="17028" y="3653"/>
                    <a:pt x="16769" y="3436"/>
                    <a:pt x="16629" y="3317"/>
                  </a:cubicBezTo>
                  <a:cubicBezTo>
                    <a:pt x="16517" y="3233"/>
                    <a:pt x="16416" y="3142"/>
                    <a:pt x="16325" y="3040"/>
                  </a:cubicBezTo>
                  <a:cubicBezTo>
                    <a:pt x="16304" y="3019"/>
                    <a:pt x="16283" y="2998"/>
                    <a:pt x="16258" y="2984"/>
                  </a:cubicBezTo>
                  <a:lnTo>
                    <a:pt x="16248" y="2977"/>
                  </a:lnTo>
                  <a:lnTo>
                    <a:pt x="16241" y="2974"/>
                  </a:lnTo>
                  <a:cubicBezTo>
                    <a:pt x="16234" y="2970"/>
                    <a:pt x="16227" y="2967"/>
                    <a:pt x="16220" y="2963"/>
                  </a:cubicBezTo>
                  <a:cubicBezTo>
                    <a:pt x="16213" y="2960"/>
                    <a:pt x="16202" y="2956"/>
                    <a:pt x="16192" y="2956"/>
                  </a:cubicBezTo>
                  <a:cubicBezTo>
                    <a:pt x="16185" y="2953"/>
                    <a:pt x="16174" y="2949"/>
                    <a:pt x="16164" y="2949"/>
                  </a:cubicBezTo>
                  <a:cubicBezTo>
                    <a:pt x="16153" y="2948"/>
                    <a:pt x="16143" y="2947"/>
                    <a:pt x="16132" y="2947"/>
                  </a:cubicBezTo>
                  <a:cubicBezTo>
                    <a:pt x="16122" y="2947"/>
                    <a:pt x="16111" y="2948"/>
                    <a:pt x="16101" y="2949"/>
                  </a:cubicBezTo>
                  <a:cubicBezTo>
                    <a:pt x="16017" y="2963"/>
                    <a:pt x="15947" y="3016"/>
                    <a:pt x="15908" y="3093"/>
                  </a:cubicBezTo>
                  <a:cubicBezTo>
                    <a:pt x="15894" y="3135"/>
                    <a:pt x="15863" y="3170"/>
                    <a:pt x="15821" y="3187"/>
                  </a:cubicBezTo>
                  <a:cubicBezTo>
                    <a:pt x="15805" y="3194"/>
                    <a:pt x="15789" y="3197"/>
                    <a:pt x="15773" y="3197"/>
                  </a:cubicBezTo>
                  <a:cubicBezTo>
                    <a:pt x="15727" y="3197"/>
                    <a:pt x="15679" y="3175"/>
                    <a:pt x="15625" y="3149"/>
                  </a:cubicBezTo>
                  <a:cubicBezTo>
                    <a:pt x="15534" y="3096"/>
                    <a:pt x="15429" y="3068"/>
                    <a:pt x="15320" y="3065"/>
                  </a:cubicBezTo>
                  <a:cubicBezTo>
                    <a:pt x="15236" y="3065"/>
                    <a:pt x="15155" y="3079"/>
                    <a:pt x="15078" y="3103"/>
                  </a:cubicBezTo>
                  <a:cubicBezTo>
                    <a:pt x="15027" y="3120"/>
                    <a:pt x="14982" y="3132"/>
                    <a:pt x="14939" y="3132"/>
                  </a:cubicBezTo>
                  <a:cubicBezTo>
                    <a:pt x="14869" y="3132"/>
                    <a:pt x="14801" y="3101"/>
                    <a:pt x="14711" y="3009"/>
                  </a:cubicBezTo>
                  <a:cubicBezTo>
                    <a:pt x="14627" y="2928"/>
                    <a:pt x="14599" y="2848"/>
                    <a:pt x="14616" y="2774"/>
                  </a:cubicBezTo>
                  <a:cubicBezTo>
                    <a:pt x="14641" y="2708"/>
                    <a:pt x="14697" y="2655"/>
                    <a:pt x="14767" y="2631"/>
                  </a:cubicBezTo>
                  <a:lnTo>
                    <a:pt x="14798" y="2379"/>
                  </a:lnTo>
                  <a:lnTo>
                    <a:pt x="15204" y="1563"/>
                  </a:lnTo>
                  <a:cubicBezTo>
                    <a:pt x="15138" y="1544"/>
                    <a:pt x="15068" y="1535"/>
                    <a:pt x="15012" y="1535"/>
                  </a:cubicBezTo>
                  <a:cubicBezTo>
                    <a:pt x="14976" y="1535"/>
                    <a:pt x="14945" y="1539"/>
                    <a:pt x="14924" y="1545"/>
                  </a:cubicBezTo>
                  <a:cubicBezTo>
                    <a:pt x="14914" y="1552"/>
                    <a:pt x="14903" y="1552"/>
                    <a:pt x="14893" y="1556"/>
                  </a:cubicBezTo>
                  <a:cubicBezTo>
                    <a:pt x="14845" y="1568"/>
                    <a:pt x="14797" y="1573"/>
                    <a:pt x="14750" y="1573"/>
                  </a:cubicBezTo>
                  <a:cubicBezTo>
                    <a:pt x="14729" y="1573"/>
                    <a:pt x="14707" y="1572"/>
                    <a:pt x="14686" y="1570"/>
                  </a:cubicBezTo>
                  <a:cubicBezTo>
                    <a:pt x="14613" y="1566"/>
                    <a:pt x="14539" y="1549"/>
                    <a:pt x="14473" y="1517"/>
                  </a:cubicBezTo>
                  <a:cubicBezTo>
                    <a:pt x="14438" y="1500"/>
                    <a:pt x="14406" y="1475"/>
                    <a:pt x="14385" y="1440"/>
                  </a:cubicBezTo>
                  <a:cubicBezTo>
                    <a:pt x="14382" y="1433"/>
                    <a:pt x="14375" y="1423"/>
                    <a:pt x="14371" y="1409"/>
                  </a:cubicBezTo>
                  <a:cubicBezTo>
                    <a:pt x="14342" y="1376"/>
                    <a:pt x="14212" y="1356"/>
                    <a:pt x="14081" y="1356"/>
                  </a:cubicBezTo>
                  <a:cubicBezTo>
                    <a:pt x="13962" y="1356"/>
                    <a:pt x="13842" y="1372"/>
                    <a:pt x="13794" y="1409"/>
                  </a:cubicBezTo>
                  <a:cubicBezTo>
                    <a:pt x="13734" y="1451"/>
                    <a:pt x="13668" y="1489"/>
                    <a:pt x="13598" y="1517"/>
                  </a:cubicBezTo>
                  <a:cubicBezTo>
                    <a:pt x="13524" y="1556"/>
                    <a:pt x="13388" y="1623"/>
                    <a:pt x="13384" y="1658"/>
                  </a:cubicBezTo>
                  <a:cubicBezTo>
                    <a:pt x="13374" y="1710"/>
                    <a:pt x="13339" y="1756"/>
                    <a:pt x="13286" y="1770"/>
                  </a:cubicBezTo>
                  <a:cubicBezTo>
                    <a:pt x="13227" y="1794"/>
                    <a:pt x="13167" y="1808"/>
                    <a:pt x="13107" y="1815"/>
                  </a:cubicBezTo>
                  <a:cubicBezTo>
                    <a:pt x="13041" y="1819"/>
                    <a:pt x="12978" y="1836"/>
                    <a:pt x="12918" y="1864"/>
                  </a:cubicBezTo>
                  <a:cubicBezTo>
                    <a:pt x="12855" y="1910"/>
                    <a:pt x="12712" y="1938"/>
                    <a:pt x="12498" y="1973"/>
                  </a:cubicBezTo>
                  <a:cubicBezTo>
                    <a:pt x="12407" y="1983"/>
                    <a:pt x="12313" y="2001"/>
                    <a:pt x="12225" y="2029"/>
                  </a:cubicBezTo>
                  <a:cubicBezTo>
                    <a:pt x="12208" y="2050"/>
                    <a:pt x="12183" y="2067"/>
                    <a:pt x="12155" y="2074"/>
                  </a:cubicBezTo>
                  <a:cubicBezTo>
                    <a:pt x="12095" y="2095"/>
                    <a:pt x="11951" y="2111"/>
                    <a:pt x="11803" y="2111"/>
                  </a:cubicBezTo>
                  <a:cubicBezTo>
                    <a:pt x="11635" y="2111"/>
                    <a:pt x="11462" y="2091"/>
                    <a:pt x="11399" y="2039"/>
                  </a:cubicBezTo>
                  <a:cubicBezTo>
                    <a:pt x="11371" y="2018"/>
                    <a:pt x="11231" y="2015"/>
                    <a:pt x="11137" y="2011"/>
                  </a:cubicBezTo>
                  <a:cubicBezTo>
                    <a:pt x="10933" y="2004"/>
                    <a:pt x="10744" y="1997"/>
                    <a:pt x="10688" y="1889"/>
                  </a:cubicBezTo>
                  <a:cubicBezTo>
                    <a:pt x="10653" y="1840"/>
                    <a:pt x="10608" y="1798"/>
                    <a:pt x="10555" y="1766"/>
                  </a:cubicBezTo>
                  <a:cubicBezTo>
                    <a:pt x="10475" y="1710"/>
                    <a:pt x="10394" y="1651"/>
                    <a:pt x="10391" y="1559"/>
                  </a:cubicBezTo>
                  <a:cubicBezTo>
                    <a:pt x="10338" y="1535"/>
                    <a:pt x="10282" y="1514"/>
                    <a:pt x="10226" y="1503"/>
                  </a:cubicBezTo>
                  <a:lnTo>
                    <a:pt x="10209" y="1500"/>
                  </a:lnTo>
                  <a:cubicBezTo>
                    <a:pt x="10086" y="1468"/>
                    <a:pt x="9981" y="1444"/>
                    <a:pt x="9946" y="1370"/>
                  </a:cubicBezTo>
                  <a:cubicBezTo>
                    <a:pt x="9928" y="1334"/>
                    <a:pt x="9737" y="1283"/>
                    <a:pt x="9648" y="1283"/>
                  </a:cubicBezTo>
                  <a:cubicBezTo>
                    <a:pt x="9635" y="1283"/>
                    <a:pt x="9625" y="1284"/>
                    <a:pt x="9617" y="1286"/>
                  </a:cubicBezTo>
                  <a:lnTo>
                    <a:pt x="9610" y="1290"/>
                  </a:lnTo>
                  <a:cubicBezTo>
                    <a:pt x="9597" y="1296"/>
                    <a:pt x="9581" y="1299"/>
                    <a:pt x="9561" y="1299"/>
                  </a:cubicBezTo>
                  <a:cubicBezTo>
                    <a:pt x="9507" y="1299"/>
                    <a:pt x="9423" y="1278"/>
                    <a:pt x="9278" y="1237"/>
                  </a:cubicBezTo>
                  <a:lnTo>
                    <a:pt x="9236" y="1223"/>
                  </a:lnTo>
                  <a:cubicBezTo>
                    <a:pt x="9190" y="1209"/>
                    <a:pt x="9148" y="1199"/>
                    <a:pt x="9117" y="1188"/>
                  </a:cubicBezTo>
                  <a:cubicBezTo>
                    <a:pt x="9099" y="1185"/>
                    <a:pt x="9085" y="1181"/>
                    <a:pt x="9075" y="1181"/>
                  </a:cubicBezTo>
                  <a:lnTo>
                    <a:pt x="9068" y="1181"/>
                  </a:lnTo>
                  <a:cubicBezTo>
                    <a:pt x="8976" y="1185"/>
                    <a:pt x="8885" y="1195"/>
                    <a:pt x="8798" y="1216"/>
                  </a:cubicBezTo>
                  <a:cubicBezTo>
                    <a:pt x="8731" y="1227"/>
                    <a:pt x="8668" y="1237"/>
                    <a:pt x="8623" y="1244"/>
                  </a:cubicBezTo>
                  <a:lnTo>
                    <a:pt x="8581" y="1244"/>
                  </a:lnTo>
                  <a:cubicBezTo>
                    <a:pt x="8553" y="1244"/>
                    <a:pt x="8479" y="1293"/>
                    <a:pt x="8423" y="1328"/>
                  </a:cubicBezTo>
                  <a:cubicBezTo>
                    <a:pt x="8350" y="1377"/>
                    <a:pt x="8273" y="1430"/>
                    <a:pt x="8203" y="1440"/>
                  </a:cubicBezTo>
                  <a:cubicBezTo>
                    <a:pt x="8198" y="1441"/>
                    <a:pt x="8193" y="1441"/>
                    <a:pt x="8188" y="1441"/>
                  </a:cubicBezTo>
                  <a:cubicBezTo>
                    <a:pt x="8118" y="1441"/>
                    <a:pt x="8020" y="1399"/>
                    <a:pt x="7916" y="1353"/>
                  </a:cubicBezTo>
                  <a:lnTo>
                    <a:pt x="7870" y="1332"/>
                  </a:lnTo>
                  <a:lnTo>
                    <a:pt x="7853" y="1325"/>
                  </a:lnTo>
                  <a:lnTo>
                    <a:pt x="7842" y="1321"/>
                  </a:lnTo>
                  <a:lnTo>
                    <a:pt x="7821" y="1311"/>
                  </a:lnTo>
                  <a:lnTo>
                    <a:pt x="7818" y="1311"/>
                  </a:lnTo>
                  <a:lnTo>
                    <a:pt x="7800" y="1307"/>
                  </a:lnTo>
                  <a:lnTo>
                    <a:pt x="7793" y="1304"/>
                  </a:lnTo>
                  <a:lnTo>
                    <a:pt x="7783" y="1300"/>
                  </a:lnTo>
                  <a:lnTo>
                    <a:pt x="7772" y="1297"/>
                  </a:lnTo>
                  <a:lnTo>
                    <a:pt x="7765" y="1297"/>
                  </a:lnTo>
                  <a:lnTo>
                    <a:pt x="7755" y="1293"/>
                  </a:lnTo>
                  <a:lnTo>
                    <a:pt x="7741" y="1293"/>
                  </a:lnTo>
                  <a:cubicBezTo>
                    <a:pt x="7729" y="1300"/>
                    <a:pt x="7713" y="1308"/>
                    <a:pt x="7689" y="1308"/>
                  </a:cubicBezTo>
                  <a:cubicBezTo>
                    <a:pt x="7663" y="1308"/>
                    <a:pt x="7628" y="1298"/>
                    <a:pt x="7580" y="1269"/>
                  </a:cubicBezTo>
                  <a:cubicBezTo>
                    <a:pt x="7475" y="1206"/>
                    <a:pt x="7366" y="1073"/>
                    <a:pt x="7317" y="1017"/>
                  </a:cubicBezTo>
                  <a:cubicBezTo>
                    <a:pt x="7258" y="947"/>
                    <a:pt x="7261" y="835"/>
                    <a:pt x="7265" y="723"/>
                  </a:cubicBezTo>
                  <a:cubicBezTo>
                    <a:pt x="7265" y="656"/>
                    <a:pt x="7268" y="572"/>
                    <a:pt x="7251" y="544"/>
                  </a:cubicBezTo>
                  <a:cubicBezTo>
                    <a:pt x="7230" y="513"/>
                    <a:pt x="7076" y="481"/>
                    <a:pt x="6992" y="467"/>
                  </a:cubicBezTo>
                  <a:lnTo>
                    <a:pt x="6953" y="460"/>
                  </a:lnTo>
                  <a:cubicBezTo>
                    <a:pt x="6879" y="453"/>
                    <a:pt x="6806" y="432"/>
                    <a:pt x="6736" y="401"/>
                  </a:cubicBezTo>
                  <a:cubicBezTo>
                    <a:pt x="6673" y="362"/>
                    <a:pt x="6470" y="250"/>
                    <a:pt x="6365" y="250"/>
                  </a:cubicBezTo>
                  <a:cubicBezTo>
                    <a:pt x="6277" y="250"/>
                    <a:pt x="6053" y="222"/>
                    <a:pt x="5980" y="149"/>
                  </a:cubicBezTo>
                  <a:cubicBezTo>
                    <a:pt x="5952" y="121"/>
                    <a:pt x="5770" y="51"/>
                    <a:pt x="5605" y="2"/>
                  </a:cubicBezTo>
                  <a:cubicBezTo>
                    <a:pt x="5601" y="1"/>
                    <a:pt x="5598" y="0"/>
                    <a:pt x="559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8" name="Google Shape;1678;p145"/>
            <p:cNvSpPr/>
            <p:nvPr/>
          </p:nvSpPr>
          <p:spPr>
            <a:xfrm>
              <a:off x="2305162" y="1791540"/>
              <a:ext cx="1914" cy="7047"/>
            </a:xfrm>
            <a:custGeom>
              <a:rect b="b" l="l" r="r" t="t"/>
              <a:pathLst>
                <a:path extrusionOk="0" h="519" w="141">
                  <a:moveTo>
                    <a:pt x="77" y="1"/>
                  </a:moveTo>
                  <a:cubicBezTo>
                    <a:pt x="39" y="39"/>
                    <a:pt x="0" y="263"/>
                    <a:pt x="0" y="333"/>
                  </a:cubicBezTo>
                  <a:cubicBezTo>
                    <a:pt x="0" y="337"/>
                    <a:pt x="0" y="340"/>
                    <a:pt x="0" y="340"/>
                  </a:cubicBezTo>
                  <a:lnTo>
                    <a:pt x="0" y="344"/>
                  </a:lnTo>
                  <a:lnTo>
                    <a:pt x="4" y="354"/>
                  </a:lnTo>
                  <a:lnTo>
                    <a:pt x="7" y="372"/>
                  </a:lnTo>
                  <a:lnTo>
                    <a:pt x="7" y="375"/>
                  </a:lnTo>
                  <a:lnTo>
                    <a:pt x="14" y="393"/>
                  </a:lnTo>
                  <a:lnTo>
                    <a:pt x="14" y="396"/>
                  </a:lnTo>
                  <a:cubicBezTo>
                    <a:pt x="18" y="403"/>
                    <a:pt x="21" y="410"/>
                    <a:pt x="25" y="421"/>
                  </a:cubicBezTo>
                  <a:lnTo>
                    <a:pt x="28" y="424"/>
                  </a:lnTo>
                  <a:lnTo>
                    <a:pt x="39" y="445"/>
                  </a:lnTo>
                  <a:lnTo>
                    <a:pt x="42" y="452"/>
                  </a:lnTo>
                  <a:cubicBezTo>
                    <a:pt x="49" y="463"/>
                    <a:pt x="53" y="473"/>
                    <a:pt x="60" y="484"/>
                  </a:cubicBezTo>
                  <a:lnTo>
                    <a:pt x="63" y="487"/>
                  </a:lnTo>
                  <a:lnTo>
                    <a:pt x="81" y="512"/>
                  </a:lnTo>
                  <a:lnTo>
                    <a:pt x="84" y="519"/>
                  </a:lnTo>
                  <a:lnTo>
                    <a:pt x="84" y="515"/>
                  </a:lnTo>
                  <a:cubicBezTo>
                    <a:pt x="88" y="480"/>
                    <a:pt x="88" y="445"/>
                    <a:pt x="91" y="410"/>
                  </a:cubicBezTo>
                  <a:cubicBezTo>
                    <a:pt x="95" y="375"/>
                    <a:pt x="95" y="344"/>
                    <a:pt x="98" y="312"/>
                  </a:cubicBezTo>
                  <a:lnTo>
                    <a:pt x="98" y="309"/>
                  </a:lnTo>
                  <a:cubicBezTo>
                    <a:pt x="102" y="214"/>
                    <a:pt x="112" y="120"/>
                    <a:pt x="126" y="29"/>
                  </a:cubicBezTo>
                  <a:lnTo>
                    <a:pt x="126" y="25"/>
                  </a:lnTo>
                  <a:cubicBezTo>
                    <a:pt x="133" y="22"/>
                    <a:pt x="137" y="11"/>
                    <a:pt x="14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9" name="Google Shape;1679;p145"/>
            <p:cNvSpPr/>
            <p:nvPr/>
          </p:nvSpPr>
          <p:spPr>
            <a:xfrm>
              <a:off x="2298930" y="1785457"/>
              <a:ext cx="8853" cy="26449"/>
            </a:xfrm>
            <a:custGeom>
              <a:rect b="b" l="l" r="r" t="t"/>
              <a:pathLst>
                <a:path extrusionOk="0" h="1948" w="652">
                  <a:moveTo>
                    <a:pt x="480" y="1"/>
                  </a:moveTo>
                  <a:cubicBezTo>
                    <a:pt x="456" y="60"/>
                    <a:pt x="435" y="120"/>
                    <a:pt x="424" y="183"/>
                  </a:cubicBezTo>
                  <a:cubicBezTo>
                    <a:pt x="379" y="473"/>
                    <a:pt x="130" y="942"/>
                    <a:pt x="1" y="1152"/>
                  </a:cubicBezTo>
                  <a:lnTo>
                    <a:pt x="326" y="1947"/>
                  </a:lnTo>
                  <a:cubicBezTo>
                    <a:pt x="330" y="1916"/>
                    <a:pt x="337" y="1881"/>
                    <a:pt x="344" y="1846"/>
                  </a:cubicBezTo>
                  <a:lnTo>
                    <a:pt x="340" y="1828"/>
                  </a:lnTo>
                  <a:cubicBezTo>
                    <a:pt x="344" y="1811"/>
                    <a:pt x="347" y="1793"/>
                    <a:pt x="351" y="1779"/>
                  </a:cubicBezTo>
                  <a:lnTo>
                    <a:pt x="351" y="1769"/>
                  </a:lnTo>
                  <a:cubicBezTo>
                    <a:pt x="358" y="1730"/>
                    <a:pt x="365" y="1692"/>
                    <a:pt x="375" y="1657"/>
                  </a:cubicBezTo>
                  <a:lnTo>
                    <a:pt x="379" y="1643"/>
                  </a:lnTo>
                  <a:cubicBezTo>
                    <a:pt x="379" y="1629"/>
                    <a:pt x="382" y="1615"/>
                    <a:pt x="386" y="1604"/>
                  </a:cubicBezTo>
                  <a:lnTo>
                    <a:pt x="389" y="1590"/>
                  </a:lnTo>
                  <a:cubicBezTo>
                    <a:pt x="393" y="1576"/>
                    <a:pt x="396" y="1559"/>
                    <a:pt x="400" y="1544"/>
                  </a:cubicBezTo>
                  <a:lnTo>
                    <a:pt x="403" y="1534"/>
                  </a:lnTo>
                  <a:cubicBezTo>
                    <a:pt x="407" y="1523"/>
                    <a:pt x="410" y="1509"/>
                    <a:pt x="414" y="1499"/>
                  </a:cubicBezTo>
                  <a:lnTo>
                    <a:pt x="417" y="1488"/>
                  </a:lnTo>
                  <a:cubicBezTo>
                    <a:pt x="421" y="1478"/>
                    <a:pt x="424" y="1467"/>
                    <a:pt x="428" y="1457"/>
                  </a:cubicBezTo>
                  <a:lnTo>
                    <a:pt x="428" y="1450"/>
                  </a:lnTo>
                  <a:cubicBezTo>
                    <a:pt x="435" y="1436"/>
                    <a:pt x="438" y="1425"/>
                    <a:pt x="442" y="1415"/>
                  </a:cubicBezTo>
                  <a:lnTo>
                    <a:pt x="445" y="1408"/>
                  </a:lnTo>
                  <a:cubicBezTo>
                    <a:pt x="449" y="1401"/>
                    <a:pt x="452" y="1394"/>
                    <a:pt x="456" y="1387"/>
                  </a:cubicBezTo>
                  <a:lnTo>
                    <a:pt x="459" y="1380"/>
                  </a:lnTo>
                  <a:cubicBezTo>
                    <a:pt x="463" y="1373"/>
                    <a:pt x="466" y="1366"/>
                    <a:pt x="473" y="1359"/>
                  </a:cubicBezTo>
                  <a:cubicBezTo>
                    <a:pt x="473" y="1355"/>
                    <a:pt x="477" y="1352"/>
                    <a:pt x="480" y="1348"/>
                  </a:cubicBezTo>
                  <a:cubicBezTo>
                    <a:pt x="505" y="1285"/>
                    <a:pt x="519" y="1219"/>
                    <a:pt x="526" y="1152"/>
                  </a:cubicBezTo>
                  <a:cubicBezTo>
                    <a:pt x="512" y="1135"/>
                    <a:pt x="494" y="1117"/>
                    <a:pt x="480" y="1100"/>
                  </a:cubicBezTo>
                  <a:lnTo>
                    <a:pt x="477" y="1093"/>
                  </a:lnTo>
                  <a:cubicBezTo>
                    <a:pt x="463" y="1075"/>
                    <a:pt x="452" y="1061"/>
                    <a:pt x="442" y="1044"/>
                  </a:cubicBezTo>
                  <a:lnTo>
                    <a:pt x="435" y="1037"/>
                  </a:lnTo>
                  <a:cubicBezTo>
                    <a:pt x="424" y="1019"/>
                    <a:pt x="414" y="1005"/>
                    <a:pt x="407" y="988"/>
                  </a:cubicBezTo>
                  <a:lnTo>
                    <a:pt x="400" y="981"/>
                  </a:lnTo>
                  <a:cubicBezTo>
                    <a:pt x="393" y="967"/>
                    <a:pt x="382" y="949"/>
                    <a:pt x="375" y="939"/>
                  </a:cubicBezTo>
                  <a:lnTo>
                    <a:pt x="375" y="932"/>
                  </a:lnTo>
                  <a:cubicBezTo>
                    <a:pt x="368" y="918"/>
                    <a:pt x="361" y="904"/>
                    <a:pt x="354" y="886"/>
                  </a:cubicBezTo>
                  <a:lnTo>
                    <a:pt x="354" y="883"/>
                  </a:lnTo>
                  <a:cubicBezTo>
                    <a:pt x="351" y="869"/>
                    <a:pt x="347" y="858"/>
                    <a:pt x="344" y="844"/>
                  </a:cubicBezTo>
                  <a:lnTo>
                    <a:pt x="344" y="841"/>
                  </a:lnTo>
                  <a:cubicBezTo>
                    <a:pt x="340" y="830"/>
                    <a:pt x="337" y="820"/>
                    <a:pt x="333" y="809"/>
                  </a:cubicBezTo>
                  <a:cubicBezTo>
                    <a:pt x="333" y="802"/>
                    <a:pt x="333" y="795"/>
                    <a:pt x="333" y="785"/>
                  </a:cubicBezTo>
                  <a:cubicBezTo>
                    <a:pt x="333" y="781"/>
                    <a:pt x="347" y="386"/>
                    <a:pt x="487" y="330"/>
                  </a:cubicBezTo>
                  <a:lnTo>
                    <a:pt x="529" y="330"/>
                  </a:lnTo>
                  <a:cubicBezTo>
                    <a:pt x="554" y="326"/>
                    <a:pt x="578" y="326"/>
                    <a:pt x="599" y="326"/>
                  </a:cubicBezTo>
                  <a:lnTo>
                    <a:pt x="620" y="326"/>
                  </a:lnTo>
                  <a:cubicBezTo>
                    <a:pt x="624" y="309"/>
                    <a:pt x="627" y="291"/>
                    <a:pt x="627" y="270"/>
                  </a:cubicBezTo>
                  <a:cubicBezTo>
                    <a:pt x="634" y="214"/>
                    <a:pt x="645" y="148"/>
                    <a:pt x="652" y="74"/>
                  </a:cubicBezTo>
                  <a:lnTo>
                    <a:pt x="48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0" name="Google Shape;1680;p145"/>
            <p:cNvSpPr/>
            <p:nvPr/>
          </p:nvSpPr>
          <p:spPr>
            <a:xfrm>
              <a:off x="2298889" y="1800908"/>
              <a:ext cx="4426" cy="10848"/>
            </a:xfrm>
            <a:custGeom>
              <a:rect b="b" l="l" r="r" t="t"/>
              <a:pathLst>
                <a:path extrusionOk="0" h="799" w="326">
                  <a:moveTo>
                    <a:pt x="0" y="0"/>
                  </a:moveTo>
                  <a:lnTo>
                    <a:pt x="326" y="799"/>
                  </a:lnTo>
                  <a:lnTo>
                    <a:pt x="326" y="79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1" name="Google Shape;1681;p145"/>
            <p:cNvSpPr/>
            <p:nvPr/>
          </p:nvSpPr>
          <p:spPr>
            <a:xfrm>
              <a:off x="2303397" y="1796441"/>
              <a:ext cx="163" cy="434"/>
            </a:xfrm>
            <a:custGeom>
              <a:rect b="b" l="l" r="r" t="t"/>
              <a:pathLst>
                <a:path extrusionOk="0" h="32" w="12">
                  <a:moveTo>
                    <a:pt x="11" y="32"/>
                  </a:moveTo>
                  <a:cubicBezTo>
                    <a:pt x="8" y="21"/>
                    <a:pt x="4" y="11"/>
                    <a:pt x="1" y="0"/>
                  </a:cubicBezTo>
                  <a:cubicBezTo>
                    <a:pt x="4" y="11"/>
                    <a:pt x="8" y="21"/>
                    <a:pt x="11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2" name="Google Shape;1682;p145"/>
            <p:cNvSpPr/>
            <p:nvPr/>
          </p:nvSpPr>
          <p:spPr>
            <a:xfrm>
              <a:off x="2307063" y="178973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3" name="Google Shape;1683;p145"/>
            <p:cNvSpPr/>
            <p:nvPr/>
          </p:nvSpPr>
          <p:spPr>
            <a:xfrm>
              <a:off x="2305542" y="1789924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4" name="Google Shape;1684;p145"/>
            <p:cNvSpPr/>
            <p:nvPr/>
          </p:nvSpPr>
          <p:spPr>
            <a:xfrm>
              <a:off x="2305827" y="1789829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5" name="Google Shape;1685;p145"/>
            <p:cNvSpPr/>
            <p:nvPr/>
          </p:nvSpPr>
          <p:spPr>
            <a:xfrm>
              <a:off x="2304021" y="1798193"/>
              <a:ext cx="339" cy="584"/>
            </a:xfrm>
            <a:custGeom>
              <a:rect b="b" l="l" r="r" t="t"/>
              <a:pathLst>
                <a:path extrusionOk="0" h="43" w="25">
                  <a:moveTo>
                    <a:pt x="25" y="43"/>
                  </a:moveTo>
                  <a:cubicBezTo>
                    <a:pt x="18" y="29"/>
                    <a:pt x="7" y="11"/>
                    <a:pt x="0" y="1"/>
                  </a:cubicBezTo>
                  <a:cubicBezTo>
                    <a:pt x="7" y="11"/>
                    <a:pt x="18" y="29"/>
                    <a:pt x="25" y="4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6" name="Google Shape;1686;p145"/>
            <p:cNvSpPr/>
            <p:nvPr/>
          </p:nvSpPr>
          <p:spPr>
            <a:xfrm>
              <a:off x="2303546" y="1796916"/>
              <a:ext cx="204" cy="530"/>
            </a:xfrm>
            <a:custGeom>
              <a:rect b="b" l="l" r="r" t="t"/>
              <a:pathLst>
                <a:path extrusionOk="0" h="39" w="15">
                  <a:moveTo>
                    <a:pt x="0" y="0"/>
                  </a:moveTo>
                  <a:cubicBezTo>
                    <a:pt x="4" y="14"/>
                    <a:pt x="7" y="25"/>
                    <a:pt x="14" y="39"/>
                  </a:cubicBezTo>
                  <a:cubicBezTo>
                    <a:pt x="11" y="25"/>
                    <a:pt x="4" y="1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7" name="Google Shape;1687;p145"/>
            <p:cNvSpPr/>
            <p:nvPr/>
          </p:nvSpPr>
          <p:spPr>
            <a:xfrm>
              <a:off x="2304877" y="1799618"/>
              <a:ext cx="530" cy="679"/>
            </a:xfrm>
            <a:custGeom>
              <a:rect b="b" l="l" r="r" t="t"/>
              <a:pathLst>
                <a:path extrusionOk="0" h="50" w="39">
                  <a:moveTo>
                    <a:pt x="0" y="1"/>
                  </a:moveTo>
                  <a:lnTo>
                    <a:pt x="0" y="1"/>
                  </a:lnTo>
                  <a:cubicBezTo>
                    <a:pt x="11" y="18"/>
                    <a:pt x="25" y="36"/>
                    <a:pt x="39" y="50"/>
                  </a:cubicBezTo>
                  <a:cubicBezTo>
                    <a:pt x="25" y="32"/>
                    <a:pt x="14" y="15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8" name="Google Shape;1688;p145"/>
            <p:cNvSpPr/>
            <p:nvPr/>
          </p:nvSpPr>
          <p:spPr>
            <a:xfrm>
              <a:off x="2305447" y="1800379"/>
              <a:ext cx="625" cy="733"/>
            </a:xfrm>
            <a:custGeom>
              <a:rect b="b" l="l" r="r" t="t"/>
              <a:pathLst>
                <a:path extrusionOk="0" h="54" w="46">
                  <a:moveTo>
                    <a:pt x="0" y="1"/>
                  </a:moveTo>
                  <a:cubicBezTo>
                    <a:pt x="14" y="18"/>
                    <a:pt x="28" y="39"/>
                    <a:pt x="46" y="53"/>
                  </a:cubicBezTo>
                  <a:cubicBezTo>
                    <a:pt x="28" y="36"/>
                    <a:pt x="14" y="1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9" name="Google Shape;1689;p145"/>
            <p:cNvSpPr/>
            <p:nvPr/>
          </p:nvSpPr>
          <p:spPr>
            <a:xfrm>
              <a:off x="2304401" y="1798858"/>
              <a:ext cx="434" cy="679"/>
            </a:xfrm>
            <a:custGeom>
              <a:rect b="b" l="l" r="r" t="t"/>
              <a:pathLst>
                <a:path extrusionOk="0" h="50" w="32">
                  <a:moveTo>
                    <a:pt x="32" y="50"/>
                  </a:moveTo>
                  <a:cubicBezTo>
                    <a:pt x="21" y="32"/>
                    <a:pt x="11" y="18"/>
                    <a:pt x="0" y="1"/>
                  </a:cubicBezTo>
                  <a:cubicBezTo>
                    <a:pt x="11" y="18"/>
                    <a:pt x="21" y="32"/>
                    <a:pt x="32" y="5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0" name="Google Shape;1690;p145"/>
            <p:cNvSpPr/>
            <p:nvPr/>
          </p:nvSpPr>
          <p:spPr>
            <a:xfrm>
              <a:off x="2305637" y="1789883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0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1" name="Google Shape;1691;p145"/>
            <p:cNvSpPr/>
            <p:nvPr/>
          </p:nvSpPr>
          <p:spPr>
            <a:xfrm>
              <a:off x="2306017" y="178978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2" name="Google Shape;1692;p145"/>
            <p:cNvSpPr/>
            <p:nvPr/>
          </p:nvSpPr>
          <p:spPr>
            <a:xfrm>
              <a:off x="2303397" y="1796102"/>
              <a:ext cx="14" cy="353"/>
            </a:xfrm>
            <a:custGeom>
              <a:rect b="b" l="l" r="r" t="t"/>
              <a:pathLst>
                <a:path extrusionOk="0" h="26" w="1">
                  <a:moveTo>
                    <a:pt x="1" y="25"/>
                  </a:moveTo>
                  <a:cubicBezTo>
                    <a:pt x="1" y="18"/>
                    <a:pt x="1" y="8"/>
                    <a:pt x="1" y="1"/>
                  </a:cubicBezTo>
                  <a:cubicBezTo>
                    <a:pt x="1" y="8"/>
                    <a:pt x="1" y="18"/>
                    <a:pt x="1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3" name="Google Shape;1693;p145"/>
            <p:cNvSpPr/>
            <p:nvPr/>
          </p:nvSpPr>
          <p:spPr>
            <a:xfrm>
              <a:off x="2303736" y="1797487"/>
              <a:ext cx="299" cy="584"/>
            </a:xfrm>
            <a:custGeom>
              <a:rect b="b" l="l" r="r" t="t"/>
              <a:pathLst>
                <a:path extrusionOk="0" h="43" w="22">
                  <a:moveTo>
                    <a:pt x="21" y="42"/>
                  </a:moveTo>
                  <a:cubicBezTo>
                    <a:pt x="14" y="28"/>
                    <a:pt x="7" y="14"/>
                    <a:pt x="0" y="0"/>
                  </a:cubicBezTo>
                  <a:cubicBezTo>
                    <a:pt x="7" y="14"/>
                    <a:pt x="14" y="28"/>
                    <a:pt x="21" y="4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4" name="Google Shape;1694;p145"/>
            <p:cNvSpPr/>
            <p:nvPr/>
          </p:nvSpPr>
          <p:spPr>
            <a:xfrm>
              <a:off x="2304917" y="1785036"/>
              <a:ext cx="29300" cy="32097"/>
            </a:xfrm>
            <a:custGeom>
              <a:rect b="b" l="l" r="r" t="t"/>
              <a:pathLst>
                <a:path extrusionOk="0" h="2364" w="2158">
                  <a:moveTo>
                    <a:pt x="2003" y="0"/>
                  </a:moveTo>
                  <a:cubicBezTo>
                    <a:pt x="1926" y="42"/>
                    <a:pt x="1853" y="77"/>
                    <a:pt x="1783" y="112"/>
                  </a:cubicBezTo>
                  <a:cubicBezTo>
                    <a:pt x="1433" y="287"/>
                    <a:pt x="1387" y="291"/>
                    <a:pt x="1366" y="294"/>
                  </a:cubicBezTo>
                  <a:cubicBezTo>
                    <a:pt x="1289" y="308"/>
                    <a:pt x="1111" y="410"/>
                    <a:pt x="974" y="501"/>
                  </a:cubicBezTo>
                  <a:lnTo>
                    <a:pt x="932" y="525"/>
                  </a:lnTo>
                  <a:lnTo>
                    <a:pt x="876" y="564"/>
                  </a:lnTo>
                  <a:lnTo>
                    <a:pt x="845" y="588"/>
                  </a:lnTo>
                  <a:lnTo>
                    <a:pt x="323" y="315"/>
                  </a:lnTo>
                  <a:lnTo>
                    <a:pt x="319" y="357"/>
                  </a:lnTo>
                  <a:lnTo>
                    <a:pt x="316" y="382"/>
                  </a:lnTo>
                  <a:cubicBezTo>
                    <a:pt x="309" y="417"/>
                    <a:pt x="305" y="445"/>
                    <a:pt x="302" y="469"/>
                  </a:cubicBezTo>
                  <a:lnTo>
                    <a:pt x="298" y="487"/>
                  </a:lnTo>
                  <a:cubicBezTo>
                    <a:pt x="298" y="497"/>
                    <a:pt x="295" y="508"/>
                    <a:pt x="291" y="518"/>
                  </a:cubicBezTo>
                  <a:lnTo>
                    <a:pt x="291" y="522"/>
                  </a:lnTo>
                  <a:lnTo>
                    <a:pt x="288" y="536"/>
                  </a:lnTo>
                  <a:lnTo>
                    <a:pt x="288" y="539"/>
                  </a:lnTo>
                  <a:cubicBezTo>
                    <a:pt x="277" y="627"/>
                    <a:pt x="267" y="714"/>
                    <a:pt x="263" y="798"/>
                  </a:cubicBezTo>
                  <a:lnTo>
                    <a:pt x="263" y="819"/>
                  </a:lnTo>
                  <a:lnTo>
                    <a:pt x="260" y="868"/>
                  </a:lnTo>
                  <a:cubicBezTo>
                    <a:pt x="260" y="882"/>
                    <a:pt x="260" y="896"/>
                    <a:pt x="256" y="910"/>
                  </a:cubicBezTo>
                  <a:lnTo>
                    <a:pt x="256" y="942"/>
                  </a:lnTo>
                  <a:cubicBezTo>
                    <a:pt x="256" y="966"/>
                    <a:pt x="253" y="987"/>
                    <a:pt x="249" y="1012"/>
                  </a:cubicBezTo>
                  <a:cubicBezTo>
                    <a:pt x="249" y="1026"/>
                    <a:pt x="246" y="1040"/>
                    <a:pt x="246" y="1057"/>
                  </a:cubicBezTo>
                  <a:cubicBezTo>
                    <a:pt x="246" y="1071"/>
                    <a:pt x="242" y="1085"/>
                    <a:pt x="242" y="1099"/>
                  </a:cubicBezTo>
                  <a:cubicBezTo>
                    <a:pt x="239" y="1113"/>
                    <a:pt x="239" y="1131"/>
                    <a:pt x="235" y="1145"/>
                  </a:cubicBezTo>
                  <a:lnTo>
                    <a:pt x="232" y="1176"/>
                  </a:lnTo>
                  <a:lnTo>
                    <a:pt x="214" y="1306"/>
                  </a:lnTo>
                  <a:lnTo>
                    <a:pt x="211" y="1302"/>
                  </a:lnTo>
                  <a:lnTo>
                    <a:pt x="211" y="1309"/>
                  </a:lnTo>
                  <a:lnTo>
                    <a:pt x="207" y="1330"/>
                  </a:lnTo>
                  <a:lnTo>
                    <a:pt x="204" y="1348"/>
                  </a:lnTo>
                  <a:cubicBezTo>
                    <a:pt x="204" y="1355"/>
                    <a:pt x="200" y="1362"/>
                    <a:pt x="197" y="1369"/>
                  </a:cubicBezTo>
                  <a:lnTo>
                    <a:pt x="193" y="1376"/>
                  </a:lnTo>
                  <a:cubicBezTo>
                    <a:pt x="193" y="1386"/>
                    <a:pt x="190" y="1393"/>
                    <a:pt x="186" y="1400"/>
                  </a:cubicBezTo>
                  <a:lnTo>
                    <a:pt x="186" y="1404"/>
                  </a:lnTo>
                  <a:cubicBezTo>
                    <a:pt x="183" y="1411"/>
                    <a:pt x="183" y="1418"/>
                    <a:pt x="179" y="1428"/>
                  </a:cubicBezTo>
                  <a:cubicBezTo>
                    <a:pt x="172" y="1442"/>
                    <a:pt x="165" y="1456"/>
                    <a:pt x="155" y="1470"/>
                  </a:cubicBezTo>
                  <a:cubicBezTo>
                    <a:pt x="151" y="1474"/>
                    <a:pt x="151" y="1477"/>
                    <a:pt x="148" y="1481"/>
                  </a:cubicBezTo>
                  <a:cubicBezTo>
                    <a:pt x="148" y="1484"/>
                    <a:pt x="144" y="1491"/>
                    <a:pt x="141" y="1495"/>
                  </a:cubicBezTo>
                  <a:lnTo>
                    <a:pt x="141" y="1502"/>
                  </a:lnTo>
                  <a:lnTo>
                    <a:pt x="134" y="1516"/>
                  </a:lnTo>
                  <a:lnTo>
                    <a:pt x="134" y="1523"/>
                  </a:lnTo>
                  <a:lnTo>
                    <a:pt x="127" y="1544"/>
                  </a:lnTo>
                  <a:lnTo>
                    <a:pt x="127" y="1551"/>
                  </a:lnTo>
                  <a:lnTo>
                    <a:pt x="120" y="1572"/>
                  </a:lnTo>
                  <a:lnTo>
                    <a:pt x="116" y="1582"/>
                  </a:lnTo>
                  <a:lnTo>
                    <a:pt x="109" y="1607"/>
                  </a:lnTo>
                  <a:lnTo>
                    <a:pt x="106" y="1621"/>
                  </a:lnTo>
                  <a:lnTo>
                    <a:pt x="99" y="1646"/>
                  </a:lnTo>
                  <a:lnTo>
                    <a:pt x="95" y="1663"/>
                  </a:lnTo>
                  <a:lnTo>
                    <a:pt x="88" y="1691"/>
                  </a:lnTo>
                  <a:lnTo>
                    <a:pt x="85" y="1709"/>
                  </a:lnTo>
                  <a:lnTo>
                    <a:pt x="78" y="1740"/>
                  </a:lnTo>
                  <a:lnTo>
                    <a:pt x="74" y="1761"/>
                  </a:lnTo>
                  <a:lnTo>
                    <a:pt x="67" y="1793"/>
                  </a:lnTo>
                  <a:lnTo>
                    <a:pt x="64" y="1817"/>
                  </a:lnTo>
                  <a:lnTo>
                    <a:pt x="57" y="1852"/>
                  </a:lnTo>
                  <a:lnTo>
                    <a:pt x="53" y="1877"/>
                  </a:lnTo>
                  <a:lnTo>
                    <a:pt x="46" y="1915"/>
                  </a:lnTo>
                  <a:lnTo>
                    <a:pt x="43" y="1940"/>
                  </a:lnTo>
                  <a:lnTo>
                    <a:pt x="36" y="1982"/>
                  </a:lnTo>
                  <a:lnTo>
                    <a:pt x="29" y="2013"/>
                  </a:lnTo>
                  <a:lnTo>
                    <a:pt x="22" y="2055"/>
                  </a:lnTo>
                  <a:lnTo>
                    <a:pt x="18" y="2087"/>
                  </a:lnTo>
                  <a:lnTo>
                    <a:pt x="11" y="2132"/>
                  </a:lnTo>
                  <a:lnTo>
                    <a:pt x="4" y="2167"/>
                  </a:lnTo>
                  <a:lnTo>
                    <a:pt x="1" y="2188"/>
                  </a:lnTo>
                  <a:lnTo>
                    <a:pt x="50" y="2213"/>
                  </a:lnTo>
                  <a:lnTo>
                    <a:pt x="57" y="2216"/>
                  </a:lnTo>
                  <a:lnTo>
                    <a:pt x="88" y="2234"/>
                  </a:lnTo>
                  <a:lnTo>
                    <a:pt x="120" y="2248"/>
                  </a:lnTo>
                  <a:lnTo>
                    <a:pt x="123" y="2251"/>
                  </a:lnTo>
                  <a:cubicBezTo>
                    <a:pt x="204" y="2293"/>
                    <a:pt x="284" y="2328"/>
                    <a:pt x="368" y="2356"/>
                  </a:cubicBezTo>
                  <a:lnTo>
                    <a:pt x="375" y="2356"/>
                  </a:lnTo>
                  <a:lnTo>
                    <a:pt x="386" y="2360"/>
                  </a:lnTo>
                  <a:lnTo>
                    <a:pt x="393" y="2360"/>
                  </a:lnTo>
                  <a:lnTo>
                    <a:pt x="407" y="2363"/>
                  </a:lnTo>
                  <a:lnTo>
                    <a:pt x="438" y="2363"/>
                  </a:lnTo>
                  <a:cubicBezTo>
                    <a:pt x="515" y="2360"/>
                    <a:pt x="592" y="2332"/>
                    <a:pt x="652" y="2283"/>
                  </a:cubicBezTo>
                  <a:cubicBezTo>
                    <a:pt x="663" y="2276"/>
                    <a:pt x="677" y="2265"/>
                    <a:pt x="687" y="2255"/>
                  </a:cubicBezTo>
                  <a:cubicBezTo>
                    <a:pt x="754" y="2195"/>
                    <a:pt x="785" y="2136"/>
                    <a:pt x="785" y="2104"/>
                  </a:cubicBezTo>
                  <a:cubicBezTo>
                    <a:pt x="785" y="1887"/>
                    <a:pt x="1083" y="1887"/>
                    <a:pt x="1195" y="1887"/>
                  </a:cubicBezTo>
                  <a:cubicBezTo>
                    <a:pt x="1261" y="1887"/>
                    <a:pt x="1293" y="1845"/>
                    <a:pt x="1345" y="1775"/>
                  </a:cubicBezTo>
                  <a:cubicBezTo>
                    <a:pt x="1377" y="1723"/>
                    <a:pt x="1422" y="1677"/>
                    <a:pt x="1475" y="1642"/>
                  </a:cubicBezTo>
                  <a:cubicBezTo>
                    <a:pt x="1450" y="1558"/>
                    <a:pt x="1195" y="1316"/>
                    <a:pt x="1086" y="1281"/>
                  </a:cubicBezTo>
                  <a:cubicBezTo>
                    <a:pt x="1034" y="1264"/>
                    <a:pt x="999" y="1211"/>
                    <a:pt x="1009" y="1155"/>
                  </a:cubicBezTo>
                  <a:cubicBezTo>
                    <a:pt x="1027" y="1026"/>
                    <a:pt x="1279" y="826"/>
                    <a:pt x="1646" y="805"/>
                  </a:cubicBezTo>
                  <a:cubicBezTo>
                    <a:pt x="1870" y="795"/>
                    <a:pt x="1930" y="749"/>
                    <a:pt x="1982" y="707"/>
                  </a:cubicBezTo>
                  <a:lnTo>
                    <a:pt x="2000" y="697"/>
                  </a:lnTo>
                  <a:lnTo>
                    <a:pt x="2007" y="693"/>
                  </a:lnTo>
                  <a:lnTo>
                    <a:pt x="2017" y="683"/>
                  </a:lnTo>
                  <a:lnTo>
                    <a:pt x="2028" y="679"/>
                  </a:lnTo>
                  <a:lnTo>
                    <a:pt x="2038" y="672"/>
                  </a:lnTo>
                  <a:lnTo>
                    <a:pt x="2049" y="665"/>
                  </a:lnTo>
                  <a:lnTo>
                    <a:pt x="2063" y="658"/>
                  </a:lnTo>
                  <a:lnTo>
                    <a:pt x="2070" y="655"/>
                  </a:lnTo>
                  <a:lnTo>
                    <a:pt x="2087" y="648"/>
                  </a:lnTo>
                  <a:lnTo>
                    <a:pt x="2098" y="648"/>
                  </a:lnTo>
                  <a:cubicBezTo>
                    <a:pt x="2105" y="644"/>
                    <a:pt x="2115" y="641"/>
                    <a:pt x="2126" y="641"/>
                  </a:cubicBezTo>
                  <a:lnTo>
                    <a:pt x="2133" y="641"/>
                  </a:lnTo>
                  <a:lnTo>
                    <a:pt x="2157" y="637"/>
                  </a:lnTo>
                  <a:lnTo>
                    <a:pt x="2133" y="620"/>
                  </a:lnTo>
                  <a:lnTo>
                    <a:pt x="2129" y="606"/>
                  </a:lnTo>
                  <a:lnTo>
                    <a:pt x="2119" y="564"/>
                  </a:lnTo>
                  <a:lnTo>
                    <a:pt x="2115" y="536"/>
                  </a:lnTo>
                  <a:lnTo>
                    <a:pt x="2108" y="511"/>
                  </a:lnTo>
                  <a:lnTo>
                    <a:pt x="2098" y="466"/>
                  </a:lnTo>
                  <a:lnTo>
                    <a:pt x="2094" y="448"/>
                  </a:lnTo>
                  <a:lnTo>
                    <a:pt x="2080" y="396"/>
                  </a:lnTo>
                  <a:lnTo>
                    <a:pt x="2080" y="389"/>
                  </a:lnTo>
                  <a:lnTo>
                    <a:pt x="2070" y="340"/>
                  </a:lnTo>
                  <a:lnTo>
                    <a:pt x="2070" y="333"/>
                  </a:lnTo>
                  <a:lnTo>
                    <a:pt x="2056" y="284"/>
                  </a:lnTo>
                  <a:lnTo>
                    <a:pt x="2056" y="277"/>
                  </a:lnTo>
                  <a:lnTo>
                    <a:pt x="2045" y="235"/>
                  </a:lnTo>
                  <a:lnTo>
                    <a:pt x="2045" y="228"/>
                  </a:lnTo>
                  <a:cubicBezTo>
                    <a:pt x="2042" y="214"/>
                    <a:pt x="2038" y="200"/>
                    <a:pt x="2035" y="189"/>
                  </a:cubicBezTo>
                  <a:cubicBezTo>
                    <a:pt x="2031" y="175"/>
                    <a:pt x="2028" y="165"/>
                    <a:pt x="2024" y="154"/>
                  </a:cubicBezTo>
                  <a:lnTo>
                    <a:pt x="2024" y="144"/>
                  </a:lnTo>
                  <a:cubicBezTo>
                    <a:pt x="2021" y="133"/>
                    <a:pt x="2017" y="123"/>
                    <a:pt x="2017" y="109"/>
                  </a:cubicBezTo>
                  <a:lnTo>
                    <a:pt x="2017" y="105"/>
                  </a:lnTo>
                  <a:cubicBezTo>
                    <a:pt x="2014" y="91"/>
                    <a:pt x="2010" y="77"/>
                    <a:pt x="2010" y="60"/>
                  </a:cubicBezTo>
                  <a:lnTo>
                    <a:pt x="2010" y="49"/>
                  </a:lnTo>
                  <a:cubicBezTo>
                    <a:pt x="2007" y="39"/>
                    <a:pt x="2003" y="21"/>
                    <a:pt x="2003" y="7"/>
                  </a:cubicBezTo>
                  <a:lnTo>
                    <a:pt x="2003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5" name="Google Shape;1695;p145"/>
            <p:cNvSpPr/>
            <p:nvPr/>
          </p:nvSpPr>
          <p:spPr>
            <a:xfrm>
              <a:off x="2328977" y="1785036"/>
              <a:ext cx="3001" cy="1534"/>
            </a:xfrm>
            <a:custGeom>
              <a:rect b="b" l="l" r="r" t="t"/>
              <a:pathLst>
                <a:path extrusionOk="0" h="113" w="221">
                  <a:moveTo>
                    <a:pt x="221" y="0"/>
                  </a:moveTo>
                  <a:cubicBezTo>
                    <a:pt x="211" y="5"/>
                    <a:pt x="202" y="11"/>
                    <a:pt x="192" y="16"/>
                  </a:cubicBezTo>
                  <a:lnTo>
                    <a:pt x="192" y="16"/>
                  </a:lnTo>
                  <a:cubicBezTo>
                    <a:pt x="202" y="10"/>
                    <a:pt x="211" y="5"/>
                    <a:pt x="221" y="0"/>
                  </a:cubicBezTo>
                  <a:close/>
                  <a:moveTo>
                    <a:pt x="192" y="16"/>
                  </a:moveTo>
                  <a:lnTo>
                    <a:pt x="192" y="16"/>
                  </a:lnTo>
                  <a:cubicBezTo>
                    <a:pt x="126" y="51"/>
                    <a:pt x="62" y="81"/>
                    <a:pt x="0" y="112"/>
                  </a:cubicBezTo>
                  <a:cubicBezTo>
                    <a:pt x="59" y="84"/>
                    <a:pt x="121" y="54"/>
                    <a:pt x="192" y="1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6" name="Google Shape;1696;p145"/>
            <p:cNvSpPr/>
            <p:nvPr/>
          </p:nvSpPr>
          <p:spPr>
            <a:xfrm>
              <a:off x="2317422" y="1791784"/>
              <a:ext cx="584" cy="394"/>
            </a:xfrm>
            <a:custGeom>
              <a:rect b="b" l="l" r="r" t="t"/>
              <a:pathLst>
                <a:path extrusionOk="0" h="29" w="43">
                  <a:moveTo>
                    <a:pt x="1" y="28"/>
                  </a:moveTo>
                  <a:lnTo>
                    <a:pt x="43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7" name="Google Shape;1697;p145"/>
            <p:cNvSpPr/>
            <p:nvPr/>
          </p:nvSpPr>
          <p:spPr>
            <a:xfrm>
              <a:off x="2308773" y="1792069"/>
              <a:ext cx="14" cy="54"/>
            </a:xfrm>
            <a:custGeom>
              <a:rect b="b" l="l" r="r" t="t"/>
              <a:pathLst>
                <a:path extrusionOk="0" h="4" w="1">
                  <a:moveTo>
                    <a:pt x="0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8" name="Google Shape;1698;p145"/>
            <p:cNvSpPr/>
            <p:nvPr/>
          </p:nvSpPr>
          <p:spPr>
            <a:xfrm>
              <a:off x="2308013" y="1799293"/>
              <a:ext cx="54" cy="625"/>
            </a:xfrm>
            <a:custGeom>
              <a:rect b="b" l="l" r="r" t="t"/>
              <a:pathLst>
                <a:path extrusionOk="0" h="46" w="4">
                  <a:moveTo>
                    <a:pt x="4" y="0"/>
                  </a:moveTo>
                  <a:cubicBezTo>
                    <a:pt x="4" y="18"/>
                    <a:pt x="4" y="32"/>
                    <a:pt x="0" y="46"/>
                  </a:cubicBezTo>
                  <a:cubicBezTo>
                    <a:pt x="4" y="32"/>
                    <a:pt x="4" y="18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9" name="Google Shape;1699;p145"/>
            <p:cNvSpPr/>
            <p:nvPr/>
          </p:nvSpPr>
          <p:spPr>
            <a:xfrm>
              <a:off x="2309058" y="1789829"/>
              <a:ext cx="54" cy="394"/>
            </a:xfrm>
            <a:custGeom>
              <a:rect b="b" l="l" r="r" t="t"/>
              <a:pathLst>
                <a:path extrusionOk="0" h="29" w="4">
                  <a:moveTo>
                    <a:pt x="4" y="1"/>
                  </a:moveTo>
                  <a:lnTo>
                    <a:pt x="4" y="1"/>
                  </a:lnTo>
                  <a:lnTo>
                    <a:pt x="0" y="2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0" name="Google Shape;1700;p145"/>
            <p:cNvSpPr/>
            <p:nvPr/>
          </p:nvSpPr>
          <p:spPr>
            <a:xfrm>
              <a:off x="2308339" y="1792300"/>
              <a:ext cx="353" cy="3815"/>
            </a:xfrm>
            <a:custGeom>
              <a:rect b="b" l="l" r="r" t="t"/>
              <a:pathLst>
                <a:path extrusionOk="0" h="281" w="26">
                  <a:moveTo>
                    <a:pt x="1" y="263"/>
                  </a:moveTo>
                  <a:lnTo>
                    <a:pt x="1" y="281"/>
                  </a:lnTo>
                  <a:lnTo>
                    <a:pt x="1" y="263"/>
                  </a:lnTo>
                  <a:cubicBezTo>
                    <a:pt x="4" y="176"/>
                    <a:pt x="15" y="88"/>
                    <a:pt x="25" y="4"/>
                  </a:cubicBezTo>
                  <a:lnTo>
                    <a:pt x="25" y="1"/>
                  </a:lnTo>
                  <a:lnTo>
                    <a:pt x="25" y="4"/>
                  </a:lnTo>
                  <a:cubicBezTo>
                    <a:pt x="15" y="88"/>
                    <a:pt x="4" y="176"/>
                    <a:pt x="1" y="26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1" name="Google Shape;1701;p145"/>
            <p:cNvSpPr/>
            <p:nvPr/>
          </p:nvSpPr>
          <p:spPr>
            <a:xfrm>
              <a:off x="2307633" y="1800949"/>
              <a:ext cx="299" cy="1819"/>
            </a:xfrm>
            <a:custGeom>
              <a:rect b="b" l="l" r="r" t="t"/>
              <a:pathLst>
                <a:path extrusionOk="0" h="134" w="22">
                  <a:moveTo>
                    <a:pt x="21" y="1"/>
                  </a:moveTo>
                  <a:lnTo>
                    <a:pt x="19" y="20"/>
                  </a:lnTo>
                  <a:lnTo>
                    <a:pt x="19" y="20"/>
                  </a:lnTo>
                  <a:cubicBezTo>
                    <a:pt x="21" y="13"/>
                    <a:pt x="21" y="7"/>
                    <a:pt x="21" y="1"/>
                  </a:cubicBezTo>
                  <a:close/>
                  <a:moveTo>
                    <a:pt x="19" y="20"/>
                  </a:moveTo>
                  <a:lnTo>
                    <a:pt x="19" y="20"/>
                  </a:lnTo>
                  <a:cubicBezTo>
                    <a:pt x="19" y="20"/>
                    <a:pt x="18" y="21"/>
                    <a:pt x="18" y="22"/>
                  </a:cubicBezTo>
                  <a:cubicBezTo>
                    <a:pt x="14" y="29"/>
                    <a:pt x="14" y="39"/>
                    <a:pt x="14" y="50"/>
                  </a:cubicBezTo>
                  <a:lnTo>
                    <a:pt x="11" y="67"/>
                  </a:lnTo>
                  <a:cubicBezTo>
                    <a:pt x="11" y="78"/>
                    <a:pt x="7" y="88"/>
                    <a:pt x="4" y="99"/>
                  </a:cubicBezTo>
                  <a:lnTo>
                    <a:pt x="0" y="116"/>
                  </a:lnTo>
                  <a:lnTo>
                    <a:pt x="0" y="130"/>
                  </a:lnTo>
                  <a:lnTo>
                    <a:pt x="4" y="134"/>
                  </a:lnTo>
                  <a:lnTo>
                    <a:pt x="19" y="2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2" name="Google Shape;1702;p145"/>
            <p:cNvSpPr/>
            <p:nvPr/>
          </p:nvSpPr>
          <p:spPr>
            <a:xfrm>
              <a:off x="2308244" y="1796767"/>
              <a:ext cx="68" cy="638"/>
            </a:xfrm>
            <a:custGeom>
              <a:rect b="b" l="l" r="r" t="t"/>
              <a:pathLst>
                <a:path extrusionOk="0" h="47" w="5">
                  <a:moveTo>
                    <a:pt x="4" y="1"/>
                  </a:moveTo>
                  <a:lnTo>
                    <a:pt x="3" y="20"/>
                  </a:lnTo>
                  <a:lnTo>
                    <a:pt x="3" y="20"/>
                  </a:lnTo>
                  <a:cubicBezTo>
                    <a:pt x="4" y="13"/>
                    <a:pt x="4" y="7"/>
                    <a:pt x="4" y="1"/>
                  </a:cubicBezTo>
                  <a:close/>
                  <a:moveTo>
                    <a:pt x="3" y="20"/>
                  </a:moveTo>
                  <a:cubicBezTo>
                    <a:pt x="2" y="28"/>
                    <a:pt x="1" y="37"/>
                    <a:pt x="1" y="46"/>
                  </a:cubicBezTo>
                  <a:lnTo>
                    <a:pt x="3" y="2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3" name="Google Shape;1703;p145"/>
            <p:cNvSpPr/>
            <p:nvPr/>
          </p:nvSpPr>
          <p:spPr>
            <a:xfrm>
              <a:off x="2308108" y="1797772"/>
              <a:ext cx="109" cy="1005"/>
            </a:xfrm>
            <a:custGeom>
              <a:rect b="b" l="l" r="r" t="t"/>
              <a:pathLst>
                <a:path extrusionOk="0" h="74" w="8">
                  <a:moveTo>
                    <a:pt x="7" y="0"/>
                  </a:moveTo>
                  <a:cubicBezTo>
                    <a:pt x="7" y="25"/>
                    <a:pt x="4" y="49"/>
                    <a:pt x="0" y="74"/>
                  </a:cubicBezTo>
                  <a:cubicBezTo>
                    <a:pt x="4" y="49"/>
                    <a:pt x="7" y="25"/>
                    <a:pt x="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4" name="Google Shape;1704;p145"/>
            <p:cNvSpPr/>
            <p:nvPr/>
          </p:nvSpPr>
          <p:spPr>
            <a:xfrm>
              <a:off x="2306397" y="1805701"/>
              <a:ext cx="54" cy="258"/>
            </a:xfrm>
            <a:custGeom>
              <a:rect b="b" l="l" r="r" t="t"/>
              <a:pathLst>
                <a:path extrusionOk="0" h="19" w="4">
                  <a:moveTo>
                    <a:pt x="0" y="1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5" name="Google Shape;1705;p145"/>
            <p:cNvSpPr/>
            <p:nvPr/>
          </p:nvSpPr>
          <p:spPr>
            <a:xfrm>
              <a:off x="2307918" y="1800528"/>
              <a:ext cx="54" cy="434"/>
            </a:xfrm>
            <a:custGeom>
              <a:rect b="b" l="l" r="r" t="t"/>
              <a:pathLst>
                <a:path extrusionOk="0" h="32" w="4">
                  <a:moveTo>
                    <a:pt x="4" y="0"/>
                  </a:moveTo>
                  <a:lnTo>
                    <a:pt x="0" y="18"/>
                  </a:lnTo>
                  <a:lnTo>
                    <a:pt x="0" y="32"/>
                  </a:ln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6" name="Google Shape;1706;p145"/>
            <p:cNvSpPr/>
            <p:nvPr/>
          </p:nvSpPr>
          <p:spPr>
            <a:xfrm>
              <a:off x="2307388" y="1803284"/>
              <a:ext cx="109" cy="299"/>
            </a:xfrm>
            <a:custGeom>
              <a:rect b="b" l="l" r="r" t="t"/>
              <a:pathLst>
                <a:path extrusionOk="0" h="22" w="8">
                  <a:moveTo>
                    <a:pt x="8" y="0"/>
                  </a:moveTo>
                  <a:lnTo>
                    <a:pt x="8" y="0"/>
                  </a:lnTo>
                  <a:cubicBezTo>
                    <a:pt x="4" y="7"/>
                    <a:pt x="1" y="14"/>
                    <a:pt x="1" y="21"/>
                  </a:cubicBezTo>
                  <a:cubicBezTo>
                    <a:pt x="4" y="14"/>
                    <a:pt x="4" y="7"/>
                    <a:pt x="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7" name="Google Shape;1707;p145"/>
            <p:cNvSpPr/>
            <p:nvPr/>
          </p:nvSpPr>
          <p:spPr>
            <a:xfrm>
              <a:off x="2306587" y="1805131"/>
              <a:ext cx="109" cy="204"/>
            </a:xfrm>
            <a:custGeom>
              <a:rect b="b" l="l" r="r" t="t"/>
              <a:pathLst>
                <a:path extrusionOk="0" h="15" w="8">
                  <a:moveTo>
                    <a:pt x="0" y="15"/>
                  </a:moveTo>
                  <a:cubicBezTo>
                    <a:pt x="4" y="8"/>
                    <a:pt x="7" y="4"/>
                    <a:pt x="7" y="1"/>
                  </a:cubicBezTo>
                  <a:cubicBezTo>
                    <a:pt x="7" y="4"/>
                    <a:pt x="4" y="8"/>
                    <a:pt x="0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8" name="Google Shape;1708;p145"/>
            <p:cNvSpPr/>
            <p:nvPr/>
          </p:nvSpPr>
          <p:spPr>
            <a:xfrm>
              <a:off x="2308868" y="1791404"/>
              <a:ext cx="14" cy="244"/>
            </a:xfrm>
            <a:custGeom>
              <a:rect b="b" l="l" r="r" t="t"/>
              <a:pathLst>
                <a:path extrusionOk="0" h="18" w="1">
                  <a:moveTo>
                    <a:pt x="0" y="18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9" name="Google Shape;1709;p145"/>
            <p:cNvSpPr/>
            <p:nvPr/>
          </p:nvSpPr>
          <p:spPr>
            <a:xfrm>
              <a:off x="2307538" y="1802809"/>
              <a:ext cx="54" cy="299"/>
            </a:xfrm>
            <a:custGeom>
              <a:rect b="b" l="l" r="r" t="t"/>
              <a:pathLst>
                <a:path extrusionOk="0" h="22" w="4">
                  <a:moveTo>
                    <a:pt x="0" y="21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0" name="Google Shape;1710;p145"/>
            <p:cNvSpPr/>
            <p:nvPr/>
          </p:nvSpPr>
          <p:spPr>
            <a:xfrm>
              <a:off x="2307253" y="1803705"/>
              <a:ext cx="109" cy="353"/>
            </a:xfrm>
            <a:custGeom>
              <a:rect b="b" l="l" r="r" t="t"/>
              <a:pathLst>
                <a:path extrusionOk="0" h="26" w="8">
                  <a:moveTo>
                    <a:pt x="7" y="1"/>
                  </a:moveTo>
                  <a:cubicBezTo>
                    <a:pt x="4" y="8"/>
                    <a:pt x="4" y="15"/>
                    <a:pt x="0" y="25"/>
                  </a:cubicBezTo>
                  <a:cubicBezTo>
                    <a:pt x="4" y="18"/>
                    <a:pt x="7" y="8"/>
                    <a:pt x="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1" name="Google Shape;1711;p145"/>
            <p:cNvSpPr/>
            <p:nvPr/>
          </p:nvSpPr>
          <p:spPr>
            <a:xfrm>
              <a:off x="2307103" y="1804045"/>
              <a:ext cx="163" cy="339"/>
            </a:xfrm>
            <a:custGeom>
              <a:rect b="b" l="l" r="r" t="t"/>
              <a:pathLst>
                <a:path extrusionOk="0" h="25" w="12">
                  <a:moveTo>
                    <a:pt x="1" y="25"/>
                  </a:moveTo>
                  <a:cubicBezTo>
                    <a:pt x="4" y="18"/>
                    <a:pt x="8" y="11"/>
                    <a:pt x="11" y="0"/>
                  </a:cubicBezTo>
                  <a:cubicBezTo>
                    <a:pt x="8" y="11"/>
                    <a:pt x="4" y="18"/>
                    <a:pt x="1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2" name="Google Shape;1712;p145"/>
            <p:cNvSpPr/>
            <p:nvPr/>
          </p:nvSpPr>
          <p:spPr>
            <a:xfrm>
              <a:off x="2306248" y="1806041"/>
              <a:ext cx="109" cy="299"/>
            </a:xfrm>
            <a:custGeom>
              <a:rect b="b" l="l" r="r" t="t"/>
              <a:pathLst>
                <a:path extrusionOk="0" h="22" w="8">
                  <a:moveTo>
                    <a:pt x="1" y="21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3" name="Google Shape;1713;p145"/>
            <p:cNvSpPr/>
            <p:nvPr/>
          </p:nvSpPr>
          <p:spPr>
            <a:xfrm>
              <a:off x="2306492" y="1805375"/>
              <a:ext cx="109" cy="244"/>
            </a:xfrm>
            <a:custGeom>
              <a:rect b="b" l="l" r="r" t="t"/>
              <a:pathLst>
                <a:path extrusionOk="0" h="18" w="8">
                  <a:moveTo>
                    <a:pt x="0" y="18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4" name="Google Shape;1714;p145"/>
            <p:cNvSpPr/>
            <p:nvPr/>
          </p:nvSpPr>
          <p:spPr>
            <a:xfrm>
              <a:off x="2305393" y="1809652"/>
              <a:ext cx="109" cy="489"/>
            </a:xfrm>
            <a:custGeom>
              <a:rect b="b" l="l" r="r" t="t"/>
              <a:pathLst>
                <a:path extrusionOk="0" h="36" w="8">
                  <a:moveTo>
                    <a:pt x="1" y="36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5" name="Google Shape;1715;p145"/>
            <p:cNvSpPr/>
            <p:nvPr/>
          </p:nvSpPr>
          <p:spPr>
            <a:xfrm>
              <a:off x="2304687" y="1814404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22"/>
                  </a:moveTo>
                  <a:lnTo>
                    <a:pt x="0" y="22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6" name="Google Shape;1716;p145"/>
            <p:cNvSpPr/>
            <p:nvPr/>
          </p:nvSpPr>
          <p:spPr>
            <a:xfrm>
              <a:off x="2304917" y="1812313"/>
              <a:ext cx="109" cy="584"/>
            </a:xfrm>
            <a:custGeom>
              <a:rect b="b" l="l" r="r" t="t"/>
              <a:pathLst>
                <a:path extrusionOk="0" h="43" w="8">
                  <a:moveTo>
                    <a:pt x="1" y="43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7" name="Google Shape;1717;p145"/>
            <p:cNvSpPr/>
            <p:nvPr/>
          </p:nvSpPr>
          <p:spPr>
            <a:xfrm>
              <a:off x="2305868" y="1807561"/>
              <a:ext cx="109" cy="394"/>
            </a:xfrm>
            <a:custGeom>
              <a:rect b="b" l="l" r="r" t="t"/>
              <a:pathLst>
                <a:path extrusionOk="0" h="29" w="8">
                  <a:moveTo>
                    <a:pt x="1" y="29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8" name="Google Shape;1718;p145"/>
            <p:cNvSpPr/>
            <p:nvPr/>
          </p:nvSpPr>
          <p:spPr>
            <a:xfrm>
              <a:off x="2305732" y="1808186"/>
              <a:ext cx="109" cy="434"/>
            </a:xfrm>
            <a:custGeom>
              <a:rect b="b" l="l" r="r" t="t"/>
              <a:pathLst>
                <a:path extrusionOk="0" h="32" w="8">
                  <a:moveTo>
                    <a:pt x="0" y="32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9" name="Google Shape;1719;p145"/>
            <p:cNvSpPr/>
            <p:nvPr/>
          </p:nvSpPr>
          <p:spPr>
            <a:xfrm>
              <a:off x="2305107" y="1811363"/>
              <a:ext cx="109" cy="584"/>
            </a:xfrm>
            <a:custGeom>
              <a:rect b="b" l="l" r="r" t="t"/>
              <a:pathLst>
                <a:path extrusionOk="0" h="43" w="8">
                  <a:moveTo>
                    <a:pt x="1" y="43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0" name="Google Shape;1720;p145"/>
            <p:cNvSpPr/>
            <p:nvPr/>
          </p:nvSpPr>
          <p:spPr>
            <a:xfrm>
              <a:off x="2304782" y="1813359"/>
              <a:ext cx="109" cy="638"/>
            </a:xfrm>
            <a:custGeom>
              <a:rect b="b" l="l" r="r" t="t"/>
              <a:pathLst>
                <a:path extrusionOk="0" h="47" w="8">
                  <a:moveTo>
                    <a:pt x="0" y="46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1" name="Google Shape;1721;p145"/>
            <p:cNvSpPr/>
            <p:nvPr/>
          </p:nvSpPr>
          <p:spPr>
            <a:xfrm>
              <a:off x="2305257" y="1810467"/>
              <a:ext cx="109" cy="530"/>
            </a:xfrm>
            <a:custGeom>
              <a:rect b="b" l="l" r="r" t="t"/>
              <a:pathLst>
                <a:path extrusionOk="0" h="39" w="8">
                  <a:moveTo>
                    <a:pt x="0" y="39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2" name="Google Shape;1722;p145"/>
            <p:cNvSpPr/>
            <p:nvPr/>
          </p:nvSpPr>
          <p:spPr>
            <a:xfrm>
              <a:off x="2305542" y="1808892"/>
              <a:ext cx="109" cy="489"/>
            </a:xfrm>
            <a:custGeom>
              <a:rect b="b" l="l" r="r" t="t"/>
              <a:pathLst>
                <a:path extrusionOk="0" h="36" w="8">
                  <a:moveTo>
                    <a:pt x="0" y="36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3" name="Google Shape;1723;p145"/>
            <p:cNvSpPr/>
            <p:nvPr/>
          </p:nvSpPr>
          <p:spPr>
            <a:xfrm>
              <a:off x="2306112" y="1806516"/>
              <a:ext cx="109" cy="339"/>
            </a:xfrm>
            <a:custGeom>
              <a:rect b="b" l="l" r="r" t="t"/>
              <a:pathLst>
                <a:path extrusionOk="0" h="25" w="8">
                  <a:moveTo>
                    <a:pt x="0" y="25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4" name="Google Shape;1724;p145"/>
            <p:cNvSpPr/>
            <p:nvPr/>
          </p:nvSpPr>
          <p:spPr>
            <a:xfrm>
              <a:off x="2306017" y="1806991"/>
              <a:ext cx="54" cy="394"/>
            </a:xfrm>
            <a:custGeom>
              <a:rect b="b" l="l" r="r" t="t"/>
              <a:pathLst>
                <a:path extrusionOk="0" h="29" w="4">
                  <a:moveTo>
                    <a:pt x="0" y="29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5" name="Google Shape;1725;p145"/>
            <p:cNvSpPr/>
            <p:nvPr/>
          </p:nvSpPr>
          <p:spPr>
            <a:xfrm>
              <a:off x="2306682" y="1804370"/>
              <a:ext cx="434" cy="774"/>
            </a:xfrm>
            <a:custGeom>
              <a:rect b="b" l="l" r="r" t="t"/>
              <a:pathLst>
                <a:path extrusionOk="0" h="57" w="32">
                  <a:moveTo>
                    <a:pt x="32" y="1"/>
                  </a:moveTo>
                  <a:cubicBezTo>
                    <a:pt x="25" y="18"/>
                    <a:pt x="18" y="32"/>
                    <a:pt x="7" y="46"/>
                  </a:cubicBezTo>
                  <a:cubicBezTo>
                    <a:pt x="7" y="50"/>
                    <a:pt x="4" y="53"/>
                    <a:pt x="0" y="57"/>
                  </a:cubicBezTo>
                  <a:cubicBezTo>
                    <a:pt x="4" y="53"/>
                    <a:pt x="7" y="50"/>
                    <a:pt x="7" y="46"/>
                  </a:cubicBezTo>
                  <a:cubicBezTo>
                    <a:pt x="18" y="32"/>
                    <a:pt x="25" y="18"/>
                    <a:pt x="3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6" name="Google Shape;1726;p145"/>
            <p:cNvSpPr/>
            <p:nvPr/>
          </p:nvSpPr>
          <p:spPr>
            <a:xfrm>
              <a:off x="2307633" y="1802280"/>
              <a:ext cx="54" cy="258"/>
            </a:xfrm>
            <a:custGeom>
              <a:rect b="b" l="l" r="r" t="t"/>
              <a:pathLst>
                <a:path extrusionOk="0" h="19" w="4">
                  <a:moveTo>
                    <a:pt x="0" y="1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7" name="Google Shape;1727;p145"/>
            <p:cNvSpPr/>
            <p:nvPr/>
          </p:nvSpPr>
          <p:spPr>
            <a:xfrm>
              <a:off x="2307769" y="1801614"/>
              <a:ext cx="68" cy="258"/>
            </a:xfrm>
            <a:custGeom>
              <a:rect b="b" l="l" r="r" t="t"/>
              <a:pathLst>
                <a:path extrusionOk="0" h="19" w="5">
                  <a:moveTo>
                    <a:pt x="1" y="1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8" name="Google Shape;1728;p145"/>
            <p:cNvSpPr/>
            <p:nvPr/>
          </p:nvSpPr>
          <p:spPr>
            <a:xfrm>
              <a:off x="2307823" y="1800759"/>
              <a:ext cx="109" cy="448"/>
            </a:xfrm>
            <a:custGeom>
              <a:rect b="b" l="l" r="r" t="t"/>
              <a:pathLst>
                <a:path extrusionOk="0" h="33" w="8">
                  <a:moveTo>
                    <a:pt x="7" y="1"/>
                  </a:moveTo>
                  <a:lnTo>
                    <a:pt x="4" y="15"/>
                  </a:lnTo>
                  <a:cubicBezTo>
                    <a:pt x="0" y="22"/>
                    <a:pt x="0" y="25"/>
                    <a:pt x="0" y="32"/>
                  </a:cubicBezTo>
                  <a:cubicBezTo>
                    <a:pt x="4" y="22"/>
                    <a:pt x="7" y="11"/>
                    <a:pt x="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9" name="Google Shape;1729;p145"/>
            <p:cNvSpPr/>
            <p:nvPr/>
          </p:nvSpPr>
          <p:spPr>
            <a:xfrm>
              <a:off x="2564356" y="1700353"/>
              <a:ext cx="79157" cy="32179"/>
            </a:xfrm>
            <a:custGeom>
              <a:rect b="b" l="l" r="r" t="t"/>
              <a:pathLst>
                <a:path extrusionOk="0" h="2370" w="5830">
                  <a:moveTo>
                    <a:pt x="2643" y="1"/>
                  </a:moveTo>
                  <a:cubicBezTo>
                    <a:pt x="2561" y="1"/>
                    <a:pt x="2452" y="20"/>
                    <a:pt x="2371" y="65"/>
                  </a:cubicBezTo>
                  <a:cubicBezTo>
                    <a:pt x="2318" y="90"/>
                    <a:pt x="2283" y="135"/>
                    <a:pt x="2276" y="191"/>
                  </a:cubicBezTo>
                  <a:cubicBezTo>
                    <a:pt x="2265" y="293"/>
                    <a:pt x="2230" y="366"/>
                    <a:pt x="2160" y="405"/>
                  </a:cubicBezTo>
                  <a:cubicBezTo>
                    <a:pt x="2127" y="424"/>
                    <a:pt x="2088" y="434"/>
                    <a:pt x="2041" y="434"/>
                  </a:cubicBezTo>
                  <a:cubicBezTo>
                    <a:pt x="1953" y="434"/>
                    <a:pt x="1840" y="398"/>
                    <a:pt x="1695" y="324"/>
                  </a:cubicBezTo>
                  <a:cubicBezTo>
                    <a:pt x="1557" y="256"/>
                    <a:pt x="1390" y="224"/>
                    <a:pt x="1258" y="224"/>
                  </a:cubicBezTo>
                  <a:cubicBezTo>
                    <a:pt x="1180" y="224"/>
                    <a:pt x="1114" y="235"/>
                    <a:pt x="1075" y="258"/>
                  </a:cubicBezTo>
                  <a:cubicBezTo>
                    <a:pt x="1058" y="268"/>
                    <a:pt x="1047" y="279"/>
                    <a:pt x="1044" y="289"/>
                  </a:cubicBezTo>
                  <a:cubicBezTo>
                    <a:pt x="1023" y="492"/>
                    <a:pt x="781" y="664"/>
                    <a:pt x="669" y="713"/>
                  </a:cubicBezTo>
                  <a:lnTo>
                    <a:pt x="669" y="716"/>
                  </a:lnTo>
                  <a:lnTo>
                    <a:pt x="666" y="720"/>
                  </a:lnTo>
                  <a:lnTo>
                    <a:pt x="662" y="727"/>
                  </a:lnTo>
                  <a:lnTo>
                    <a:pt x="662" y="730"/>
                  </a:lnTo>
                  <a:lnTo>
                    <a:pt x="659" y="734"/>
                  </a:lnTo>
                  <a:lnTo>
                    <a:pt x="659" y="737"/>
                  </a:lnTo>
                  <a:lnTo>
                    <a:pt x="652" y="744"/>
                  </a:lnTo>
                  <a:lnTo>
                    <a:pt x="652" y="748"/>
                  </a:lnTo>
                  <a:lnTo>
                    <a:pt x="645" y="758"/>
                  </a:lnTo>
                  <a:lnTo>
                    <a:pt x="645" y="762"/>
                  </a:lnTo>
                  <a:lnTo>
                    <a:pt x="638" y="772"/>
                  </a:lnTo>
                  <a:lnTo>
                    <a:pt x="634" y="776"/>
                  </a:lnTo>
                  <a:lnTo>
                    <a:pt x="627" y="793"/>
                  </a:lnTo>
                  <a:lnTo>
                    <a:pt x="617" y="814"/>
                  </a:lnTo>
                  <a:lnTo>
                    <a:pt x="613" y="825"/>
                  </a:lnTo>
                  <a:lnTo>
                    <a:pt x="606" y="839"/>
                  </a:lnTo>
                  <a:lnTo>
                    <a:pt x="599" y="849"/>
                  </a:lnTo>
                  <a:lnTo>
                    <a:pt x="592" y="863"/>
                  </a:lnTo>
                  <a:lnTo>
                    <a:pt x="585" y="877"/>
                  </a:lnTo>
                  <a:lnTo>
                    <a:pt x="582" y="895"/>
                  </a:lnTo>
                  <a:lnTo>
                    <a:pt x="575" y="912"/>
                  </a:lnTo>
                  <a:lnTo>
                    <a:pt x="571" y="919"/>
                  </a:lnTo>
                  <a:cubicBezTo>
                    <a:pt x="627" y="958"/>
                    <a:pt x="676" y="1007"/>
                    <a:pt x="715" y="1059"/>
                  </a:cubicBezTo>
                  <a:lnTo>
                    <a:pt x="739" y="1091"/>
                  </a:lnTo>
                  <a:cubicBezTo>
                    <a:pt x="777" y="1134"/>
                    <a:pt x="843" y="1152"/>
                    <a:pt x="904" y="1152"/>
                  </a:cubicBezTo>
                  <a:cubicBezTo>
                    <a:pt x="924" y="1152"/>
                    <a:pt x="942" y="1150"/>
                    <a:pt x="960" y="1147"/>
                  </a:cubicBezTo>
                  <a:cubicBezTo>
                    <a:pt x="998" y="1143"/>
                    <a:pt x="1037" y="1122"/>
                    <a:pt x="1058" y="1087"/>
                  </a:cubicBezTo>
                  <a:cubicBezTo>
                    <a:pt x="1068" y="1052"/>
                    <a:pt x="1100" y="1024"/>
                    <a:pt x="1135" y="1014"/>
                  </a:cubicBezTo>
                  <a:cubicBezTo>
                    <a:pt x="1148" y="1010"/>
                    <a:pt x="1162" y="1008"/>
                    <a:pt x="1178" y="1008"/>
                  </a:cubicBezTo>
                  <a:cubicBezTo>
                    <a:pt x="1373" y="1008"/>
                    <a:pt x="1757" y="1273"/>
                    <a:pt x="1915" y="1402"/>
                  </a:cubicBezTo>
                  <a:cubicBezTo>
                    <a:pt x="1936" y="1420"/>
                    <a:pt x="1954" y="1437"/>
                    <a:pt x="1968" y="1451"/>
                  </a:cubicBezTo>
                  <a:cubicBezTo>
                    <a:pt x="1992" y="1472"/>
                    <a:pt x="2013" y="1500"/>
                    <a:pt x="2024" y="1532"/>
                  </a:cubicBezTo>
                  <a:cubicBezTo>
                    <a:pt x="2027" y="1546"/>
                    <a:pt x="2027" y="1563"/>
                    <a:pt x="2024" y="1577"/>
                  </a:cubicBezTo>
                  <a:cubicBezTo>
                    <a:pt x="2010" y="1641"/>
                    <a:pt x="1947" y="1651"/>
                    <a:pt x="1887" y="1662"/>
                  </a:cubicBezTo>
                  <a:cubicBezTo>
                    <a:pt x="1817" y="1676"/>
                    <a:pt x="1730" y="1693"/>
                    <a:pt x="1695" y="1763"/>
                  </a:cubicBezTo>
                  <a:cubicBezTo>
                    <a:pt x="1641" y="1871"/>
                    <a:pt x="1549" y="1899"/>
                    <a:pt x="1456" y="1899"/>
                  </a:cubicBezTo>
                  <a:cubicBezTo>
                    <a:pt x="1398" y="1899"/>
                    <a:pt x="1341" y="1888"/>
                    <a:pt x="1292" y="1879"/>
                  </a:cubicBezTo>
                  <a:cubicBezTo>
                    <a:pt x="1261" y="1871"/>
                    <a:pt x="1227" y="1867"/>
                    <a:pt x="1195" y="1867"/>
                  </a:cubicBezTo>
                  <a:cubicBezTo>
                    <a:pt x="1184" y="1867"/>
                    <a:pt x="1173" y="1867"/>
                    <a:pt x="1163" y="1868"/>
                  </a:cubicBezTo>
                  <a:cubicBezTo>
                    <a:pt x="1159" y="1872"/>
                    <a:pt x="1152" y="1875"/>
                    <a:pt x="1149" y="1879"/>
                  </a:cubicBezTo>
                  <a:cubicBezTo>
                    <a:pt x="1128" y="1893"/>
                    <a:pt x="1103" y="1907"/>
                    <a:pt x="1079" y="1914"/>
                  </a:cubicBezTo>
                  <a:lnTo>
                    <a:pt x="1058" y="1921"/>
                  </a:lnTo>
                  <a:lnTo>
                    <a:pt x="1040" y="1928"/>
                  </a:lnTo>
                  <a:lnTo>
                    <a:pt x="1037" y="1928"/>
                  </a:lnTo>
                  <a:cubicBezTo>
                    <a:pt x="869" y="1970"/>
                    <a:pt x="697" y="1991"/>
                    <a:pt x="526" y="1994"/>
                  </a:cubicBezTo>
                  <a:lnTo>
                    <a:pt x="494" y="1994"/>
                  </a:lnTo>
                  <a:lnTo>
                    <a:pt x="372" y="1998"/>
                  </a:lnTo>
                  <a:lnTo>
                    <a:pt x="372" y="1994"/>
                  </a:lnTo>
                  <a:lnTo>
                    <a:pt x="351" y="1994"/>
                  </a:lnTo>
                  <a:cubicBezTo>
                    <a:pt x="337" y="1994"/>
                    <a:pt x="323" y="1994"/>
                    <a:pt x="312" y="1991"/>
                  </a:cubicBezTo>
                  <a:cubicBezTo>
                    <a:pt x="309" y="1990"/>
                    <a:pt x="305" y="1990"/>
                    <a:pt x="301" y="1990"/>
                  </a:cubicBezTo>
                  <a:cubicBezTo>
                    <a:pt x="247" y="1990"/>
                    <a:pt x="153" y="2038"/>
                    <a:pt x="81" y="2113"/>
                  </a:cubicBezTo>
                  <a:cubicBezTo>
                    <a:pt x="46" y="2141"/>
                    <a:pt x="21" y="2180"/>
                    <a:pt x="0" y="2218"/>
                  </a:cubicBezTo>
                  <a:cubicBezTo>
                    <a:pt x="20" y="2219"/>
                    <a:pt x="40" y="2220"/>
                    <a:pt x="59" y="2220"/>
                  </a:cubicBezTo>
                  <a:cubicBezTo>
                    <a:pt x="112" y="2220"/>
                    <a:pt x="164" y="2216"/>
                    <a:pt x="218" y="2211"/>
                  </a:cubicBezTo>
                  <a:cubicBezTo>
                    <a:pt x="296" y="2204"/>
                    <a:pt x="379" y="2197"/>
                    <a:pt x="459" y="2197"/>
                  </a:cubicBezTo>
                  <a:cubicBezTo>
                    <a:pt x="571" y="2197"/>
                    <a:pt x="674" y="2211"/>
                    <a:pt x="746" y="2260"/>
                  </a:cubicBezTo>
                  <a:cubicBezTo>
                    <a:pt x="775" y="2278"/>
                    <a:pt x="804" y="2286"/>
                    <a:pt x="835" y="2286"/>
                  </a:cubicBezTo>
                  <a:cubicBezTo>
                    <a:pt x="876" y="2286"/>
                    <a:pt x="920" y="2273"/>
                    <a:pt x="974" y="2253"/>
                  </a:cubicBezTo>
                  <a:cubicBezTo>
                    <a:pt x="1017" y="2239"/>
                    <a:pt x="1068" y="2222"/>
                    <a:pt x="1118" y="2222"/>
                  </a:cubicBezTo>
                  <a:cubicBezTo>
                    <a:pt x="1169" y="2222"/>
                    <a:pt x="1220" y="2240"/>
                    <a:pt x="1261" y="2299"/>
                  </a:cubicBezTo>
                  <a:cubicBezTo>
                    <a:pt x="1292" y="2343"/>
                    <a:pt x="1345" y="2354"/>
                    <a:pt x="1417" y="2354"/>
                  </a:cubicBezTo>
                  <a:cubicBezTo>
                    <a:pt x="1442" y="2354"/>
                    <a:pt x="1469" y="2353"/>
                    <a:pt x="1499" y="2351"/>
                  </a:cubicBezTo>
                  <a:lnTo>
                    <a:pt x="1544" y="2348"/>
                  </a:lnTo>
                  <a:lnTo>
                    <a:pt x="1600" y="2348"/>
                  </a:lnTo>
                  <a:cubicBezTo>
                    <a:pt x="1614" y="2348"/>
                    <a:pt x="1625" y="2348"/>
                    <a:pt x="1639" y="2351"/>
                  </a:cubicBezTo>
                  <a:lnTo>
                    <a:pt x="1646" y="2351"/>
                  </a:lnTo>
                  <a:cubicBezTo>
                    <a:pt x="1660" y="2355"/>
                    <a:pt x="1670" y="2358"/>
                    <a:pt x="1684" y="2362"/>
                  </a:cubicBezTo>
                  <a:cubicBezTo>
                    <a:pt x="1697" y="2367"/>
                    <a:pt x="1727" y="2369"/>
                    <a:pt x="1768" y="2369"/>
                  </a:cubicBezTo>
                  <a:cubicBezTo>
                    <a:pt x="1840" y="2369"/>
                    <a:pt x="1946" y="2362"/>
                    <a:pt x="2059" y="2351"/>
                  </a:cubicBezTo>
                  <a:cubicBezTo>
                    <a:pt x="2146" y="2341"/>
                    <a:pt x="2244" y="2330"/>
                    <a:pt x="2336" y="2316"/>
                  </a:cubicBezTo>
                  <a:lnTo>
                    <a:pt x="2339" y="2313"/>
                  </a:lnTo>
                  <a:lnTo>
                    <a:pt x="2346" y="2299"/>
                  </a:lnTo>
                  <a:cubicBezTo>
                    <a:pt x="2350" y="2295"/>
                    <a:pt x="2353" y="2288"/>
                    <a:pt x="2357" y="2281"/>
                  </a:cubicBezTo>
                  <a:lnTo>
                    <a:pt x="2364" y="2271"/>
                  </a:lnTo>
                  <a:cubicBezTo>
                    <a:pt x="2367" y="2264"/>
                    <a:pt x="2367" y="2257"/>
                    <a:pt x="2371" y="2253"/>
                  </a:cubicBezTo>
                  <a:lnTo>
                    <a:pt x="2374" y="2239"/>
                  </a:lnTo>
                  <a:cubicBezTo>
                    <a:pt x="2374" y="2232"/>
                    <a:pt x="2378" y="2229"/>
                    <a:pt x="2381" y="2222"/>
                  </a:cubicBezTo>
                  <a:lnTo>
                    <a:pt x="2385" y="2208"/>
                  </a:lnTo>
                  <a:cubicBezTo>
                    <a:pt x="2385" y="2204"/>
                    <a:pt x="2385" y="2197"/>
                    <a:pt x="2388" y="2194"/>
                  </a:cubicBezTo>
                  <a:cubicBezTo>
                    <a:pt x="2388" y="2187"/>
                    <a:pt x="2388" y="2183"/>
                    <a:pt x="2388" y="2180"/>
                  </a:cubicBezTo>
                  <a:cubicBezTo>
                    <a:pt x="2392" y="2176"/>
                    <a:pt x="2388" y="2169"/>
                    <a:pt x="2392" y="2162"/>
                  </a:cubicBezTo>
                  <a:cubicBezTo>
                    <a:pt x="2395" y="2159"/>
                    <a:pt x="2392" y="2155"/>
                    <a:pt x="2392" y="2152"/>
                  </a:cubicBezTo>
                  <a:lnTo>
                    <a:pt x="2392" y="2138"/>
                  </a:lnTo>
                  <a:lnTo>
                    <a:pt x="2392" y="2131"/>
                  </a:lnTo>
                  <a:lnTo>
                    <a:pt x="2392" y="2110"/>
                  </a:lnTo>
                  <a:cubicBezTo>
                    <a:pt x="2388" y="2068"/>
                    <a:pt x="2399" y="2029"/>
                    <a:pt x="2423" y="1994"/>
                  </a:cubicBezTo>
                  <a:cubicBezTo>
                    <a:pt x="2465" y="1935"/>
                    <a:pt x="2539" y="1924"/>
                    <a:pt x="2598" y="1917"/>
                  </a:cubicBezTo>
                  <a:cubicBezTo>
                    <a:pt x="2626" y="1914"/>
                    <a:pt x="2658" y="1907"/>
                    <a:pt x="2686" y="1900"/>
                  </a:cubicBezTo>
                  <a:cubicBezTo>
                    <a:pt x="2735" y="1879"/>
                    <a:pt x="2777" y="1847"/>
                    <a:pt x="2812" y="1809"/>
                  </a:cubicBezTo>
                  <a:cubicBezTo>
                    <a:pt x="2871" y="1756"/>
                    <a:pt x="2931" y="1704"/>
                    <a:pt x="3008" y="1704"/>
                  </a:cubicBezTo>
                  <a:cubicBezTo>
                    <a:pt x="3046" y="1693"/>
                    <a:pt x="3085" y="1679"/>
                    <a:pt x="3116" y="1655"/>
                  </a:cubicBezTo>
                  <a:cubicBezTo>
                    <a:pt x="3173" y="1622"/>
                    <a:pt x="3235" y="1588"/>
                    <a:pt x="3299" y="1588"/>
                  </a:cubicBezTo>
                  <a:cubicBezTo>
                    <a:pt x="3319" y="1588"/>
                    <a:pt x="3338" y="1591"/>
                    <a:pt x="3358" y="1599"/>
                  </a:cubicBezTo>
                  <a:cubicBezTo>
                    <a:pt x="3396" y="1616"/>
                    <a:pt x="3435" y="1637"/>
                    <a:pt x="3466" y="1665"/>
                  </a:cubicBezTo>
                  <a:lnTo>
                    <a:pt x="3501" y="1690"/>
                  </a:lnTo>
                  <a:cubicBezTo>
                    <a:pt x="3543" y="1718"/>
                    <a:pt x="3571" y="1733"/>
                    <a:pt x="3595" y="1733"/>
                  </a:cubicBezTo>
                  <a:cubicBezTo>
                    <a:pt x="3609" y="1733"/>
                    <a:pt x="3621" y="1728"/>
                    <a:pt x="3634" y="1718"/>
                  </a:cubicBezTo>
                  <a:cubicBezTo>
                    <a:pt x="3673" y="1686"/>
                    <a:pt x="3718" y="1662"/>
                    <a:pt x="3771" y="1648"/>
                  </a:cubicBezTo>
                  <a:cubicBezTo>
                    <a:pt x="3816" y="1634"/>
                    <a:pt x="3858" y="1620"/>
                    <a:pt x="3953" y="1507"/>
                  </a:cubicBezTo>
                  <a:cubicBezTo>
                    <a:pt x="4075" y="1360"/>
                    <a:pt x="4177" y="1322"/>
                    <a:pt x="4289" y="1322"/>
                  </a:cubicBezTo>
                  <a:cubicBezTo>
                    <a:pt x="4327" y="1322"/>
                    <a:pt x="4366" y="1322"/>
                    <a:pt x="4408" y="1329"/>
                  </a:cubicBezTo>
                  <a:lnTo>
                    <a:pt x="4450" y="1332"/>
                  </a:lnTo>
                  <a:lnTo>
                    <a:pt x="4457" y="1332"/>
                  </a:lnTo>
                  <a:lnTo>
                    <a:pt x="4506" y="1339"/>
                  </a:lnTo>
                  <a:cubicBezTo>
                    <a:pt x="4530" y="1342"/>
                    <a:pt x="4552" y="1344"/>
                    <a:pt x="4573" y="1344"/>
                  </a:cubicBezTo>
                  <a:cubicBezTo>
                    <a:pt x="4681" y="1344"/>
                    <a:pt x="4751" y="1307"/>
                    <a:pt x="4804" y="1248"/>
                  </a:cubicBezTo>
                  <a:cubicBezTo>
                    <a:pt x="4832" y="1213"/>
                    <a:pt x="4860" y="1175"/>
                    <a:pt x="4877" y="1133"/>
                  </a:cubicBezTo>
                  <a:cubicBezTo>
                    <a:pt x="4933" y="1021"/>
                    <a:pt x="5052" y="979"/>
                    <a:pt x="5157" y="940"/>
                  </a:cubicBezTo>
                  <a:cubicBezTo>
                    <a:pt x="5217" y="926"/>
                    <a:pt x="5273" y="898"/>
                    <a:pt x="5322" y="867"/>
                  </a:cubicBezTo>
                  <a:cubicBezTo>
                    <a:pt x="5451" y="772"/>
                    <a:pt x="5682" y="674"/>
                    <a:pt x="5794" y="629"/>
                  </a:cubicBezTo>
                  <a:lnTo>
                    <a:pt x="5822" y="618"/>
                  </a:lnTo>
                  <a:cubicBezTo>
                    <a:pt x="5822" y="618"/>
                    <a:pt x="5822" y="615"/>
                    <a:pt x="5826" y="611"/>
                  </a:cubicBezTo>
                  <a:cubicBezTo>
                    <a:pt x="5826" y="608"/>
                    <a:pt x="5829" y="601"/>
                    <a:pt x="5829" y="590"/>
                  </a:cubicBezTo>
                  <a:lnTo>
                    <a:pt x="5829" y="590"/>
                  </a:lnTo>
                  <a:lnTo>
                    <a:pt x="5819" y="597"/>
                  </a:lnTo>
                  <a:lnTo>
                    <a:pt x="5815" y="597"/>
                  </a:lnTo>
                  <a:lnTo>
                    <a:pt x="5798" y="587"/>
                  </a:lnTo>
                  <a:lnTo>
                    <a:pt x="5787" y="583"/>
                  </a:lnTo>
                  <a:lnTo>
                    <a:pt x="5777" y="576"/>
                  </a:lnTo>
                  <a:lnTo>
                    <a:pt x="5763" y="573"/>
                  </a:lnTo>
                  <a:lnTo>
                    <a:pt x="5756" y="569"/>
                  </a:lnTo>
                  <a:lnTo>
                    <a:pt x="5742" y="566"/>
                  </a:lnTo>
                  <a:lnTo>
                    <a:pt x="5651" y="566"/>
                  </a:lnTo>
                  <a:cubicBezTo>
                    <a:pt x="5642" y="567"/>
                    <a:pt x="5634" y="567"/>
                    <a:pt x="5625" y="567"/>
                  </a:cubicBezTo>
                  <a:cubicBezTo>
                    <a:pt x="5567" y="567"/>
                    <a:pt x="5511" y="547"/>
                    <a:pt x="5462" y="513"/>
                  </a:cubicBezTo>
                  <a:cubicBezTo>
                    <a:pt x="5430" y="492"/>
                    <a:pt x="5402" y="468"/>
                    <a:pt x="5378" y="440"/>
                  </a:cubicBezTo>
                  <a:cubicBezTo>
                    <a:pt x="5297" y="342"/>
                    <a:pt x="5248" y="321"/>
                    <a:pt x="5192" y="321"/>
                  </a:cubicBezTo>
                  <a:cubicBezTo>
                    <a:pt x="5171" y="321"/>
                    <a:pt x="5150" y="324"/>
                    <a:pt x="5129" y="324"/>
                  </a:cubicBezTo>
                  <a:cubicBezTo>
                    <a:pt x="5098" y="330"/>
                    <a:pt x="5067" y="333"/>
                    <a:pt x="5036" y="333"/>
                  </a:cubicBezTo>
                  <a:cubicBezTo>
                    <a:pt x="4988" y="333"/>
                    <a:pt x="4941" y="326"/>
                    <a:pt x="4895" y="314"/>
                  </a:cubicBezTo>
                  <a:lnTo>
                    <a:pt x="4870" y="307"/>
                  </a:lnTo>
                  <a:cubicBezTo>
                    <a:pt x="4669" y="262"/>
                    <a:pt x="4148" y="205"/>
                    <a:pt x="3810" y="205"/>
                  </a:cubicBezTo>
                  <a:cubicBezTo>
                    <a:pt x="3801" y="205"/>
                    <a:pt x="3791" y="205"/>
                    <a:pt x="3781" y="205"/>
                  </a:cubicBezTo>
                  <a:cubicBezTo>
                    <a:pt x="3764" y="204"/>
                    <a:pt x="3746" y="203"/>
                    <a:pt x="3728" y="203"/>
                  </a:cubicBezTo>
                  <a:cubicBezTo>
                    <a:pt x="3661" y="203"/>
                    <a:pt x="3593" y="213"/>
                    <a:pt x="3529" y="230"/>
                  </a:cubicBezTo>
                  <a:cubicBezTo>
                    <a:pt x="3492" y="245"/>
                    <a:pt x="3451" y="252"/>
                    <a:pt x="3406" y="252"/>
                  </a:cubicBezTo>
                  <a:cubicBezTo>
                    <a:pt x="3234" y="252"/>
                    <a:pt x="3010" y="151"/>
                    <a:pt x="2791" y="37"/>
                  </a:cubicBezTo>
                  <a:lnTo>
                    <a:pt x="2745" y="16"/>
                  </a:lnTo>
                  <a:cubicBezTo>
                    <a:pt x="2724" y="6"/>
                    <a:pt x="2687" y="1"/>
                    <a:pt x="264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0" name="Google Shape;1730;p145"/>
            <p:cNvSpPr/>
            <p:nvPr/>
          </p:nvSpPr>
          <p:spPr>
            <a:xfrm>
              <a:off x="2342432" y="1695723"/>
              <a:ext cx="47874" cy="20841"/>
            </a:xfrm>
            <a:custGeom>
              <a:rect b="b" l="l" r="r" t="t"/>
              <a:pathLst>
                <a:path extrusionOk="0" h="1535" w="3526">
                  <a:moveTo>
                    <a:pt x="118" y="1"/>
                  </a:moveTo>
                  <a:cubicBezTo>
                    <a:pt x="101" y="1"/>
                    <a:pt x="85" y="1"/>
                    <a:pt x="70" y="4"/>
                  </a:cubicBezTo>
                  <a:lnTo>
                    <a:pt x="60" y="4"/>
                  </a:lnTo>
                  <a:lnTo>
                    <a:pt x="49" y="7"/>
                  </a:lnTo>
                  <a:lnTo>
                    <a:pt x="46" y="7"/>
                  </a:lnTo>
                  <a:lnTo>
                    <a:pt x="32" y="11"/>
                  </a:lnTo>
                  <a:lnTo>
                    <a:pt x="25" y="14"/>
                  </a:lnTo>
                  <a:lnTo>
                    <a:pt x="7" y="25"/>
                  </a:lnTo>
                  <a:lnTo>
                    <a:pt x="0" y="28"/>
                  </a:lnTo>
                  <a:cubicBezTo>
                    <a:pt x="81" y="56"/>
                    <a:pt x="161" y="84"/>
                    <a:pt x="245" y="105"/>
                  </a:cubicBezTo>
                  <a:cubicBezTo>
                    <a:pt x="476" y="168"/>
                    <a:pt x="718" y="235"/>
                    <a:pt x="767" y="490"/>
                  </a:cubicBezTo>
                  <a:cubicBezTo>
                    <a:pt x="795" y="651"/>
                    <a:pt x="851" y="700"/>
                    <a:pt x="896" y="746"/>
                  </a:cubicBezTo>
                  <a:cubicBezTo>
                    <a:pt x="973" y="819"/>
                    <a:pt x="1022" y="882"/>
                    <a:pt x="973" y="1082"/>
                  </a:cubicBezTo>
                  <a:cubicBezTo>
                    <a:pt x="963" y="1124"/>
                    <a:pt x="945" y="1162"/>
                    <a:pt x="921" y="1197"/>
                  </a:cubicBezTo>
                  <a:lnTo>
                    <a:pt x="935" y="1197"/>
                  </a:lnTo>
                  <a:cubicBezTo>
                    <a:pt x="973" y="1200"/>
                    <a:pt x="1012" y="1201"/>
                    <a:pt x="1050" y="1201"/>
                  </a:cubicBezTo>
                  <a:cubicBezTo>
                    <a:pt x="1127" y="1201"/>
                    <a:pt x="1203" y="1196"/>
                    <a:pt x="1278" y="1187"/>
                  </a:cubicBezTo>
                  <a:lnTo>
                    <a:pt x="1295" y="1187"/>
                  </a:lnTo>
                  <a:lnTo>
                    <a:pt x="1306" y="1183"/>
                  </a:lnTo>
                  <a:lnTo>
                    <a:pt x="1316" y="1183"/>
                  </a:lnTo>
                  <a:lnTo>
                    <a:pt x="1327" y="1180"/>
                  </a:lnTo>
                  <a:lnTo>
                    <a:pt x="1341" y="1176"/>
                  </a:lnTo>
                  <a:cubicBezTo>
                    <a:pt x="1375" y="1163"/>
                    <a:pt x="1406" y="1156"/>
                    <a:pt x="1434" y="1156"/>
                  </a:cubicBezTo>
                  <a:cubicBezTo>
                    <a:pt x="1558" y="1156"/>
                    <a:pt x="1635" y="1273"/>
                    <a:pt x="1712" y="1390"/>
                  </a:cubicBezTo>
                  <a:cubicBezTo>
                    <a:pt x="1736" y="1428"/>
                    <a:pt x="1764" y="1467"/>
                    <a:pt x="1792" y="1509"/>
                  </a:cubicBezTo>
                  <a:lnTo>
                    <a:pt x="1796" y="1512"/>
                  </a:lnTo>
                  <a:lnTo>
                    <a:pt x="1817" y="1516"/>
                  </a:lnTo>
                  <a:cubicBezTo>
                    <a:pt x="1848" y="1512"/>
                    <a:pt x="1880" y="1505"/>
                    <a:pt x="1911" y="1498"/>
                  </a:cubicBezTo>
                  <a:lnTo>
                    <a:pt x="1929" y="1495"/>
                  </a:lnTo>
                  <a:lnTo>
                    <a:pt x="2013" y="1474"/>
                  </a:lnTo>
                  <a:cubicBezTo>
                    <a:pt x="2115" y="1449"/>
                    <a:pt x="2220" y="1428"/>
                    <a:pt x="2325" y="1414"/>
                  </a:cubicBezTo>
                  <a:cubicBezTo>
                    <a:pt x="2339" y="1414"/>
                    <a:pt x="2353" y="1411"/>
                    <a:pt x="2370" y="1411"/>
                  </a:cubicBezTo>
                  <a:lnTo>
                    <a:pt x="2489" y="1411"/>
                  </a:lnTo>
                  <a:lnTo>
                    <a:pt x="2542" y="1414"/>
                  </a:lnTo>
                  <a:lnTo>
                    <a:pt x="2549" y="1414"/>
                  </a:lnTo>
                  <a:lnTo>
                    <a:pt x="2608" y="1421"/>
                  </a:lnTo>
                  <a:lnTo>
                    <a:pt x="2622" y="1421"/>
                  </a:lnTo>
                  <a:lnTo>
                    <a:pt x="2671" y="1428"/>
                  </a:lnTo>
                  <a:lnTo>
                    <a:pt x="2692" y="1432"/>
                  </a:lnTo>
                  <a:lnTo>
                    <a:pt x="2717" y="1435"/>
                  </a:lnTo>
                  <a:cubicBezTo>
                    <a:pt x="2717" y="1425"/>
                    <a:pt x="2717" y="1418"/>
                    <a:pt x="2720" y="1407"/>
                  </a:cubicBezTo>
                  <a:cubicBezTo>
                    <a:pt x="2720" y="1400"/>
                    <a:pt x="2724" y="1397"/>
                    <a:pt x="2724" y="1390"/>
                  </a:cubicBezTo>
                  <a:cubicBezTo>
                    <a:pt x="2727" y="1386"/>
                    <a:pt x="2727" y="1379"/>
                    <a:pt x="2731" y="1376"/>
                  </a:cubicBezTo>
                  <a:cubicBezTo>
                    <a:pt x="2748" y="1337"/>
                    <a:pt x="2783" y="1313"/>
                    <a:pt x="2825" y="1309"/>
                  </a:cubicBezTo>
                  <a:cubicBezTo>
                    <a:pt x="2830" y="1308"/>
                    <a:pt x="2835" y="1307"/>
                    <a:pt x="2839" y="1307"/>
                  </a:cubicBezTo>
                  <a:cubicBezTo>
                    <a:pt x="2844" y="1307"/>
                    <a:pt x="2848" y="1308"/>
                    <a:pt x="2853" y="1309"/>
                  </a:cubicBezTo>
                  <a:lnTo>
                    <a:pt x="2860" y="1309"/>
                  </a:lnTo>
                  <a:cubicBezTo>
                    <a:pt x="2874" y="1309"/>
                    <a:pt x="2888" y="1309"/>
                    <a:pt x="2902" y="1313"/>
                  </a:cubicBezTo>
                  <a:cubicBezTo>
                    <a:pt x="2920" y="1316"/>
                    <a:pt x="2934" y="1320"/>
                    <a:pt x="2951" y="1323"/>
                  </a:cubicBezTo>
                  <a:cubicBezTo>
                    <a:pt x="2965" y="1330"/>
                    <a:pt x="2983" y="1337"/>
                    <a:pt x="3000" y="1344"/>
                  </a:cubicBezTo>
                  <a:lnTo>
                    <a:pt x="3004" y="1344"/>
                  </a:lnTo>
                  <a:cubicBezTo>
                    <a:pt x="3018" y="1348"/>
                    <a:pt x="3032" y="1358"/>
                    <a:pt x="3046" y="1365"/>
                  </a:cubicBezTo>
                  <a:lnTo>
                    <a:pt x="3049" y="1369"/>
                  </a:lnTo>
                  <a:cubicBezTo>
                    <a:pt x="3067" y="1376"/>
                    <a:pt x="3081" y="1383"/>
                    <a:pt x="3095" y="1390"/>
                  </a:cubicBezTo>
                  <a:lnTo>
                    <a:pt x="3098" y="1393"/>
                  </a:lnTo>
                  <a:cubicBezTo>
                    <a:pt x="3112" y="1404"/>
                    <a:pt x="3126" y="1411"/>
                    <a:pt x="3137" y="1418"/>
                  </a:cubicBezTo>
                  <a:lnTo>
                    <a:pt x="3144" y="1421"/>
                  </a:lnTo>
                  <a:cubicBezTo>
                    <a:pt x="3154" y="1432"/>
                    <a:pt x="3165" y="1439"/>
                    <a:pt x="3175" y="1446"/>
                  </a:cubicBezTo>
                  <a:lnTo>
                    <a:pt x="3179" y="1449"/>
                  </a:lnTo>
                  <a:cubicBezTo>
                    <a:pt x="3189" y="1456"/>
                    <a:pt x="3196" y="1463"/>
                    <a:pt x="3203" y="1474"/>
                  </a:cubicBezTo>
                  <a:cubicBezTo>
                    <a:pt x="3262" y="1513"/>
                    <a:pt x="3329" y="1534"/>
                    <a:pt x="3400" y="1534"/>
                  </a:cubicBezTo>
                  <a:cubicBezTo>
                    <a:pt x="3406" y="1534"/>
                    <a:pt x="3411" y="1534"/>
                    <a:pt x="3417" y="1533"/>
                  </a:cubicBezTo>
                  <a:cubicBezTo>
                    <a:pt x="3422" y="1534"/>
                    <a:pt x="3427" y="1534"/>
                    <a:pt x="3432" y="1534"/>
                  </a:cubicBezTo>
                  <a:cubicBezTo>
                    <a:pt x="3465" y="1534"/>
                    <a:pt x="3498" y="1524"/>
                    <a:pt x="3525" y="1509"/>
                  </a:cubicBezTo>
                  <a:cubicBezTo>
                    <a:pt x="3504" y="1488"/>
                    <a:pt x="3480" y="1467"/>
                    <a:pt x="3452" y="1449"/>
                  </a:cubicBezTo>
                  <a:cubicBezTo>
                    <a:pt x="3410" y="1418"/>
                    <a:pt x="3375" y="1383"/>
                    <a:pt x="3343" y="1344"/>
                  </a:cubicBezTo>
                  <a:cubicBezTo>
                    <a:pt x="3340" y="1337"/>
                    <a:pt x="3336" y="1327"/>
                    <a:pt x="3333" y="1320"/>
                  </a:cubicBezTo>
                  <a:lnTo>
                    <a:pt x="3333" y="1316"/>
                  </a:lnTo>
                  <a:cubicBezTo>
                    <a:pt x="3333" y="1309"/>
                    <a:pt x="3329" y="1302"/>
                    <a:pt x="3329" y="1292"/>
                  </a:cubicBezTo>
                  <a:cubicBezTo>
                    <a:pt x="3329" y="1281"/>
                    <a:pt x="3329" y="1274"/>
                    <a:pt x="3329" y="1267"/>
                  </a:cubicBezTo>
                  <a:lnTo>
                    <a:pt x="3329" y="1264"/>
                  </a:lnTo>
                  <a:cubicBezTo>
                    <a:pt x="3333" y="1257"/>
                    <a:pt x="3333" y="1246"/>
                    <a:pt x="3336" y="1239"/>
                  </a:cubicBezTo>
                  <a:lnTo>
                    <a:pt x="3336" y="1236"/>
                  </a:lnTo>
                  <a:cubicBezTo>
                    <a:pt x="3340" y="1229"/>
                    <a:pt x="3343" y="1222"/>
                    <a:pt x="3347" y="1211"/>
                  </a:cubicBezTo>
                  <a:lnTo>
                    <a:pt x="3347" y="1208"/>
                  </a:lnTo>
                  <a:cubicBezTo>
                    <a:pt x="3350" y="1201"/>
                    <a:pt x="3357" y="1194"/>
                    <a:pt x="3361" y="1183"/>
                  </a:cubicBezTo>
                  <a:lnTo>
                    <a:pt x="3364" y="1180"/>
                  </a:lnTo>
                  <a:cubicBezTo>
                    <a:pt x="3368" y="1169"/>
                    <a:pt x="3375" y="1162"/>
                    <a:pt x="3382" y="1155"/>
                  </a:cubicBezTo>
                  <a:lnTo>
                    <a:pt x="3399" y="1131"/>
                  </a:lnTo>
                  <a:lnTo>
                    <a:pt x="3399" y="1127"/>
                  </a:lnTo>
                  <a:lnTo>
                    <a:pt x="3336" y="1089"/>
                  </a:lnTo>
                  <a:cubicBezTo>
                    <a:pt x="3291" y="1057"/>
                    <a:pt x="3242" y="1029"/>
                    <a:pt x="3189" y="1005"/>
                  </a:cubicBezTo>
                  <a:lnTo>
                    <a:pt x="3179" y="1001"/>
                  </a:lnTo>
                  <a:cubicBezTo>
                    <a:pt x="3175" y="1001"/>
                    <a:pt x="3168" y="1005"/>
                    <a:pt x="3165" y="1005"/>
                  </a:cubicBezTo>
                  <a:cubicBezTo>
                    <a:pt x="3147" y="1005"/>
                    <a:pt x="3133" y="1001"/>
                    <a:pt x="3116" y="994"/>
                  </a:cubicBezTo>
                  <a:cubicBezTo>
                    <a:pt x="3074" y="966"/>
                    <a:pt x="3053" y="907"/>
                    <a:pt x="3035" y="826"/>
                  </a:cubicBezTo>
                  <a:lnTo>
                    <a:pt x="3028" y="805"/>
                  </a:lnTo>
                  <a:cubicBezTo>
                    <a:pt x="3021" y="760"/>
                    <a:pt x="3007" y="718"/>
                    <a:pt x="2990" y="672"/>
                  </a:cubicBezTo>
                  <a:cubicBezTo>
                    <a:pt x="2990" y="669"/>
                    <a:pt x="2986" y="665"/>
                    <a:pt x="2986" y="662"/>
                  </a:cubicBezTo>
                  <a:cubicBezTo>
                    <a:pt x="2937" y="662"/>
                    <a:pt x="2895" y="644"/>
                    <a:pt x="2860" y="613"/>
                  </a:cubicBezTo>
                  <a:cubicBezTo>
                    <a:pt x="2846" y="599"/>
                    <a:pt x="2825" y="588"/>
                    <a:pt x="2801" y="588"/>
                  </a:cubicBezTo>
                  <a:lnTo>
                    <a:pt x="2664" y="588"/>
                  </a:lnTo>
                  <a:cubicBezTo>
                    <a:pt x="2622" y="588"/>
                    <a:pt x="2584" y="592"/>
                    <a:pt x="2552" y="595"/>
                  </a:cubicBezTo>
                  <a:cubicBezTo>
                    <a:pt x="2521" y="599"/>
                    <a:pt x="2489" y="599"/>
                    <a:pt x="2465" y="602"/>
                  </a:cubicBezTo>
                  <a:cubicBezTo>
                    <a:pt x="2335" y="616"/>
                    <a:pt x="2297" y="637"/>
                    <a:pt x="2286" y="648"/>
                  </a:cubicBezTo>
                  <a:cubicBezTo>
                    <a:pt x="2276" y="655"/>
                    <a:pt x="2265" y="658"/>
                    <a:pt x="2255" y="665"/>
                  </a:cubicBezTo>
                  <a:cubicBezTo>
                    <a:pt x="2239" y="671"/>
                    <a:pt x="2223" y="674"/>
                    <a:pt x="2208" y="674"/>
                  </a:cubicBezTo>
                  <a:cubicBezTo>
                    <a:pt x="2139" y="674"/>
                    <a:pt x="2075" y="617"/>
                    <a:pt x="2024" y="571"/>
                  </a:cubicBezTo>
                  <a:cubicBezTo>
                    <a:pt x="1985" y="536"/>
                    <a:pt x="1936" y="490"/>
                    <a:pt x="1904" y="490"/>
                  </a:cubicBezTo>
                  <a:cubicBezTo>
                    <a:pt x="1743" y="490"/>
                    <a:pt x="1582" y="333"/>
                    <a:pt x="1516" y="249"/>
                  </a:cubicBezTo>
                  <a:cubicBezTo>
                    <a:pt x="1500" y="239"/>
                    <a:pt x="1456" y="236"/>
                    <a:pt x="1403" y="236"/>
                  </a:cubicBezTo>
                  <a:cubicBezTo>
                    <a:pt x="1343" y="236"/>
                    <a:pt x="1271" y="240"/>
                    <a:pt x="1215" y="242"/>
                  </a:cubicBezTo>
                  <a:cubicBezTo>
                    <a:pt x="1138" y="245"/>
                    <a:pt x="1061" y="250"/>
                    <a:pt x="988" y="250"/>
                  </a:cubicBezTo>
                  <a:cubicBezTo>
                    <a:pt x="861" y="250"/>
                    <a:pt x="748" y="237"/>
                    <a:pt x="679" y="186"/>
                  </a:cubicBezTo>
                  <a:cubicBezTo>
                    <a:pt x="537" y="84"/>
                    <a:pt x="278" y="1"/>
                    <a:pt x="11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1" name="Google Shape;1731;p145"/>
            <p:cNvSpPr/>
            <p:nvPr/>
          </p:nvSpPr>
          <p:spPr>
            <a:xfrm>
              <a:off x="2240180" y="1709559"/>
              <a:ext cx="19076" cy="11745"/>
            </a:xfrm>
            <a:custGeom>
              <a:rect b="b" l="l" r="r" t="t"/>
              <a:pathLst>
                <a:path extrusionOk="0" h="865" w="1405">
                  <a:moveTo>
                    <a:pt x="452" y="1"/>
                  </a:moveTo>
                  <a:cubicBezTo>
                    <a:pt x="394" y="1"/>
                    <a:pt x="335" y="5"/>
                    <a:pt x="284" y="10"/>
                  </a:cubicBezTo>
                  <a:lnTo>
                    <a:pt x="246" y="10"/>
                  </a:lnTo>
                  <a:cubicBezTo>
                    <a:pt x="221" y="14"/>
                    <a:pt x="197" y="17"/>
                    <a:pt x="179" y="24"/>
                  </a:cubicBezTo>
                  <a:cubicBezTo>
                    <a:pt x="179" y="28"/>
                    <a:pt x="179" y="31"/>
                    <a:pt x="183" y="35"/>
                  </a:cubicBezTo>
                  <a:cubicBezTo>
                    <a:pt x="183" y="45"/>
                    <a:pt x="186" y="56"/>
                    <a:pt x="190" y="70"/>
                  </a:cubicBezTo>
                  <a:lnTo>
                    <a:pt x="204" y="112"/>
                  </a:lnTo>
                  <a:lnTo>
                    <a:pt x="221" y="175"/>
                  </a:lnTo>
                  <a:cubicBezTo>
                    <a:pt x="221" y="185"/>
                    <a:pt x="225" y="192"/>
                    <a:pt x="225" y="199"/>
                  </a:cubicBezTo>
                  <a:cubicBezTo>
                    <a:pt x="228" y="210"/>
                    <a:pt x="232" y="220"/>
                    <a:pt x="232" y="231"/>
                  </a:cubicBezTo>
                  <a:cubicBezTo>
                    <a:pt x="235" y="241"/>
                    <a:pt x="235" y="245"/>
                    <a:pt x="235" y="252"/>
                  </a:cubicBezTo>
                  <a:cubicBezTo>
                    <a:pt x="239" y="259"/>
                    <a:pt x="242" y="273"/>
                    <a:pt x="242" y="283"/>
                  </a:cubicBezTo>
                  <a:cubicBezTo>
                    <a:pt x="246" y="301"/>
                    <a:pt x="246" y="315"/>
                    <a:pt x="246" y="332"/>
                  </a:cubicBezTo>
                  <a:cubicBezTo>
                    <a:pt x="246" y="437"/>
                    <a:pt x="179" y="497"/>
                    <a:pt x="134" y="539"/>
                  </a:cubicBezTo>
                  <a:cubicBezTo>
                    <a:pt x="116" y="553"/>
                    <a:pt x="88" y="577"/>
                    <a:pt x="88" y="588"/>
                  </a:cubicBezTo>
                  <a:cubicBezTo>
                    <a:pt x="88" y="595"/>
                    <a:pt x="88" y="605"/>
                    <a:pt x="88" y="616"/>
                  </a:cubicBezTo>
                  <a:lnTo>
                    <a:pt x="88" y="623"/>
                  </a:lnTo>
                  <a:cubicBezTo>
                    <a:pt x="88" y="630"/>
                    <a:pt x="85" y="637"/>
                    <a:pt x="85" y="640"/>
                  </a:cubicBezTo>
                  <a:cubicBezTo>
                    <a:pt x="85" y="644"/>
                    <a:pt x="81" y="647"/>
                    <a:pt x="81" y="651"/>
                  </a:cubicBezTo>
                  <a:cubicBezTo>
                    <a:pt x="81" y="654"/>
                    <a:pt x="78" y="661"/>
                    <a:pt x="74" y="665"/>
                  </a:cubicBezTo>
                  <a:lnTo>
                    <a:pt x="71" y="675"/>
                  </a:lnTo>
                  <a:lnTo>
                    <a:pt x="64" y="689"/>
                  </a:lnTo>
                  <a:lnTo>
                    <a:pt x="57" y="696"/>
                  </a:lnTo>
                  <a:lnTo>
                    <a:pt x="46" y="710"/>
                  </a:lnTo>
                  <a:lnTo>
                    <a:pt x="39" y="721"/>
                  </a:lnTo>
                  <a:lnTo>
                    <a:pt x="29" y="731"/>
                  </a:lnTo>
                  <a:lnTo>
                    <a:pt x="22" y="742"/>
                  </a:lnTo>
                  <a:lnTo>
                    <a:pt x="11" y="752"/>
                  </a:lnTo>
                  <a:lnTo>
                    <a:pt x="1" y="766"/>
                  </a:lnTo>
                  <a:cubicBezTo>
                    <a:pt x="78" y="819"/>
                    <a:pt x="148" y="864"/>
                    <a:pt x="218" y="864"/>
                  </a:cubicBezTo>
                  <a:cubicBezTo>
                    <a:pt x="323" y="864"/>
                    <a:pt x="393" y="798"/>
                    <a:pt x="477" y="717"/>
                  </a:cubicBezTo>
                  <a:cubicBezTo>
                    <a:pt x="536" y="651"/>
                    <a:pt x="613" y="595"/>
                    <a:pt x="701" y="556"/>
                  </a:cubicBezTo>
                  <a:cubicBezTo>
                    <a:pt x="773" y="529"/>
                    <a:pt x="870" y="523"/>
                    <a:pt x="972" y="523"/>
                  </a:cubicBezTo>
                  <a:cubicBezTo>
                    <a:pt x="1013" y="523"/>
                    <a:pt x="1055" y="524"/>
                    <a:pt x="1096" y="525"/>
                  </a:cubicBezTo>
                  <a:cubicBezTo>
                    <a:pt x="1133" y="526"/>
                    <a:pt x="1173" y="527"/>
                    <a:pt x="1213" y="527"/>
                  </a:cubicBezTo>
                  <a:cubicBezTo>
                    <a:pt x="1293" y="527"/>
                    <a:pt x="1370" y="523"/>
                    <a:pt x="1405" y="504"/>
                  </a:cubicBezTo>
                  <a:cubicBezTo>
                    <a:pt x="1345" y="458"/>
                    <a:pt x="1279" y="420"/>
                    <a:pt x="1212" y="388"/>
                  </a:cubicBezTo>
                  <a:cubicBezTo>
                    <a:pt x="1138" y="353"/>
                    <a:pt x="1072" y="311"/>
                    <a:pt x="1005" y="266"/>
                  </a:cubicBezTo>
                  <a:cubicBezTo>
                    <a:pt x="939" y="199"/>
                    <a:pt x="890" y="119"/>
                    <a:pt x="872" y="28"/>
                  </a:cubicBezTo>
                  <a:lnTo>
                    <a:pt x="862" y="31"/>
                  </a:lnTo>
                  <a:lnTo>
                    <a:pt x="848" y="35"/>
                  </a:lnTo>
                  <a:lnTo>
                    <a:pt x="823" y="42"/>
                  </a:lnTo>
                  <a:lnTo>
                    <a:pt x="809" y="45"/>
                  </a:lnTo>
                  <a:cubicBezTo>
                    <a:pt x="799" y="49"/>
                    <a:pt x="792" y="49"/>
                    <a:pt x="781" y="52"/>
                  </a:cubicBezTo>
                  <a:lnTo>
                    <a:pt x="736" y="52"/>
                  </a:lnTo>
                  <a:lnTo>
                    <a:pt x="715" y="49"/>
                  </a:lnTo>
                  <a:lnTo>
                    <a:pt x="708" y="49"/>
                  </a:lnTo>
                  <a:lnTo>
                    <a:pt x="690" y="45"/>
                  </a:lnTo>
                  <a:lnTo>
                    <a:pt x="683" y="42"/>
                  </a:lnTo>
                  <a:cubicBezTo>
                    <a:pt x="676" y="38"/>
                    <a:pt x="669" y="35"/>
                    <a:pt x="662" y="31"/>
                  </a:cubicBezTo>
                  <a:cubicBezTo>
                    <a:pt x="615" y="9"/>
                    <a:pt x="535" y="1"/>
                    <a:pt x="45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2" name="Google Shape;1732;p145"/>
            <p:cNvSpPr/>
            <p:nvPr/>
          </p:nvSpPr>
          <p:spPr>
            <a:xfrm>
              <a:off x="2239949" y="1709871"/>
              <a:ext cx="136291" cy="51934"/>
            </a:xfrm>
            <a:custGeom>
              <a:rect b="b" l="l" r="r" t="t"/>
              <a:pathLst>
                <a:path extrusionOk="0" h="3825" w="10038">
                  <a:moveTo>
                    <a:pt x="4202" y="1"/>
                  </a:moveTo>
                  <a:cubicBezTo>
                    <a:pt x="3585" y="1"/>
                    <a:pt x="3059" y="306"/>
                    <a:pt x="2825" y="509"/>
                  </a:cubicBezTo>
                  <a:cubicBezTo>
                    <a:pt x="2724" y="598"/>
                    <a:pt x="2540" y="623"/>
                    <a:pt x="2341" y="623"/>
                  </a:cubicBezTo>
                  <a:cubicBezTo>
                    <a:pt x="2188" y="623"/>
                    <a:pt x="2027" y="609"/>
                    <a:pt x="1887" y="596"/>
                  </a:cubicBezTo>
                  <a:cubicBezTo>
                    <a:pt x="1815" y="588"/>
                    <a:pt x="1743" y="582"/>
                    <a:pt x="1669" y="582"/>
                  </a:cubicBezTo>
                  <a:cubicBezTo>
                    <a:pt x="1653" y="582"/>
                    <a:pt x="1637" y="582"/>
                    <a:pt x="1621" y="582"/>
                  </a:cubicBezTo>
                  <a:cubicBezTo>
                    <a:pt x="1614" y="603"/>
                    <a:pt x="1611" y="624"/>
                    <a:pt x="1607" y="645"/>
                  </a:cubicBezTo>
                  <a:cubicBezTo>
                    <a:pt x="1590" y="747"/>
                    <a:pt x="1565" y="919"/>
                    <a:pt x="1334" y="1006"/>
                  </a:cubicBezTo>
                  <a:cubicBezTo>
                    <a:pt x="1189" y="1063"/>
                    <a:pt x="973" y="1066"/>
                    <a:pt x="755" y="1066"/>
                  </a:cubicBezTo>
                  <a:cubicBezTo>
                    <a:pt x="731" y="1066"/>
                    <a:pt x="707" y="1066"/>
                    <a:pt x="683" y="1066"/>
                  </a:cubicBezTo>
                  <a:cubicBezTo>
                    <a:pt x="653" y="1066"/>
                    <a:pt x="622" y="1065"/>
                    <a:pt x="592" y="1065"/>
                  </a:cubicBezTo>
                  <a:cubicBezTo>
                    <a:pt x="426" y="1065"/>
                    <a:pt x="266" y="1068"/>
                    <a:pt x="189" y="1101"/>
                  </a:cubicBezTo>
                  <a:cubicBezTo>
                    <a:pt x="63" y="1160"/>
                    <a:pt x="0" y="1307"/>
                    <a:pt x="14" y="1363"/>
                  </a:cubicBezTo>
                  <a:cubicBezTo>
                    <a:pt x="18" y="1374"/>
                    <a:pt x="18" y="1381"/>
                    <a:pt x="46" y="1381"/>
                  </a:cubicBezTo>
                  <a:cubicBezTo>
                    <a:pt x="64" y="1379"/>
                    <a:pt x="82" y="1378"/>
                    <a:pt x="100" y="1378"/>
                  </a:cubicBezTo>
                  <a:cubicBezTo>
                    <a:pt x="211" y="1378"/>
                    <a:pt x="300" y="1416"/>
                    <a:pt x="340" y="1482"/>
                  </a:cubicBezTo>
                  <a:cubicBezTo>
                    <a:pt x="368" y="1531"/>
                    <a:pt x="364" y="1587"/>
                    <a:pt x="333" y="1633"/>
                  </a:cubicBezTo>
                  <a:cubicBezTo>
                    <a:pt x="340" y="1671"/>
                    <a:pt x="350" y="1706"/>
                    <a:pt x="368" y="1741"/>
                  </a:cubicBezTo>
                  <a:cubicBezTo>
                    <a:pt x="410" y="1836"/>
                    <a:pt x="462" y="1965"/>
                    <a:pt x="368" y="2049"/>
                  </a:cubicBezTo>
                  <a:cubicBezTo>
                    <a:pt x="329" y="2088"/>
                    <a:pt x="305" y="2144"/>
                    <a:pt x="308" y="2200"/>
                  </a:cubicBezTo>
                  <a:cubicBezTo>
                    <a:pt x="312" y="2249"/>
                    <a:pt x="336" y="2298"/>
                    <a:pt x="378" y="2329"/>
                  </a:cubicBezTo>
                  <a:cubicBezTo>
                    <a:pt x="476" y="2403"/>
                    <a:pt x="529" y="2522"/>
                    <a:pt x="508" y="2613"/>
                  </a:cubicBezTo>
                  <a:cubicBezTo>
                    <a:pt x="494" y="2662"/>
                    <a:pt x="462" y="2700"/>
                    <a:pt x="420" y="2725"/>
                  </a:cubicBezTo>
                  <a:cubicBezTo>
                    <a:pt x="441" y="2739"/>
                    <a:pt x="466" y="2756"/>
                    <a:pt x="487" y="2767"/>
                  </a:cubicBezTo>
                  <a:cubicBezTo>
                    <a:pt x="599" y="2840"/>
                    <a:pt x="665" y="2886"/>
                    <a:pt x="679" y="2942"/>
                  </a:cubicBezTo>
                  <a:cubicBezTo>
                    <a:pt x="718" y="2966"/>
                    <a:pt x="760" y="2984"/>
                    <a:pt x="805" y="2998"/>
                  </a:cubicBezTo>
                  <a:cubicBezTo>
                    <a:pt x="917" y="3040"/>
                    <a:pt x="1036" y="3082"/>
                    <a:pt x="1036" y="3180"/>
                  </a:cubicBezTo>
                  <a:cubicBezTo>
                    <a:pt x="1036" y="3198"/>
                    <a:pt x="1043" y="3201"/>
                    <a:pt x="1047" y="3205"/>
                  </a:cubicBezTo>
                  <a:cubicBezTo>
                    <a:pt x="1056" y="3212"/>
                    <a:pt x="1075" y="3217"/>
                    <a:pt x="1105" y="3217"/>
                  </a:cubicBezTo>
                  <a:cubicBezTo>
                    <a:pt x="1135" y="3217"/>
                    <a:pt x="1176" y="3212"/>
                    <a:pt x="1229" y="3198"/>
                  </a:cubicBezTo>
                  <a:cubicBezTo>
                    <a:pt x="1252" y="3191"/>
                    <a:pt x="1273" y="3188"/>
                    <a:pt x="1293" y="3188"/>
                  </a:cubicBezTo>
                  <a:cubicBezTo>
                    <a:pt x="1430" y="3188"/>
                    <a:pt x="1508" y="3334"/>
                    <a:pt x="1572" y="3457"/>
                  </a:cubicBezTo>
                  <a:cubicBezTo>
                    <a:pt x="1597" y="3495"/>
                    <a:pt x="1618" y="3537"/>
                    <a:pt x="1639" y="3572"/>
                  </a:cubicBezTo>
                  <a:cubicBezTo>
                    <a:pt x="1659" y="3602"/>
                    <a:pt x="1728" y="3621"/>
                    <a:pt x="1818" y="3621"/>
                  </a:cubicBezTo>
                  <a:cubicBezTo>
                    <a:pt x="1887" y="3621"/>
                    <a:pt x="1967" y="3610"/>
                    <a:pt x="2048" y="3586"/>
                  </a:cubicBezTo>
                  <a:cubicBezTo>
                    <a:pt x="2167" y="3551"/>
                    <a:pt x="2223" y="3502"/>
                    <a:pt x="2223" y="3481"/>
                  </a:cubicBezTo>
                  <a:cubicBezTo>
                    <a:pt x="2220" y="3411"/>
                    <a:pt x="2248" y="3341"/>
                    <a:pt x="2297" y="3296"/>
                  </a:cubicBezTo>
                  <a:cubicBezTo>
                    <a:pt x="2364" y="3234"/>
                    <a:pt x="2468" y="3206"/>
                    <a:pt x="2615" y="3206"/>
                  </a:cubicBezTo>
                  <a:cubicBezTo>
                    <a:pt x="2652" y="3206"/>
                    <a:pt x="2692" y="3208"/>
                    <a:pt x="2734" y="3212"/>
                  </a:cubicBezTo>
                  <a:cubicBezTo>
                    <a:pt x="2930" y="3229"/>
                    <a:pt x="3144" y="3394"/>
                    <a:pt x="3315" y="3527"/>
                  </a:cubicBezTo>
                  <a:cubicBezTo>
                    <a:pt x="3372" y="3572"/>
                    <a:pt x="3431" y="3618"/>
                    <a:pt x="3498" y="3653"/>
                  </a:cubicBezTo>
                  <a:cubicBezTo>
                    <a:pt x="3509" y="3657"/>
                    <a:pt x="3523" y="3659"/>
                    <a:pt x="3539" y="3659"/>
                  </a:cubicBezTo>
                  <a:cubicBezTo>
                    <a:pt x="3599" y="3659"/>
                    <a:pt x="3687" y="3633"/>
                    <a:pt x="3767" y="3611"/>
                  </a:cubicBezTo>
                  <a:cubicBezTo>
                    <a:pt x="3855" y="3579"/>
                    <a:pt x="3946" y="3558"/>
                    <a:pt x="4040" y="3551"/>
                  </a:cubicBezTo>
                  <a:cubicBezTo>
                    <a:pt x="4135" y="3551"/>
                    <a:pt x="4285" y="3425"/>
                    <a:pt x="4387" y="3338"/>
                  </a:cubicBezTo>
                  <a:cubicBezTo>
                    <a:pt x="4429" y="3303"/>
                    <a:pt x="4471" y="3268"/>
                    <a:pt x="4520" y="3236"/>
                  </a:cubicBezTo>
                  <a:cubicBezTo>
                    <a:pt x="4541" y="3225"/>
                    <a:pt x="4562" y="3220"/>
                    <a:pt x="4583" y="3220"/>
                  </a:cubicBezTo>
                  <a:cubicBezTo>
                    <a:pt x="4640" y="3220"/>
                    <a:pt x="4697" y="3254"/>
                    <a:pt x="4751" y="3285"/>
                  </a:cubicBezTo>
                  <a:cubicBezTo>
                    <a:pt x="4814" y="3324"/>
                    <a:pt x="4863" y="3350"/>
                    <a:pt x="4904" y="3350"/>
                  </a:cubicBezTo>
                  <a:cubicBezTo>
                    <a:pt x="4918" y="3350"/>
                    <a:pt x="4931" y="3347"/>
                    <a:pt x="4943" y="3341"/>
                  </a:cubicBezTo>
                  <a:cubicBezTo>
                    <a:pt x="5073" y="3271"/>
                    <a:pt x="5206" y="3201"/>
                    <a:pt x="5318" y="3201"/>
                  </a:cubicBezTo>
                  <a:cubicBezTo>
                    <a:pt x="5356" y="3201"/>
                    <a:pt x="5391" y="3212"/>
                    <a:pt x="5427" y="3229"/>
                  </a:cubicBezTo>
                  <a:cubicBezTo>
                    <a:pt x="5451" y="3243"/>
                    <a:pt x="5469" y="3268"/>
                    <a:pt x="5476" y="3296"/>
                  </a:cubicBezTo>
                  <a:cubicBezTo>
                    <a:pt x="5486" y="3355"/>
                    <a:pt x="5444" y="3418"/>
                    <a:pt x="5388" y="3495"/>
                  </a:cubicBezTo>
                  <a:cubicBezTo>
                    <a:pt x="5349" y="3551"/>
                    <a:pt x="5279" y="3653"/>
                    <a:pt x="5300" y="3684"/>
                  </a:cubicBezTo>
                  <a:cubicBezTo>
                    <a:pt x="5328" y="3726"/>
                    <a:pt x="5342" y="3775"/>
                    <a:pt x="5339" y="3824"/>
                  </a:cubicBezTo>
                  <a:lnTo>
                    <a:pt x="5353" y="3817"/>
                  </a:lnTo>
                  <a:lnTo>
                    <a:pt x="5363" y="3814"/>
                  </a:lnTo>
                  <a:cubicBezTo>
                    <a:pt x="5370" y="3810"/>
                    <a:pt x="5381" y="3807"/>
                    <a:pt x="5388" y="3803"/>
                  </a:cubicBezTo>
                  <a:cubicBezTo>
                    <a:pt x="5395" y="3800"/>
                    <a:pt x="5402" y="3793"/>
                    <a:pt x="5413" y="3789"/>
                  </a:cubicBezTo>
                  <a:lnTo>
                    <a:pt x="5416" y="3786"/>
                  </a:lnTo>
                  <a:lnTo>
                    <a:pt x="5430" y="3775"/>
                  </a:lnTo>
                  <a:lnTo>
                    <a:pt x="5437" y="3768"/>
                  </a:lnTo>
                  <a:lnTo>
                    <a:pt x="5448" y="3758"/>
                  </a:lnTo>
                  <a:lnTo>
                    <a:pt x="5455" y="3754"/>
                  </a:lnTo>
                  <a:lnTo>
                    <a:pt x="5462" y="3744"/>
                  </a:lnTo>
                  <a:lnTo>
                    <a:pt x="5465" y="3737"/>
                  </a:lnTo>
                  <a:lnTo>
                    <a:pt x="5472" y="3723"/>
                  </a:lnTo>
                  <a:lnTo>
                    <a:pt x="5476" y="3719"/>
                  </a:lnTo>
                  <a:cubicBezTo>
                    <a:pt x="5483" y="3705"/>
                    <a:pt x="5490" y="3695"/>
                    <a:pt x="5493" y="3681"/>
                  </a:cubicBezTo>
                  <a:lnTo>
                    <a:pt x="5493" y="3674"/>
                  </a:lnTo>
                  <a:cubicBezTo>
                    <a:pt x="5493" y="3670"/>
                    <a:pt x="5497" y="3667"/>
                    <a:pt x="5497" y="3660"/>
                  </a:cubicBezTo>
                  <a:lnTo>
                    <a:pt x="5497" y="3653"/>
                  </a:lnTo>
                  <a:lnTo>
                    <a:pt x="5500" y="3642"/>
                  </a:lnTo>
                  <a:lnTo>
                    <a:pt x="5500" y="3632"/>
                  </a:lnTo>
                  <a:lnTo>
                    <a:pt x="5500" y="3621"/>
                  </a:lnTo>
                  <a:lnTo>
                    <a:pt x="5500" y="3614"/>
                  </a:lnTo>
                  <a:lnTo>
                    <a:pt x="5500" y="3600"/>
                  </a:lnTo>
                  <a:lnTo>
                    <a:pt x="5500" y="3593"/>
                  </a:lnTo>
                  <a:lnTo>
                    <a:pt x="5500" y="3572"/>
                  </a:lnTo>
                  <a:cubicBezTo>
                    <a:pt x="5500" y="3551"/>
                    <a:pt x="5504" y="3534"/>
                    <a:pt x="5507" y="3516"/>
                  </a:cubicBezTo>
                  <a:cubicBezTo>
                    <a:pt x="5521" y="3439"/>
                    <a:pt x="5570" y="3345"/>
                    <a:pt x="5654" y="3313"/>
                  </a:cubicBezTo>
                  <a:cubicBezTo>
                    <a:pt x="5672" y="3307"/>
                    <a:pt x="5692" y="3303"/>
                    <a:pt x="5711" y="3303"/>
                  </a:cubicBezTo>
                  <a:cubicBezTo>
                    <a:pt x="5755" y="3303"/>
                    <a:pt x="5798" y="3319"/>
                    <a:pt x="5829" y="3348"/>
                  </a:cubicBezTo>
                  <a:cubicBezTo>
                    <a:pt x="5865" y="3378"/>
                    <a:pt x="5916" y="3407"/>
                    <a:pt x="6000" y="3407"/>
                  </a:cubicBezTo>
                  <a:cubicBezTo>
                    <a:pt x="6065" y="3407"/>
                    <a:pt x="6149" y="3390"/>
                    <a:pt x="6260" y="3341"/>
                  </a:cubicBezTo>
                  <a:cubicBezTo>
                    <a:pt x="6316" y="3313"/>
                    <a:pt x="6361" y="3289"/>
                    <a:pt x="6400" y="3268"/>
                  </a:cubicBezTo>
                  <a:cubicBezTo>
                    <a:pt x="6456" y="3239"/>
                    <a:pt x="6504" y="3213"/>
                    <a:pt x="6551" y="3213"/>
                  </a:cubicBezTo>
                  <a:cubicBezTo>
                    <a:pt x="6594" y="3213"/>
                    <a:pt x="6636" y="3235"/>
                    <a:pt x="6683" y="3296"/>
                  </a:cubicBezTo>
                  <a:cubicBezTo>
                    <a:pt x="6701" y="3317"/>
                    <a:pt x="6732" y="3324"/>
                    <a:pt x="6781" y="3324"/>
                  </a:cubicBezTo>
                  <a:cubicBezTo>
                    <a:pt x="6820" y="3324"/>
                    <a:pt x="6871" y="3319"/>
                    <a:pt x="6935" y="3313"/>
                  </a:cubicBezTo>
                  <a:cubicBezTo>
                    <a:pt x="7040" y="3299"/>
                    <a:pt x="7149" y="3292"/>
                    <a:pt x="7257" y="3292"/>
                  </a:cubicBezTo>
                  <a:cubicBezTo>
                    <a:pt x="7376" y="3289"/>
                    <a:pt x="7496" y="3254"/>
                    <a:pt x="7597" y="3187"/>
                  </a:cubicBezTo>
                  <a:cubicBezTo>
                    <a:pt x="7694" y="3129"/>
                    <a:pt x="7794" y="3074"/>
                    <a:pt x="7954" y="3074"/>
                  </a:cubicBezTo>
                  <a:cubicBezTo>
                    <a:pt x="7968" y="3074"/>
                    <a:pt x="7982" y="3074"/>
                    <a:pt x="7996" y="3075"/>
                  </a:cubicBezTo>
                  <a:cubicBezTo>
                    <a:pt x="8023" y="3076"/>
                    <a:pt x="8049" y="3077"/>
                    <a:pt x="8076" y="3077"/>
                  </a:cubicBezTo>
                  <a:cubicBezTo>
                    <a:pt x="8242" y="3077"/>
                    <a:pt x="8410" y="3049"/>
                    <a:pt x="8567" y="2995"/>
                  </a:cubicBezTo>
                  <a:lnTo>
                    <a:pt x="8570" y="2995"/>
                  </a:lnTo>
                  <a:lnTo>
                    <a:pt x="8591" y="2988"/>
                  </a:lnTo>
                  <a:lnTo>
                    <a:pt x="8668" y="3009"/>
                  </a:lnTo>
                  <a:lnTo>
                    <a:pt x="8780" y="3044"/>
                  </a:lnTo>
                  <a:lnTo>
                    <a:pt x="8780" y="3030"/>
                  </a:lnTo>
                  <a:cubicBezTo>
                    <a:pt x="8791" y="3019"/>
                    <a:pt x="8798" y="3009"/>
                    <a:pt x="8805" y="2998"/>
                  </a:cubicBezTo>
                  <a:cubicBezTo>
                    <a:pt x="8854" y="2914"/>
                    <a:pt x="8938" y="2861"/>
                    <a:pt x="9036" y="2858"/>
                  </a:cubicBezTo>
                  <a:cubicBezTo>
                    <a:pt x="9057" y="2855"/>
                    <a:pt x="9078" y="2854"/>
                    <a:pt x="9099" y="2854"/>
                  </a:cubicBezTo>
                  <a:cubicBezTo>
                    <a:pt x="9195" y="2854"/>
                    <a:pt x="9292" y="2880"/>
                    <a:pt x="9375" y="2931"/>
                  </a:cubicBezTo>
                  <a:cubicBezTo>
                    <a:pt x="9423" y="2954"/>
                    <a:pt x="9450" y="2966"/>
                    <a:pt x="9473" y="2966"/>
                  </a:cubicBezTo>
                  <a:cubicBezTo>
                    <a:pt x="9482" y="2966"/>
                    <a:pt x="9490" y="2964"/>
                    <a:pt x="9498" y="2959"/>
                  </a:cubicBezTo>
                  <a:cubicBezTo>
                    <a:pt x="9517" y="2950"/>
                    <a:pt x="9537" y="2946"/>
                    <a:pt x="9558" y="2946"/>
                  </a:cubicBezTo>
                  <a:cubicBezTo>
                    <a:pt x="9630" y="2946"/>
                    <a:pt x="9715" y="2995"/>
                    <a:pt x="9810" y="3047"/>
                  </a:cubicBezTo>
                  <a:cubicBezTo>
                    <a:pt x="9866" y="3078"/>
                    <a:pt x="9973" y="3141"/>
                    <a:pt x="10017" y="3141"/>
                  </a:cubicBezTo>
                  <a:cubicBezTo>
                    <a:pt x="10023" y="3141"/>
                    <a:pt x="10027" y="3140"/>
                    <a:pt x="10030" y="3138"/>
                  </a:cubicBezTo>
                  <a:lnTo>
                    <a:pt x="10034" y="3135"/>
                  </a:lnTo>
                  <a:lnTo>
                    <a:pt x="10034" y="3131"/>
                  </a:lnTo>
                  <a:lnTo>
                    <a:pt x="10034" y="3124"/>
                  </a:lnTo>
                  <a:lnTo>
                    <a:pt x="10034" y="3121"/>
                  </a:lnTo>
                  <a:cubicBezTo>
                    <a:pt x="10037" y="3114"/>
                    <a:pt x="10037" y="3110"/>
                    <a:pt x="10037" y="3103"/>
                  </a:cubicBezTo>
                  <a:lnTo>
                    <a:pt x="10037" y="3096"/>
                  </a:lnTo>
                  <a:lnTo>
                    <a:pt x="10037" y="3089"/>
                  </a:lnTo>
                  <a:lnTo>
                    <a:pt x="10037" y="3082"/>
                  </a:lnTo>
                  <a:cubicBezTo>
                    <a:pt x="10037" y="3079"/>
                    <a:pt x="10037" y="3075"/>
                    <a:pt x="10034" y="3072"/>
                  </a:cubicBezTo>
                  <a:lnTo>
                    <a:pt x="10034" y="3065"/>
                  </a:lnTo>
                  <a:cubicBezTo>
                    <a:pt x="10034" y="3058"/>
                    <a:pt x="10030" y="3051"/>
                    <a:pt x="10027" y="3044"/>
                  </a:cubicBezTo>
                  <a:cubicBezTo>
                    <a:pt x="9995" y="2966"/>
                    <a:pt x="9953" y="2893"/>
                    <a:pt x="9904" y="2823"/>
                  </a:cubicBezTo>
                  <a:lnTo>
                    <a:pt x="9890" y="2802"/>
                  </a:lnTo>
                  <a:lnTo>
                    <a:pt x="9883" y="2795"/>
                  </a:lnTo>
                  <a:lnTo>
                    <a:pt x="9873" y="2781"/>
                  </a:lnTo>
                  <a:lnTo>
                    <a:pt x="9866" y="2774"/>
                  </a:lnTo>
                  <a:lnTo>
                    <a:pt x="9859" y="2763"/>
                  </a:lnTo>
                  <a:lnTo>
                    <a:pt x="9852" y="2760"/>
                  </a:lnTo>
                  <a:lnTo>
                    <a:pt x="9845" y="2753"/>
                  </a:lnTo>
                  <a:lnTo>
                    <a:pt x="9838" y="2749"/>
                  </a:lnTo>
                  <a:lnTo>
                    <a:pt x="9831" y="2742"/>
                  </a:lnTo>
                  <a:lnTo>
                    <a:pt x="9827" y="2742"/>
                  </a:lnTo>
                  <a:cubicBezTo>
                    <a:pt x="9729" y="2714"/>
                    <a:pt x="9747" y="2564"/>
                    <a:pt x="9775" y="2357"/>
                  </a:cubicBezTo>
                  <a:cubicBezTo>
                    <a:pt x="9785" y="2277"/>
                    <a:pt x="9799" y="2154"/>
                    <a:pt x="9792" y="2126"/>
                  </a:cubicBezTo>
                  <a:cubicBezTo>
                    <a:pt x="9771" y="2091"/>
                    <a:pt x="9649" y="1766"/>
                    <a:pt x="9729" y="1636"/>
                  </a:cubicBezTo>
                  <a:cubicBezTo>
                    <a:pt x="9733" y="1629"/>
                    <a:pt x="9740" y="1622"/>
                    <a:pt x="9743" y="1615"/>
                  </a:cubicBezTo>
                  <a:lnTo>
                    <a:pt x="9750" y="1612"/>
                  </a:lnTo>
                  <a:cubicBezTo>
                    <a:pt x="9754" y="1605"/>
                    <a:pt x="9761" y="1601"/>
                    <a:pt x="9764" y="1598"/>
                  </a:cubicBezTo>
                  <a:lnTo>
                    <a:pt x="9771" y="1594"/>
                  </a:lnTo>
                  <a:cubicBezTo>
                    <a:pt x="9778" y="1591"/>
                    <a:pt x="9785" y="1587"/>
                    <a:pt x="9789" y="1587"/>
                  </a:cubicBezTo>
                  <a:lnTo>
                    <a:pt x="9799" y="1587"/>
                  </a:lnTo>
                  <a:cubicBezTo>
                    <a:pt x="9806" y="1584"/>
                    <a:pt x="9810" y="1584"/>
                    <a:pt x="9817" y="1584"/>
                  </a:cubicBezTo>
                  <a:cubicBezTo>
                    <a:pt x="9817" y="1563"/>
                    <a:pt x="9820" y="1545"/>
                    <a:pt x="9820" y="1524"/>
                  </a:cubicBezTo>
                  <a:cubicBezTo>
                    <a:pt x="9820" y="1461"/>
                    <a:pt x="9820" y="1381"/>
                    <a:pt x="9880" y="1332"/>
                  </a:cubicBezTo>
                  <a:cubicBezTo>
                    <a:pt x="9880" y="1332"/>
                    <a:pt x="9883" y="1328"/>
                    <a:pt x="9887" y="1328"/>
                  </a:cubicBezTo>
                  <a:lnTo>
                    <a:pt x="9876" y="1300"/>
                  </a:lnTo>
                  <a:lnTo>
                    <a:pt x="9876" y="1297"/>
                  </a:lnTo>
                  <a:lnTo>
                    <a:pt x="9866" y="1276"/>
                  </a:lnTo>
                  <a:lnTo>
                    <a:pt x="9859" y="1258"/>
                  </a:lnTo>
                  <a:lnTo>
                    <a:pt x="9859" y="1255"/>
                  </a:lnTo>
                  <a:lnTo>
                    <a:pt x="9852" y="1244"/>
                  </a:lnTo>
                  <a:lnTo>
                    <a:pt x="9852" y="1241"/>
                  </a:lnTo>
                  <a:lnTo>
                    <a:pt x="9848" y="1234"/>
                  </a:lnTo>
                  <a:lnTo>
                    <a:pt x="9845" y="1227"/>
                  </a:lnTo>
                  <a:lnTo>
                    <a:pt x="9841" y="1223"/>
                  </a:lnTo>
                  <a:cubicBezTo>
                    <a:pt x="9821" y="1218"/>
                    <a:pt x="9800" y="1215"/>
                    <a:pt x="9780" y="1215"/>
                  </a:cubicBezTo>
                  <a:cubicBezTo>
                    <a:pt x="9772" y="1215"/>
                    <a:pt x="9765" y="1215"/>
                    <a:pt x="9757" y="1216"/>
                  </a:cubicBezTo>
                  <a:cubicBezTo>
                    <a:pt x="9753" y="1216"/>
                    <a:pt x="9750" y="1216"/>
                    <a:pt x="9746" y="1216"/>
                  </a:cubicBezTo>
                  <a:cubicBezTo>
                    <a:pt x="9640" y="1216"/>
                    <a:pt x="9478" y="1213"/>
                    <a:pt x="9400" y="1020"/>
                  </a:cubicBezTo>
                  <a:cubicBezTo>
                    <a:pt x="9368" y="940"/>
                    <a:pt x="9347" y="855"/>
                    <a:pt x="9344" y="771"/>
                  </a:cubicBezTo>
                  <a:cubicBezTo>
                    <a:pt x="9340" y="712"/>
                    <a:pt x="9323" y="649"/>
                    <a:pt x="9288" y="600"/>
                  </a:cubicBezTo>
                  <a:lnTo>
                    <a:pt x="9288" y="596"/>
                  </a:lnTo>
                  <a:lnTo>
                    <a:pt x="9263" y="561"/>
                  </a:lnTo>
                  <a:cubicBezTo>
                    <a:pt x="9232" y="519"/>
                    <a:pt x="9204" y="474"/>
                    <a:pt x="9176" y="439"/>
                  </a:cubicBezTo>
                  <a:cubicBezTo>
                    <a:pt x="9095" y="315"/>
                    <a:pt x="9056" y="265"/>
                    <a:pt x="9005" y="265"/>
                  </a:cubicBezTo>
                  <a:cubicBezTo>
                    <a:pt x="8990" y="265"/>
                    <a:pt x="8974" y="270"/>
                    <a:pt x="8955" y="278"/>
                  </a:cubicBezTo>
                  <a:lnTo>
                    <a:pt x="8952" y="278"/>
                  </a:lnTo>
                  <a:lnTo>
                    <a:pt x="8934" y="285"/>
                  </a:lnTo>
                  <a:lnTo>
                    <a:pt x="8924" y="288"/>
                  </a:lnTo>
                  <a:lnTo>
                    <a:pt x="8906" y="292"/>
                  </a:lnTo>
                  <a:lnTo>
                    <a:pt x="8896" y="295"/>
                  </a:lnTo>
                  <a:lnTo>
                    <a:pt x="8878" y="299"/>
                  </a:lnTo>
                  <a:lnTo>
                    <a:pt x="8864" y="299"/>
                  </a:lnTo>
                  <a:lnTo>
                    <a:pt x="8847" y="302"/>
                  </a:lnTo>
                  <a:lnTo>
                    <a:pt x="8378" y="302"/>
                  </a:lnTo>
                  <a:cubicBezTo>
                    <a:pt x="8139" y="505"/>
                    <a:pt x="7691" y="651"/>
                    <a:pt x="7440" y="651"/>
                  </a:cubicBezTo>
                  <a:cubicBezTo>
                    <a:pt x="7392" y="651"/>
                    <a:pt x="7351" y="646"/>
                    <a:pt x="7320" y="635"/>
                  </a:cubicBezTo>
                  <a:cubicBezTo>
                    <a:pt x="7266" y="615"/>
                    <a:pt x="7195" y="608"/>
                    <a:pt x="7115" y="608"/>
                  </a:cubicBezTo>
                  <a:cubicBezTo>
                    <a:pt x="7009" y="608"/>
                    <a:pt x="6887" y="621"/>
                    <a:pt x="6767" y="635"/>
                  </a:cubicBezTo>
                  <a:cubicBezTo>
                    <a:pt x="6641" y="649"/>
                    <a:pt x="6515" y="659"/>
                    <a:pt x="6389" y="663"/>
                  </a:cubicBezTo>
                  <a:cubicBezTo>
                    <a:pt x="6246" y="659"/>
                    <a:pt x="6109" y="614"/>
                    <a:pt x="5994" y="533"/>
                  </a:cubicBezTo>
                  <a:cubicBezTo>
                    <a:pt x="5916" y="488"/>
                    <a:pt x="5854" y="452"/>
                    <a:pt x="5771" y="452"/>
                  </a:cubicBezTo>
                  <a:cubicBezTo>
                    <a:pt x="5763" y="452"/>
                    <a:pt x="5756" y="452"/>
                    <a:pt x="5749" y="453"/>
                  </a:cubicBezTo>
                  <a:cubicBezTo>
                    <a:pt x="5742" y="453"/>
                    <a:pt x="5735" y="453"/>
                    <a:pt x="5728" y="453"/>
                  </a:cubicBezTo>
                  <a:cubicBezTo>
                    <a:pt x="5588" y="453"/>
                    <a:pt x="5515" y="384"/>
                    <a:pt x="5451" y="327"/>
                  </a:cubicBezTo>
                  <a:cubicBezTo>
                    <a:pt x="5395" y="274"/>
                    <a:pt x="5349" y="232"/>
                    <a:pt x="5258" y="232"/>
                  </a:cubicBezTo>
                  <a:cubicBezTo>
                    <a:pt x="5249" y="233"/>
                    <a:pt x="5240" y="234"/>
                    <a:pt x="5231" y="234"/>
                  </a:cubicBezTo>
                  <a:cubicBezTo>
                    <a:pt x="5167" y="234"/>
                    <a:pt x="5107" y="213"/>
                    <a:pt x="5055" y="176"/>
                  </a:cubicBezTo>
                  <a:cubicBezTo>
                    <a:pt x="4985" y="134"/>
                    <a:pt x="4884" y="71"/>
                    <a:pt x="4432" y="15"/>
                  </a:cubicBezTo>
                  <a:cubicBezTo>
                    <a:pt x="4354" y="5"/>
                    <a:pt x="4277" y="1"/>
                    <a:pt x="420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3" name="Google Shape;1733;p145"/>
            <p:cNvSpPr/>
            <p:nvPr/>
          </p:nvSpPr>
          <p:spPr>
            <a:xfrm>
              <a:off x="2314381" y="1759456"/>
              <a:ext cx="68" cy="204"/>
            </a:xfrm>
            <a:custGeom>
              <a:rect b="b" l="l" r="r" t="t"/>
              <a:pathLst>
                <a:path extrusionOk="0" h="15" w="5">
                  <a:moveTo>
                    <a:pt x="4" y="1"/>
                  </a:moveTo>
                  <a:cubicBezTo>
                    <a:pt x="4" y="4"/>
                    <a:pt x="1" y="8"/>
                    <a:pt x="1" y="15"/>
                  </a:cubicBezTo>
                  <a:cubicBezTo>
                    <a:pt x="1" y="8"/>
                    <a:pt x="4" y="4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4" name="Google Shape;1734;p145"/>
            <p:cNvSpPr/>
            <p:nvPr/>
          </p:nvSpPr>
          <p:spPr>
            <a:xfrm>
              <a:off x="2314530" y="1758886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1"/>
                  </a:moveTo>
                  <a:lnTo>
                    <a:pt x="0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5" name="Google Shape;1735;p145"/>
            <p:cNvSpPr/>
            <p:nvPr/>
          </p:nvSpPr>
          <p:spPr>
            <a:xfrm>
              <a:off x="2314625" y="1758275"/>
              <a:ext cx="14" cy="244"/>
            </a:xfrm>
            <a:custGeom>
              <a:rect b="b" l="l" r="r" t="t"/>
              <a:pathLst>
                <a:path extrusionOk="0" h="18" w="1">
                  <a:moveTo>
                    <a:pt x="0" y="0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6" name="Google Shape;1736;p145"/>
            <p:cNvSpPr/>
            <p:nvPr/>
          </p:nvSpPr>
          <p:spPr>
            <a:xfrm>
              <a:off x="2314571" y="1758601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"/>
                  </a:moveTo>
                  <a:lnTo>
                    <a:pt x="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7" name="Google Shape;1737;p145"/>
            <p:cNvSpPr/>
            <p:nvPr/>
          </p:nvSpPr>
          <p:spPr>
            <a:xfrm>
              <a:off x="2314435" y="1759171"/>
              <a:ext cx="54" cy="204"/>
            </a:xfrm>
            <a:custGeom>
              <a:rect b="b" l="l" r="r" t="t"/>
              <a:pathLst>
                <a:path extrusionOk="0" h="15" w="4">
                  <a:moveTo>
                    <a:pt x="4" y="1"/>
                  </a:moveTo>
                  <a:lnTo>
                    <a:pt x="0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8" name="Google Shape;1738;p145"/>
            <p:cNvSpPr/>
            <p:nvPr/>
          </p:nvSpPr>
          <p:spPr>
            <a:xfrm>
              <a:off x="2314150" y="1759701"/>
              <a:ext cx="204" cy="530"/>
            </a:xfrm>
            <a:custGeom>
              <a:rect b="b" l="l" r="r" t="t"/>
              <a:pathLst>
                <a:path extrusionOk="0" h="39" w="15">
                  <a:moveTo>
                    <a:pt x="14" y="0"/>
                  </a:moveTo>
                  <a:cubicBezTo>
                    <a:pt x="11" y="14"/>
                    <a:pt x="7" y="28"/>
                    <a:pt x="0" y="39"/>
                  </a:cubicBezTo>
                  <a:cubicBezTo>
                    <a:pt x="7" y="28"/>
                    <a:pt x="11" y="14"/>
                    <a:pt x="1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9" name="Google Shape;1739;p145"/>
            <p:cNvSpPr/>
            <p:nvPr/>
          </p:nvSpPr>
          <p:spPr>
            <a:xfrm>
              <a:off x="2312575" y="1761411"/>
              <a:ext cx="394" cy="149"/>
            </a:xfrm>
            <a:custGeom>
              <a:rect b="b" l="l" r="r" t="t"/>
              <a:pathLst>
                <a:path extrusionOk="0" h="11" w="29">
                  <a:moveTo>
                    <a:pt x="28" y="0"/>
                  </a:moveTo>
                  <a:cubicBezTo>
                    <a:pt x="18" y="4"/>
                    <a:pt x="11" y="7"/>
                    <a:pt x="0" y="11"/>
                  </a:cubicBezTo>
                  <a:cubicBezTo>
                    <a:pt x="11" y="7"/>
                    <a:pt x="18" y="4"/>
                    <a:pt x="2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0" name="Google Shape;1740;p145"/>
            <p:cNvSpPr/>
            <p:nvPr/>
          </p:nvSpPr>
          <p:spPr>
            <a:xfrm>
              <a:off x="2313811" y="1760556"/>
              <a:ext cx="149" cy="149"/>
            </a:xfrm>
            <a:custGeom>
              <a:rect b="b" l="l" r="r" t="t"/>
              <a:pathLst>
                <a:path extrusionOk="0" h="11" w="11">
                  <a:moveTo>
                    <a:pt x="11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1" name="Google Shape;1741;p145"/>
            <p:cNvSpPr/>
            <p:nvPr/>
          </p:nvSpPr>
          <p:spPr>
            <a:xfrm>
              <a:off x="2313580" y="1760787"/>
              <a:ext cx="149" cy="163"/>
            </a:xfrm>
            <a:custGeom>
              <a:rect b="b" l="l" r="r" t="t"/>
              <a:pathLst>
                <a:path extrusionOk="0" h="12" w="11">
                  <a:moveTo>
                    <a:pt x="11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2" name="Google Shape;1742;p145"/>
            <p:cNvSpPr/>
            <p:nvPr/>
          </p:nvSpPr>
          <p:spPr>
            <a:xfrm>
              <a:off x="2338427" y="1752993"/>
              <a:ext cx="4630" cy="1439"/>
            </a:xfrm>
            <a:custGeom>
              <a:rect b="b" l="l" r="r" t="t"/>
              <a:pathLst>
                <a:path extrusionOk="0" h="106" w="341">
                  <a:moveTo>
                    <a:pt x="341" y="1"/>
                  </a:moveTo>
                  <a:cubicBezTo>
                    <a:pt x="243" y="67"/>
                    <a:pt x="123" y="106"/>
                    <a:pt x="1" y="106"/>
                  </a:cubicBezTo>
                  <a:cubicBezTo>
                    <a:pt x="123" y="106"/>
                    <a:pt x="243" y="67"/>
                    <a:pt x="34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3" name="Google Shape;1743;p145"/>
            <p:cNvSpPr/>
            <p:nvPr/>
          </p:nvSpPr>
          <p:spPr>
            <a:xfrm>
              <a:off x="2312236" y="1761601"/>
              <a:ext cx="258" cy="109"/>
            </a:xfrm>
            <a:custGeom>
              <a:rect b="b" l="l" r="r" t="t"/>
              <a:pathLst>
                <a:path extrusionOk="0" h="8" w="19">
                  <a:moveTo>
                    <a:pt x="1" y="7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4" name="Google Shape;1744;p145"/>
            <p:cNvSpPr/>
            <p:nvPr/>
          </p:nvSpPr>
          <p:spPr>
            <a:xfrm>
              <a:off x="2314001" y="1760312"/>
              <a:ext cx="109" cy="163"/>
            </a:xfrm>
            <a:custGeom>
              <a:rect b="b" l="l" r="r" t="t"/>
              <a:pathLst>
                <a:path extrusionOk="0" h="12" w="8">
                  <a:moveTo>
                    <a:pt x="8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5" name="Google Shape;1745;p145"/>
            <p:cNvSpPr/>
            <p:nvPr/>
          </p:nvSpPr>
          <p:spPr>
            <a:xfrm>
              <a:off x="2312955" y="1761221"/>
              <a:ext cx="299" cy="149"/>
            </a:xfrm>
            <a:custGeom>
              <a:rect b="b" l="l" r="r" t="t"/>
              <a:pathLst>
                <a:path extrusionOk="0" h="11" w="22">
                  <a:moveTo>
                    <a:pt x="21" y="0"/>
                  </a:moveTo>
                  <a:cubicBezTo>
                    <a:pt x="14" y="4"/>
                    <a:pt x="7" y="7"/>
                    <a:pt x="0" y="11"/>
                  </a:cubicBezTo>
                  <a:cubicBezTo>
                    <a:pt x="7" y="7"/>
                    <a:pt x="14" y="4"/>
                    <a:pt x="2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6" name="Google Shape;1746;p145"/>
            <p:cNvSpPr/>
            <p:nvPr/>
          </p:nvSpPr>
          <p:spPr>
            <a:xfrm>
              <a:off x="2356254" y="1750291"/>
              <a:ext cx="1344" cy="285"/>
            </a:xfrm>
            <a:custGeom>
              <a:rect b="b" l="l" r="r" t="t"/>
              <a:pathLst>
                <a:path extrusionOk="0" h="21" w="99">
                  <a:moveTo>
                    <a:pt x="4" y="7"/>
                  </a:moveTo>
                  <a:lnTo>
                    <a:pt x="1" y="7"/>
                  </a:lnTo>
                  <a:lnTo>
                    <a:pt x="4" y="7"/>
                  </a:lnTo>
                  <a:lnTo>
                    <a:pt x="25" y="0"/>
                  </a:lnTo>
                  <a:lnTo>
                    <a:pt x="99" y="21"/>
                  </a:lnTo>
                  <a:lnTo>
                    <a:pt x="2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7" name="Google Shape;1747;p145"/>
            <p:cNvSpPr/>
            <p:nvPr/>
          </p:nvSpPr>
          <p:spPr>
            <a:xfrm>
              <a:off x="2314720" y="1754758"/>
              <a:ext cx="2009" cy="2770"/>
            </a:xfrm>
            <a:custGeom>
              <a:rect b="b" l="l" r="r" t="t"/>
              <a:pathLst>
                <a:path extrusionOk="0" h="204" w="148">
                  <a:moveTo>
                    <a:pt x="147" y="0"/>
                  </a:moveTo>
                  <a:cubicBezTo>
                    <a:pt x="63" y="28"/>
                    <a:pt x="14" y="123"/>
                    <a:pt x="0" y="203"/>
                  </a:cubicBezTo>
                  <a:cubicBezTo>
                    <a:pt x="14" y="126"/>
                    <a:pt x="63" y="32"/>
                    <a:pt x="14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8" name="Google Shape;1748;p145"/>
            <p:cNvSpPr/>
            <p:nvPr/>
          </p:nvSpPr>
          <p:spPr>
            <a:xfrm>
              <a:off x="2313335" y="1761031"/>
              <a:ext cx="204" cy="109"/>
            </a:xfrm>
            <a:custGeom>
              <a:rect b="b" l="l" r="r" t="t"/>
              <a:pathLst>
                <a:path extrusionOk="0" h="8" w="15">
                  <a:moveTo>
                    <a:pt x="15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9" name="Google Shape;1749;p145"/>
            <p:cNvSpPr/>
            <p:nvPr/>
          </p:nvSpPr>
          <p:spPr>
            <a:xfrm>
              <a:off x="2360911" y="1713591"/>
              <a:ext cx="163" cy="14"/>
            </a:xfrm>
            <a:custGeom>
              <a:rect b="b" l="l" r="r" t="t"/>
              <a:pathLst>
                <a:path extrusionOk="0" h="1" w="12">
                  <a:moveTo>
                    <a:pt x="1" y="0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0" name="Google Shape;1750;p145"/>
            <p:cNvSpPr/>
            <p:nvPr/>
          </p:nvSpPr>
          <p:spPr>
            <a:xfrm>
              <a:off x="2360531" y="1713686"/>
              <a:ext cx="163" cy="14"/>
            </a:xfrm>
            <a:custGeom>
              <a:rect b="b" l="l" r="r" t="t"/>
              <a:pathLst>
                <a:path extrusionOk="0" h="1" w="12">
                  <a:moveTo>
                    <a:pt x="1" y="0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1" name="Google Shape;1751;p145"/>
            <p:cNvSpPr/>
            <p:nvPr/>
          </p:nvSpPr>
          <p:spPr>
            <a:xfrm>
              <a:off x="2361291" y="1713442"/>
              <a:ext cx="68" cy="14"/>
            </a:xfrm>
            <a:custGeom>
              <a:rect b="b" l="l" r="r" t="t"/>
              <a:pathLst>
                <a:path extrusionOk="0" h="1" w="5">
                  <a:moveTo>
                    <a:pt x="4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2" name="Google Shape;1752;p145"/>
            <p:cNvSpPr/>
            <p:nvPr/>
          </p:nvSpPr>
          <p:spPr>
            <a:xfrm>
              <a:off x="2364332" y="1715628"/>
              <a:ext cx="1208" cy="1724"/>
            </a:xfrm>
            <a:custGeom>
              <a:rect b="b" l="l" r="r" t="t"/>
              <a:pathLst>
                <a:path extrusionOk="0" h="127" w="89">
                  <a:moveTo>
                    <a:pt x="1" y="1"/>
                  </a:moveTo>
                  <a:cubicBezTo>
                    <a:pt x="25" y="39"/>
                    <a:pt x="53" y="81"/>
                    <a:pt x="88" y="127"/>
                  </a:cubicBezTo>
                  <a:cubicBezTo>
                    <a:pt x="57" y="81"/>
                    <a:pt x="29" y="39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3" name="Google Shape;1753;p145"/>
            <p:cNvSpPr/>
            <p:nvPr/>
          </p:nvSpPr>
          <p:spPr>
            <a:xfrm>
              <a:off x="2358725" y="1713917"/>
              <a:ext cx="204" cy="14"/>
            </a:xfrm>
            <a:custGeom>
              <a:rect b="b" l="l" r="r" t="t"/>
              <a:pathLst>
                <a:path extrusionOk="0" h="1" w="15">
                  <a:moveTo>
                    <a:pt x="1" y="1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4" name="Google Shape;1754;p145"/>
            <p:cNvSpPr/>
            <p:nvPr/>
          </p:nvSpPr>
          <p:spPr>
            <a:xfrm>
              <a:off x="2354163" y="1713822"/>
              <a:ext cx="258" cy="14"/>
            </a:xfrm>
            <a:custGeom>
              <a:rect b="b" l="l" r="r" t="t"/>
              <a:pathLst>
                <a:path extrusionOk="0" h="1" w="19">
                  <a:moveTo>
                    <a:pt x="1" y="1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5" name="Google Shape;1755;p145"/>
            <p:cNvSpPr/>
            <p:nvPr/>
          </p:nvSpPr>
          <p:spPr>
            <a:xfrm>
              <a:off x="2353552" y="1713781"/>
              <a:ext cx="394" cy="14"/>
            </a:xfrm>
            <a:custGeom>
              <a:rect b="b" l="l" r="r" t="t"/>
              <a:pathLst>
                <a:path extrusionOk="0" h="1" w="29">
                  <a:moveTo>
                    <a:pt x="0" y="0"/>
                  </a:moveTo>
                  <a:lnTo>
                    <a:pt x="2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6" name="Google Shape;1756;p145"/>
            <p:cNvSpPr/>
            <p:nvPr/>
          </p:nvSpPr>
          <p:spPr>
            <a:xfrm>
              <a:off x="2359200" y="1713876"/>
              <a:ext cx="258" cy="14"/>
            </a:xfrm>
            <a:custGeom>
              <a:rect b="b" l="l" r="r" t="t"/>
              <a:pathLst>
                <a:path extrusionOk="0" h="1" w="19">
                  <a:moveTo>
                    <a:pt x="1" y="0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7" name="Google Shape;1757;p145"/>
            <p:cNvSpPr/>
            <p:nvPr/>
          </p:nvSpPr>
          <p:spPr>
            <a:xfrm>
              <a:off x="2365812" y="171781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8" name="Google Shape;1758;p145"/>
            <p:cNvSpPr/>
            <p:nvPr/>
          </p:nvSpPr>
          <p:spPr>
            <a:xfrm>
              <a:off x="2354788" y="1713876"/>
              <a:ext cx="204" cy="14"/>
            </a:xfrm>
            <a:custGeom>
              <a:rect b="b" l="l" r="r" t="t"/>
              <a:pathLst>
                <a:path extrusionOk="0" h="1" w="15">
                  <a:moveTo>
                    <a:pt x="0" y="0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9" name="Google Shape;1759;p145"/>
            <p:cNvSpPr/>
            <p:nvPr/>
          </p:nvSpPr>
          <p:spPr>
            <a:xfrm>
              <a:off x="2355358" y="171391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0" name="Google Shape;1760;p145"/>
            <p:cNvSpPr/>
            <p:nvPr/>
          </p:nvSpPr>
          <p:spPr>
            <a:xfrm>
              <a:off x="2357680" y="171397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1" name="Google Shape;1761;p145"/>
            <p:cNvSpPr/>
            <p:nvPr/>
          </p:nvSpPr>
          <p:spPr>
            <a:xfrm>
              <a:off x="2359675" y="1713822"/>
              <a:ext cx="204" cy="14"/>
            </a:xfrm>
            <a:custGeom>
              <a:rect b="b" l="l" r="r" t="t"/>
              <a:pathLst>
                <a:path extrusionOk="0" h="1" w="15">
                  <a:moveTo>
                    <a:pt x="1" y="1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2" name="Google Shape;1762;p145"/>
            <p:cNvSpPr/>
            <p:nvPr/>
          </p:nvSpPr>
          <p:spPr>
            <a:xfrm>
              <a:off x="2358209" y="171391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3" name="Google Shape;1763;p145"/>
            <p:cNvSpPr/>
            <p:nvPr/>
          </p:nvSpPr>
          <p:spPr>
            <a:xfrm>
              <a:off x="2356539" y="1713917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4" name="Google Shape;1764;p145"/>
            <p:cNvSpPr/>
            <p:nvPr/>
          </p:nvSpPr>
          <p:spPr>
            <a:xfrm>
              <a:off x="2360110" y="1713781"/>
              <a:ext cx="204" cy="14"/>
            </a:xfrm>
            <a:custGeom>
              <a:rect b="b" l="l" r="r" t="t"/>
              <a:pathLst>
                <a:path extrusionOk="0" h="1" w="15">
                  <a:moveTo>
                    <a:pt x="0" y="0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5" name="Google Shape;1765;p145"/>
            <p:cNvSpPr/>
            <p:nvPr/>
          </p:nvSpPr>
          <p:spPr>
            <a:xfrm>
              <a:off x="2357299" y="171397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6" name="Google Shape;1766;p145"/>
            <p:cNvSpPr/>
            <p:nvPr/>
          </p:nvSpPr>
          <p:spPr>
            <a:xfrm>
              <a:off x="2355969" y="1713917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7" name="Google Shape;1767;p145"/>
            <p:cNvSpPr/>
            <p:nvPr/>
          </p:nvSpPr>
          <p:spPr>
            <a:xfrm>
              <a:off x="2628523" y="1764588"/>
              <a:ext cx="15085" cy="14419"/>
            </a:xfrm>
            <a:custGeom>
              <a:rect b="b" l="l" r="r" t="t"/>
              <a:pathLst>
                <a:path extrusionOk="0" h="1062" w="1111">
                  <a:moveTo>
                    <a:pt x="540" y="1"/>
                  </a:moveTo>
                  <a:cubicBezTo>
                    <a:pt x="470" y="1"/>
                    <a:pt x="403" y="15"/>
                    <a:pt x="340" y="43"/>
                  </a:cubicBezTo>
                  <a:lnTo>
                    <a:pt x="298" y="60"/>
                  </a:lnTo>
                  <a:lnTo>
                    <a:pt x="256" y="78"/>
                  </a:lnTo>
                  <a:lnTo>
                    <a:pt x="253" y="78"/>
                  </a:lnTo>
                  <a:lnTo>
                    <a:pt x="214" y="99"/>
                  </a:lnTo>
                  <a:lnTo>
                    <a:pt x="211" y="102"/>
                  </a:lnTo>
                  <a:lnTo>
                    <a:pt x="176" y="123"/>
                  </a:lnTo>
                  <a:lnTo>
                    <a:pt x="169" y="127"/>
                  </a:lnTo>
                  <a:lnTo>
                    <a:pt x="137" y="148"/>
                  </a:lnTo>
                  <a:lnTo>
                    <a:pt x="134" y="151"/>
                  </a:lnTo>
                  <a:lnTo>
                    <a:pt x="102" y="172"/>
                  </a:lnTo>
                  <a:lnTo>
                    <a:pt x="95" y="176"/>
                  </a:lnTo>
                  <a:cubicBezTo>
                    <a:pt x="78" y="193"/>
                    <a:pt x="57" y="211"/>
                    <a:pt x="39" y="228"/>
                  </a:cubicBezTo>
                  <a:lnTo>
                    <a:pt x="36" y="235"/>
                  </a:lnTo>
                  <a:cubicBezTo>
                    <a:pt x="29" y="242"/>
                    <a:pt x="22" y="249"/>
                    <a:pt x="15" y="256"/>
                  </a:cubicBezTo>
                  <a:lnTo>
                    <a:pt x="11" y="263"/>
                  </a:lnTo>
                  <a:cubicBezTo>
                    <a:pt x="8" y="267"/>
                    <a:pt x="4" y="274"/>
                    <a:pt x="1" y="277"/>
                  </a:cubicBezTo>
                  <a:cubicBezTo>
                    <a:pt x="8" y="288"/>
                    <a:pt x="15" y="298"/>
                    <a:pt x="22" y="312"/>
                  </a:cubicBezTo>
                  <a:lnTo>
                    <a:pt x="29" y="319"/>
                  </a:lnTo>
                  <a:cubicBezTo>
                    <a:pt x="32" y="326"/>
                    <a:pt x="39" y="337"/>
                    <a:pt x="43" y="344"/>
                  </a:cubicBezTo>
                  <a:lnTo>
                    <a:pt x="50" y="354"/>
                  </a:lnTo>
                  <a:cubicBezTo>
                    <a:pt x="53" y="361"/>
                    <a:pt x="57" y="372"/>
                    <a:pt x="60" y="382"/>
                  </a:cubicBezTo>
                  <a:lnTo>
                    <a:pt x="64" y="389"/>
                  </a:lnTo>
                  <a:cubicBezTo>
                    <a:pt x="67" y="400"/>
                    <a:pt x="74" y="410"/>
                    <a:pt x="74" y="421"/>
                  </a:cubicBezTo>
                  <a:cubicBezTo>
                    <a:pt x="120" y="547"/>
                    <a:pt x="204" y="648"/>
                    <a:pt x="316" y="715"/>
                  </a:cubicBezTo>
                  <a:cubicBezTo>
                    <a:pt x="333" y="729"/>
                    <a:pt x="351" y="739"/>
                    <a:pt x="368" y="750"/>
                  </a:cubicBezTo>
                  <a:cubicBezTo>
                    <a:pt x="379" y="753"/>
                    <a:pt x="386" y="760"/>
                    <a:pt x="393" y="764"/>
                  </a:cubicBezTo>
                  <a:lnTo>
                    <a:pt x="400" y="774"/>
                  </a:lnTo>
                  <a:lnTo>
                    <a:pt x="410" y="781"/>
                  </a:lnTo>
                  <a:cubicBezTo>
                    <a:pt x="456" y="834"/>
                    <a:pt x="480" y="904"/>
                    <a:pt x="477" y="974"/>
                  </a:cubicBezTo>
                  <a:lnTo>
                    <a:pt x="477" y="981"/>
                  </a:lnTo>
                  <a:lnTo>
                    <a:pt x="477" y="995"/>
                  </a:lnTo>
                  <a:cubicBezTo>
                    <a:pt x="477" y="1012"/>
                    <a:pt x="477" y="1034"/>
                    <a:pt x="470" y="1051"/>
                  </a:cubicBezTo>
                  <a:lnTo>
                    <a:pt x="470" y="1058"/>
                  </a:lnTo>
                  <a:lnTo>
                    <a:pt x="470" y="1062"/>
                  </a:lnTo>
                  <a:lnTo>
                    <a:pt x="480" y="1062"/>
                  </a:lnTo>
                  <a:lnTo>
                    <a:pt x="508" y="1058"/>
                  </a:lnTo>
                  <a:lnTo>
                    <a:pt x="515" y="1058"/>
                  </a:lnTo>
                  <a:lnTo>
                    <a:pt x="550" y="1055"/>
                  </a:lnTo>
                  <a:lnTo>
                    <a:pt x="554" y="1055"/>
                  </a:lnTo>
                  <a:lnTo>
                    <a:pt x="582" y="1051"/>
                  </a:lnTo>
                  <a:lnTo>
                    <a:pt x="585" y="1051"/>
                  </a:lnTo>
                  <a:lnTo>
                    <a:pt x="613" y="1048"/>
                  </a:lnTo>
                  <a:cubicBezTo>
                    <a:pt x="736" y="1020"/>
                    <a:pt x="1065" y="564"/>
                    <a:pt x="1110" y="435"/>
                  </a:cubicBezTo>
                  <a:cubicBezTo>
                    <a:pt x="1110" y="435"/>
                    <a:pt x="1110" y="403"/>
                    <a:pt x="1047" y="330"/>
                  </a:cubicBezTo>
                  <a:cubicBezTo>
                    <a:pt x="1030" y="312"/>
                    <a:pt x="1012" y="291"/>
                    <a:pt x="991" y="274"/>
                  </a:cubicBezTo>
                  <a:lnTo>
                    <a:pt x="977" y="260"/>
                  </a:lnTo>
                  <a:lnTo>
                    <a:pt x="960" y="246"/>
                  </a:lnTo>
                  <a:lnTo>
                    <a:pt x="953" y="235"/>
                  </a:lnTo>
                  <a:lnTo>
                    <a:pt x="928" y="214"/>
                  </a:lnTo>
                  <a:cubicBezTo>
                    <a:pt x="795" y="102"/>
                    <a:pt x="627" y="8"/>
                    <a:pt x="54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8" name="Google Shape;1768;p145"/>
            <p:cNvSpPr/>
            <p:nvPr/>
          </p:nvSpPr>
          <p:spPr>
            <a:xfrm>
              <a:off x="2634090" y="1775192"/>
              <a:ext cx="964" cy="2620"/>
            </a:xfrm>
            <a:custGeom>
              <a:rect b="b" l="l" r="r" t="t"/>
              <a:pathLst>
                <a:path extrusionOk="0" h="193" w="71">
                  <a:moveTo>
                    <a:pt x="0" y="0"/>
                  </a:moveTo>
                  <a:cubicBezTo>
                    <a:pt x="46" y="53"/>
                    <a:pt x="70" y="123"/>
                    <a:pt x="67" y="193"/>
                  </a:cubicBezTo>
                  <a:cubicBezTo>
                    <a:pt x="70" y="123"/>
                    <a:pt x="46" y="53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9" name="Google Shape;1769;p145"/>
            <p:cNvSpPr/>
            <p:nvPr/>
          </p:nvSpPr>
          <p:spPr>
            <a:xfrm>
              <a:off x="2633846" y="1775002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0" name="Google Shape;1770;p145"/>
            <p:cNvSpPr/>
            <p:nvPr/>
          </p:nvSpPr>
          <p:spPr>
            <a:xfrm>
              <a:off x="2628483" y="1768349"/>
              <a:ext cx="339" cy="489"/>
            </a:xfrm>
            <a:custGeom>
              <a:rect b="b" l="l" r="r" t="t"/>
              <a:pathLst>
                <a:path extrusionOk="0" h="36" w="25">
                  <a:moveTo>
                    <a:pt x="0" y="0"/>
                  </a:moveTo>
                  <a:cubicBezTo>
                    <a:pt x="11" y="11"/>
                    <a:pt x="18" y="21"/>
                    <a:pt x="25" y="35"/>
                  </a:cubicBezTo>
                  <a:cubicBezTo>
                    <a:pt x="21" y="21"/>
                    <a:pt x="11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1" name="Google Shape;1771;p145"/>
            <p:cNvSpPr/>
            <p:nvPr/>
          </p:nvSpPr>
          <p:spPr>
            <a:xfrm>
              <a:off x="2634891" y="1778858"/>
              <a:ext cx="14" cy="95"/>
            </a:xfrm>
            <a:custGeom>
              <a:rect b="b" l="l" r="r" t="t"/>
              <a:pathLst>
                <a:path extrusionOk="0" h="7" w="1">
                  <a:moveTo>
                    <a:pt x="1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2" name="Google Shape;1772;p145"/>
            <p:cNvSpPr/>
            <p:nvPr/>
          </p:nvSpPr>
          <p:spPr>
            <a:xfrm>
              <a:off x="2629148" y="1769341"/>
              <a:ext cx="204" cy="394"/>
            </a:xfrm>
            <a:custGeom>
              <a:rect b="b" l="l" r="r" t="t"/>
              <a:pathLst>
                <a:path extrusionOk="0" h="29" w="15">
                  <a:moveTo>
                    <a:pt x="0" y="1"/>
                  </a:moveTo>
                  <a:lnTo>
                    <a:pt x="0" y="1"/>
                  </a:lnTo>
                  <a:cubicBezTo>
                    <a:pt x="7" y="11"/>
                    <a:pt x="11" y="22"/>
                    <a:pt x="14" y="29"/>
                  </a:cubicBezTo>
                  <a:cubicBezTo>
                    <a:pt x="11" y="18"/>
                    <a:pt x="7" y="1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3" name="Google Shape;1773;p145"/>
            <p:cNvSpPr/>
            <p:nvPr/>
          </p:nvSpPr>
          <p:spPr>
            <a:xfrm>
              <a:off x="2634986" y="1777894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"/>
                  </a:moveTo>
                  <a:lnTo>
                    <a:pt x="1" y="15"/>
                  </a:lnTo>
                  <a:cubicBezTo>
                    <a:pt x="1" y="8"/>
                    <a:pt x="1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4" name="Google Shape;1774;p145"/>
            <p:cNvSpPr/>
            <p:nvPr/>
          </p:nvSpPr>
          <p:spPr>
            <a:xfrm>
              <a:off x="2628904" y="1768865"/>
              <a:ext cx="204" cy="394"/>
            </a:xfrm>
            <a:custGeom>
              <a:rect b="b" l="l" r="r" t="t"/>
              <a:pathLst>
                <a:path extrusionOk="0" h="29" w="15">
                  <a:moveTo>
                    <a:pt x="15" y="29"/>
                  </a:moveTo>
                  <a:cubicBezTo>
                    <a:pt x="11" y="18"/>
                    <a:pt x="4" y="11"/>
                    <a:pt x="1" y="1"/>
                  </a:cubicBezTo>
                  <a:cubicBezTo>
                    <a:pt x="4" y="11"/>
                    <a:pt x="11" y="18"/>
                    <a:pt x="15" y="2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5" name="Google Shape;1775;p145"/>
            <p:cNvSpPr/>
            <p:nvPr/>
          </p:nvSpPr>
          <p:spPr>
            <a:xfrm>
              <a:off x="2629379" y="1769816"/>
              <a:ext cx="204" cy="489"/>
            </a:xfrm>
            <a:custGeom>
              <a:rect b="b" l="l" r="r" t="t"/>
              <a:pathLst>
                <a:path extrusionOk="0" h="36" w="15">
                  <a:moveTo>
                    <a:pt x="15" y="36"/>
                  </a:moveTo>
                  <a:cubicBezTo>
                    <a:pt x="11" y="25"/>
                    <a:pt x="4" y="15"/>
                    <a:pt x="1" y="1"/>
                  </a:cubicBezTo>
                  <a:cubicBezTo>
                    <a:pt x="4" y="15"/>
                    <a:pt x="11" y="25"/>
                    <a:pt x="15" y="3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6" name="Google Shape;1776;p145"/>
            <p:cNvSpPr/>
            <p:nvPr/>
          </p:nvSpPr>
          <p:spPr>
            <a:xfrm>
              <a:off x="2964159" y="1702797"/>
              <a:ext cx="47345" cy="45539"/>
            </a:xfrm>
            <a:custGeom>
              <a:rect b="b" l="l" r="r" t="t"/>
              <a:pathLst>
                <a:path extrusionOk="0" h="3354" w="3487">
                  <a:moveTo>
                    <a:pt x="3046" y="1"/>
                  </a:moveTo>
                  <a:cubicBezTo>
                    <a:pt x="3007" y="1"/>
                    <a:pt x="2976" y="88"/>
                    <a:pt x="2951" y="169"/>
                  </a:cubicBezTo>
                  <a:cubicBezTo>
                    <a:pt x="2913" y="284"/>
                    <a:pt x="2867" y="424"/>
                    <a:pt x="2731" y="424"/>
                  </a:cubicBezTo>
                  <a:cubicBezTo>
                    <a:pt x="2689" y="424"/>
                    <a:pt x="2671" y="449"/>
                    <a:pt x="2626" y="512"/>
                  </a:cubicBezTo>
                  <a:cubicBezTo>
                    <a:pt x="2580" y="585"/>
                    <a:pt x="2514" y="683"/>
                    <a:pt x="2353" y="708"/>
                  </a:cubicBezTo>
                  <a:lnTo>
                    <a:pt x="2318" y="711"/>
                  </a:lnTo>
                  <a:cubicBezTo>
                    <a:pt x="2262" y="718"/>
                    <a:pt x="2206" y="729"/>
                    <a:pt x="2153" y="743"/>
                  </a:cubicBezTo>
                  <a:cubicBezTo>
                    <a:pt x="2153" y="746"/>
                    <a:pt x="2153" y="750"/>
                    <a:pt x="2157" y="753"/>
                  </a:cubicBezTo>
                  <a:cubicBezTo>
                    <a:pt x="2164" y="778"/>
                    <a:pt x="2178" y="799"/>
                    <a:pt x="2188" y="820"/>
                  </a:cubicBezTo>
                  <a:cubicBezTo>
                    <a:pt x="2213" y="851"/>
                    <a:pt x="2223" y="890"/>
                    <a:pt x="2223" y="932"/>
                  </a:cubicBezTo>
                  <a:cubicBezTo>
                    <a:pt x="2223" y="949"/>
                    <a:pt x="2216" y="963"/>
                    <a:pt x="2209" y="977"/>
                  </a:cubicBezTo>
                  <a:cubicBezTo>
                    <a:pt x="2178" y="1027"/>
                    <a:pt x="2121" y="1040"/>
                    <a:pt x="2046" y="1040"/>
                  </a:cubicBezTo>
                  <a:cubicBezTo>
                    <a:pt x="2009" y="1040"/>
                    <a:pt x="1969" y="1037"/>
                    <a:pt x="1926" y="1033"/>
                  </a:cubicBezTo>
                  <a:cubicBezTo>
                    <a:pt x="1880" y="1030"/>
                    <a:pt x="1827" y="1026"/>
                    <a:pt x="1782" y="1026"/>
                  </a:cubicBezTo>
                  <a:cubicBezTo>
                    <a:pt x="1687" y="1026"/>
                    <a:pt x="1593" y="995"/>
                    <a:pt x="1523" y="928"/>
                  </a:cubicBezTo>
                  <a:cubicBezTo>
                    <a:pt x="1498" y="904"/>
                    <a:pt x="1463" y="886"/>
                    <a:pt x="1428" y="886"/>
                  </a:cubicBezTo>
                  <a:cubicBezTo>
                    <a:pt x="1362" y="886"/>
                    <a:pt x="1281" y="1016"/>
                    <a:pt x="1215" y="1117"/>
                  </a:cubicBezTo>
                  <a:cubicBezTo>
                    <a:pt x="1187" y="1159"/>
                    <a:pt x="1159" y="1208"/>
                    <a:pt x="1127" y="1247"/>
                  </a:cubicBezTo>
                  <a:cubicBezTo>
                    <a:pt x="1040" y="1366"/>
                    <a:pt x="658" y="1555"/>
                    <a:pt x="242" y="1755"/>
                  </a:cubicBezTo>
                  <a:cubicBezTo>
                    <a:pt x="175" y="1786"/>
                    <a:pt x="123" y="1814"/>
                    <a:pt x="84" y="1832"/>
                  </a:cubicBezTo>
                  <a:lnTo>
                    <a:pt x="77" y="1835"/>
                  </a:lnTo>
                  <a:lnTo>
                    <a:pt x="70" y="1839"/>
                  </a:lnTo>
                  <a:lnTo>
                    <a:pt x="63" y="1846"/>
                  </a:lnTo>
                  <a:lnTo>
                    <a:pt x="56" y="1856"/>
                  </a:lnTo>
                  <a:lnTo>
                    <a:pt x="53" y="1860"/>
                  </a:lnTo>
                  <a:lnTo>
                    <a:pt x="42" y="1874"/>
                  </a:lnTo>
                  <a:lnTo>
                    <a:pt x="42" y="1877"/>
                  </a:lnTo>
                  <a:lnTo>
                    <a:pt x="32" y="1895"/>
                  </a:lnTo>
                  <a:lnTo>
                    <a:pt x="28" y="1898"/>
                  </a:lnTo>
                  <a:lnTo>
                    <a:pt x="18" y="1919"/>
                  </a:lnTo>
                  <a:lnTo>
                    <a:pt x="14" y="1926"/>
                  </a:lnTo>
                  <a:cubicBezTo>
                    <a:pt x="11" y="1937"/>
                    <a:pt x="4" y="1944"/>
                    <a:pt x="0" y="1954"/>
                  </a:cubicBezTo>
                  <a:cubicBezTo>
                    <a:pt x="242" y="1986"/>
                    <a:pt x="469" y="2129"/>
                    <a:pt x="574" y="2262"/>
                  </a:cubicBezTo>
                  <a:cubicBezTo>
                    <a:pt x="728" y="2455"/>
                    <a:pt x="529" y="2651"/>
                    <a:pt x="371" y="2805"/>
                  </a:cubicBezTo>
                  <a:cubicBezTo>
                    <a:pt x="326" y="2850"/>
                    <a:pt x="284" y="2892"/>
                    <a:pt x="249" y="2934"/>
                  </a:cubicBezTo>
                  <a:cubicBezTo>
                    <a:pt x="203" y="2994"/>
                    <a:pt x="207" y="2997"/>
                    <a:pt x="263" y="3050"/>
                  </a:cubicBezTo>
                  <a:cubicBezTo>
                    <a:pt x="319" y="3088"/>
                    <a:pt x="354" y="3155"/>
                    <a:pt x="361" y="3225"/>
                  </a:cubicBezTo>
                  <a:cubicBezTo>
                    <a:pt x="368" y="3284"/>
                    <a:pt x="410" y="3333"/>
                    <a:pt x="469" y="3351"/>
                  </a:cubicBezTo>
                  <a:cubicBezTo>
                    <a:pt x="474" y="3353"/>
                    <a:pt x="478" y="3354"/>
                    <a:pt x="483" y="3354"/>
                  </a:cubicBezTo>
                  <a:cubicBezTo>
                    <a:pt x="497" y="3354"/>
                    <a:pt x="509" y="3346"/>
                    <a:pt x="515" y="3333"/>
                  </a:cubicBezTo>
                  <a:cubicBezTo>
                    <a:pt x="570" y="3231"/>
                    <a:pt x="653" y="3209"/>
                    <a:pt x="749" y="3209"/>
                  </a:cubicBezTo>
                  <a:cubicBezTo>
                    <a:pt x="782" y="3209"/>
                    <a:pt x="816" y="3212"/>
                    <a:pt x="851" y="3214"/>
                  </a:cubicBezTo>
                  <a:cubicBezTo>
                    <a:pt x="893" y="3214"/>
                    <a:pt x="938" y="3218"/>
                    <a:pt x="991" y="3218"/>
                  </a:cubicBezTo>
                  <a:cubicBezTo>
                    <a:pt x="995" y="3218"/>
                    <a:pt x="1000" y="3217"/>
                    <a:pt x="1004" y="3217"/>
                  </a:cubicBezTo>
                  <a:cubicBezTo>
                    <a:pt x="1051" y="3217"/>
                    <a:pt x="1096" y="3235"/>
                    <a:pt x="1131" y="3267"/>
                  </a:cubicBezTo>
                  <a:lnTo>
                    <a:pt x="1134" y="3267"/>
                  </a:lnTo>
                  <a:lnTo>
                    <a:pt x="1194" y="3221"/>
                  </a:lnTo>
                  <a:lnTo>
                    <a:pt x="1208" y="3214"/>
                  </a:lnTo>
                  <a:lnTo>
                    <a:pt x="1264" y="3172"/>
                  </a:lnTo>
                  <a:lnTo>
                    <a:pt x="1337" y="3120"/>
                  </a:lnTo>
                  <a:cubicBezTo>
                    <a:pt x="1358" y="3106"/>
                    <a:pt x="1379" y="3088"/>
                    <a:pt x="1397" y="3071"/>
                  </a:cubicBezTo>
                  <a:cubicBezTo>
                    <a:pt x="1404" y="3064"/>
                    <a:pt x="1411" y="3057"/>
                    <a:pt x="1421" y="3053"/>
                  </a:cubicBezTo>
                  <a:cubicBezTo>
                    <a:pt x="1488" y="3001"/>
                    <a:pt x="1596" y="2966"/>
                    <a:pt x="1750" y="2952"/>
                  </a:cubicBezTo>
                  <a:lnTo>
                    <a:pt x="1796" y="2948"/>
                  </a:lnTo>
                  <a:lnTo>
                    <a:pt x="1940" y="2948"/>
                  </a:lnTo>
                  <a:cubicBezTo>
                    <a:pt x="1957" y="2945"/>
                    <a:pt x="1971" y="2945"/>
                    <a:pt x="1989" y="2945"/>
                  </a:cubicBezTo>
                  <a:lnTo>
                    <a:pt x="1999" y="2945"/>
                  </a:lnTo>
                  <a:cubicBezTo>
                    <a:pt x="2013" y="2941"/>
                    <a:pt x="2027" y="2938"/>
                    <a:pt x="2041" y="2934"/>
                  </a:cubicBezTo>
                  <a:lnTo>
                    <a:pt x="2045" y="2934"/>
                  </a:lnTo>
                  <a:cubicBezTo>
                    <a:pt x="2059" y="2931"/>
                    <a:pt x="2069" y="2927"/>
                    <a:pt x="2083" y="2924"/>
                  </a:cubicBezTo>
                  <a:lnTo>
                    <a:pt x="2090" y="2917"/>
                  </a:lnTo>
                  <a:cubicBezTo>
                    <a:pt x="2104" y="2913"/>
                    <a:pt x="2118" y="2906"/>
                    <a:pt x="2132" y="2896"/>
                  </a:cubicBezTo>
                  <a:cubicBezTo>
                    <a:pt x="1947" y="2700"/>
                    <a:pt x="1775" y="2546"/>
                    <a:pt x="1712" y="2507"/>
                  </a:cubicBezTo>
                  <a:cubicBezTo>
                    <a:pt x="1617" y="2448"/>
                    <a:pt x="1568" y="2336"/>
                    <a:pt x="1589" y="2227"/>
                  </a:cubicBezTo>
                  <a:cubicBezTo>
                    <a:pt x="1614" y="2073"/>
                    <a:pt x="1729" y="1944"/>
                    <a:pt x="1883" y="1902"/>
                  </a:cubicBezTo>
                  <a:cubicBezTo>
                    <a:pt x="2027" y="1867"/>
                    <a:pt x="2353" y="1643"/>
                    <a:pt x="2566" y="1496"/>
                  </a:cubicBezTo>
                  <a:cubicBezTo>
                    <a:pt x="2675" y="1422"/>
                    <a:pt x="2766" y="1359"/>
                    <a:pt x="2822" y="1327"/>
                  </a:cubicBezTo>
                  <a:cubicBezTo>
                    <a:pt x="2874" y="1296"/>
                    <a:pt x="2888" y="1208"/>
                    <a:pt x="2899" y="1075"/>
                  </a:cubicBezTo>
                  <a:cubicBezTo>
                    <a:pt x="2909" y="953"/>
                    <a:pt x="2920" y="816"/>
                    <a:pt x="2990" y="690"/>
                  </a:cubicBezTo>
                  <a:cubicBezTo>
                    <a:pt x="3060" y="561"/>
                    <a:pt x="3280" y="354"/>
                    <a:pt x="3487" y="183"/>
                  </a:cubicBezTo>
                  <a:lnTo>
                    <a:pt x="3483" y="183"/>
                  </a:lnTo>
                  <a:cubicBezTo>
                    <a:pt x="3469" y="186"/>
                    <a:pt x="3455" y="186"/>
                    <a:pt x="3441" y="186"/>
                  </a:cubicBezTo>
                  <a:lnTo>
                    <a:pt x="3434" y="186"/>
                  </a:lnTo>
                  <a:cubicBezTo>
                    <a:pt x="3427" y="188"/>
                    <a:pt x="3421" y="189"/>
                    <a:pt x="3415" y="189"/>
                  </a:cubicBezTo>
                  <a:cubicBezTo>
                    <a:pt x="3409" y="189"/>
                    <a:pt x="3403" y="188"/>
                    <a:pt x="3396" y="186"/>
                  </a:cubicBezTo>
                  <a:lnTo>
                    <a:pt x="3392" y="186"/>
                  </a:lnTo>
                  <a:cubicBezTo>
                    <a:pt x="3382" y="186"/>
                    <a:pt x="3371" y="183"/>
                    <a:pt x="3361" y="179"/>
                  </a:cubicBezTo>
                  <a:lnTo>
                    <a:pt x="3354" y="179"/>
                  </a:lnTo>
                  <a:cubicBezTo>
                    <a:pt x="3343" y="176"/>
                    <a:pt x="3333" y="172"/>
                    <a:pt x="3322" y="165"/>
                  </a:cubicBezTo>
                  <a:lnTo>
                    <a:pt x="3315" y="165"/>
                  </a:lnTo>
                  <a:cubicBezTo>
                    <a:pt x="3305" y="158"/>
                    <a:pt x="3298" y="155"/>
                    <a:pt x="3287" y="148"/>
                  </a:cubicBezTo>
                  <a:lnTo>
                    <a:pt x="3280" y="144"/>
                  </a:lnTo>
                  <a:cubicBezTo>
                    <a:pt x="3273" y="141"/>
                    <a:pt x="3263" y="134"/>
                    <a:pt x="3256" y="127"/>
                  </a:cubicBezTo>
                  <a:lnTo>
                    <a:pt x="3249" y="123"/>
                  </a:lnTo>
                  <a:lnTo>
                    <a:pt x="3224" y="106"/>
                  </a:lnTo>
                  <a:lnTo>
                    <a:pt x="3221" y="102"/>
                  </a:lnTo>
                  <a:lnTo>
                    <a:pt x="3196" y="81"/>
                  </a:lnTo>
                  <a:cubicBezTo>
                    <a:pt x="3144" y="36"/>
                    <a:pt x="3102" y="1"/>
                    <a:pt x="3046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7" name="Google Shape;1777;p145"/>
            <p:cNvSpPr/>
            <p:nvPr/>
          </p:nvSpPr>
          <p:spPr>
            <a:xfrm>
              <a:off x="2991817" y="1742539"/>
              <a:ext cx="68" cy="14"/>
            </a:xfrm>
            <a:custGeom>
              <a:rect b="b" l="l" r="r" t="t"/>
              <a:pathLst>
                <a:path extrusionOk="0" h="1" w="5">
                  <a:moveTo>
                    <a:pt x="4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8" name="Google Shape;1778;p145"/>
            <p:cNvSpPr/>
            <p:nvPr/>
          </p:nvSpPr>
          <p:spPr>
            <a:xfrm>
              <a:off x="2987920" y="1742769"/>
              <a:ext cx="625" cy="68"/>
            </a:xfrm>
            <a:custGeom>
              <a:rect b="b" l="l" r="r" t="t"/>
              <a:pathLst>
                <a:path extrusionOk="0" h="5" w="46">
                  <a:moveTo>
                    <a:pt x="46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9" name="Google Shape;1779;p145"/>
            <p:cNvSpPr/>
            <p:nvPr/>
          </p:nvSpPr>
          <p:spPr>
            <a:xfrm>
              <a:off x="2992387" y="1742294"/>
              <a:ext cx="163" cy="68"/>
            </a:xfrm>
            <a:custGeom>
              <a:rect b="b" l="l" r="r" t="t"/>
              <a:pathLst>
                <a:path extrusionOk="0" h="5" w="12">
                  <a:moveTo>
                    <a:pt x="11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0" name="Google Shape;1780;p145"/>
            <p:cNvSpPr/>
            <p:nvPr/>
          </p:nvSpPr>
          <p:spPr>
            <a:xfrm>
              <a:off x="2980547" y="1745770"/>
              <a:ext cx="774" cy="584"/>
            </a:xfrm>
            <a:custGeom>
              <a:rect b="b" l="l" r="r" t="t"/>
              <a:pathLst>
                <a:path extrusionOk="0" h="43" w="57">
                  <a:moveTo>
                    <a:pt x="57" y="0"/>
                  </a:moveTo>
                  <a:lnTo>
                    <a:pt x="1" y="4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1" name="Google Shape;1781;p145"/>
            <p:cNvSpPr/>
            <p:nvPr/>
          </p:nvSpPr>
          <p:spPr>
            <a:xfrm>
              <a:off x="2979556" y="1746476"/>
              <a:ext cx="815" cy="584"/>
            </a:xfrm>
            <a:custGeom>
              <a:rect b="b" l="l" r="r" t="t"/>
              <a:pathLst>
                <a:path extrusionOk="0" h="43" w="60">
                  <a:moveTo>
                    <a:pt x="60" y="1"/>
                  </a:moveTo>
                  <a:lnTo>
                    <a:pt x="0" y="43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2" name="Google Shape;1782;p145"/>
            <p:cNvSpPr/>
            <p:nvPr/>
          </p:nvSpPr>
          <p:spPr>
            <a:xfrm>
              <a:off x="2982312" y="1744100"/>
              <a:ext cx="1154" cy="964"/>
            </a:xfrm>
            <a:custGeom>
              <a:rect b="b" l="l" r="r" t="t"/>
              <a:pathLst>
                <a:path extrusionOk="0" h="71" w="85">
                  <a:moveTo>
                    <a:pt x="0" y="71"/>
                  </a:moveTo>
                  <a:cubicBezTo>
                    <a:pt x="21" y="53"/>
                    <a:pt x="42" y="39"/>
                    <a:pt x="60" y="22"/>
                  </a:cubicBezTo>
                  <a:cubicBezTo>
                    <a:pt x="67" y="15"/>
                    <a:pt x="74" y="8"/>
                    <a:pt x="84" y="1"/>
                  </a:cubicBezTo>
                  <a:cubicBezTo>
                    <a:pt x="74" y="8"/>
                    <a:pt x="67" y="15"/>
                    <a:pt x="60" y="22"/>
                  </a:cubicBezTo>
                  <a:cubicBezTo>
                    <a:pt x="42" y="39"/>
                    <a:pt x="21" y="53"/>
                    <a:pt x="0" y="7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3" name="Google Shape;1783;p145"/>
            <p:cNvSpPr/>
            <p:nvPr/>
          </p:nvSpPr>
          <p:spPr>
            <a:xfrm>
              <a:off x="2989101" y="1742674"/>
              <a:ext cx="1398" cy="14"/>
            </a:xfrm>
            <a:custGeom>
              <a:rect b="b" l="l" r="r" t="t"/>
              <a:pathLst>
                <a:path extrusionOk="0" h="1" w="103">
                  <a:moveTo>
                    <a:pt x="103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4" name="Google Shape;1784;p145"/>
            <p:cNvSpPr/>
            <p:nvPr/>
          </p:nvSpPr>
          <p:spPr>
            <a:xfrm>
              <a:off x="2993052" y="1741968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5" name="Google Shape;1785;p145"/>
            <p:cNvSpPr/>
            <p:nvPr/>
          </p:nvSpPr>
          <p:spPr>
            <a:xfrm>
              <a:off x="2991111" y="1742674"/>
              <a:ext cx="149" cy="14"/>
            </a:xfrm>
            <a:custGeom>
              <a:rect b="b" l="l" r="r" t="t"/>
              <a:pathLst>
                <a:path extrusionOk="0" h="1" w="11">
                  <a:moveTo>
                    <a:pt x="11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6" name="Google Shape;1786;p145"/>
            <p:cNvSpPr/>
            <p:nvPr/>
          </p:nvSpPr>
          <p:spPr>
            <a:xfrm>
              <a:off x="2643975" y="1811444"/>
              <a:ext cx="54487" cy="30006"/>
            </a:xfrm>
            <a:custGeom>
              <a:rect b="b" l="l" r="r" t="t"/>
              <a:pathLst>
                <a:path extrusionOk="0" h="2210" w="4013">
                  <a:moveTo>
                    <a:pt x="708" y="0"/>
                  </a:moveTo>
                  <a:cubicBezTo>
                    <a:pt x="694" y="0"/>
                    <a:pt x="679" y="4"/>
                    <a:pt x="666" y="12"/>
                  </a:cubicBezTo>
                  <a:cubicBezTo>
                    <a:pt x="631" y="124"/>
                    <a:pt x="497" y="138"/>
                    <a:pt x="315" y="156"/>
                  </a:cubicBezTo>
                  <a:lnTo>
                    <a:pt x="305" y="156"/>
                  </a:lnTo>
                  <a:cubicBezTo>
                    <a:pt x="277" y="187"/>
                    <a:pt x="245" y="215"/>
                    <a:pt x="214" y="243"/>
                  </a:cubicBezTo>
                  <a:cubicBezTo>
                    <a:pt x="158" y="292"/>
                    <a:pt x="84" y="359"/>
                    <a:pt x="84" y="401"/>
                  </a:cubicBezTo>
                  <a:cubicBezTo>
                    <a:pt x="81" y="485"/>
                    <a:pt x="63" y="565"/>
                    <a:pt x="35" y="642"/>
                  </a:cubicBezTo>
                  <a:cubicBezTo>
                    <a:pt x="18" y="698"/>
                    <a:pt x="4" y="754"/>
                    <a:pt x="0" y="810"/>
                  </a:cubicBezTo>
                  <a:cubicBezTo>
                    <a:pt x="0" y="831"/>
                    <a:pt x="67" y="863"/>
                    <a:pt x="109" y="880"/>
                  </a:cubicBezTo>
                  <a:cubicBezTo>
                    <a:pt x="168" y="905"/>
                    <a:pt x="224" y="940"/>
                    <a:pt x="266" y="989"/>
                  </a:cubicBezTo>
                  <a:cubicBezTo>
                    <a:pt x="284" y="1013"/>
                    <a:pt x="389" y="1048"/>
                    <a:pt x="452" y="1069"/>
                  </a:cubicBezTo>
                  <a:lnTo>
                    <a:pt x="501" y="1083"/>
                  </a:lnTo>
                  <a:cubicBezTo>
                    <a:pt x="610" y="1122"/>
                    <a:pt x="694" y="1157"/>
                    <a:pt x="711" y="1227"/>
                  </a:cubicBezTo>
                  <a:cubicBezTo>
                    <a:pt x="725" y="1272"/>
                    <a:pt x="914" y="1374"/>
                    <a:pt x="1065" y="1395"/>
                  </a:cubicBezTo>
                  <a:cubicBezTo>
                    <a:pt x="1075" y="1395"/>
                    <a:pt x="1086" y="1398"/>
                    <a:pt x="1096" y="1398"/>
                  </a:cubicBezTo>
                  <a:cubicBezTo>
                    <a:pt x="1243" y="1433"/>
                    <a:pt x="1425" y="1570"/>
                    <a:pt x="1523" y="1647"/>
                  </a:cubicBezTo>
                  <a:lnTo>
                    <a:pt x="1548" y="1664"/>
                  </a:lnTo>
                  <a:cubicBezTo>
                    <a:pt x="1554" y="1668"/>
                    <a:pt x="1563" y="1670"/>
                    <a:pt x="1575" y="1670"/>
                  </a:cubicBezTo>
                  <a:cubicBezTo>
                    <a:pt x="1635" y="1670"/>
                    <a:pt x="1757" y="1632"/>
                    <a:pt x="1821" y="1612"/>
                  </a:cubicBezTo>
                  <a:cubicBezTo>
                    <a:pt x="1887" y="1591"/>
                    <a:pt x="1957" y="1573"/>
                    <a:pt x="2027" y="1566"/>
                  </a:cubicBezTo>
                  <a:cubicBezTo>
                    <a:pt x="2174" y="1566"/>
                    <a:pt x="2363" y="1787"/>
                    <a:pt x="2395" y="1917"/>
                  </a:cubicBezTo>
                  <a:cubicBezTo>
                    <a:pt x="2426" y="1948"/>
                    <a:pt x="2598" y="1997"/>
                    <a:pt x="2703" y="2025"/>
                  </a:cubicBezTo>
                  <a:cubicBezTo>
                    <a:pt x="2864" y="2067"/>
                    <a:pt x="3015" y="2109"/>
                    <a:pt x="3085" y="2169"/>
                  </a:cubicBezTo>
                  <a:cubicBezTo>
                    <a:pt x="3117" y="2197"/>
                    <a:pt x="3208" y="2209"/>
                    <a:pt x="3319" y="2209"/>
                  </a:cubicBezTo>
                  <a:cubicBezTo>
                    <a:pt x="3552" y="2209"/>
                    <a:pt x="3875" y="2156"/>
                    <a:pt x="3946" y="2085"/>
                  </a:cubicBezTo>
                  <a:cubicBezTo>
                    <a:pt x="4012" y="2018"/>
                    <a:pt x="3991" y="1899"/>
                    <a:pt x="3970" y="1770"/>
                  </a:cubicBezTo>
                  <a:cubicBezTo>
                    <a:pt x="3960" y="1703"/>
                    <a:pt x="3949" y="1636"/>
                    <a:pt x="3949" y="1570"/>
                  </a:cubicBezTo>
                  <a:lnTo>
                    <a:pt x="3949" y="1538"/>
                  </a:lnTo>
                  <a:lnTo>
                    <a:pt x="3949" y="1531"/>
                  </a:lnTo>
                  <a:cubicBezTo>
                    <a:pt x="3949" y="1531"/>
                    <a:pt x="3949" y="1517"/>
                    <a:pt x="3953" y="1510"/>
                  </a:cubicBezTo>
                  <a:lnTo>
                    <a:pt x="3925" y="1510"/>
                  </a:lnTo>
                  <a:cubicBezTo>
                    <a:pt x="3771" y="1510"/>
                    <a:pt x="3620" y="1486"/>
                    <a:pt x="3473" y="1430"/>
                  </a:cubicBezTo>
                  <a:cubicBezTo>
                    <a:pt x="3393" y="1395"/>
                    <a:pt x="3302" y="1377"/>
                    <a:pt x="3211" y="1377"/>
                  </a:cubicBezTo>
                  <a:cubicBezTo>
                    <a:pt x="3204" y="1378"/>
                    <a:pt x="3198" y="1378"/>
                    <a:pt x="3191" y="1378"/>
                  </a:cubicBezTo>
                  <a:cubicBezTo>
                    <a:pt x="2946" y="1378"/>
                    <a:pt x="2363" y="1141"/>
                    <a:pt x="2111" y="940"/>
                  </a:cubicBezTo>
                  <a:cubicBezTo>
                    <a:pt x="2003" y="852"/>
                    <a:pt x="1817" y="719"/>
                    <a:pt x="1618" y="586"/>
                  </a:cubicBezTo>
                  <a:lnTo>
                    <a:pt x="1569" y="551"/>
                  </a:lnTo>
                  <a:cubicBezTo>
                    <a:pt x="1327" y="383"/>
                    <a:pt x="1086" y="215"/>
                    <a:pt x="991" y="121"/>
                  </a:cubicBezTo>
                  <a:cubicBezTo>
                    <a:pt x="921" y="47"/>
                    <a:pt x="823" y="5"/>
                    <a:pt x="722" y="2"/>
                  </a:cubicBezTo>
                  <a:cubicBezTo>
                    <a:pt x="717" y="1"/>
                    <a:pt x="713" y="0"/>
                    <a:pt x="70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7" name="Google Shape;1787;p145"/>
            <p:cNvSpPr/>
            <p:nvPr/>
          </p:nvSpPr>
          <p:spPr>
            <a:xfrm>
              <a:off x="2645115" y="1813508"/>
              <a:ext cx="3001" cy="3381"/>
            </a:xfrm>
            <a:custGeom>
              <a:rect b="b" l="l" r="r" t="t"/>
              <a:pathLst>
                <a:path extrusionOk="0" h="249" w="221">
                  <a:moveTo>
                    <a:pt x="130" y="91"/>
                  </a:moveTo>
                  <a:cubicBezTo>
                    <a:pt x="74" y="140"/>
                    <a:pt x="0" y="207"/>
                    <a:pt x="0" y="249"/>
                  </a:cubicBezTo>
                  <a:cubicBezTo>
                    <a:pt x="0" y="207"/>
                    <a:pt x="74" y="140"/>
                    <a:pt x="130" y="91"/>
                  </a:cubicBezTo>
                  <a:cubicBezTo>
                    <a:pt x="161" y="63"/>
                    <a:pt x="193" y="32"/>
                    <a:pt x="221" y="0"/>
                  </a:cubicBezTo>
                  <a:lnTo>
                    <a:pt x="221" y="0"/>
                  </a:lnTo>
                  <a:cubicBezTo>
                    <a:pt x="193" y="32"/>
                    <a:pt x="161" y="63"/>
                    <a:pt x="130" y="9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8" name="Google Shape;1788;p145"/>
            <p:cNvSpPr/>
            <p:nvPr/>
          </p:nvSpPr>
          <p:spPr>
            <a:xfrm>
              <a:off x="2697592" y="1832327"/>
              <a:ext cx="14" cy="394"/>
            </a:xfrm>
            <a:custGeom>
              <a:rect b="b" l="l" r="r" t="t"/>
              <a:pathLst>
                <a:path extrusionOk="0" h="29" w="1">
                  <a:moveTo>
                    <a:pt x="0" y="0"/>
                  </a:moveTo>
                  <a:lnTo>
                    <a:pt x="0" y="28"/>
                  </a:lnTo>
                  <a:cubicBezTo>
                    <a:pt x="0" y="18"/>
                    <a:pt x="0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9" name="Google Shape;1789;p145"/>
            <p:cNvSpPr/>
            <p:nvPr/>
          </p:nvSpPr>
          <p:spPr>
            <a:xfrm>
              <a:off x="2650763" y="1826149"/>
              <a:ext cx="2878" cy="1955"/>
            </a:xfrm>
            <a:custGeom>
              <a:rect b="b" l="l" r="r" t="t"/>
              <a:pathLst>
                <a:path extrusionOk="0" h="144" w="212">
                  <a:moveTo>
                    <a:pt x="1" y="0"/>
                  </a:moveTo>
                  <a:cubicBezTo>
                    <a:pt x="110" y="39"/>
                    <a:pt x="194" y="74"/>
                    <a:pt x="211" y="144"/>
                  </a:cubicBezTo>
                  <a:cubicBezTo>
                    <a:pt x="194" y="74"/>
                    <a:pt x="110" y="39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0" name="Google Shape;1790;p145"/>
            <p:cNvSpPr/>
            <p:nvPr/>
          </p:nvSpPr>
          <p:spPr>
            <a:xfrm>
              <a:off x="2697633" y="1831892"/>
              <a:ext cx="68" cy="353"/>
            </a:xfrm>
            <a:custGeom>
              <a:rect b="b" l="l" r="r" t="t"/>
              <a:pathLst>
                <a:path extrusionOk="0" h="26" w="5">
                  <a:moveTo>
                    <a:pt x="4" y="1"/>
                  </a:moveTo>
                  <a:cubicBezTo>
                    <a:pt x="4" y="8"/>
                    <a:pt x="1" y="15"/>
                    <a:pt x="1" y="25"/>
                  </a:cubicBezTo>
                  <a:cubicBezTo>
                    <a:pt x="4" y="15"/>
                    <a:pt x="4" y="8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1" name="Google Shape;1791;p145"/>
            <p:cNvSpPr/>
            <p:nvPr/>
          </p:nvSpPr>
          <p:spPr>
            <a:xfrm>
              <a:off x="2658856" y="1830426"/>
              <a:ext cx="5811" cy="3381"/>
            </a:xfrm>
            <a:custGeom>
              <a:rect b="b" l="l" r="r" t="t"/>
              <a:pathLst>
                <a:path extrusionOk="0" h="249" w="428">
                  <a:moveTo>
                    <a:pt x="427" y="249"/>
                  </a:moveTo>
                  <a:cubicBezTo>
                    <a:pt x="326" y="172"/>
                    <a:pt x="147" y="35"/>
                    <a:pt x="0" y="0"/>
                  </a:cubicBezTo>
                  <a:cubicBezTo>
                    <a:pt x="147" y="35"/>
                    <a:pt x="326" y="172"/>
                    <a:pt x="427" y="24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2" name="Google Shape;1792;p145"/>
            <p:cNvSpPr/>
            <p:nvPr/>
          </p:nvSpPr>
          <p:spPr>
            <a:xfrm>
              <a:off x="2726960" y="1826773"/>
              <a:ext cx="59904" cy="135897"/>
            </a:xfrm>
            <a:custGeom>
              <a:rect b="b" l="l" r="r" t="t"/>
              <a:pathLst>
                <a:path extrusionOk="0" h="10009" w="4412">
                  <a:moveTo>
                    <a:pt x="2729" y="1"/>
                  </a:moveTo>
                  <a:cubicBezTo>
                    <a:pt x="2699" y="1"/>
                    <a:pt x="2668" y="9"/>
                    <a:pt x="2640" y="24"/>
                  </a:cubicBezTo>
                  <a:lnTo>
                    <a:pt x="2626" y="35"/>
                  </a:lnTo>
                  <a:lnTo>
                    <a:pt x="2623" y="38"/>
                  </a:lnTo>
                  <a:lnTo>
                    <a:pt x="2605" y="49"/>
                  </a:lnTo>
                  <a:lnTo>
                    <a:pt x="2602" y="49"/>
                  </a:lnTo>
                  <a:lnTo>
                    <a:pt x="2581" y="59"/>
                  </a:lnTo>
                  <a:lnTo>
                    <a:pt x="2577" y="73"/>
                  </a:lnTo>
                  <a:lnTo>
                    <a:pt x="2577" y="77"/>
                  </a:lnTo>
                  <a:lnTo>
                    <a:pt x="2574" y="91"/>
                  </a:lnTo>
                  <a:lnTo>
                    <a:pt x="2574" y="98"/>
                  </a:lnTo>
                  <a:lnTo>
                    <a:pt x="2570" y="112"/>
                  </a:lnTo>
                  <a:lnTo>
                    <a:pt x="2570" y="119"/>
                  </a:lnTo>
                  <a:lnTo>
                    <a:pt x="2567" y="133"/>
                  </a:lnTo>
                  <a:lnTo>
                    <a:pt x="2563" y="140"/>
                  </a:lnTo>
                  <a:lnTo>
                    <a:pt x="2560" y="154"/>
                  </a:lnTo>
                  <a:lnTo>
                    <a:pt x="2556" y="161"/>
                  </a:lnTo>
                  <a:lnTo>
                    <a:pt x="2549" y="178"/>
                  </a:lnTo>
                  <a:lnTo>
                    <a:pt x="2546" y="185"/>
                  </a:lnTo>
                  <a:cubicBezTo>
                    <a:pt x="2542" y="192"/>
                    <a:pt x="2539" y="199"/>
                    <a:pt x="2539" y="206"/>
                  </a:cubicBezTo>
                  <a:lnTo>
                    <a:pt x="2539" y="210"/>
                  </a:lnTo>
                  <a:lnTo>
                    <a:pt x="2528" y="231"/>
                  </a:lnTo>
                  <a:lnTo>
                    <a:pt x="2525" y="238"/>
                  </a:lnTo>
                  <a:lnTo>
                    <a:pt x="2514" y="252"/>
                  </a:lnTo>
                  <a:lnTo>
                    <a:pt x="2511" y="259"/>
                  </a:lnTo>
                  <a:lnTo>
                    <a:pt x="2500" y="273"/>
                  </a:lnTo>
                  <a:lnTo>
                    <a:pt x="2497" y="280"/>
                  </a:lnTo>
                  <a:lnTo>
                    <a:pt x="2486" y="290"/>
                  </a:lnTo>
                  <a:lnTo>
                    <a:pt x="2479" y="297"/>
                  </a:lnTo>
                  <a:lnTo>
                    <a:pt x="2472" y="308"/>
                  </a:lnTo>
                  <a:lnTo>
                    <a:pt x="2465" y="315"/>
                  </a:lnTo>
                  <a:lnTo>
                    <a:pt x="2451" y="325"/>
                  </a:lnTo>
                  <a:lnTo>
                    <a:pt x="2448" y="329"/>
                  </a:lnTo>
                  <a:cubicBezTo>
                    <a:pt x="2441" y="332"/>
                    <a:pt x="2434" y="336"/>
                    <a:pt x="2430" y="339"/>
                  </a:cubicBezTo>
                  <a:cubicBezTo>
                    <a:pt x="2416" y="346"/>
                    <a:pt x="2409" y="357"/>
                    <a:pt x="2406" y="367"/>
                  </a:cubicBezTo>
                  <a:cubicBezTo>
                    <a:pt x="2402" y="385"/>
                    <a:pt x="2395" y="458"/>
                    <a:pt x="2497" y="613"/>
                  </a:cubicBezTo>
                  <a:cubicBezTo>
                    <a:pt x="2521" y="644"/>
                    <a:pt x="2535" y="683"/>
                    <a:pt x="2539" y="721"/>
                  </a:cubicBezTo>
                  <a:cubicBezTo>
                    <a:pt x="2539" y="742"/>
                    <a:pt x="2535" y="760"/>
                    <a:pt x="2525" y="777"/>
                  </a:cubicBezTo>
                  <a:cubicBezTo>
                    <a:pt x="2502" y="812"/>
                    <a:pt x="2464" y="832"/>
                    <a:pt x="2424" y="832"/>
                  </a:cubicBezTo>
                  <a:cubicBezTo>
                    <a:pt x="2416" y="832"/>
                    <a:pt x="2407" y="831"/>
                    <a:pt x="2399" y="830"/>
                  </a:cubicBezTo>
                  <a:cubicBezTo>
                    <a:pt x="2318" y="823"/>
                    <a:pt x="2189" y="770"/>
                    <a:pt x="2147" y="679"/>
                  </a:cubicBezTo>
                  <a:lnTo>
                    <a:pt x="2126" y="679"/>
                  </a:lnTo>
                  <a:lnTo>
                    <a:pt x="2112" y="686"/>
                  </a:lnTo>
                  <a:lnTo>
                    <a:pt x="2094" y="690"/>
                  </a:lnTo>
                  <a:cubicBezTo>
                    <a:pt x="1986" y="742"/>
                    <a:pt x="1884" y="809"/>
                    <a:pt x="1797" y="889"/>
                  </a:cubicBezTo>
                  <a:cubicBezTo>
                    <a:pt x="1755" y="924"/>
                    <a:pt x="1709" y="956"/>
                    <a:pt x="1664" y="984"/>
                  </a:cubicBezTo>
                  <a:cubicBezTo>
                    <a:pt x="1534" y="1075"/>
                    <a:pt x="1450" y="1134"/>
                    <a:pt x="1450" y="1271"/>
                  </a:cubicBezTo>
                  <a:cubicBezTo>
                    <a:pt x="1443" y="1393"/>
                    <a:pt x="1412" y="1512"/>
                    <a:pt x="1363" y="1621"/>
                  </a:cubicBezTo>
                  <a:cubicBezTo>
                    <a:pt x="1317" y="1733"/>
                    <a:pt x="1279" y="1841"/>
                    <a:pt x="1296" y="1925"/>
                  </a:cubicBezTo>
                  <a:cubicBezTo>
                    <a:pt x="1328" y="2055"/>
                    <a:pt x="1247" y="2233"/>
                    <a:pt x="1177" y="2391"/>
                  </a:cubicBezTo>
                  <a:cubicBezTo>
                    <a:pt x="1146" y="2464"/>
                    <a:pt x="1100" y="2566"/>
                    <a:pt x="1104" y="2594"/>
                  </a:cubicBezTo>
                  <a:cubicBezTo>
                    <a:pt x="1111" y="2629"/>
                    <a:pt x="1100" y="2661"/>
                    <a:pt x="1079" y="2682"/>
                  </a:cubicBezTo>
                  <a:cubicBezTo>
                    <a:pt x="1054" y="2707"/>
                    <a:pt x="1017" y="2717"/>
                    <a:pt x="969" y="2717"/>
                  </a:cubicBezTo>
                  <a:cubicBezTo>
                    <a:pt x="902" y="2717"/>
                    <a:pt x="814" y="2697"/>
                    <a:pt x="705" y="2671"/>
                  </a:cubicBezTo>
                  <a:lnTo>
                    <a:pt x="641" y="2657"/>
                  </a:lnTo>
                  <a:cubicBezTo>
                    <a:pt x="634" y="2692"/>
                    <a:pt x="631" y="2752"/>
                    <a:pt x="627" y="2797"/>
                  </a:cubicBezTo>
                  <a:cubicBezTo>
                    <a:pt x="617" y="2927"/>
                    <a:pt x="610" y="3081"/>
                    <a:pt x="554" y="3161"/>
                  </a:cubicBezTo>
                  <a:cubicBezTo>
                    <a:pt x="526" y="3207"/>
                    <a:pt x="515" y="3326"/>
                    <a:pt x="508" y="3420"/>
                  </a:cubicBezTo>
                  <a:cubicBezTo>
                    <a:pt x="508" y="3452"/>
                    <a:pt x="505" y="3487"/>
                    <a:pt x="501" y="3518"/>
                  </a:cubicBezTo>
                  <a:lnTo>
                    <a:pt x="501" y="3522"/>
                  </a:lnTo>
                  <a:cubicBezTo>
                    <a:pt x="491" y="3616"/>
                    <a:pt x="473" y="3700"/>
                    <a:pt x="431" y="3742"/>
                  </a:cubicBezTo>
                  <a:lnTo>
                    <a:pt x="431" y="3746"/>
                  </a:lnTo>
                  <a:cubicBezTo>
                    <a:pt x="428" y="3749"/>
                    <a:pt x="421" y="3753"/>
                    <a:pt x="417" y="3756"/>
                  </a:cubicBezTo>
                  <a:lnTo>
                    <a:pt x="414" y="3756"/>
                  </a:lnTo>
                  <a:cubicBezTo>
                    <a:pt x="410" y="3760"/>
                    <a:pt x="403" y="3760"/>
                    <a:pt x="400" y="3763"/>
                  </a:cubicBezTo>
                  <a:lnTo>
                    <a:pt x="396" y="3763"/>
                  </a:lnTo>
                  <a:cubicBezTo>
                    <a:pt x="393" y="3763"/>
                    <a:pt x="386" y="3767"/>
                    <a:pt x="382" y="3767"/>
                  </a:cubicBezTo>
                  <a:lnTo>
                    <a:pt x="351" y="3767"/>
                  </a:lnTo>
                  <a:cubicBezTo>
                    <a:pt x="340" y="3774"/>
                    <a:pt x="330" y="3784"/>
                    <a:pt x="323" y="3795"/>
                  </a:cubicBezTo>
                  <a:cubicBezTo>
                    <a:pt x="260" y="3872"/>
                    <a:pt x="204" y="4040"/>
                    <a:pt x="183" y="4113"/>
                  </a:cubicBezTo>
                  <a:lnTo>
                    <a:pt x="179" y="4127"/>
                  </a:lnTo>
                  <a:lnTo>
                    <a:pt x="172" y="4152"/>
                  </a:lnTo>
                  <a:lnTo>
                    <a:pt x="151" y="4166"/>
                  </a:lnTo>
                  <a:lnTo>
                    <a:pt x="148" y="4169"/>
                  </a:lnTo>
                  <a:lnTo>
                    <a:pt x="144" y="4169"/>
                  </a:lnTo>
                  <a:lnTo>
                    <a:pt x="137" y="4176"/>
                  </a:lnTo>
                  <a:lnTo>
                    <a:pt x="130" y="4180"/>
                  </a:lnTo>
                  <a:lnTo>
                    <a:pt x="120" y="4190"/>
                  </a:lnTo>
                  <a:lnTo>
                    <a:pt x="109" y="4197"/>
                  </a:lnTo>
                  <a:lnTo>
                    <a:pt x="99" y="4208"/>
                  </a:lnTo>
                  <a:lnTo>
                    <a:pt x="88" y="4215"/>
                  </a:lnTo>
                  <a:lnTo>
                    <a:pt x="71" y="4229"/>
                  </a:lnTo>
                  <a:lnTo>
                    <a:pt x="60" y="4236"/>
                  </a:lnTo>
                  <a:lnTo>
                    <a:pt x="39" y="4253"/>
                  </a:lnTo>
                  <a:lnTo>
                    <a:pt x="29" y="4260"/>
                  </a:lnTo>
                  <a:lnTo>
                    <a:pt x="1" y="4285"/>
                  </a:lnTo>
                  <a:cubicBezTo>
                    <a:pt x="95" y="4460"/>
                    <a:pt x="263" y="4670"/>
                    <a:pt x="459" y="4754"/>
                  </a:cubicBezTo>
                  <a:cubicBezTo>
                    <a:pt x="708" y="4856"/>
                    <a:pt x="932" y="5241"/>
                    <a:pt x="1121" y="5902"/>
                  </a:cubicBezTo>
                  <a:cubicBezTo>
                    <a:pt x="1223" y="6266"/>
                    <a:pt x="1149" y="6634"/>
                    <a:pt x="1034" y="6834"/>
                  </a:cubicBezTo>
                  <a:cubicBezTo>
                    <a:pt x="999" y="6893"/>
                    <a:pt x="1002" y="6914"/>
                    <a:pt x="1002" y="6921"/>
                  </a:cubicBezTo>
                  <a:cubicBezTo>
                    <a:pt x="1009" y="6942"/>
                    <a:pt x="1069" y="6967"/>
                    <a:pt x="1125" y="6991"/>
                  </a:cubicBezTo>
                  <a:cubicBezTo>
                    <a:pt x="1156" y="7005"/>
                    <a:pt x="1195" y="7023"/>
                    <a:pt x="1233" y="7044"/>
                  </a:cubicBezTo>
                  <a:cubicBezTo>
                    <a:pt x="1321" y="7090"/>
                    <a:pt x="1399" y="7113"/>
                    <a:pt x="1468" y="7113"/>
                  </a:cubicBezTo>
                  <a:cubicBezTo>
                    <a:pt x="1556" y="7113"/>
                    <a:pt x="1628" y="7075"/>
                    <a:pt x="1681" y="6998"/>
                  </a:cubicBezTo>
                  <a:cubicBezTo>
                    <a:pt x="1744" y="6918"/>
                    <a:pt x="1814" y="6844"/>
                    <a:pt x="1895" y="6781"/>
                  </a:cubicBezTo>
                  <a:cubicBezTo>
                    <a:pt x="2007" y="6679"/>
                    <a:pt x="2112" y="6588"/>
                    <a:pt x="2133" y="6473"/>
                  </a:cubicBezTo>
                  <a:cubicBezTo>
                    <a:pt x="2136" y="6445"/>
                    <a:pt x="2154" y="6361"/>
                    <a:pt x="2220" y="6347"/>
                  </a:cubicBezTo>
                  <a:lnTo>
                    <a:pt x="2241" y="6347"/>
                  </a:lnTo>
                  <a:cubicBezTo>
                    <a:pt x="2308" y="6347"/>
                    <a:pt x="2360" y="6427"/>
                    <a:pt x="2427" y="6522"/>
                  </a:cubicBezTo>
                  <a:cubicBezTo>
                    <a:pt x="2455" y="6571"/>
                    <a:pt x="2490" y="6616"/>
                    <a:pt x="2525" y="6658"/>
                  </a:cubicBezTo>
                  <a:cubicBezTo>
                    <a:pt x="2651" y="6784"/>
                    <a:pt x="2738" y="7019"/>
                    <a:pt x="2763" y="7306"/>
                  </a:cubicBezTo>
                  <a:cubicBezTo>
                    <a:pt x="2766" y="7338"/>
                    <a:pt x="2770" y="7373"/>
                    <a:pt x="2770" y="7411"/>
                  </a:cubicBezTo>
                  <a:cubicBezTo>
                    <a:pt x="2795" y="7712"/>
                    <a:pt x="2837" y="8265"/>
                    <a:pt x="3026" y="8444"/>
                  </a:cubicBezTo>
                  <a:cubicBezTo>
                    <a:pt x="3288" y="8689"/>
                    <a:pt x="3323" y="9197"/>
                    <a:pt x="3253" y="9379"/>
                  </a:cubicBezTo>
                  <a:cubicBezTo>
                    <a:pt x="3225" y="9445"/>
                    <a:pt x="3257" y="9557"/>
                    <a:pt x="3288" y="9666"/>
                  </a:cubicBezTo>
                  <a:cubicBezTo>
                    <a:pt x="3320" y="9781"/>
                    <a:pt x="3351" y="9904"/>
                    <a:pt x="3330" y="10009"/>
                  </a:cubicBezTo>
                  <a:lnTo>
                    <a:pt x="3341" y="9995"/>
                  </a:lnTo>
                  <a:lnTo>
                    <a:pt x="3344" y="9988"/>
                  </a:lnTo>
                  <a:cubicBezTo>
                    <a:pt x="3351" y="9974"/>
                    <a:pt x="3358" y="9963"/>
                    <a:pt x="3365" y="9949"/>
                  </a:cubicBezTo>
                  <a:lnTo>
                    <a:pt x="3372" y="9942"/>
                  </a:lnTo>
                  <a:lnTo>
                    <a:pt x="3390" y="9907"/>
                  </a:lnTo>
                  <a:lnTo>
                    <a:pt x="3397" y="9893"/>
                  </a:lnTo>
                  <a:cubicBezTo>
                    <a:pt x="3404" y="9879"/>
                    <a:pt x="3411" y="9865"/>
                    <a:pt x="3418" y="9851"/>
                  </a:cubicBezTo>
                  <a:lnTo>
                    <a:pt x="3418" y="9844"/>
                  </a:lnTo>
                  <a:cubicBezTo>
                    <a:pt x="3428" y="9827"/>
                    <a:pt x="3435" y="9809"/>
                    <a:pt x="3442" y="9792"/>
                  </a:cubicBezTo>
                  <a:lnTo>
                    <a:pt x="3449" y="9774"/>
                  </a:lnTo>
                  <a:lnTo>
                    <a:pt x="3467" y="9732"/>
                  </a:lnTo>
                  <a:lnTo>
                    <a:pt x="3474" y="9715"/>
                  </a:lnTo>
                  <a:cubicBezTo>
                    <a:pt x="3484" y="9694"/>
                    <a:pt x="3491" y="9673"/>
                    <a:pt x="3498" y="9652"/>
                  </a:cubicBezTo>
                  <a:lnTo>
                    <a:pt x="3505" y="9641"/>
                  </a:lnTo>
                  <a:cubicBezTo>
                    <a:pt x="3512" y="9624"/>
                    <a:pt x="3519" y="9606"/>
                    <a:pt x="3526" y="9585"/>
                  </a:cubicBezTo>
                  <a:lnTo>
                    <a:pt x="3533" y="9564"/>
                  </a:lnTo>
                  <a:lnTo>
                    <a:pt x="3551" y="9508"/>
                  </a:lnTo>
                  <a:lnTo>
                    <a:pt x="3558" y="9494"/>
                  </a:lnTo>
                  <a:cubicBezTo>
                    <a:pt x="3565" y="9470"/>
                    <a:pt x="3572" y="9445"/>
                    <a:pt x="3582" y="9421"/>
                  </a:cubicBezTo>
                  <a:lnTo>
                    <a:pt x="3586" y="9403"/>
                  </a:lnTo>
                  <a:cubicBezTo>
                    <a:pt x="3593" y="9382"/>
                    <a:pt x="3600" y="9365"/>
                    <a:pt x="3607" y="9344"/>
                  </a:cubicBezTo>
                  <a:lnTo>
                    <a:pt x="3614" y="9319"/>
                  </a:lnTo>
                  <a:cubicBezTo>
                    <a:pt x="3621" y="9295"/>
                    <a:pt x="3628" y="9267"/>
                    <a:pt x="3635" y="9242"/>
                  </a:cubicBezTo>
                  <a:cubicBezTo>
                    <a:pt x="3631" y="9172"/>
                    <a:pt x="3603" y="9109"/>
                    <a:pt x="3558" y="9060"/>
                  </a:cubicBezTo>
                  <a:cubicBezTo>
                    <a:pt x="3498" y="9001"/>
                    <a:pt x="3467" y="8924"/>
                    <a:pt x="3463" y="8839"/>
                  </a:cubicBezTo>
                  <a:cubicBezTo>
                    <a:pt x="3463" y="8671"/>
                    <a:pt x="3463" y="8391"/>
                    <a:pt x="3267" y="8220"/>
                  </a:cubicBezTo>
                  <a:cubicBezTo>
                    <a:pt x="3099" y="8066"/>
                    <a:pt x="2994" y="7870"/>
                    <a:pt x="2998" y="7716"/>
                  </a:cubicBezTo>
                  <a:cubicBezTo>
                    <a:pt x="2994" y="7646"/>
                    <a:pt x="3026" y="7579"/>
                    <a:pt x="3075" y="7537"/>
                  </a:cubicBezTo>
                  <a:cubicBezTo>
                    <a:pt x="3127" y="7492"/>
                    <a:pt x="3120" y="7376"/>
                    <a:pt x="3120" y="7303"/>
                  </a:cubicBezTo>
                  <a:cubicBezTo>
                    <a:pt x="3120" y="7226"/>
                    <a:pt x="3113" y="7177"/>
                    <a:pt x="3155" y="7145"/>
                  </a:cubicBezTo>
                  <a:cubicBezTo>
                    <a:pt x="3169" y="7135"/>
                    <a:pt x="3187" y="7131"/>
                    <a:pt x="3208" y="7131"/>
                  </a:cubicBezTo>
                  <a:cubicBezTo>
                    <a:pt x="3222" y="7107"/>
                    <a:pt x="3232" y="7075"/>
                    <a:pt x="3229" y="7047"/>
                  </a:cubicBezTo>
                  <a:cubicBezTo>
                    <a:pt x="3229" y="7026"/>
                    <a:pt x="3218" y="7005"/>
                    <a:pt x="3197" y="6998"/>
                  </a:cubicBezTo>
                  <a:cubicBezTo>
                    <a:pt x="3187" y="6991"/>
                    <a:pt x="3173" y="6984"/>
                    <a:pt x="3162" y="6974"/>
                  </a:cubicBezTo>
                  <a:cubicBezTo>
                    <a:pt x="3092" y="6914"/>
                    <a:pt x="3099" y="6813"/>
                    <a:pt x="3099" y="6735"/>
                  </a:cubicBezTo>
                  <a:cubicBezTo>
                    <a:pt x="3103" y="6700"/>
                    <a:pt x="3103" y="6665"/>
                    <a:pt x="3096" y="6630"/>
                  </a:cubicBezTo>
                  <a:cubicBezTo>
                    <a:pt x="2973" y="6585"/>
                    <a:pt x="2644" y="6221"/>
                    <a:pt x="2644" y="6074"/>
                  </a:cubicBezTo>
                  <a:cubicBezTo>
                    <a:pt x="2644" y="5983"/>
                    <a:pt x="2700" y="5580"/>
                    <a:pt x="2745" y="5241"/>
                  </a:cubicBezTo>
                  <a:lnTo>
                    <a:pt x="2752" y="5202"/>
                  </a:lnTo>
                  <a:cubicBezTo>
                    <a:pt x="2777" y="5020"/>
                    <a:pt x="2994" y="4975"/>
                    <a:pt x="3120" y="4975"/>
                  </a:cubicBezTo>
                  <a:lnTo>
                    <a:pt x="3145" y="4975"/>
                  </a:lnTo>
                  <a:cubicBezTo>
                    <a:pt x="3149" y="4975"/>
                    <a:pt x="3155" y="4975"/>
                    <a:pt x="3160" y="4975"/>
                  </a:cubicBezTo>
                  <a:cubicBezTo>
                    <a:pt x="3243" y="4975"/>
                    <a:pt x="3418" y="4972"/>
                    <a:pt x="3474" y="4877"/>
                  </a:cubicBezTo>
                  <a:cubicBezTo>
                    <a:pt x="3533" y="4772"/>
                    <a:pt x="3670" y="4726"/>
                    <a:pt x="3792" y="4684"/>
                  </a:cubicBezTo>
                  <a:cubicBezTo>
                    <a:pt x="3855" y="4663"/>
                    <a:pt x="3953" y="4628"/>
                    <a:pt x="3964" y="4603"/>
                  </a:cubicBezTo>
                  <a:cubicBezTo>
                    <a:pt x="3967" y="4596"/>
                    <a:pt x="3971" y="4586"/>
                    <a:pt x="3978" y="4579"/>
                  </a:cubicBezTo>
                  <a:lnTo>
                    <a:pt x="3985" y="4568"/>
                  </a:lnTo>
                  <a:lnTo>
                    <a:pt x="3992" y="4561"/>
                  </a:lnTo>
                  <a:lnTo>
                    <a:pt x="4002" y="4548"/>
                  </a:lnTo>
                  <a:lnTo>
                    <a:pt x="4062" y="4519"/>
                  </a:lnTo>
                  <a:lnTo>
                    <a:pt x="4090" y="4502"/>
                  </a:lnTo>
                  <a:lnTo>
                    <a:pt x="4114" y="4491"/>
                  </a:lnTo>
                  <a:lnTo>
                    <a:pt x="4125" y="4484"/>
                  </a:lnTo>
                  <a:cubicBezTo>
                    <a:pt x="4181" y="4460"/>
                    <a:pt x="4219" y="4442"/>
                    <a:pt x="4226" y="4421"/>
                  </a:cubicBezTo>
                  <a:cubicBezTo>
                    <a:pt x="4226" y="4418"/>
                    <a:pt x="4226" y="4414"/>
                    <a:pt x="4226" y="4411"/>
                  </a:cubicBezTo>
                  <a:cubicBezTo>
                    <a:pt x="4226" y="4400"/>
                    <a:pt x="4226" y="4386"/>
                    <a:pt x="4230" y="4376"/>
                  </a:cubicBezTo>
                  <a:cubicBezTo>
                    <a:pt x="4230" y="4372"/>
                    <a:pt x="4230" y="4369"/>
                    <a:pt x="4233" y="4365"/>
                  </a:cubicBezTo>
                  <a:cubicBezTo>
                    <a:pt x="4237" y="4362"/>
                    <a:pt x="4237" y="4348"/>
                    <a:pt x="4240" y="4337"/>
                  </a:cubicBezTo>
                  <a:lnTo>
                    <a:pt x="4247" y="4323"/>
                  </a:lnTo>
                  <a:cubicBezTo>
                    <a:pt x="4251" y="4313"/>
                    <a:pt x="4254" y="4302"/>
                    <a:pt x="4261" y="4292"/>
                  </a:cubicBezTo>
                  <a:lnTo>
                    <a:pt x="4265" y="4281"/>
                  </a:lnTo>
                  <a:cubicBezTo>
                    <a:pt x="4272" y="4267"/>
                    <a:pt x="4279" y="4253"/>
                    <a:pt x="4286" y="4239"/>
                  </a:cubicBezTo>
                  <a:lnTo>
                    <a:pt x="4293" y="4229"/>
                  </a:lnTo>
                  <a:cubicBezTo>
                    <a:pt x="4300" y="4215"/>
                    <a:pt x="4307" y="4204"/>
                    <a:pt x="4314" y="4194"/>
                  </a:cubicBezTo>
                  <a:lnTo>
                    <a:pt x="4321" y="4180"/>
                  </a:lnTo>
                  <a:lnTo>
                    <a:pt x="4342" y="4148"/>
                  </a:lnTo>
                  <a:lnTo>
                    <a:pt x="4352" y="4134"/>
                  </a:lnTo>
                  <a:lnTo>
                    <a:pt x="4380" y="4096"/>
                  </a:lnTo>
                  <a:lnTo>
                    <a:pt x="4408" y="4054"/>
                  </a:lnTo>
                  <a:lnTo>
                    <a:pt x="4412" y="4050"/>
                  </a:lnTo>
                  <a:lnTo>
                    <a:pt x="4408" y="4050"/>
                  </a:lnTo>
                  <a:lnTo>
                    <a:pt x="4359" y="4071"/>
                  </a:lnTo>
                  <a:cubicBezTo>
                    <a:pt x="4290" y="4098"/>
                    <a:pt x="4232" y="4108"/>
                    <a:pt x="4183" y="4108"/>
                  </a:cubicBezTo>
                  <a:cubicBezTo>
                    <a:pt x="4099" y="4108"/>
                    <a:pt x="4045" y="4078"/>
                    <a:pt x="4016" y="4054"/>
                  </a:cubicBezTo>
                  <a:cubicBezTo>
                    <a:pt x="3946" y="3998"/>
                    <a:pt x="3915" y="3907"/>
                    <a:pt x="3932" y="3819"/>
                  </a:cubicBezTo>
                  <a:cubicBezTo>
                    <a:pt x="3936" y="3795"/>
                    <a:pt x="3929" y="3788"/>
                    <a:pt x="3925" y="3784"/>
                  </a:cubicBezTo>
                  <a:cubicBezTo>
                    <a:pt x="3897" y="3749"/>
                    <a:pt x="3764" y="3749"/>
                    <a:pt x="3694" y="3749"/>
                  </a:cubicBezTo>
                  <a:cubicBezTo>
                    <a:pt x="3691" y="3750"/>
                    <a:pt x="3688" y="3750"/>
                    <a:pt x="3684" y="3750"/>
                  </a:cubicBezTo>
                  <a:cubicBezTo>
                    <a:pt x="3643" y="3750"/>
                    <a:pt x="3608" y="3729"/>
                    <a:pt x="3582" y="3697"/>
                  </a:cubicBezTo>
                  <a:cubicBezTo>
                    <a:pt x="3523" y="3613"/>
                    <a:pt x="3572" y="3473"/>
                    <a:pt x="3617" y="3333"/>
                  </a:cubicBezTo>
                  <a:lnTo>
                    <a:pt x="3631" y="3298"/>
                  </a:lnTo>
                  <a:cubicBezTo>
                    <a:pt x="3638" y="3280"/>
                    <a:pt x="3642" y="3263"/>
                    <a:pt x="3638" y="3245"/>
                  </a:cubicBezTo>
                  <a:cubicBezTo>
                    <a:pt x="3642" y="3231"/>
                    <a:pt x="3635" y="3214"/>
                    <a:pt x="3628" y="3200"/>
                  </a:cubicBezTo>
                  <a:cubicBezTo>
                    <a:pt x="3589" y="3161"/>
                    <a:pt x="3537" y="3140"/>
                    <a:pt x="3481" y="3140"/>
                  </a:cubicBezTo>
                  <a:cubicBezTo>
                    <a:pt x="3407" y="3133"/>
                    <a:pt x="3337" y="3081"/>
                    <a:pt x="3292" y="2986"/>
                  </a:cubicBezTo>
                  <a:cubicBezTo>
                    <a:pt x="3236" y="2878"/>
                    <a:pt x="3208" y="2706"/>
                    <a:pt x="3250" y="2611"/>
                  </a:cubicBezTo>
                  <a:cubicBezTo>
                    <a:pt x="3213" y="2586"/>
                    <a:pt x="3102" y="2560"/>
                    <a:pt x="2999" y="2560"/>
                  </a:cubicBezTo>
                  <a:cubicBezTo>
                    <a:pt x="2943" y="2560"/>
                    <a:pt x="2890" y="2567"/>
                    <a:pt x="2851" y="2587"/>
                  </a:cubicBezTo>
                  <a:cubicBezTo>
                    <a:pt x="2834" y="2596"/>
                    <a:pt x="2799" y="2613"/>
                    <a:pt x="2762" y="2613"/>
                  </a:cubicBezTo>
                  <a:cubicBezTo>
                    <a:pt x="2744" y="2613"/>
                    <a:pt x="2724" y="2609"/>
                    <a:pt x="2707" y="2597"/>
                  </a:cubicBezTo>
                  <a:cubicBezTo>
                    <a:pt x="2651" y="2559"/>
                    <a:pt x="2658" y="2485"/>
                    <a:pt x="2665" y="2419"/>
                  </a:cubicBezTo>
                  <a:cubicBezTo>
                    <a:pt x="2672" y="2373"/>
                    <a:pt x="2672" y="2328"/>
                    <a:pt x="2661" y="2286"/>
                  </a:cubicBezTo>
                  <a:cubicBezTo>
                    <a:pt x="2591" y="2111"/>
                    <a:pt x="2921" y="1656"/>
                    <a:pt x="3127" y="1453"/>
                  </a:cubicBezTo>
                  <a:cubicBezTo>
                    <a:pt x="3162" y="1414"/>
                    <a:pt x="3194" y="1372"/>
                    <a:pt x="3215" y="1327"/>
                  </a:cubicBezTo>
                  <a:cubicBezTo>
                    <a:pt x="3274" y="1197"/>
                    <a:pt x="3264" y="1047"/>
                    <a:pt x="3250" y="889"/>
                  </a:cubicBezTo>
                  <a:cubicBezTo>
                    <a:pt x="3246" y="826"/>
                    <a:pt x="3239" y="763"/>
                    <a:pt x="3239" y="700"/>
                  </a:cubicBezTo>
                  <a:cubicBezTo>
                    <a:pt x="3239" y="497"/>
                    <a:pt x="3190" y="497"/>
                    <a:pt x="3089" y="497"/>
                  </a:cubicBezTo>
                  <a:cubicBezTo>
                    <a:pt x="2900" y="497"/>
                    <a:pt x="2900" y="238"/>
                    <a:pt x="2900" y="129"/>
                  </a:cubicBezTo>
                  <a:cubicBezTo>
                    <a:pt x="2893" y="80"/>
                    <a:pt x="2861" y="42"/>
                    <a:pt x="2816" y="24"/>
                  </a:cubicBezTo>
                  <a:cubicBezTo>
                    <a:pt x="2789" y="9"/>
                    <a:pt x="2759" y="1"/>
                    <a:pt x="272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3" name="Google Shape;1793;p145"/>
            <p:cNvSpPr/>
            <p:nvPr/>
          </p:nvSpPr>
          <p:spPr>
            <a:xfrm>
              <a:off x="2728671" y="1883663"/>
              <a:ext cx="109" cy="109"/>
            </a:xfrm>
            <a:custGeom>
              <a:rect b="b" l="l" r="r" t="t"/>
              <a:pathLst>
                <a:path extrusionOk="0" h="8" w="8">
                  <a:moveTo>
                    <a:pt x="1" y="7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4" name="Google Shape;1794;p145"/>
            <p:cNvSpPr/>
            <p:nvPr/>
          </p:nvSpPr>
          <p:spPr>
            <a:xfrm>
              <a:off x="2729241" y="1883039"/>
              <a:ext cx="14" cy="68"/>
            </a:xfrm>
            <a:custGeom>
              <a:rect b="b" l="l" r="r" t="t"/>
              <a:pathLst>
                <a:path extrusionOk="0" h="5" w="1">
                  <a:moveTo>
                    <a:pt x="1" y="1"/>
                  </a:move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5" name="Google Shape;1795;p145"/>
            <p:cNvSpPr/>
            <p:nvPr/>
          </p:nvSpPr>
          <p:spPr>
            <a:xfrm>
              <a:off x="2728155" y="1883989"/>
              <a:ext cx="149" cy="163"/>
            </a:xfrm>
            <a:custGeom>
              <a:rect b="b" l="l" r="r" t="t"/>
              <a:pathLst>
                <a:path extrusionOk="0" h="12" w="11">
                  <a:moveTo>
                    <a:pt x="0" y="1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6" name="Google Shape;1796;p145"/>
            <p:cNvSpPr/>
            <p:nvPr/>
          </p:nvSpPr>
          <p:spPr>
            <a:xfrm>
              <a:off x="2728820" y="1883568"/>
              <a:ext cx="54" cy="54"/>
            </a:xfrm>
            <a:custGeom>
              <a:rect b="b" l="l" r="r" t="t"/>
              <a:pathLst>
                <a:path extrusionOk="0" h="4" w="4">
                  <a:moveTo>
                    <a:pt x="0" y="4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7" name="Google Shape;1797;p145"/>
            <p:cNvSpPr/>
            <p:nvPr/>
          </p:nvSpPr>
          <p:spPr>
            <a:xfrm>
              <a:off x="2728440" y="1883799"/>
              <a:ext cx="149" cy="109"/>
            </a:xfrm>
            <a:custGeom>
              <a:rect b="b" l="l" r="r" t="t"/>
              <a:pathLst>
                <a:path extrusionOk="0" h="8" w="11">
                  <a:moveTo>
                    <a:pt x="0" y="8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8" name="Google Shape;1798;p145"/>
            <p:cNvSpPr/>
            <p:nvPr/>
          </p:nvSpPr>
          <p:spPr>
            <a:xfrm>
              <a:off x="2727341" y="1884518"/>
              <a:ext cx="299" cy="244"/>
            </a:xfrm>
            <a:custGeom>
              <a:rect b="b" l="l" r="r" t="t"/>
              <a:pathLst>
                <a:path extrusionOk="0" h="18" w="22">
                  <a:moveTo>
                    <a:pt x="1" y="18"/>
                  </a:moveTo>
                  <a:lnTo>
                    <a:pt x="2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9" name="Google Shape;1799;p145"/>
            <p:cNvSpPr/>
            <p:nvPr/>
          </p:nvSpPr>
          <p:spPr>
            <a:xfrm>
              <a:off x="2727775" y="1884233"/>
              <a:ext cx="204" cy="204"/>
            </a:xfrm>
            <a:custGeom>
              <a:rect b="b" l="l" r="r" t="t"/>
              <a:pathLst>
                <a:path extrusionOk="0" h="15" w="15">
                  <a:moveTo>
                    <a:pt x="0" y="14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0" name="Google Shape;1800;p145"/>
            <p:cNvSpPr/>
            <p:nvPr/>
          </p:nvSpPr>
          <p:spPr>
            <a:xfrm>
              <a:off x="2726825" y="1884844"/>
              <a:ext cx="394" cy="394"/>
            </a:xfrm>
            <a:custGeom>
              <a:rect b="b" l="l" r="r" t="t"/>
              <a:pathLst>
                <a:path extrusionOk="0" h="29" w="29">
                  <a:moveTo>
                    <a:pt x="0" y="29"/>
                  </a:moveTo>
                  <a:lnTo>
                    <a:pt x="0" y="29"/>
                  </a:lnTo>
                  <a:lnTo>
                    <a:pt x="2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1" name="Google Shape;1801;p145"/>
            <p:cNvSpPr/>
            <p:nvPr/>
          </p:nvSpPr>
          <p:spPr>
            <a:xfrm>
              <a:off x="2729296" y="1878531"/>
              <a:ext cx="1914" cy="4331"/>
            </a:xfrm>
            <a:custGeom>
              <a:rect b="b" l="l" r="r" t="t"/>
              <a:pathLst>
                <a:path extrusionOk="0" h="319" w="141">
                  <a:moveTo>
                    <a:pt x="140" y="0"/>
                  </a:moveTo>
                  <a:cubicBezTo>
                    <a:pt x="116" y="30"/>
                    <a:pt x="92" y="74"/>
                    <a:pt x="72" y="121"/>
                  </a:cubicBezTo>
                  <a:lnTo>
                    <a:pt x="72" y="121"/>
                  </a:lnTo>
                  <a:cubicBezTo>
                    <a:pt x="87" y="88"/>
                    <a:pt x="104" y="56"/>
                    <a:pt x="123" y="25"/>
                  </a:cubicBezTo>
                  <a:lnTo>
                    <a:pt x="140" y="0"/>
                  </a:lnTo>
                  <a:close/>
                  <a:moveTo>
                    <a:pt x="72" y="121"/>
                  </a:moveTo>
                  <a:lnTo>
                    <a:pt x="72" y="121"/>
                  </a:lnTo>
                  <a:cubicBezTo>
                    <a:pt x="42" y="185"/>
                    <a:pt x="19" y="252"/>
                    <a:pt x="0" y="319"/>
                  </a:cubicBezTo>
                  <a:cubicBezTo>
                    <a:pt x="13" y="274"/>
                    <a:pt x="39" y="194"/>
                    <a:pt x="72" y="1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2" name="Google Shape;1802;p145"/>
            <p:cNvSpPr/>
            <p:nvPr/>
          </p:nvSpPr>
          <p:spPr>
            <a:xfrm>
              <a:off x="2733668" y="187467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3" name="Google Shape;1803;p145"/>
            <p:cNvSpPr/>
            <p:nvPr/>
          </p:nvSpPr>
          <p:spPr>
            <a:xfrm>
              <a:off x="2760334" y="1831037"/>
              <a:ext cx="109" cy="68"/>
            </a:xfrm>
            <a:custGeom>
              <a:rect b="b" l="l" r="r" t="t"/>
              <a:pathLst>
                <a:path extrusionOk="0" h="5" w="8">
                  <a:moveTo>
                    <a:pt x="7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4" name="Google Shape;1804;p145"/>
            <p:cNvSpPr/>
            <p:nvPr/>
          </p:nvSpPr>
          <p:spPr>
            <a:xfrm>
              <a:off x="2760565" y="1830806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5" name="Google Shape;1805;p145"/>
            <p:cNvSpPr/>
            <p:nvPr/>
          </p:nvSpPr>
          <p:spPr>
            <a:xfrm>
              <a:off x="2760945" y="1830236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6" name="Google Shape;1806;p145"/>
            <p:cNvSpPr/>
            <p:nvPr/>
          </p:nvSpPr>
          <p:spPr>
            <a:xfrm>
              <a:off x="2760089" y="1831227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7" name="Google Shape;1807;p145"/>
            <p:cNvSpPr/>
            <p:nvPr/>
          </p:nvSpPr>
          <p:spPr>
            <a:xfrm>
              <a:off x="2760755" y="1830521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8" name="Google Shape;1808;p145"/>
            <p:cNvSpPr/>
            <p:nvPr/>
          </p:nvSpPr>
          <p:spPr>
            <a:xfrm>
              <a:off x="2761135" y="1829951"/>
              <a:ext cx="68" cy="109"/>
            </a:xfrm>
            <a:custGeom>
              <a:rect b="b" l="l" r="r" t="t"/>
              <a:pathLst>
                <a:path extrusionOk="0" h="8" w="5">
                  <a:moveTo>
                    <a:pt x="4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9" name="Google Shape;1809;p145"/>
            <p:cNvSpPr/>
            <p:nvPr/>
          </p:nvSpPr>
          <p:spPr>
            <a:xfrm>
              <a:off x="2755297" y="183627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0" name="Google Shape;1810;p145"/>
            <p:cNvSpPr/>
            <p:nvPr/>
          </p:nvSpPr>
          <p:spPr>
            <a:xfrm>
              <a:off x="2734374" y="1864885"/>
              <a:ext cx="1059" cy="5010"/>
            </a:xfrm>
            <a:custGeom>
              <a:rect b="b" l="l" r="r" t="t"/>
              <a:pathLst>
                <a:path extrusionOk="0" h="369" w="78">
                  <a:moveTo>
                    <a:pt x="78" y="1"/>
                  </a:moveTo>
                  <a:cubicBezTo>
                    <a:pt x="67" y="134"/>
                    <a:pt x="57" y="284"/>
                    <a:pt x="1" y="368"/>
                  </a:cubicBezTo>
                  <a:cubicBezTo>
                    <a:pt x="57" y="284"/>
                    <a:pt x="67" y="134"/>
                    <a:pt x="7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1" name="Google Shape;1811;p145"/>
            <p:cNvSpPr/>
            <p:nvPr/>
          </p:nvSpPr>
          <p:spPr>
            <a:xfrm>
              <a:off x="2731903" y="1878151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2" name="Google Shape;1812;p145"/>
            <p:cNvSpPr/>
            <p:nvPr/>
          </p:nvSpPr>
          <p:spPr>
            <a:xfrm>
              <a:off x="2761135" y="1836658"/>
              <a:ext cx="204" cy="720"/>
            </a:xfrm>
            <a:custGeom>
              <a:rect b="b" l="l" r="r" t="t"/>
              <a:pathLst>
                <a:path extrusionOk="0" h="53" w="15">
                  <a:moveTo>
                    <a:pt x="15" y="0"/>
                  </a:moveTo>
                  <a:cubicBezTo>
                    <a:pt x="15" y="18"/>
                    <a:pt x="11" y="39"/>
                    <a:pt x="1" y="53"/>
                  </a:cubicBezTo>
                  <a:cubicBezTo>
                    <a:pt x="11" y="39"/>
                    <a:pt x="15" y="18"/>
                    <a:pt x="1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3" name="Google Shape;1813;p145"/>
            <p:cNvSpPr/>
            <p:nvPr/>
          </p:nvSpPr>
          <p:spPr>
            <a:xfrm>
              <a:off x="2755527" y="1836128"/>
              <a:ext cx="204" cy="68"/>
            </a:xfrm>
            <a:custGeom>
              <a:rect b="b" l="l" r="r" t="t"/>
              <a:pathLst>
                <a:path extrusionOk="0" h="5" w="15">
                  <a:moveTo>
                    <a:pt x="15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4" name="Google Shape;1814;p145"/>
            <p:cNvSpPr/>
            <p:nvPr/>
          </p:nvSpPr>
          <p:spPr>
            <a:xfrm>
              <a:off x="2761990" y="1827805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5" name="Google Shape;1815;p145"/>
            <p:cNvSpPr/>
            <p:nvPr/>
          </p:nvSpPr>
          <p:spPr>
            <a:xfrm>
              <a:off x="2762045" y="182761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6" name="Google Shape;1816;p145"/>
            <p:cNvSpPr/>
            <p:nvPr/>
          </p:nvSpPr>
          <p:spPr>
            <a:xfrm>
              <a:off x="2732717" y="1877716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7" name="Google Shape;1817;p145"/>
            <p:cNvSpPr/>
            <p:nvPr/>
          </p:nvSpPr>
          <p:spPr>
            <a:xfrm>
              <a:off x="2761895" y="1828050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8" name="Google Shape;1818;p145"/>
            <p:cNvSpPr/>
            <p:nvPr/>
          </p:nvSpPr>
          <p:spPr>
            <a:xfrm>
              <a:off x="2761325" y="1829665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9" name="Google Shape;1819;p145"/>
            <p:cNvSpPr/>
            <p:nvPr/>
          </p:nvSpPr>
          <p:spPr>
            <a:xfrm>
              <a:off x="2732188" y="1878056"/>
              <a:ext cx="68" cy="14"/>
            </a:xfrm>
            <a:custGeom>
              <a:rect b="b" l="l" r="r" t="t"/>
              <a:pathLst>
                <a:path extrusionOk="0" h="1" w="5">
                  <a:moveTo>
                    <a:pt x="4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0" name="Google Shape;1820;p145"/>
            <p:cNvSpPr/>
            <p:nvPr/>
          </p:nvSpPr>
          <p:spPr>
            <a:xfrm>
              <a:off x="2761855" y="1828335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1" name="Google Shape;1821;p145"/>
            <p:cNvSpPr/>
            <p:nvPr/>
          </p:nvSpPr>
          <p:spPr>
            <a:xfrm>
              <a:off x="2761474" y="1829231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2" name="Google Shape;1822;p145"/>
            <p:cNvSpPr/>
            <p:nvPr/>
          </p:nvSpPr>
          <p:spPr>
            <a:xfrm>
              <a:off x="2761610" y="1828905"/>
              <a:ext cx="68" cy="109"/>
            </a:xfrm>
            <a:custGeom>
              <a:rect b="b" l="l" r="r" t="t"/>
              <a:pathLst>
                <a:path extrusionOk="0" h="8" w="5">
                  <a:moveTo>
                    <a:pt x="4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3" name="Google Shape;1823;p145"/>
            <p:cNvSpPr/>
            <p:nvPr/>
          </p:nvSpPr>
          <p:spPr>
            <a:xfrm>
              <a:off x="2761705" y="1828620"/>
              <a:ext cx="68" cy="109"/>
            </a:xfrm>
            <a:custGeom>
              <a:rect b="b" l="l" r="r" t="t"/>
              <a:pathLst>
                <a:path extrusionOk="0" h="8" w="5">
                  <a:moveTo>
                    <a:pt x="4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4" name="Google Shape;1824;p145"/>
            <p:cNvSpPr/>
            <p:nvPr/>
          </p:nvSpPr>
          <p:spPr>
            <a:xfrm>
              <a:off x="2732473" y="1877906"/>
              <a:ext cx="68" cy="14"/>
            </a:xfrm>
            <a:custGeom>
              <a:rect b="b" l="l" r="r" t="t"/>
              <a:pathLst>
                <a:path extrusionOk="0" h="1" w="5">
                  <a:moveTo>
                    <a:pt x="4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5" name="Google Shape;1825;p145"/>
            <p:cNvSpPr/>
            <p:nvPr/>
          </p:nvSpPr>
          <p:spPr>
            <a:xfrm>
              <a:off x="2731197" y="1878151"/>
              <a:ext cx="434" cy="394"/>
            </a:xfrm>
            <a:custGeom>
              <a:rect b="b" l="l" r="r" t="t"/>
              <a:pathLst>
                <a:path extrusionOk="0" h="29" w="32">
                  <a:moveTo>
                    <a:pt x="32" y="0"/>
                  </a:moveTo>
                  <a:cubicBezTo>
                    <a:pt x="25" y="4"/>
                    <a:pt x="21" y="4"/>
                    <a:pt x="21" y="7"/>
                  </a:cubicBezTo>
                  <a:lnTo>
                    <a:pt x="0" y="28"/>
                  </a:lnTo>
                  <a:cubicBezTo>
                    <a:pt x="11" y="18"/>
                    <a:pt x="18" y="11"/>
                    <a:pt x="3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6" name="Google Shape;1826;p145"/>
            <p:cNvSpPr/>
            <p:nvPr/>
          </p:nvSpPr>
          <p:spPr>
            <a:xfrm>
              <a:off x="2755867" y="1836088"/>
              <a:ext cx="204" cy="14"/>
            </a:xfrm>
            <a:custGeom>
              <a:rect b="b" l="l" r="r" t="t"/>
              <a:pathLst>
                <a:path extrusionOk="0" h="1" w="15">
                  <a:moveTo>
                    <a:pt x="0" y="0"/>
                  </a:moveTo>
                  <a:cubicBezTo>
                    <a:pt x="4" y="0"/>
                    <a:pt x="7" y="0"/>
                    <a:pt x="14" y="0"/>
                  </a:cubicBezTo>
                  <a:lnTo>
                    <a:pt x="14" y="0"/>
                  </a:lnTo>
                  <a:cubicBezTo>
                    <a:pt x="7" y="0"/>
                    <a:pt x="4" y="0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7" name="Google Shape;1827;p145"/>
            <p:cNvSpPr/>
            <p:nvPr/>
          </p:nvSpPr>
          <p:spPr>
            <a:xfrm>
              <a:off x="2730911" y="1878246"/>
              <a:ext cx="584" cy="625"/>
            </a:xfrm>
            <a:custGeom>
              <a:rect b="b" l="l" r="r" t="t"/>
              <a:pathLst>
                <a:path extrusionOk="0" h="46" w="43">
                  <a:moveTo>
                    <a:pt x="42" y="0"/>
                  </a:moveTo>
                  <a:lnTo>
                    <a:pt x="42" y="0"/>
                  </a:lnTo>
                  <a:cubicBezTo>
                    <a:pt x="25" y="14"/>
                    <a:pt x="11" y="28"/>
                    <a:pt x="0" y="46"/>
                  </a:cubicBezTo>
                  <a:lnTo>
                    <a:pt x="21" y="25"/>
                  </a:lnTo>
                  <a:lnTo>
                    <a:pt x="21" y="21"/>
                  </a:lnTo>
                  <a:lnTo>
                    <a:pt x="4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8" name="Google Shape;1828;p145"/>
            <p:cNvSpPr/>
            <p:nvPr/>
          </p:nvSpPr>
          <p:spPr>
            <a:xfrm>
              <a:off x="2705196" y="1828905"/>
              <a:ext cx="20163" cy="10197"/>
            </a:xfrm>
            <a:custGeom>
              <a:rect b="b" l="l" r="r" t="t"/>
              <a:pathLst>
                <a:path extrusionOk="0" h="751" w="1485">
                  <a:moveTo>
                    <a:pt x="564" y="0"/>
                  </a:moveTo>
                  <a:cubicBezTo>
                    <a:pt x="530" y="0"/>
                    <a:pt x="503" y="12"/>
                    <a:pt x="477" y="32"/>
                  </a:cubicBezTo>
                  <a:cubicBezTo>
                    <a:pt x="438" y="60"/>
                    <a:pt x="400" y="81"/>
                    <a:pt x="358" y="98"/>
                  </a:cubicBezTo>
                  <a:cubicBezTo>
                    <a:pt x="242" y="137"/>
                    <a:pt x="151" y="228"/>
                    <a:pt x="109" y="343"/>
                  </a:cubicBezTo>
                  <a:cubicBezTo>
                    <a:pt x="102" y="364"/>
                    <a:pt x="91" y="385"/>
                    <a:pt x="81" y="406"/>
                  </a:cubicBezTo>
                  <a:lnTo>
                    <a:pt x="74" y="424"/>
                  </a:lnTo>
                  <a:cubicBezTo>
                    <a:pt x="67" y="438"/>
                    <a:pt x="60" y="452"/>
                    <a:pt x="53" y="466"/>
                  </a:cubicBezTo>
                  <a:lnTo>
                    <a:pt x="42" y="487"/>
                  </a:lnTo>
                  <a:cubicBezTo>
                    <a:pt x="35" y="498"/>
                    <a:pt x="28" y="512"/>
                    <a:pt x="21" y="522"/>
                  </a:cubicBezTo>
                  <a:lnTo>
                    <a:pt x="7" y="543"/>
                  </a:lnTo>
                  <a:lnTo>
                    <a:pt x="0" y="554"/>
                  </a:lnTo>
                  <a:cubicBezTo>
                    <a:pt x="14" y="575"/>
                    <a:pt x="32" y="592"/>
                    <a:pt x="56" y="606"/>
                  </a:cubicBezTo>
                  <a:lnTo>
                    <a:pt x="63" y="606"/>
                  </a:lnTo>
                  <a:cubicBezTo>
                    <a:pt x="68" y="606"/>
                    <a:pt x="73" y="606"/>
                    <a:pt x="78" y="606"/>
                  </a:cubicBezTo>
                  <a:cubicBezTo>
                    <a:pt x="128" y="606"/>
                    <a:pt x="176" y="623"/>
                    <a:pt x="221" y="652"/>
                  </a:cubicBezTo>
                  <a:cubicBezTo>
                    <a:pt x="267" y="676"/>
                    <a:pt x="313" y="700"/>
                    <a:pt x="367" y="700"/>
                  </a:cubicBezTo>
                  <a:cubicBezTo>
                    <a:pt x="383" y="700"/>
                    <a:pt x="400" y="698"/>
                    <a:pt x="417" y="694"/>
                  </a:cubicBezTo>
                  <a:cubicBezTo>
                    <a:pt x="431" y="690"/>
                    <a:pt x="445" y="687"/>
                    <a:pt x="456" y="687"/>
                  </a:cubicBezTo>
                  <a:lnTo>
                    <a:pt x="505" y="687"/>
                  </a:lnTo>
                  <a:cubicBezTo>
                    <a:pt x="515" y="687"/>
                    <a:pt x="529" y="687"/>
                    <a:pt x="540" y="690"/>
                  </a:cubicBezTo>
                  <a:lnTo>
                    <a:pt x="547" y="690"/>
                  </a:lnTo>
                  <a:cubicBezTo>
                    <a:pt x="561" y="690"/>
                    <a:pt x="571" y="694"/>
                    <a:pt x="585" y="697"/>
                  </a:cubicBezTo>
                  <a:lnTo>
                    <a:pt x="589" y="697"/>
                  </a:lnTo>
                  <a:lnTo>
                    <a:pt x="624" y="704"/>
                  </a:lnTo>
                  <a:lnTo>
                    <a:pt x="631" y="708"/>
                  </a:lnTo>
                  <a:lnTo>
                    <a:pt x="669" y="718"/>
                  </a:lnTo>
                  <a:cubicBezTo>
                    <a:pt x="722" y="740"/>
                    <a:pt x="778" y="751"/>
                    <a:pt x="835" y="751"/>
                  </a:cubicBezTo>
                  <a:cubicBezTo>
                    <a:pt x="869" y="751"/>
                    <a:pt x="902" y="747"/>
                    <a:pt x="935" y="739"/>
                  </a:cubicBezTo>
                  <a:cubicBezTo>
                    <a:pt x="992" y="725"/>
                    <a:pt x="1051" y="718"/>
                    <a:pt x="1109" y="718"/>
                  </a:cubicBezTo>
                  <a:cubicBezTo>
                    <a:pt x="1156" y="718"/>
                    <a:pt x="1202" y="723"/>
                    <a:pt x="1247" y="732"/>
                  </a:cubicBezTo>
                  <a:cubicBezTo>
                    <a:pt x="1293" y="737"/>
                    <a:pt x="1327" y="740"/>
                    <a:pt x="1354" y="740"/>
                  </a:cubicBezTo>
                  <a:cubicBezTo>
                    <a:pt x="1399" y="740"/>
                    <a:pt x="1420" y="731"/>
                    <a:pt x="1436" y="704"/>
                  </a:cubicBezTo>
                  <a:cubicBezTo>
                    <a:pt x="1485" y="617"/>
                    <a:pt x="1422" y="403"/>
                    <a:pt x="1366" y="291"/>
                  </a:cubicBezTo>
                  <a:lnTo>
                    <a:pt x="1359" y="270"/>
                  </a:lnTo>
                  <a:lnTo>
                    <a:pt x="1341" y="231"/>
                  </a:lnTo>
                  <a:lnTo>
                    <a:pt x="1369" y="217"/>
                  </a:lnTo>
                  <a:lnTo>
                    <a:pt x="1394" y="203"/>
                  </a:lnTo>
                  <a:lnTo>
                    <a:pt x="1390" y="203"/>
                  </a:lnTo>
                  <a:cubicBezTo>
                    <a:pt x="1380" y="193"/>
                    <a:pt x="1366" y="182"/>
                    <a:pt x="1352" y="175"/>
                  </a:cubicBezTo>
                  <a:lnTo>
                    <a:pt x="1348" y="172"/>
                  </a:lnTo>
                  <a:cubicBezTo>
                    <a:pt x="1334" y="165"/>
                    <a:pt x="1324" y="161"/>
                    <a:pt x="1313" y="154"/>
                  </a:cubicBezTo>
                  <a:lnTo>
                    <a:pt x="1310" y="154"/>
                  </a:lnTo>
                  <a:cubicBezTo>
                    <a:pt x="1299" y="151"/>
                    <a:pt x="1289" y="144"/>
                    <a:pt x="1275" y="140"/>
                  </a:cubicBezTo>
                  <a:lnTo>
                    <a:pt x="1271" y="140"/>
                  </a:lnTo>
                  <a:cubicBezTo>
                    <a:pt x="1261" y="140"/>
                    <a:pt x="1250" y="137"/>
                    <a:pt x="1240" y="133"/>
                  </a:cubicBezTo>
                  <a:lnTo>
                    <a:pt x="1173" y="133"/>
                  </a:lnTo>
                  <a:lnTo>
                    <a:pt x="1145" y="137"/>
                  </a:lnTo>
                  <a:lnTo>
                    <a:pt x="1142" y="137"/>
                  </a:lnTo>
                  <a:lnTo>
                    <a:pt x="1114" y="144"/>
                  </a:lnTo>
                  <a:cubicBezTo>
                    <a:pt x="1086" y="151"/>
                    <a:pt x="1058" y="154"/>
                    <a:pt x="1030" y="154"/>
                  </a:cubicBezTo>
                  <a:cubicBezTo>
                    <a:pt x="970" y="154"/>
                    <a:pt x="910" y="139"/>
                    <a:pt x="855" y="112"/>
                  </a:cubicBezTo>
                  <a:cubicBezTo>
                    <a:pt x="708" y="34"/>
                    <a:pt x="624" y="0"/>
                    <a:pt x="56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9" name="Google Shape;1829;p145"/>
            <p:cNvSpPr/>
            <p:nvPr/>
          </p:nvSpPr>
          <p:spPr>
            <a:xfrm>
              <a:off x="2713179" y="1838314"/>
              <a:ext cx="489" cy="163"/>
            </a:xfrm>
            <a:custGeom>
              <a:rect b="b" l="l" r="r" t="t"/>
              <a:pathLst>
                <a:path extrusionOk="0" h="12" w="36">
                  <a:moveTo>
                    <a:pt x="36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0" name="Google Shape;1830;p145"/>
            <p:cNvSpPr/>
            <p:nvPr/>
          </p:nvSpPr>
          <p:spPr>
            <a:xfrm>
              <a:off x="2712039" y="1838178"/>
              <a:ext cx="489" cy="54"/>
            </a:xfrm>
            <a:custGeom>
              <a:rect b="b" l="l" r="r" t="t"/>
              <a:pathLst>
                <a:path extrusionOk="0" h="4" w="36">
                  <a:moveTo>
                    <a:pt x="1" y="0"/>
                  </a:moveTo>
                  <a:cubicBezTo>
                    <a:pt x="11" y="0"/>
                    <a:pt x="25" y="4"/>
                    <a:pt x="36" y="4"/>
                  </a:cubicBezTo>
                  <a:cubicBezTo>
                    <a:pt x="25" y="0"/>
                    <a:pt x="11" y="0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1" name="Google Shape;1831;p145"/>
            <p:cNvSpPr/>
            <p:nvPr/>
          </p:nvSpPr>
          <p:spPr>
            <a:xfrm>
              <a:off x="2713804" y="1838504"/>
              <a:ext cx="489" cy="163"/>
            </a:xfrm>
            <a:custGeom>
              <a:rect b="b" l="l" r="r" t="t"/>
              <a:pathLst>
                <a:path extrusionOk="0" h="12" w="36">
                  <a:moveTo>
                    <a:pt x="35" y="1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2" name="Google Shape;1832;p145"/>
            <p:cNvSpPr/>
            <p:nvPr/>
          </p:nvSpPr>
          <p:spPr>
            <a:xfrm>
              <a:off x="2711523" y="1838178"/>
              <a:ext cx="394" cy="14"/>
            </a:xfrm>
            <a:custGeom>
              <a:rect b="b" l="l" r="r" t="t"/>
              <a:pathLst>
                <a:path extrusionOk="0" h="1" w="29">
                  <a:moveTo>
                    <a:pt x="0" y="0"/>
                  </a:moveTo>
                  <a:lnTo>
                    <a:pt x="28" y="0"/>
                  </a:lnTo>
                  <a:cubicBezTo>
                    <a:pt x="18" y="0"/>
                    <a:pt x="11" y="0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3" name="Google Shape;1833;p145"/>
            <p:cNvSpPr/>
            <p:nvPr/>
          </p:nvSpPr>
          <p:spPr>
            <a:xfrm>
              <a:off x="2723403" y="1831851"/>
              <a:ext cx="394" cy="679"/>
            </a:xfrm>
            <a:custGeom>
              <a:rect b="b" l="l" r="r" t="t"/>
              <a:pathLst>
                <a:path extrusionOk="0" h="50" w="29">
                  <a:moveTo>
                    <a:pt x="18" y="49"/>
                  </a:moveTo>
                  <a:lnTo>
                    <a:pt x="0" y="11"/>
                  </a:lnTo>
                  <a:lnTo>
                    <a:pt x="28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4" name="Google Shape;1834;p145"/>
            <p:cNvSpPr/>
            <p:nvPr/>
          </p:nvSpPr>
          <p:spPr>
            <a:xfrm>
              <a:off x="2706051" y="1837079"/>
              <a:ext cx="2105" cy="638"/>
            </a:xfrm>
            <a:custGeom>
              <a:rect b="b" l="l" r="r" t="t"/>
              <a:pathLst>
                <a:path extrusionOk="0" h="47" w="155">
                  <a:moveTo>
                    <a:pt x="0" y="1"/>
                  </a:moveTo>
                  <a:cubicBezTo>
                    <a:pt x="56" y="1"/>
                    <a:pt x="109" y="15"/>
                    <a:pt x="154" y="46"/>
                  </a:cubicBezTo>
                  <a:cubicBezTo>
                    <a:pt x="109" y="15"/>
                    <a:pt x="56" y="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5" name="Google Shape;1835;p145"/>
            <p:cNvSpPr/>
            <p:nvPr/>
          </p:nvSpPr>
          <p:spPr>
            <a:xfrm>
              <a:off x="2710857" y="1838219"/>
              <a:ext cx="530" cy="109"/>
            </a:xfrm>
            <a:custGeom>
              <a:rect b="b" l="l" r="r" t="t"/>
              <a:pathLst>
                <a:path extrusionOk="0" h="8" w="39">
                  <a:moveTo>
                    <a:pt x="39" y="1"/>
                  </a:moveTo>
                  <a:cubicBezTo>
                    <a:pt x="28" y="1"/>
                    <a:pt x="14" y="4"/>
                    <a:pt x="0" y="8"/>
                  </a:cubicBezTo>
                  <a:cubicBezTo>
                    <a:pt x="14" y="4"/>
                    <a:pt x="28" y="1"/>
                    <a:pt x="3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6" name="Google Shape;1836;p145"/>
            <p:cNvSpPr/>
            <p:nvPr/>
          </p:nvSpPr>
          <p:spPr>
            <a:xfrm>
              <a:off x="2712568" y="1838219"/>
              <a:ext cx="584" cy="109"/>
            </a:xfrm>
            <a:custGeom>
              <a:rect b="b" l="l" r="r" t="t"/>
              <a:pathLst>
                <a:path extrusionOk="0" h="8" w="43">
                  <a:moveTo>
                    <a:pt x="42" y="8"/>
                  </a:moveTo>
                  <a:cubicBezTo>
                    <a:pt x="28" y="4"/>
                    <a:pt x="14" y="1"/>
                    <a:pt x="0" y="1"/>
                  </a:cubicBezTo>
                  <a:cubicBezTo>
                    <a:pt x="14" y="1"/>
                    <a:pt x="28" y="4"/>
                    <a:pt x="42" y="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7" name="Google Shape;1837;p145"/>
            <p:cNvSpPr/>
            <p:nvPr/>
          </p:nvSpPr>
          <p:spPr>
            <a:xfrm>
              <a:off x="2798745" y="1868022"/>
              <a:ext cx="52056" cy="110847"/>
            </a:xfrm>
            <a:custGeom>
              <a:rect b="b" l="l" r="r" t="t"/>
              <a:pathLst>
                <a:path extrusionOk="0" h="8164" w="3834">
                  <a:moveTo>
                    <a:pt x="1702" y="1"/>
                  </a:moveTo>
                  <a:cubicBezTo>
                    <a:pt x="1653" y="1"/>
                    <a:pt x="1488" y="106"/>
                    <a:pt x="1400" y="214"/>
                  </a:cubicBezTo>
                  <a:cubicBezTo>
                    <a:pt x="1390" y="232"/>
                    <a:pt x="1376" y="246"/>
                    <a:pt x="1369" y="263"/>
                  </a:cubicBezTo>
                  <a:cubicBezTo>
                    <a:pt x="1327" y="337"/>
                    <a:pt x="1278" y="356"/>
                    <a:pt x="1231" y="356"/>
                  </a:cubicBezTo>
                  <a:cubicBezTo>
                    <a:pt x="1200" y="356"/>
                    <a:pt x="1170" y="347"/>
                    <a:pt x="1145" y="340"/>
                  </a:cubicBezTo>
                  <a:cubicBezTo>
                    <a:pt x="1122" y="331"/>
                    <a:pt x="1098" y="327"/>
                    <a:pt x="1073" y="327"/>
                  </a:cubicBezTo>
                  <a:cubicBezTo>
                    <a:pt x="1040" y="327"/>
                    <a:pt x="1007" y="335"/>
                    <a:pt x="977" y="351"/>
                  </a:cubicBezTo>
                  <a:cubicBezTo>
                    <a:pt x="929" y="377"/>
                    <a:pt x="881" y="387"/>
                    <a:pt x="836" y="387"/>
                  </a:cubicBezTo>
                  <a:cubicBezTo>
                    <a:pt x="764" y="387"/>
                    <a:pt x="697" y="362"/>
                    <a:pt x="641" y="340"/>
                  </a:cubicBezTo>
                  <a:cubicBezTo>
                    <a:pt x="587" y="320"/>
                    <a:pt x="560" y="312"/>
                    <a:pt x="546" y="312"/>
                  </a:cubicBezTo>
                  <a:cubicBezTo>
                    <a:pt x="534" y="312"/>
                    <a:pt x="530" y="318"/>
                    <a:pt x="525" y="326"/>
                  </a:cubicBezTo>
                  <a:cubicBezTo>
                    <a:pt x="489" y="393"/>
                    <a:pt x="435" y="413"/>
                    <a:pt x="382" y="413"/>
                  </a:cubicBezTo>
                  <a:cubicBezTo>
                    <a:pt x="353" y="413"/>
                    <a:pt x="324" y="407"/>
                    <a:pt x="298" y="400"/>
                  </a:cubicBezTo>
                  <a:lnTo>
                    <a:pt x="270" y="393"/>
                  </a:lnTo>
                  <a:lnTo>
                    <a:pt x="245" y="386"/>
                  </a:lnTo>
                  <a:cubicBezTo>
                    <a:pt x="199" y="370"/>
                    <a:pt x="169" y="362"/>
                    <a:pt x="147" y="362"/>
                  </a:cubicBezTo>
                  <a:cubicBezTo>
                    <a:pt x="130" y="362"/>
                    <a:pt x="118" y="368"/>
                    <a:pt x="109" y="379"/>
                  </a:cubicBezTo>
                  <a:cubicBezTo>
                    <a:pt x="95" y="396"/>
                    <a:pt x="84" y="410"/>
                    <a:pt x="70" y="424"/>
                  </a:cubicBezTo>
                  <a:lnTo>
                    <a:pt x="53" y="438"/>
                  </a:lnTo>
                  <a:cubicBezTo>
                    <a:pt x="42" y="445"/>
                    <a:pt x="32" y="456"/>
                    <a:pt x="21" y="463"/>
                  </a:cubicBezTo>
                  <a:lnTo>
                    <a:pt x="11" y="470"/>
                  </a:lnTo>
                  <a:lnTo>
                    <a:pt x="0" y="473"/>
                  </a:lnTo>
                  <a:lnTo>
                    <a:pt x="18" y="491"/>
                  </a:lnTo>
                  <a:lnTo>
                    <a:pt x="35" y="512"/>
                  </a:lnTo>
                  <a:lnTo>
                    <a:pt x="49" y="529"/>
                  </a:lnTo>
                  <a:lnTo>
                    <a:pt x="67" y="550"/>
                  </a:lnTo>
                  <a:lnTo>
                    <a:pt x="77" y="564"/>
                  </a:lnTo>
                  <a:lnTo>
                    <a:pt x="95" y="585"/>
                  </a:lnTo>
                  <a:lnTo>
                    <a:pt x="105" y="599"/>
                  </a:lnTo>
                  <a:cubicBezTo>
                    <a:pt x="109" y="606"/>
                    <a:pt x="112" y="613"/>
                    <a:pt x="119" y="620"/>
                  </a:cubicBezTo>
                  <a:lnTo>
                    <a:pt x="126" y="634"/>
                  </a:lnTo>
                  <a:cubicBezTo>
                    <a:pt x="130" y="641"/>
                    <a:pt x="133" y="648"/>
                    <a:pt x="137" y="655"/>
                  </a:cubicBezTo>
                  <a:cubicBezTo>
                    <a:pt x="140" y="662"/>
                    <a:pt x="140" y="666"/>
                    <a:pt x="144" y="673"/>
                  </a:cubicBezTo>
                  <a:cubicBezTo>
                    <a:pt x="147" y="680"/>
                    <a:pt x="147" y="687"/>
                    <a:pt x="151" y="694"/>
                  </a:cubicBezTo>
                  <a:cubicBezTo>
                    <a:pt x="151" y="697"/>
                    <a:pt x="154" y="701"/>
                    <a:pt x="154" y="708"/>
                  </a:cubicBezTo>
                  <a:cubicBezTo>
                    <a:pt x="154" y="718"/>
                    <a:pt x="158" y="729"/>
                    <a:pt x="158" y="739"/>
                  </a:cubicBezTo>
                  <a:cubicBezTo>
                    <a:pt x="158" y="778"/>
                    <a:pt x="210" y="827"/>
                    <a:pt x="263" y="876"/>
                  </a:cubicBezTo>
                  <a:cubicBezTo>
                    <a:pt x="343" y="953"/>
                    <a:pt x="434" y="1037"/>
                    <a:pt x="434" y="1156"/>
                  </a:cubicBezTo>
                  <a:cubicBezTo>
                    <a:pt x="434" y="1201"/>
                    <a:pt x="487" y="1257"/>
                    <a:pt x="567" y="1299"/>
                  </a:cubicBezTo>
                  <a:cubicBezTo>
                    <a:pt x="634" y="1337"/>
                    <a:pt x="703" y="1353"/>
                    <a:pt x="746" y="1353"/>
                  </a:cubicBezTo>
                  <a:cubicBezTo>
                    <a:pt x="764" y="1353"/>
                    <a:pt x="777" y="1350"/>
                    <a:pt x="784" y="1345"/>
                  </a:cubicBezTo>
                  <a:cubicBezTo>
                    <a:pt x="848" y="1301"/>
                    <a:pt x="938" y="1267"/>
                    <a:pt x="1024" y="1267"/>
                  </a:cubicBezTo>
                  <a:cubicBezTo>
                    <a:pt x="1061" y="1267"/>
                    <a:pt x="1098" y="1274"/>
                    <a:pt x="1131" y="1289"/>
                  </a:cubicBezTo>
                  <a:cubicBezTo>
                    <a:pt x="1183" y="1313"/>
                    <a:pt x="1250" y="1366"/>
                    <a:pt x="1267" y="1492"/>
                  </a:cubicBezTo>
                  <a:cubicBezTo>
                    <a:pt x="1278" y="1569"/>
                    <a:pt x="1309" y="1642"/>
                    <a:pt x="1358" y="1702"/>
                  </a:cubicBezTo>
                  <a:cubicBezTo>
                    <a:pt x="1411" y="1762"/>
                    <a:pt x="1442" y="1839"/>
                    <a:pt x="1442" y="1919"/>
                  </a:cubicBezTo>
                  <a:cubicBezTo>
                    <a:pt x="1442" y="2063"/>
                    <a:pt x="1302" y="2087"/>
                    <a:pt x="1201" y="2105"/>
                  </a:cubicBezTo>
                  <a:cubicBezTo>
                    <a:pt x="1099" y="2122"/>
                    <a:pt x="1040" y="2136"/>
                    <a:pt x="1019" y="2185"/>
                  </a:cubicBezTo>
                  <a:cubicBezTo>
                    <a:pt x="1019" y="2189"/>
                    <a:pt x="1019" y="2192"/>
                    <a:pt x="1019" y="2196"/>
                  </a:cubicBezTo>
                  <a:cubicBezTo>
                    <a:pt x="1033" y="2245"/>
                    <a:pt x="1239" y="2364"/>
                    <a:pt x="1313" y="2406"/>
                  </a:cubicBezTo>
                  <a:cubicBezTo>
                    <a:pt x="1488" y="2507"/>
                    <a:pt x="1614" y="2581"/>
                    <a:pt x="1614" y="2679"/>
                  </a:cubicBezTo>
                  <a:cubicBezTo>
                    <a:pt x="1614" y="2738"/>
                    <a:pt x="1677" y="2822"/>
                    <a:pt x="1740" y="2903"/>
                  </a:cubicBezTo>
                  <a:cubicBezTo>
                    <a:pt x="1800" y="2976"/>
                    <a:pt x="1849" y="3057"/>
                    <a:pt x="1887" y="3141"/>
                  </a:cubicBezTo>
                  <a:cubicBezTo>
                    <a:pt x="1915" y="3207"/>
                    <a:pt x="1999" y="3295"/>
                    <a:pt x="2076" y="3379"/>
                  </a:cubicBezTo>
                  <a:cubicBezTo>
                    <a:pt x="2185" y="3491"/>
                    <a:pt x="2297" y="3606"/>
                    <a:pt x="2339" y="3732"/>
                  </a:cubicBezTo>
                  <a:cubicBezTo>
                    <a:pt x="2384" y="3859"/>
                    <a:pt x="2510" y="3936"/>
                    <a:pt x="2622" y="4013"/>
                  </a:cubicBezTo>
                  <a:cubicBezTo>
                    <a:pt x="2678" y="4044"/>
                    <a:pt x="2727" y="4083"/>
                    <a:pt x="2776" y="4125"/>
                  </a:cubicBezTo>
                  <a:cubicBezTo>
                    <a:pt x="2906" y="4254"/>
                    <a:pt x="2930" y="4534"/>
                    <a:pt x="2895" y="4737"/>
                  </a:cubicBezTo>
                  <a:cubicBezTo>
                    <a:pt x="2885" y="4804"/>
                    <a:pt x="2881" y="4874"/>
                    <a:pt x="2881" y="4944"/>
                  </a:cubicBezTo>
                  <a:cubicBezTo>
                    <a:pt x="2881" y="5003"/>
                    <a:pt x="2885" y="5063"/>
                    <a:pt x="2892" y="5122"/>
                  </a:cubicBezTo>
                  <a:lnTo>
                    <a:pt x="2892" y="5129"/>
                  </a:lnTo>
                  <a:cubicBezTo>
                    <a:pt x="2892" y="5140"/>
                    <a:pt x="2895" y="5150"/>
                    <a:pt x="2899" y="5161"/>
                  </a:cubicBezTo>
                  <a:cubicBezTo>
                    <a:pt x="2902" y="5196"/>
                    <a:pt x="2909" y="5227"/>
                    <a:pt x="2920" y="5262"/>
                  </a:cubicBezTo>
                  <a:cubicBezTo>
                    <a:pt x="2934" y="5318"/>
                    <a:pt x="2951" y="5374"/>
                    <a:pt x="2972" y="5430"/>
                  </a:cubicBezTo>
                  <a:lnTo>
                    <a:pt x="2972" y="5434"/>
                  </a:lnTo>
                  <a:cubicBezTo>
                    <a:pt x="2979" y="5448"/>
                    <a:pt x="2986" y="5462"/>
                    <a:pt x="2993" y="5476"/>
                  </a:cubicBezTo>
                  <a:lnTo>
                    <a:pt x="3000" y="5490"/>
                  </a:lnTo>
                  <a:cubicBezTo>
                    <a:pt x="3007" y="5500"/>
                    <a:pt x="3014" y="5514"/>
                    <a:pt x="3021" y="5525"/>
                  </a:cubicBezTo>
                  <a:lnTo>
                    <a:pt x="3028" y="5539"/>
                  </a:lnTo>
                  <a:cubicBezTo>
                    <a:pt x="3039" y="5556"/>
                    <a:pt x="3046" y="5570"/>
                    <a:pt x="3056" y="5588"/>
                  </a:cubicBezTo>
                  <a:cubicBezTo>
                    <a:pt x="3070" y="5602"/>
                    <a:pt x="3077" y="5619"/>
                    <a:pt x="3088" y="5637"/>
                  </a:cubicBezTo>
                  <a:cubicBezTo>
                    <a:pt x="3179" y="5819"/>
                    <a:pt x="3081" y="5956"/>
                    <a:pt x="2962" y="6057"/>
                  </a:cubicBezTo>
                  <a:lnTo>
                    <a:pt x="2948" y="6071"/>
                  </a:lnTo>
                  <a:cubicBezTo>
                    <a:pt x="2930" y="6082"/>
                    <a:pt x="2913" y="6096"/>
                    <a:pt x="2899" y="6110"/>
                  </a:cubicBezTo>
                  <a:cubicBezTo>
                    <a:pt x="2881" y="6120"/>
                    <a:pt x="2853" y="6141"/>
                    <a:pt x="2832" y="6155"/>
                  </a:cubicBezTo>
                  <a:cubicBezTo>
                    <a:pt x="2776" y="6190"/>
                    <a:pt x="2720" y="6236"/>
                    <a:pt x="2675" y="6285"/>
                  </a:cubicBezTo>
                  <a:cubicBezTo>
                    <a:pt x="2643" y="6327"/>
                    <a:pt x="2619" y="6372"/>
                    <a:pt x="2601" y="6418"/>
                  </a:cubicBezTo>
                  <a:cubicBezTo>
                    <a:pt x="2547" y="6545"/>
                    <a:pt x="2487" y="6645"/>
                    <a:pt x="2310" y="6645"/>
                  </a:cubicBezTo>
                  <a:cubicBezTo>
                    <a:pt x="2258" y="6645"/>
                    <a:pt x="2196" y="6636"/>
                    <a:pt x="2122" y="6617"/>
                  </a:cubicBezTo>
                  <a:cubicBezTo>
                    <a:pt x="2090" y="6610"/>
                    <a:pt x="2062" y="6607"/>
                    <a:pt x="2034" y="6603"/>
                  </a:cubicBezTo>
                  <a:lnTo>
                    <a:pt x="2034" y="6603"/>
                  </a:lnTo>
                  <a:cubicBezTo>
                    <a:pt x="2052" y="6656"/>
                    <a:pt x="2076" y="6705"/>
                    <a:pt x="2108" y="6754"/>
                  </a:cubicBezTo>
                  <a:cubicBezTo>
                    <a:pt x="2174" y="6873"/>
                    <a:pt x="2237" y="6985"/>
                    <a:pt x="2195" y="7069"/>
                  </a:cubicBezTo>
                  <a:cubicBezTo>
                    <a:pt x="2167" y="7126"/>
                    <a:pt x="2109" y="7145"/>
                    <a:pt x="2037" y="7145"/>
                  </a:cubicBezTo>
                  <a:cubicBezTo>
                    <a:pt x="1959" y="7145"/>
                    <a:pt x="1863" y="7122"/>
                    <a:pt x="1768" y="7100"/>
                  </a:cubicBezTo>
                  <a:cubicBezTo>
                    <a:pt x="1705" y="7083"/>
                    <a:pt x="1642" y="7072"/>
                    <a:pt x="1575" y="7065"/>
                  </a:cubicBezTo>
                  <a:cubicBezTo>
                    <a:pt x="1575" y="7069"/>
                    <a:pt x="1575" y="7072"/>
                    <a:pt x="1572" y="7076"/>
                  </a:cubicBezTo>
                  <a:lnTo>
                    <a:pt x="1572" y="7079"/>
                  </a:lnTo>
                  <a:lnTo>
                    <a:pt x="1572" y="7090"/>
                  </a:lnTo>
                  <a:lnTo>
                    <a:pt x="1568" y="7093"/>
                  </a:lnTo>
                  <a:lnTo>
                    <a:pt x="1565" y="7100"/>
                  </a:lnTo>
                  <a:lnTo>
                    <a:pt x="1561" y="7107"/>
                  </a:lnTo>
                  <a:lnTo>
                    <a:pt x="1558" y="7114"/>
                  </a:lnTo>
                  <a:lnTo>
                    <a:pt x="1554" y="7121"/>
                  </a:lnTo>
                  <a:lnTo>
                    <a:pt x="1547" y="7128"/>
                  </a:lnTo>
                  <a:lnTo>
                    <a:pt x="1544" y="7135"/>
                  </a:lnTo>
                  <a:lnTo>
                    <a:pt x="1537" y="7146"/>
                  </a:lnTo>
                  <a:lnTo>
                    <a:pt x="1530" y="7153"/>
                  </a:lnTo>
                  <a:lnTo>
                    <a:pt x="1523" y="7160"/>
                  </a:lnTo>
                  <a:lnTo>
                    <a:pt x="1516" y="7170"/>
                  </a:lnTo>
                  <a:lnTo>
                    <a:pt x="1505" y="7177"/>
                  </a:lnTo>
                  <a:lnTo>
                    <a:pt x="1495" y="7184"/>
                  </a:lnTo>
                  <a:lnTo>
                    <a:pt x="1481" y="7198"/>
                  </a:lnTo>
                  <a:lnTo>
                    <a:pt x="1467" y="7209"/>
                  </a:lnTo>
                  <a:lnTo>
                    <a:pt x="1449" y="7223"/>
                  </a:lnTo>
                  <a:lnTo>
                    <a:pt x="1439" y="7230"/>
                  </a:lnTo>
                  <a:lnTo>
                    <a:pt x="1421" y="7240"/>
                  </a:lnTo>
                  <a:lnTo>
                    <a:pt x="1407" y="7251"/>
                  </a:lnTo>
                  <a:lnTo>
                    <a:pt x="1390" y="7261"/>
                  </a:lnTo>
                  <a:lnTo>
                    <a:pt x="1372" y="7272"/>
                  </a:lnTo>
                  <a:lnTo>
                    <a:pt x="1355" y="7282"/>
                  </a:lnTo>
                  <a:lnTo>
                    <a:pt x="1337" y="7293"/>
                  </a:lnTo>
                  <a:lnTo>
                    <a:pt x="1316" y="7307"/>
                  </a:lnTo>
                  <a:lnTo>
                    <a:pt x="1295" y="7317"/>
                  </a:lnTo>
                  <a:lnTo>
                    <a:pt x="1288" y="7321"/>
                  </a:lnTo>
                  <a:cubicBezTo>
                    <a:pt x="1327" y="7352"/>
                    <a:pt x="1365" y="7377"/>
                    <a:pt x="1407" y="7401"/>
                  </a:cubicBezTo>
                  <a:lnTo>
                    <a:pt x="1456" y="7429"/>
                  </a:lnTo>
                  <a:cubicBezTo>
                    <a:pt x="1488" y="7450"/>
                    <a:pt x="1509" y="7478"/>
                    <a:pt x="1516" y="7513"/>
                  </a:cubicBezTo>
                  <a:cubicBezTo>
                    <a:pt x="1530" y="7576"/>
                    <a:pt x="1491" y="7632"/>
                    <a:pt x="1442" y="7695"/>
                  </a:cubicBezTo>
                  <a:cubicBezTo>
                    <a:pt x="1390" y="7769"/>
                    <a:pt x="1330" y="7853"/>
                    <a:pt x="1334" y="7962"/>
                  </a:cubicBezTo>
                  <a:cubicBezTo>
                    <a:pt x="1337" y="8081"/>
                    <a:pt x="1386" y="8147"/>
                    <a:pt x="1435" y="8161"/>
                  </a:cubicBezTo>
                  <a:cubicBezTo>
                    <a:pt x="1440" y="8163"/>
                    <a:pt x="1445" y="8164"/>
                    <a:pt x="1450" y="8164"/>
                  </a:cubicBezTo>
                  <a:cubicBezTo>
                    <a:pt x="1463" y="8164"/>
                    <a:pt x="1478" y="8157"/>
                    <a:pt x="1488" y="8144"/>
                  </a:cubicBezTo>
                  <a:cubicBezTo>
                    <a:pt x="1565" y="8032"/>
                    <a:pt x="1873" y="7786"/>
                    <a:pt x="2013" y="7741"/>
                  </a:cubicBezTo>
                  <a:cubicBezTo>
                    <a:pt x="2024" y="7737"/>
                    <a:pt x="2027" y="7734"/>
                    <a:pt x="2031" y="7681"/>
                  </a:cubicBezTo>
                  <a:cubicBezTo>
                    <a:pt x="2024" y="7636"/>
                    <a:pt x="2038" y="7590"/>
                    <a:pt x="2069" y="7555"/>
                  </a:cubicBezTo>
                  <a:cubicBezTo>
                    <a:pt x="2092" y="7538"/>
                    <a:pt x="2120" y="7526"/>
                    <a:pt x="2149" y="7526"/>
                  </a:cubicBezTo>
                  <a:cubicBezTo>
                    <a:pt x="2155" y="7526"/>
                    <a:pt x="2161" y="7526"/>
                    <a:pt x="2167" y="7527"/>
                  </a:cubicBezTo>
                  <a:cubicBezTo>
                    <a:pt x="2185" y="7527"/>
                    <a:pt x="2192" y="7524"/>
                    <a:pt x="2209" y="7422"/>
                  </a:cubicBezTo>
                  <a:cubicBezTo>
                    <a:pt x="2213" y="7370"/>
                    <a:pt x="2230" y="7317"/>
                    <a:pt x="2251" y="7268"/>
                  </a:cubicBezTo>
                  <a:cubicBezTo>
                    <a:pt x="2299" y="7183"/>
                    <a:pt x="2364" y="7164"/>
                    <a:pt x="2441" y="7164"/>
                  </a:cubicBezTo>
                  <a:cubicBezTo>
                    <a:pt x="2472" y="7164"/>
                    <a:pt x="2504" y="7167"/>
                    <a:pt x="2538" y="7170"/>
                  </a:cubicBezTo>
                  <a:cubicBezTo>
                    <a:pt x="2573" y="7174"/>
                    <a:pt x="2608" y="7177"/>
                    <a:pt x="2654" y="7177"/>
                  </a:cubicBezTo>
                  <a:lnTo>
                    <a:pt x="2661" y="7177"/>
                  </a:lnTo>
                  <a:cubicBezTo>
                    <a:pt x="2822" y="7177"/>
                    <a:pt x="3070" y="7020"/>
                    <a:pt x="3308" y="6866"/>
                  </a:cubicBezTo>
                  <a:lnTo>
                    <a:pt x="3357" y="6834"/>
                  </a:lnTo>
                  <a:cubicBezTo>
                    <a:pt x="3616" y="6666"/>
                    <a:pt x="3655" y="6642"/>
                    <a:pt x="3757" y="6148"/>
                  </a:cubicBezTo>
                  <a:cubicBezTo>
                    <a:pt x="3834" y="5787"/>
                    <a:pt x="3732" y="5364"/>
                    <a:pt x="3669" y="5112"/>
                  </a:cubicBezTo>
                  <a:cubicBezTo>
                    <a:pt x="3648" y="5038"/>
                    <a:pt x="3634" y="4965"/>
                    <a:pt x="3627" y="4891"/>
                  </a:cubicBezTo>
                  <a:cubicBezTo>
                    <a:pt x="3620" y="4751"/>
                    <a:pt x="3284" y="4135"/>
                    <a:pt x="3175" y="4097"/>
                  </a:cubicBezTo>
                  <a:cubicBezTo>
                    <a:pt x="3067" y="4097"/>
                    <a:pt x="2846" y="3922"/>
                    <a:pt x="2346" y="3431"/>
                  </a:cubicBezTo>
                  <a:cubicBezTo>
                    <a:pt x="2304" y="3386"/>
                    <a:pt x="2269" y="3354"/>
                    <a:pt x="2251" y="3337"/>
                  </a:cubicBezTo>
                  <a:cubicBezTo>
                    <a:pt x="2195" y="3281"/>
                    <a:pt x="2157" y="3211"/>
                    <a:pt x="2136" y="3134"/>
                  </a:cubicBezTo>
                  <a:cubicBezTo>
                    <a:pt x="2115" y="3050"/>
                    <a:pt x="2073" y="2976"/>
                    <a:pt x="2010" y="2917"/>
                  </a:cubicBezTo>
                  <a:cubicBezTo>
                    <a:pt x="1807" y="2749"/>
                    <a:pt x="1814" y="2332"/>
                    <a:pt x="1849" y="2115"/>
                  </a:cubicBezTo>
                  <a:cubicBezTo>
                    <a:pt x="1877" y="1954"/>
                    <a:pt x="2003" y="1863"/>
                    <a:pt x="2104" y="1790"/>
                  </a:cubicBezTo>
                  <a:cubicBezTo>
                    <a:pt x="2178" y="1737"/>
                    <a:pt x="2237" y="1695"/>
                    <a:pt x="2237" y="1649"/>
                  </a:cubicBezTo>
                  <a:cubicBezTo>
                    <a:pt x="2230" y="1509"/>
                    <a:pt x="2255" y="1408"/>
                    <a:pt x="2314" y="1341"/>
                  </a:cubicBezTo>
                  <a:cubicBezTo>
                    <a:pt x="2367" y="1289"/>
                    <a:pt x="2437" y="1257"/>
                    <a:pt x="2507" y="1257"/>
                  </a:cubicBezTo>
                  <a:cubicBezTo>
                    <a:pt x="2654" y="1250"/>
                    <a:pt x="2808" y="1128"/>
                    <a:pt x="2885" y="1005"/>
                  </a:cubicBezTo>
                  <a:lnTo>
                    <a:pt x="2892" y="995"/>
                  </a:lnTo>
                  <a:lnTo>
                    <a:pt x="2878" y="988"/>
                  </a:lnTo>
                  <a:lnTo>
                    <a:pt x="2874" y="981"/>
                  </a:lnTo>
                  <a:lnTo>
                    <a:pt x="2857" y="981"/>
                  </a:lnTo>
                  <a:cubicBezTo>
                    <a:pt x="2727" y="956"/>
                    <a:pt x="2426" y="767"/>
                    <a:pt x="2314" y="613"/>
                  </a:cubicBezTo>
                  <a:lnTo>
                    <a:pt x="2304" y="596"/>
                  </a:lnTo>
                  <a:lnTo>
                    <a:pt x="2304" y="592"/>
                  </a:lnTo>
                  <a:lnTo>
                    <a:pt x="2297" y="578"/>
                  </a:lnTo>
                  <a:lnTo>
                    <a:pt x="2293" y="571"/>
                  </a:lnTo>
                  <a:lnTo>
                    <a:pt x="2286" y="561"/>
                  </a:lnTo>
                  <a:cubicBezTo>
                    <a:pt x="2286" y="557"/>
                    <a:pt x="2286" y="554"/>
                    <a:pt x="2286" y="550"/>
                  </a:cubicBezTo>
                  <a:cubicBezTo>
                    <a:pt x="2283" y="550"/>
                    <a:pt x="2283" y="547"/>
                    <a:pt x="2283" y="543"/>
                  </a:cubicBezTo>
                  <a:cubicBezTo>
                    <a:pt x="2279" y="540"/>
                    <a:pt x="2283" y="536"/>
                    <a:pt x="2283" y="533"/>
                  </a:cubicBezTo>
                  <a:lnTo>
                    <a:pt x="2283" y="526"/>
                  </a:lnTo>
                  <a:cubicBezTo>
                    <a:pt x="2283" y="522"/>
                    <a:pt x="2283" y="515"/>
                    <a:pt x="2283" y="512"/>
                  </a:cubicBezTo>
                  <a:cubicBezTo>
                    <a:pt x="2286" y="470"/>
                    <a:pt x="2293" y="431"/>
                    <a:pt x="2311" y="393"/>
                  </a:cubicBezTo>
                  <a:cubicBezTo>
                    <a:pt x="2325" y="358"/>
                    <a:pt x="2342" y="316"/>
                    <a:pt x="2332" y="302"/>
                  </a:cubicBezTo>
                  <a:cubicBezTo>
                    <a:pt x="2332" y="295"/>
                    <a:pt x="2307" y="267"/>
                    <a:pt x="2188" y="253"/>
                  </a:cubicBezTo>
                  <a:cubicBezTo>
                    <a:pt x="1873" y="214"/>
                    <a:pt x="1782" y="102"/>
                    <a:pt x="1723" y="29"/>
                  </a:cubicBezTo>
                  <a:cubicBezTo>
                    <a:pt x="1716" y="18"/>
                    <a:pt x="1709" y="11"/>
                    <a:pt x="170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8" name="Google Shape;1838;p145"/>
            <p:cNvSpPr/>
            <p:nvPr/>
          </p:nvSpPr>
          <p:spPr>
            <a:xfrm>
              <a:off x="2799356" y="1936670"/>
              <a:ext cx="40800" cy="29477"/>
            </a:xfrm>
            <a:custGeom>
              <a:rect b="b" l="l" r="r" t="t"/>
              <a:pathLst>
                <a:path extrusionOk="0" h="2171" w="3005">
                  <a:moveTo>
                    <a:pt x="2207" y="1"/>
                  </a:moveTo>
                  <a:cubicBezTo>
                    <a:pt x="2164" y="1"/>
                    <a:pt x="2125" y="8"/>
                    <a:pt x="2101" y="24"/>
                  </a:cubicBezTo>
                  <a:cubicBezTo>
                    <a:pt x="2080" y="38"/>
                    <a:pt x="2070" y="59"/>
                    <a:pt x="2073" y="84"/>
                  </a:cubicBezTo>
                  <a:cubicBezTo>
                    <a:pt x="2077" y="182"/>
                    <a:pt x="2028" y="273"/>
                    <a:pt x="1940" y="322"/>
                  </a:cubicBezTo>
                  <a:cubicBezTo>
                    <a:pt x="1930" y="325"/>
                    <a:pt x="1919" y="329"/>
                    <a:pt x="1905" y="332"/>
                  </a:cubicBezTo>
                  <a:lnTo>
                    <a:pt x="1898" y="332"/>
                  </a:lnTo>
                  <a:cubicBezTo>
                    <a:pt x="1891" y="336"/>
                    <a:pt x="1884" y="336"/>
                    <a:pt x="1877" y="336"/>
                  </a:cubicBezTo>
                  <a:lnTo>
                    <a:pt x="1867" y="336"/>
                  </a:lnTo>
                  <a:cubicBezTo>
                    <a:pt x="1860" y="336"/>
                    <a:pt x="1849" y="332"/>
                    <a:pt x="1839" y="329"/>
                  </a:cubicBezTo>
                  <a:cubicBezTo>
                    <a:pt x="1828" y="325"/>
                    <a:pt x="1818" y="322"/>
                    <a:pt x="1811" y="315"/>
                  </a:cubicBezTo>
                  <a:cubicBezTo>
                    <a:pt x="1800" y="304"/>
                    <a:pt x="1790" y="290"/>
                    <a:pt x="1783" y="273"/>
                  </a:cubicBezTo>
                  <a:lnTo>
                    <a:pt x="1783" y="269"/>
                  </a:lnTo>
                  <a:cubicBezTo>
                    <a:pt x="1783" y="262"/>
                    <a:pt x="1779" y="255"/>
                    <a:pt x="1779" y="248"/>
                  </a:cubicBezTo>
                  <a:lnTo>
                    <a:pt x="1779" y="245"/>
                  </a:lnTo>
                  <a:cubicBezTo>
                    <a:pt x="1779" y="238"/>
                    <a:pt x="1779" y="227"/>
                    <a:pt x="1779" y="220"/>
                  </a:cubicBezTo>
                  <a:cubicBezTo>
                    <a:pt x="1762" y="213"/>
                    <a:pt x="1741" y="206"/>
                    <a:pt x="1720" y="199"/>
                  </a:cubicBezTo>
                  <a:cubicBezTo>
                    <a:pt x="1688" y="185"/>
                    <a:pt x="1657" y="175"/>
                    <a:pt x="1625" y="157"/>
                  </a:cubicBezTo>
                  <a:lnTo>
                    <a:pt x="1622" y="161"/>
                  </a:lnTo>
                  <a:lnTo>
                    <a:pt x="1593" y="140"/>
                  </a:lnTo>
                  <a:cubicBezTo>
                    <a:pt x="1579" y="133"/>
                    <a:pt x="1569" y="126"/>
                    <a:pt x="1555" y="115"/>
                  </a:cubicBezTo>
                  <a:lnTo>
                    <a:pt x="1513" y="87"/>
                  </a:lnTo>
                  <a:lnTo>
                    <a:pt x="1516" y="84"/>
                  </a:lnTo>
                  <a:cubicBezTo>
                    <a:pt x="1509" y="77"/>
                    <a:pt x="1502" y="66"/>
                    <a:pt x="1495" y="59"/>
                  </a:cubicBezTo>
                  <a:cubicBezTo>
                    <a:pt x="1476" y="36"/>
                    <a:pt x="1433" y="28"/>
                    <a:pt x="1380" y="28"/>
                  </a:cubicBezTo>
                  <a:cubicBezTo>
                    <a:pt x="1315" y="28"/>
                    <a:pt x="1235" y="39"/>
                    <a:pt x="1166" y="49"/>
                  </a:cubicBezTo>
                  <a:cubicBezTo>
                    <a:pt x="1107" y="59"/>
                    <a:pt x="1047" y="66"/>
                    <a:pt x="988" y="70"/>
                  </a:cubicBezTo>
                  <a:cubicBezTo>
                    <a:pt x="965" y="73"/>
                    <a:pt x="943" y="75"/>
                    <a:pt x="920" y="75"/>
                  </a:cubicBezTo>
                  <a:cubicBezTo>
                    <a:pt x="871" y="75"/>
                    <a:pt x="823" y="68"/>
                    <a:pt x="778" y="56"/>
                  </a:cubicBezTo>
                  <a:cubicBezTo>
                    <a:pt x="755" y="48"/>
                    <a:pt x="729" y="45"/>
                    <a:pt x="702" y="45"/>
                  </a:cubicBezTo>
                  <a:cubicBezTo>
                    <a:pt x="529" y="45"/>
                    <a:pt x="277" y="191"/>
                    <a:pt x="102" y="406"/>
                  </a:cubicBezTo>
                  <a:cubicBezTo>
                    <a:pt x="1" y="528"/>
                    <a:pt x="22" y="556"/>
                    <a:pt x="64" y="626"/>
                  </a:cubicBezTo>
                  <a:cubicBezTo>
                    <a:pt x="113" y="693"/>
                    <a:pt x="137" y="773"/>
                    <a:pt x="141" y="854"/>
                  </a:cubicBezTo>
                  <a:cubicBezTo>
                    <a:pt x="137" y="921"/>
                    <a:pt x="155" y="984"/>
                    <a:pt x="186" y="1040"/>
                  </a:cubicBezTo>
                  <a:lnTo>
                    <a:pt x="197" y="1061"/>
                  </a:lnTo>
                  <a:lnTo>
                    <a:pt x="200" y="1071"/>
                  </a:lnTo>
                  <a:lnTo>
                    <a:pt x="207" y="1085"/>
                  </a:lnTo>
                  <a:lnTo>
                    <a:pt x="211" y="1096"/>
                  </a:lnTo>
                  <a:cubicBezTo>
                    <a:pt x="211" y="1099"/>
                    <a:pt x="218" y="1106"/>
                    <a:pt x="218" y="1110"/>
                  </a:cubicBezTo>
                  <a:cubicBezTo>
                    <a:pt x="221" y="1117"/>
                    <a:pt x="218" y="1120"/>
                    <a:pt x="221" y="1124"/>
                  </a:cubicBezTo>
                  <a:cubicBezTo>
                    <a:pt x="225" y="1127"/>
                    <a:pt x="225" y="1134"/>
                    <a:pt x="225" y="1138"/>
                  </a:cubicBezTo>
                  <a:cubicBezTo>
                    <a:pt x="228" y="1145"/>
                    <a:pt x="225" y="1148"/>
                    <a:pt x="225" y="1152"/>
                  </a:cubicBezTo>
                  <a:lnTo>
                    <a:pt x="225" y="1169"/>
                  </a:lnTo>
                  <a:lnTo>
                    <a:pt x="225" y="1183"/>
                  </a:lnTo>
                  <a:lnTo>
                    <a:pt x="225" y="1204"/>
                  </a:lnTo>
                  <a:lnTo>
                    <a:pt x="225" y="1218"/>
                  </a:lnTo>
                  <a:cubicBezTo>
                    <a:pt x="225" y="1222"/>
                    <a:pt x="221" y="1232"/>
                    <a:pt x="221" y="1243"/>
                  </a:cubicBezTo>
                  <a:cubicBezTo>
                    <a:pt x="218" y="1250"/>
                    <a:pt x="221" y="1253"/>
                    <a:pt x="218" y="1257"/>
                  </a:cubicBezTo>
                  <a:lnTo>
                    <a:pt x="218" y="1260"/>
                  </a:lnTo>
                  <a:cubicBezTo>
                    <a:pt x="354" y="1355"/>
                    <a:pt x="351" y="1526"/>
                    <a:pt x="347" y="1656"/>
                  </a:cubicBezTo>
                  <a:cubicBezTo>
                    <a:pt x="347" y="1694"/>
                    <a:pt x="347" y="1736"/>
                    <a:pt x="351" y="1775"/>
                  </a:cubicBezTo>
                  <a:cubicBezTo>
                    <a:pt x="354" y="1796"/>
                    <a:pt x="361" y="1799"/>
                    <a:pt x="361" y="1803"/>
                  </a:cubicBezTo>
                  <a:cubicBezTo>
                    <a:pt x="370" y="1808"/>
                    <a:pt x="383" y="1810"/>
                    <a:pt x="399" y="1810"/>
                  </a:cubicBezTo>
                  <a:cubicBezTo>
                    <a:pt x="436" y="1810"/>
                    <a:pt x="486" y="1800"/>
                    <a:pt x="522" y="1792"/>
                  </a:cubicBezTo>
                  <a:cubicBezTo>
                    <a:pt x="554" y="1785"/>
                    <a:pt x="589" y="1782"/>
                    <a:pt x="620" y="1778"/>
                  </a:cubicBezTo>
                  <a:cubicBezTo>
                    <a:pt x="626" y="1777"/>
                    <a:pt x="632" y="1776"/>
                    <a:pt x="638" y="1776"/>
                  </a:cubicBezTo>
                  <a:cubicBezTo>
                    <a:pt x="667" y="1776"/>
                    <a:pt x="694" y="1790"/>
                    <a:pt x="711" y="1810"/>
                  </a:cubicBezTo>
                  <a:cubicBezTo>
                    <a:pt x="743" y="1855"/>
                    <a:pt x="725" y="1904"/>
                    <a:pt x="711" y="1953"/>
                  </a:cubicBezTo>
                  <a:cubicBezTo>
                    <a:pt x="690" y="2013"/>
                    <a:pt x="676" y="2062"/>
                    <a:pt x="701" y="2090"/>
                  </a:cubicBezTo>
                  <a:cubicBezTo>
                    <a:pt x="711" y="2100"/>
                    <a:pt x="727" y="2104"/>
                    <a:pt x="746" y="2104"/>
                  </a:cubicBezTo>
                  <a:cubicBezTo>
                    <a:pt x="780" y="2104"/>
                    <a:pt x="825" y="2092"/>
                    <a:pt x="865" y="2083"/>
                  </a:cubicBezTo>
                  <a:cubicBezTo>
                    <a:pt x="911" y="2069"/>
                    <a:pt x="956" y="2062"/>
                    <a:pt x="1005" y="2058"/>
                  </a:cubicBezTo>
                  <a:cubicBezTo>
                    <a:pt x="1008" y="2058"/>
                    <a:pt x="1011" y="2058"/>
                    <a:pt x="1014" y="2058"/>
                  </a:cubicBezTo>
                  <a:cubicBezTo>
                    <a:pt x="1073" y="2058"/>
                    <a:pt x="1126" y="2092"/>
                    <a:pt x="1149" y="2146"/>
                  </a:cubicBezTo>
                  <a:cubicBezTo>
                    <a:pt x="1152" y="2156"/>
                    <a:pt x="1156" y="2163"/>
                    <a:pt x="1159" y="2170"/>
                  </a:cubicBezTo>
                  <a:lnTo>
                    <a:pt x="1170" y="2167"/>
                  </a:lnTo>
                  <a:lnTo>
                    <a:pt x="1201" y="2149"/>
                  </a:lnTo>
                  <a:lnTo>
                    <a:pt x="1219" y="2139"/>
                  </a:lnTo>
                  <a:lnTo>
                    <a:pt x="1240" y="2128"/>
                  </a:lnTo>
                  <a:lnTo>
                    <a:pt x="1254" y="2118"/>
                  </a:lnTo>
                  <a:lnTo>
                    <a:pt x="1271" y="2107"/>
                  </a:lnTo>
                  <a:lnTo>
                    <a:pt x="1285" y="2100"/>
                  </a:lnTo>
                  <a:lnTo>
                    <a:pt x="1299" y="2090"/>
                  </a:lnTo>
                  <a:lnTo>
                    <a:pt x="1310" y="2083"/>
                  </a:lnTo>
                  <a:lnTo>
                    <a:pt x="1324" y="2076"/>
                  </a:lnTo>
                  <a:lnTo>
                    <a:pt x="1334" y="2069"/>
                  </a:lnTo>
                  <a:lnTo>
                    <a:pt x="1345" y="2058"/>
                  </a:lnTo>
                  <a:lnTo>
                    <a:pt x="1352" y="2051"/>
                  </a:lnTo>
                  <a:lnTo>
                    <a:pt x="1362" y="2044"/>
                  </a:lnTo>
                  <a:lnTo>
                    <a:pt x="1369" y="2041"/>
                  </a:lnTo>
                  <a:lnTo>
                    <a:pt x="1376" y="2034"/>
                  </a:lnTo>
                  <a:lnTo>
                    <a:pt x="1380" y="2030"/>
                  </a:lnTo>
                  <a:lnTo>
                    <a:pt x="1387" y="2023"/>
                  </a:lnTo>
                  <a:lnTo>
                    <a:pt x="1390" y="2020"/>
                  </a:lnTo>
                  <a:lnTo>
                    <a:pt x="1397" y="2013"/>
                  </a:lnTo>
                  <a:lnTo>
                    <a:pt x="1401" y="2006"/>
                  </a:lnTo>
                  <a:lnTo>
                    <a:pt x="1404" y="2002"/>
                  </a:lnTo>
                  <a:lnTo>
                    <a:pt x="1404" y="1999"/>
                  </a:lnTo>
                  <a:lnTo>
                    <a:pt x="1404" y="1995"/>
                  </a:lnTo>
                  <a:cubicBezTo>
                    <a:pt x="1404" y="1967"/>
                    <a:pt x="1418" y="1939"/>
                    <a:pt x="1439" y="1922"/>
                  </a:cubicBezTo>
                  <a:cubicBezTo>
                    <a:pt x="1464" y="1903"/>
                    <a:pt x="1496" y="1895"/>
                    <a:pt x="1536" y="1895"/>
                  </a:cubicBezTo>
                  <a:cubicBezTo>
                    <a:pt x="1591" y="1895"/>
                    <a:pt x="1663" y="1910"/>
                    <a:pt x="1758" y="1932"/>
                  </a:cubicBezTo>
                  <a:cubicBezTo>
                    <a:pt x="1821" y="1946"/>
                    <a:pt x="1936" y="1975"/>
                    <a:pt x="1998" y="1975"/>
                  </a:cubicBezTo>
                  <a:cubicBezTo>
                    <a:pt x="2015" y="1975"/>
                    <a:pt x="2028" y="1973"/>
                    <a:pt x="2035" y="1967"/>
                  </a:cubicBezTo>
                  <a:cubicBezTo>
                    <a:pt x="2042" y="1939"/>
                    <a:pt x="1982" y="1834"/>
                    <a:pt x="1947" y="1778"/>
                  </a:cubicBezTo>
                  <a:cubicBezTo>
                    <a:pt x="1881" y="1656"/>
                    <a:pt x="1821" y="1554"/>
                    <a:pt x="1877" y="1481"/>
                  </a:cubicBezTo>
                  <a:cubicBezTo>
                    <a:pt x="1904" y="1445"/>
                    <a:pt x="1946" y="1433"/>
                    <a:pt x="1992" y="1433"/>
                  </a:cubicBezTo>
                  <a:cubicBezTo>
                    <a:pt x="2030" y="1433"/>
                    <a:pt x="2071" y="1441"/>
                    <a:pt x="2108" y="1449"/>
                  </a:cubicBezTo>
                  <a:cubicBezTo>
                    <a:pt x="2175" y="1466"/>
                    <a:pt x="2226" y="1474"/>
                    <a:pt x="2265" y="1474"/>
                  </a:cubicBezTo>
                  <a:cubicBezTo>
                    <a:pt x="2372" y="1474"/>
                    <a:pt x="2395" y="1416"/>
                    <a:pt x="2434" y="1327"/>
                  </a:cubicBezTo>
                  <a:cubicBezTo>
                    <a:pt x="2458" y="1267"/>
                    <a:pt x="2486" y="1211"/>
                    <a:pt x="2525" y="1162"/>
                  </a:cubicBezTo>
                  <a:cubicBezTo>
                    <a:pt x="2581" y="1103"/>
                    <a:pt x="2644" y="1050"/>
                    <a:pt x="2710" y="1005"/>
                  </a:cubicBezTo>
                  <a:cubicBezTo>
                    <a:pt x="2917" y="854"/>
                    <a:pt x="3004" y="770"/>
                    <a:pt x="2903" y="616"/>
                  </a:cubicBezTo>
                  <a:cubicBezTo>
                    <a:pt x="2885" y="591"/>
                    <a:pt x="2871" y="563"/>
                    <a:pt x="2857" y="539"/>
                  </a:cubicBezTo>
                  <a:cubicBezTo>
                    <a:pt x="2770" y="378"/>
                    <a:pt x="2717" y="196"/>
                    <a:pt x="2707" y="14"/>
                  </a:cubicBezTo>
                  <a:lnTo>
                    <a:pt x="2703" y="14"/>
                  </a:lnTo>
                  <a:cubicBezTo>
                    <a:pt x="2686" y="14"/>
                    <a:pt x="2672" y="17"/>
                    <a:pt x="2658" y="24"/>
                  </a:cubicBezTo>
                  <a:cubicBezTo>
                    <a:pt x="2644" y="28"/>
                    <a:pt x="2630" y="31"/>
                    <a:pt x="2616" y="35"/>
                  </a:cubicBezTo>
                  <a:lnTo>
                    <a:pt x="2605" y="38"/>
                  </a:lnTo>
                  <a:cubicBezTo>
                    <a:pt x="2591" y="42"/>
                    <a:pt x="2577" y="45"/>
                    <a:pt x="2563" y="45"/>
                  </a:cubicBezTo>
                  <a:lnTo>
                    <a:pt x="2556" y="45"/>
                  </a:lnTo>
                  <a:cubicBezTo>
                    <a:pt x="2546" y="45"/>
                    <a:pt x="2532" y="49"/>
                    <a:pt x="2521" y="49"/>
                  </a:cubicBezTo>
                  <a:lnTo>
                    <a:pt x="2465" y="49"/>
                  </a:lnTo>
                  <a:cubicBezTo>
                    <a:pt x="2455" y="49"/>
                    <a:pt x="2444" y="49"/>
                    <a:pt x="2434" y="45"/>
                  </a:cubicBezTo>
                  <a:lnTo>
                    <a:pt x="2427" y="45"/>
                  </a:lnTo>
                  <a:cubicBezTo>
                    <a:pt x="2416" y="45"/>
                    <a:pt x="2406" y="42"/>
                    <a:pt x="2395" y="38"/>
                  </a:cubicBezTo>
                  <a:lnTo>
                    <a:pt x="2388" y="38"/>
                  </a:lnTo>
                  <a:cubicBezTo>
                    <a:pt x="2378" y="35"/>
                    <a:pt x="2367" y="31"/>
                    <a:pt x="2357" y="28"/>
                  </a:cubicBezTo>
                  <a:cubicBezTo>
                    <a:pt x="2313" y="11"/>
                    <a:pt x="2258" y="1"/>
                    <a:pt x="220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9" name="Google Shape;1839;p145"/>
            <p:cNvSpPr/>
            <p:nvPr/>
          </p:nvSpPr>
          <p:spPr>
            <a:xfrm>
              <a:off x="2816708" y="1965033"/>
              <a:ext cx="204" cy="163"/>
            </a:xfrm>
            <a:custGeom>
              <a:rect b="b" l="l" r="r" t="t"/>
              <a:pathLst>
                <a:path extrusionOk="0" h="12" w="15">
                  <a:moveTo>
                    <a:pt x="14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0" name="Google Shape;1840;p145"/>
            <p:cNvSpPr/>
            <p:nvPr/>
          </p:nvSpPr>
          <p:spPr>
            <a:xfrm>
              <a:off x="2815798" y="1965563"/>
              <a:ext cx="299" cy="149"/>
            </a:xfrm>
            <a:custGeom>
              <a:rect b="b" l="l" r="r" t="t"/>
              <a:pathLst>
                <a:path extrusionOk="0" h="11" w="22">
                  <a:moveTo>
                    <a:pt x="22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1" name="Google Shape;1841;p145"/>
            <p:cNvSpPr/>
            <p:nvPr/>
          </p:nvSpPr>
          <p:spPr>
            <a:xfrm>
              <a:off x="2817033" y="1964802"/>
              <a:ext cx="204" cy="149"/>
            </a:xfrm>
            <a:custGeom>
              <a:rect b="b" l="l" r="r" t="t"/>
              <a:pathLst>
                <a:path extrusionOk="0" h="11" w="15">
                  <a:moveTo>
                    <a:pt x="15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2" name="Google Shape;1842;p145"/>
            <p:cNvSpPr/>
            <p:nvPr/>
          </p:nvSpPr>
          <p:spPr>
            <a:xfrm>
              <a:off x="2815133" y="1965848"/>
              <a:ext cx="448" cy="204"/>
            </a:xfrm>
            <a:custGeom>
              <a:rect b="b" l="l" r="r" t="t"/>
              <a:pathLst>
                <a:path extrusionOk="0" h="15" w="33">
                  <a:moveTo>
                    <a:pt x="32" y="0"/>
                  </a:moveTo>
                  <a:lnTo>
                    <a:pt x="1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3" name="Google Shape;1843;p145"/>
            <p:cNvSpPr/>
            <p:nvPr/>
          </p:nvSpPr>
          <p:spPr>
            <a:xfrm>
              <a:off x="2816273" y="1965277"/>
              <a:ext cx="258" cy="149"/>
            </a:xfrm>
            <a:custGeom>
              <a:rect b="b" l="l" r="r" t="t"/>
              <a:pathLst>
                <a:path extrusionOk="0" h="11" w="19">
                  <a:moveTo>
                    <a:pt x="18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4" name="Google Shape;1844;p145"/>
            <p:cNvSpPr/>
            <p:nvPr/>
          </p:nvSpPr>
          <p:spPr>
            <a:xfrm>
              <a:off x="2818364" y="196370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5" name="Google Shape;1845;p145"/>
            <p:cNvSpPr/>
            <p:nvPr/>
          </p:nvSpPr>
          <p:spPr>
            <a:xfrm>
              <a:off x="2838147" y="1943839"/>
              <a:ext cx="625" cy="1059"/>
            </a:xfrm>
            <a:custGeom>
              <a:rect b="b" l="l" r="r" t="t"/>
              <a:pathLst>
                <a:path extrusionOk="0" h="78" w="46">
                  <a:moveTo>
                    <a:pt x="0" y="0"/>
                  </a:moveTo>
                  <a:cubicBezTo>
                    <a:pt x="14" y="28"/>
                    <a:pt x="28" y="53"/>
                    <a:pt x="46" y="77"/>
                  </a:cubicBezTo>
                  <a:cubicBezTo>
                    <a:pt x="28" y="53"/>
                    <a:pt x="14" y="28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6" name="Google Shape;1846;p145"/>
            <p:cNvSpPr/>
            <p:nvPr/>
          </p:nvSpPr>
          <p:spPr>
            <a:xfrm>
              <a:off x="2818364" y="1963702"/>
              <a:ext cx="14" cy="68"/>
            </a:xfrm>
            <a:custGeom>
              <a:rect b="b" l="l" r="r" t="t"/>
              <a:pathLst>
                <a:path extrusionOk="0" h="5" w="1">
                  <a:moveTo>
                    <a:pt x="1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7" name="Google Shape;1847;p145"/>
            <p:cNvSpPr/>
            <p:nvPr/>
          </p:nvSpPr>
          <p:spPr>
            <a:xfrm>
              <a:off x="2818364" y="196370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8" name="Google Shape;1848;p145"/>
            <p:cNvSpPr/>
            <p:nvPr/>
          </p:nvSpPr>
          <p:spPr>
            <a:xfrm>
              <a:off x="2836096" y="1936710"/>
              <a:ext cx="2064" cy="7142"/>
            </a:xfrm>
            <a:custGeom>
              <a:rect b="b" l="l" r="r" t="t"/>
              <a:pathLst>
                <a:path extrusionOk="0" h="526" w="152">
                  <a:moveTo>
                    <a:pt x="1" y="0"/>
                  </a:moveTo>
                  <a:lnTo>
                    <a:pt x="1" y="0"/>
                  </a:lnTo>
                  <a:cubicBezTo>
                    <a:pt x="11" y="186"/>
                    <a:pt x="64" y="364"/>
                    <a:pt x="151" y="525"/>
                  </a:cubicBezTo>
                  <a:cubicBezTo>
                    <a:pt x="64" y="364"/>
                    <a:pt x="11" y="186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9" name="Google Shape;1849;p145"/>
            <p:cNvSpPr/>
            <p:nvPr/>
          </p:nvSpPr>
          <p:spPr>
            <a:xfrm>
              <a:off x="2817373" y="1964612"/>
              <a:ext cx="149" cy="109"/>
            </a:xfrm>
            <a:custGeom>
              <a:rect b="b" l="l" r="r" t="t"/>
              <a:pathLst>
                <a:path extrusionOk="0" h="8" w="11">
                  <a:moveTo>
                    <a:pt x="11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0" name="Google Shape;1850;p145"/>
            <p:cNvSpPr/>
            <p:nvPr/>
          </p:nvSpPr>
          <p:spPr>
            <a:xfrm>
              <a:off x="2818364" y="1962616"/>
              <a:ext cx="543" cy="1005"/>
            </a:xfrm>
            <a:custGeom>
              <a:rect b="b" l="l" r="r" t="t"/>
              <a:pathLst>
                <a:path extrusionOk="0" h="74" w="40">
                  <a:moveTo>
                    <a:pt x="1" y="74"/>
                  </a:moveTo>
                  <a:cubicBezTo>
                    <a:pt x="4" y="46"/>
                    <a:pt x="15" y="18"/>
                    <a:pt x="39" y="0"/>
                  </a:cubicBezTo>
                  <a:cubicBezTo>
                    <a:pt x="15" y="18"/>
                    <a:pt x="4" y="46"/>
                    <a:pt x="1" y="7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1" name="Google Shape;1851;p145"/>
            <p:cNvSpPr/>
            <p:nvPr/>
          </p:nvSpPr>
          <p:spPr>
            <a:xfrm>
              <a:off x="2818133" y="1963947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2" name="Google Shape;1852;p145"/>
            <p:cNvSpPr/>
            <p:nvPr/>
          </p:nvSpPr>
          <p:spPr>
            <a:xfrm>
              <a:off x="2817848" y="1964273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3" name="Google Shape;1853;p145"/>
            <p:cNvSpPr/>
            <p:nvPr/>
          </p:nvSpPr>
          <p:spPr>
            <a:xfrm>
              <a:off x="2817604" y="1964422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4" name="Google Shape;1854;p145"/>
            <p:cNvSpPr/>
            <p:nvPr/>
          </p:nvSpPr>
          <p:spPr>
            <a:xfrm>
              <a:off x="2817984" y="1964083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5" name="Google Shape;1855;p145"/>
            <p:cNvSpPr/>
            <p:nvPr/>
          </p:nvSpPr>
          <p:spPr>
            <a:xfrm>
              <a:off x="2818228" y="1963852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6" name="Google Shape;1856;p145"/>
            <p:cNvSpPr/>
            <p:nvPr/>
          </p:nvSpPr>
          <p:spPr>
            <a:xfrm>
              <a:off x="2818323" y="1963757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7" name="Google Shape;1857;p145"/>
            <p:cNvSpPr/>
            <p:nvPr/>
          </p:nvSpPr>
          <p:spPr>
            <a:xfrm>
              <a:off x="2784244" y="1875299"/>
              <a:ext cx="52436" cy="63936"/>
            </a:xfrm>
            <a:custGeom>
              <a:rect b="b" l="l" r="r" t="t"/>
              <a:pathLst>
                <a:path extrusionOk="0" h="4709" w="3862">
                  <a:moveTo>
                    <a:pt x="732" y="0"/>
                  </a:moveTo>
                  <a:cubicBezTo>
                    <a:pt x="708" y="46"/>
                    <a:pt x="690" y="140"/>
                    <a:pt x="708" y="165"/>
                  </a:cubicBezTo>
                  <a:cubicBezTo>
                    <a:pt x="771" y="231"/>
                    <a:pt x="844" y="518"/>
                    <a:pt x="774" y="644"/>
                  </a:cubicBezTo>
                  <a:cubicBezTo>
                    <a:pt x="753" y="683"/>
                    <a:pt x="711" y="711"/>
                    <a:pt x="669" y="711"/>
                  </a:cubicBezTo>
                  <a:lnTo>
                    <a:pt x="638" y="711"/>
                  </a:lnTo>
                  <a:lnTo>
                    <a:pt x="620" y="707"/>
                  </a:lnTo>
                  <a:cubicBezTo>
                    <a:pt x="501" y="679"/>
                    <a:pt x="448" y="585"/>
                    <a:pt x="410" y="515"/>
                  </a:cubicBezTo>
                  <a:cubicBezTo>
                    <a:pt x="399" y="497"/>
                    <a:pt x="389" y="480"/>
                    <a:pt x="375" y="462"/>
                  </a:cubicBezTo>
                  <a:lnTo>
                    <a:pt x="371" y="469"/>
                  </a:lnTo>
                  <a:lnTo>
                    <a:pt x="357" y="487"/>
                  </a:lnTo>
                  <a:lnTo>
                    <a:pt x="347" y="497"/>
                  </a:lnTo>
                  <a:lnTo>
                    <a:pt x="336" y="515"/>
                  </a:lnTo>
                  <a:lnTo>
                    <a:pt x="326" y="525"/>
                  </a:lnTo>
                  <a:lnTo>
                    <a:pt x="315" y="543"/>
                  </a:lnTo>
                  <a:lnTo>
                    <a:pt x="305" y="553"/>
                  </a:lnTo>
                  <a:lnTo>
                    <a:pt x="291" y="571"/>
                  </a:lnTo>
                  <a:lnTo>
                    <a:pt x="284" y="581"/>
                  </a:lnTo>
                  <a:lnTo>
                    <a:pt x="270" y="599"/>
                  </a:lnTo>
                  <a:lnTo>
                    <a:pt x="263" y="609"/>
                  </a:lnTo>
                  <a:lnTo>
                    <a:pt x="252" y="627"/>
                  </a:lnTo>
                  <a:lnTo>
                    <a:pt x="242" y="637"/>
                  </a:lnTo>
                  <a:lnTo>
                    <a:pt x="231" y="655"/>
                  </a:lnTo>
                  <a:lnTo>
                    <a:pt x="224" y="665"/>
                  </a:lnTo>
                  <a:lnTo>
                    <a:pt x="214" y="679"/>
                  </a:lnTo>
                  <a:lnTo>
                    <a:pt x="207" y="693"/>
                  </a:lnTo>
                  <a:lnTo>
                    <a:pt x="200" y="704"/>
                  </a:lnTo>
                  <a:lnTo>
                    <a:pt x="193" y="718"/>
                  </a:lnTo>
                  <a:lnTo>
                    <a:pt x="186" y="728"/>
                  </a:lnTo>
                  <a:lnTo>
                    <a:pt x="179" y="742"/>
                  </a:lnTo>
                  <a:lnTo>
                    <a:pt x="172" y="753"/>
                  </a:lnTo>
                  <a:lnTo>
                    <a:pt x="165" y="763"/>
                  </a:lnTo>
                  <a:lnTo>
                    <a:pt x="161" y="774"/>
                  </a:lnTo>
                  <a:lnTo>
                    <a:pt x="154" y="784"/>
                  </a:lnTo>
                  <a:lnTo>
                    <a:pt x="151" y="795"/>
                  </a:lnTo>
                  <a:lnTo>
                    <a:pt x="147" y="805"/>
                  </a:lnTo>
                  <a:lnTo>
                    <a:pt x="144" y="812"/>
                  </a:lnTo>
                  <a:cubicBezTo>
                    <a:pt x="144" y="816"/>
                    <a:pt x="144" y="819"/>
                    <a:pt x="144" y="823"/>
                  </a:cubicBezTo>
                  <a:lnTo>
                    <a:pt x="144" y="826"/>
                  </a:lnTo>
                  <a:cubicBezTo>
                    <a:pt x="144" y="830"/>
                    <a:pt x="144" y="833"/>
                    <a:pt x="144" y="840"/>
                  </a:cubicBezTo>
                  <a:cubicBezTo>
                    <a:pt x="144" y="851"/>
                    <a:pt x="140" y="865"/>
                    <a:pt x="137" y="875"/>
                  </a:cubicBezTo>
                  <a:cubicBezTo>
                    <a:pt x="137" y="879"/>
                    <a:pt x="137" y="882"/>
                    <a:pt x="133" y="886"/>
                  </a:cubicBezTo>
                  <a:cubicBezTo>
                    <a:pt x="133" y="893"/>
                    <a:pt x="130" y="900"/>
                    <a:pt x="126" y="907"/>
                  </a:cubicBezTo>
                  <a:lnTo>
                    <a:pt x="119" y="921"/>
                  </a:lnTo>
                  <a:cubicBezTo>
                    <a:pt x="116" y="924"/>
                    <a:pt x="112" y="931"/>
                    <a:pt x="109" y="938"/>
                  </a:cubicBezTo>
                  <a:lnTo>
                    <a:pt x="102" y="945"/>
                  </a:lnTo>
                  <a:cubicBezTo>
                    <a:pt x="95" y="952"/>
                    <a:pt x="91" y="956"/>
                    <a:pt x="84" y="963"/>
                  </a:cubicBezTo>
                  <a:lnTo>
                    <a:pt x="77" y="970"/>
                  </a:lnTo>
                  <a:cubicBezTo>
                    <a:pt x="56" y="987"/>
                    <a:pt x="28" y="1005"/>
                    <a:pt x="0" y="1015"/>
                  </a:cubicBezTo>
                  <a:lnTo>
                    <a:pt x="7" y="1019"/>
                  </a:lnTo>
                  <a:lnTo>
                    <a:pt x="11" y="1026"/>
                  </a:lnTo>
                  <a:lnTo>
                    <a:pt x="18" y="1033"/>
                  </a:lnTo>
                  <a:lnTo>
                    <a:pt x="25" y="1040"/>
                  </a:lnTo>
                  <a:lnTo>
                    <a:pt x="32" y="1047"/>
                  </a:lnTo>
                  <a:lnTo>
                    <a:pt x="35" y="1054"/>
                  </a:lnTo>
                  <a:lnTo>
                    <a:pt x="39" y="1057"/>
                  </a:lnTo>
                  <a:lnTo>
                    <a:pt x="49" y="1068"/>
                  </a:lnTo>
                  <a:cubicBezTo>
                    <a:pt x="81" y="1117"/>
                    <a:pt x="77" y="1184"/>
                    <a:pt x="74" y="1257"/>
                  </a:cubicBezTo>
                  <a:cubicBezTo>
                    <a:pt x="63" y="1338"/>
                    <a:pt x="74" y="1422"/>
                    <a:pt x="98" y="1499"/>
                  </a:cubicBezTo>
                  <a:cubicBezTo>
                    <a:pt x="105" y="1509"/>
                    <a:pt x="108" y="1516"/>
                    <a:pt x="128" y="1516"/>
                  </a:cubicBezTo>
                  <a:cubicBezTo>
                    <a:pt x="140" y="1516"/>
                    <a:pt x="160" y="1513"/>
                    <a:pt x="193" y="1506"/>
                  </a:cubicBezTo>
                  <a:cubicBezTo>
                    <a:pt x="220" y="1501"/>
                    <a:pt x="253" y="1495"/>
                    <a:pt x="287" y="1495"/>
                  </a:cubicBezTo>
                  <a:cubicBezTo>
                    <a:pt x="360" y="1495"/>
                    <a:pt x="438" y="1522"/>
                    <a:pt x="476" y="1646"/>
                  </a:cubicBezTo>
                  <a:cubicBezTo>
                    <a:pt x="522" y="1803"/>
                    <a:pt x="494" y="1915"/>
                    <a:pt x="466" y="2024"/>
                  </a:cubicBezTo>
                  <a:cubicBezTo>
                    <a:pt x="445" y="2097"/>
                    <a:pt x="434" y="2171"/>
                    <a:pt x="431" y="2248"/>
                  </a:cubicBezTo>
                  <a:cubicBezTo>
                    <a:pt x="434" y="2342"/>
                    <a:pt x="399" y="2433"/>
                    <a:pt x="333" y="2503"/>
                  </a:cubicBezTo>
                  <a:cubicBezTo>
                    <a:pt x="294" y="2552"/>
                    <a:pt x="273" y="2577"/>
                    <a:pt x="291" y="2654"/>
                  </a:cubicBezTo>
                  <a:cubicBezTo>
                    <a:pt x="291" y="2664"/>
                    <a:pt x="294" y="2675"/>
                    <a:pt x="301" y="2682"/>
                  </a:cubicBezTo>
                  <a:cubicBezTo>
                    <a:pt x="303" y="2683"/>
                    <a:pt x="306" y="2683"/>
                    <a:pt x="308" y="2683"/>
                  </a:cubicBezTo>
                  <a:cubicBezTo>
                    <a:pt x="356" y="2683"/>
                    <a:pt x="505" y="2567"/>
                    <a:pt x="578" y="2507"/>
                  </a:cubicBezTo>
                  <a:cubicBezTo>
                    <a:pt x="609" y="2479"/>
                    <a:pt x="645" y="2451"/>
                    <a:pt x="676" y="2430"/>
                  </a:cubicBezTo>
                  <a:cubicBezTo>
                    <a:pt x="795" y="2340"/>
                    <a:pt x="892" y="2315"/>
                    <a:pt x="960" y="2315"/>
                  </a:cubicBezTo>
                  <a:cubicBezTo>
                    <a:pt x="974" y="2315"/>
                    <a:pt x="987" y="2316"/>
                    <a:pt x="998" y="2318"/>
                  </a:cubicBezTo>
                  <a:cubicBezTo>
                    <a:pt x="1065" y="2328"/>
                    <a:pt x="1124" y="2363"/>
                    <a:pt x="1166" y="2419"/>
                  </a:cubicBezTo>
                  <a:cubicBezTo>
                    <a:pt x="1182" y="2430"/>
                    <a:pt x="1203" y="2436"/>
                    <a:pt x="1222" y="2436"/>
                  </a:cubicBezTo>
                  <a:cubicBezTo>
                    <a:pt x="1230" y="2436"/>
                    <a:pt x="1237" y="2435"/>
                    <a:pt x="1243" y="2433"/>
                  </a:cubicBezTo>
                  <a:cubicBezTo>
                    <a:pt x="1313" y="2423"/>
                    <a:pt x="1383" y="2381"/>
                    <a:pt x="1401" y="2339"/>
                  </a:cubicBezTo>
                  <a:cubicBezTo>
                    <a:pt x="1443" y="2237"/>
                    <a:pt x="1583" y="2206"/>
                    <a:pt x="1642" y="2195"/>
                  </a:cubicBezTo>
                  <a:cubicBezTo>
                    <a:pt x="1670" y="2191"/>
                    <a:pt x="1701" y="2189"/>
                    <a:pt x="1732" y="2189"/>
                  </a:cubicBezTo>
                  <a:cubicBezTo>
                    <a:pt x="1839" y="2189"/>
                    <a:pt x="1957" y="2216"/>
                    <a:pt x="2027" y="2297"/>
                  </a:cubicBezTo>
                  <a:lnTo>
                    <a:pt x="2083" y="2367"/>
                  </a:lnTo>
                  <a:cubicBezTo>
                    <a:pt x="2178" y="2486"/>
                    <a:pt x="2279" y="2608"/>
                    <a:pt x="2405" y="2682"/>
                  </a:cubicBezTo>
                  <a:cubicBezTo>
                    <a:pt x="2531" y="2752"/>
                    <a:pt x="2493" y="2927"/>
                    <a:pt x="2458" y="3098"/>
                  </a:cubicBezTo>
                  <a:cubicBezTo>
                    <a:pt x="2444" y="3172"/>
                    <a:pt x="2419" y="3305"/>
                    <a:pt x="2437" y="3330"/>
                  </a:cubicBezTo>
                  <a:cubicBezTo>
                    <a:pt x="2626" y="3382"/>
                    <a:pt x="2885" y="3662"/>
                    <a:pt x="2857" y="3981"/>
                  </a:cubicBezTo>
                  <a:cubicBezTo>
                    <a:pt x="2854" y="4051"/>
                    <a:pt x="2861" y="4121"/>
                    <a:pt x="2871" y="4187"/>
                  </a:cubicBezTo>
                  <a:cubicBezTo>
                    <a:pt x="2871" y="4201"/>
                    <a:pt x="2875" y="4215"/>
                    <a:pt x="2878" y="4229"/>
                  </a:cubicBezTo>
                  <a:lnTo>
                    <a:pt x="2878" y="4236"/>
                  </a:lnTo>
                  <a:cubicBezTo>
                    <a:pt x="2878" y="4250"/>
                    <a:pt x="2882" y="4264"/>
                    <a:pt x="2882" y="4278"/>
                  </a:cubicBezTo>
                  <a:lnTo>
                    <a:pt x="2882" y="4285"/>
                  </a:lnTo>
                  <a:cubicBezTo>
                    <a:pt x="2882" y="4299"/>
                    <a:pt x="2885" y="4313"/>
                    <a:pt x="2885" y="4327"/>
                  </a:cubicBezTo>
                  <a:lnTo>
                    <a:pt x="2885" y="4334"/>
                  </a:lnTo>
                  <a:lnTo>
                    <a:pt x="2885" y="4376"/>
                  </a:lnTo>
                  <a:lnTo>
                    <a:pt x="2885" y="4380"/>
                  </a:lnTo>
                  <a:cubicBezTo>
                    <a:pt x="2885" y="4394"/>
                    <a:pt x="2882" y="4408"/>
                    <a:pt x="2882" y="4425"/>
                  </a:cubicBezTo>
                  <a:lnTo>
                    <a:pt x="2882" y="4432"/>
                  </a:lnTo>
                  <a:cubicBezTo>
                    <a:pt x="2878" y="4446"/>
                    <a:pt x="2875" y="4460"/>
                    <a:pt x="2871" y="4474"/>
                  </a:cubicBezTo>
                  <a:lnTo>
                    <a:pt x="2868" y="4485"/>
                  </a:lnTo>
                  <a:cubicBezTo>
                    <a:pt x="2864" y="4499"/>
                    <a:pt x="2857" y="4513"/>
                    <a:pt x="2850" y="4527"/>
                  </a:cubicBezTo>
                  <a:lnTo>
                    <a:pt x="2850" y="4530"/>
                  </a:lnTo>
                  <a:cubicBezTo>
                    <a:pt x="2843" y="4544"/>
                    <a:pt x="2836" y="4558"/>
                    <a:pt x="2826" y="4576"/>
                  </a:cubicBezTo>
                  <a:lnTo>
                    <a:pt x="2826" y="4579"/>
                  </a:lnTo>
                  <a:cubicBezTo>
                    <a:pt x="2843" y="4586"/>
                    <a:pt x="2861" y="4593"/>
                    <a:pt x="2882" y="4600"/>
                  </a:cubicBezTo>
                  <a:cubicBezTo>
                    <a:pt x="2924" y="4614"/>
                    <a:pt x="2962" y="4635"/>
                    <a:pt x="2997" y="4667"/>
                  </a:cubicBezTo>
                  <a:cubicBezTo>
                    <a:pt x="3011" y="4677"/>
                    <a:pt x="3018" y="4695"/>
                    <a:pt x="3025" y="4709"/>
                  </a:cubicBezTo>
                  <a:lnTo>
                    <a:pt x="3029" y="4702"/>
                  </a:lnTo>
                  <a:cubicBezTo>
                    <a:pt x="3043" y="4684"/>
                    <a:pt x="3050" y="4663"/>
                    <a:pt x="3053" y="4646"/>
                  </a:cubicBezTo>
                  <a:cubicBezTo>
                    <a:pt x="3057" y="4632"/>
                    <a:pt x="3057" y="4621"/>
                    <a:pt x="3057" y="4611"/>
                  </a:cubicBezTo>
                  <a:cubicBezTo>
                    <a:pt x="3053" y="4544"/>
                    <a:pt x="3088" y="4478"/>
                    <a:pt x="3144" y="4443"/>
                  </a:cubicBezTo>
                  <a:cubicBezTo>
                    <a:pt x="3194" y="4409"/>
                    <a:pt x="3259" y="4397"/>
                    <a:pt x="3323" y="4397"/>
                  </a:cubicBezTo>
                  <a:cubicBezTo>
                    <a:pt x="3399" y="4397"/>
                    <a:pt x="3473" y="4413"/>
                    <a:pt x="3522" y="4432"/>
                  </a:cubicBezTo>
                  <a:cubicBezTo>
                    <a:pt x="3529" y="4436"/>
                    <a:pt x="3540" y="4439"/>
                    <a:pt x="3547" y="4443"/>
                  </a:cubicBezTo>
                  <a:lnTo>
                    <a:pt x="3557" y="4443"/>
                  </a:lnTo>
                  <a:cubicBezTo>
                    <a:pt x="3564" y="4443"/>
                    <a:pt x="3571" y="4443"/>
                    <a:pt x="3582" y="4446"/>
                  </a:cubicBezTo>
                  <a:lnTo>
                    <a:pt x="3655" y="4446"/>
                  </a:lnTo>
                  <a:lnTo>
                    <a:pt x="3673" y="4443"/>
                  </a:lnTo>
                  <a:lnTo>
                    <a:pt x="3701" y="4436"/>
                  </a:lnTo>
                  <a:lnTo>
                    <a:pt x="3718" y="4432"/>
                  </a:lnTo>
                  <a:lnTo>
                    <a:pt x="3743" y="4425"/>
                  </a:lnTo>
                  <a:lnTo>
                    <a:pt x="3764" y="4415"/>
                  </a:lnTo>
                  <a:lnTo>
                    <a:pt x="3788" y="4404"/>
                  </a:lnTo>
                  <a:lnTo>
                    <a:pt x="3809" y="4390"/>
                  </a:lnTo>
                  <a:lnTo>
                    <a:pt x="3820" y="4383"/>
                  </a:lnTo>
                  <a:cubicBezTo>
                    <a:pt x="3820" y="4334"/>
                    <a:pt x="3823" y="4282"/>
                    <a:pt x="3830" y="4233"/>
                  </a:cubicBezTo>
                  <a:lnTo>
                    <a:pt x="3830" y="4226"/>
                  </a:lnTo>
                  <a:cubicBezTo>
                    <a:pt x="3830" y="4212"/>
                    <a:pt x="3834" y="4198"/>
                    <a:pt x="3837" y="4187"/>
                  </a:cubicBezTo>
                  <a:cubicBezTo>
                    <a:pt x="3862" y="4047"/>
                    <a:pt x="3851" y="3904"/>
                    <a:pt x="3802" y="3774"/>
                  </a:cubicBezTo>
                  <a:cubicBezTo>
                    <a:pt x="3792" y="3743"/>
                    <a:pt x="3774" y="3715"/>
                    <a:pt x="3750" y="3690"/>
                  </a:cubicBezTo>
                  <a:cubicBezTo>
                    <a:pt x="3711" y="3652"/>
                    <a:pt x="3666" y="3620"/>
                    <a:pt x="3620" y="3596"/>
                  </a:cubicBezTo>
                  <a:cubicBezTo>
                    <a:pt x="3494" y="3512"/>
                    <a:pt x="3337" y="3410"/>
                    <a:pt x="3284" y="3249"/>
                  </a:cubicBezTo>
                  <a:cubicBezTo>
                    <a:pt x="3249" y="3151"/>
                    <a:pt x="3148" y="3046"/>
                    <a:pt x="3050" y="2941"/>
                  </a:cubicBezTo>
                  <a:cubicBezTo>
                    <a:pt x="2952" y="2839"/>
                    <a:pt x="2871" y="2752"/>
                    <a:pt x="2833" y="2661"/>
                  </a:cubicBezTo>
                  <a:cubicBezTo>
                    <a:pt x="2798" y="2587"/>
                    <a:pt x="2752" y="2517"/>
                    <a:pt x="2699" y="2454"/>
                  </a:cubicBezTo>
                  <a:cubicBezTo>
                    <a:pt x="2626" y="2353"/>
                    <a:pt x="2552" y="2255"/>
                    <a:pt x="2549" y="2157"/>
                  </a:cubicBezTo>
                  <a:cubicBezTo>
                    <a:pt x="2535" y="2118"/>
                    <a:pt x="2395" y="2038"/>
                    <a:pt x="2314" y="1992"/>
                  </a:cubicBezTo>
                  <a:cubicBezTo>
                    <a:pt x="2115" y="1877"/>
                    <a:pt x="1908" y="1758"/>
                    <a:pt x="1968" y="1607"/>
                  </a:cubicBezTo>
                  <a:cubicBezTo>
                    <a:pt x="2013" y="1488"/>
                    <a:pt x="2143" y="1467"/>
                    <a:pt x="2244" y="1450"/>
                  </a:cubicBezTo>
                  <a:cubicBezTo>
                    <a:pt x="2346" y="1429"/>
                    <a:pt x="2377" y="1418"/>
                    <a:pt x="2377" y="1390"/>
                  </a:cubicBezTo>
                  <a:cubicBezTo>
                    <a:pt x="2377" y="1338"/>
                    <a:pt x="2356" y="1289"/>
                    <a:pt x="2321" y="1254"/>
                  </a:cubicBezTo>
                  <a:cubicBezTo>
                    <a:pt x="2255" y="1177"/>
                    <a:pt x="2216" y="1082"/>
                    <a:pt x="2206" y="984"/>
                  </a:cubicBezTo>
                  <a:cubicBezTo>
                    <a:pt x="2192" y="903"/>
                    <a:pt x="2157" y="886"/>
                    <a:pt x="2143" y="882"/>
                  </a:cubicBezTo>
                  <a:cubicBezTo>
                    <a:pt x="2127" y="875"/>
                    <a:pt x="2108" y="871"/>
                    <a:pt x="2088" y="871"/>
                  </a:cubicBezTo>
                  <a:cubicBezTo>
                    <a:pt x="2035" y="871"/>
                    <a:pt x="1971" y="894"/>
                    <a:pt x="1926" y="924"/>
                  </a:cubicBezTo>
                  <a:cubicBezTo>
                    <a:pt x="1894" y="946"/>
                    <a:pt x="1854" y="955"/>
                    <a:pt x="1810" y="955"/>
                  </a:cubicBezTo>
                  <a:cubicBezTo>
                    <a:pt x="1733" y="955"/>
                    <a:pt x="1644" y="926"/>
                    <a:pt x="1572" y="886"/>
                  </a:cubicBezTo>
                  <a:cubicBezTo>
                    <a:pt x="1446" y="819"/>
                    <a:pt x="1373" y="725"/>
                    <a:pt x="1373" y="627"/>
                  </a:cubicBezTo>
                  <a:cubicBezTo>
                    <a:pt x="1373" y="564"/>
                    <a:pt x="1306" y="504"/>
                    <a:pt x="1240" y="445"/>
                  </a:cubicBezTo>
                  <a:cubicBezTo>
                    <a:pt x="1170" y="375"/>
                    <a:pt x="1093" y="305"/>
                    <a:pt x="1093" y="210"/>
                  </a:cubicBezTo>
                  <a:cubicBezTo>
                    <a:pt x="1093" y="168"/>
                    <a:pt x="1012" y="77"/>
                    <a:pt x="946" y="4"/>
                  </a:cubicBezTo>
                  <a:lnTo>
                    <a:pt x="921" y="11"/>
                  </a:lnTo>
                  <a:lnTo>
                    <a:pt x="918" y="7"/>
                  </a:lnTo>
                  <a:cubicBezTo>
                    <a:pt x="904" y="11"/>
                    <a:pt x="890" y="14"/>
                    <a:pt x="876" y="14"/>
                  </a:cubicBezTo>
                  <a:lnTo>
                    <a:pt x="872" y="14"/>
                  </a:lnTo>
                  <a:cubicBezTo>
                    <a:pt x="858" y="18"/>
                    <a:pt x="848" y="18"/>
                    <a:pt x="837" y="21"/>
                  </a:cubicBezTo>
                  <a:lnTo>
                    <a:pt x="830" y="21"/>
                  </a:lnTo>
                  <a:cubicBezTo>
                    <a:pt x="813" y="21"/>
                    <a:pt x="792" y="18"/>
                    <a:pt x="774" y="14"/>
                  </a:cubicBezTo>
                  <a:lnTo>
                    <a:pt x="771" y="14"/>
                  </a:lnTo>
                  <a:cubicBezTo>
                    <a:pt x="764" y="14"/>
                    <a:pt x="757" y="11"/>
                    <a:pt x="750" y="11"/>
                  </a:cubicBezTo>
                  <a:lnTo>
                    <a:pt x="736" y="4"/>
                  </a:lnTo>
                  <a:lnTo>
                    <a:pt x="73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8" name="Google Shape;1858;p145"/>
            <p:cNvSpPr/>
            <p:nvPr/>
          </p:nvSpPr>
          <p:spPr>
            <a:xfrm>
              <a:off x="2786525" y="1885469"/>
              <a:ext cx="54" cy="204"/>
            </a:xfrm>
            <a:custGeom>
              <a:rect b="b" l="l" r="r" t="t"/>
              <a:pathLst>
                <a:path extrusionOk="0" h="15" w="4">
                  <a:moveTo>
                    <a:pt x="4" y="0"/>
                  </a:moveTo>
                  <a:lnTo>
                    <a:pt x="0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9" name="Google Shape;1859;p145"/>
            <p:cNvSpPr/>
            <p:nvPr/>
          </p:nvSpPr>
          <p:spPr>
            <a:xfrm>
              <a:off x="2788086" y="1882998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1" y="0"/>
                  </a:moveTo>
                  <a:lnTo>
                    <a:pt x="1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0" name="Google Shape;1860;p145"/>
            <p:cNvSpPr/>
            <p:nvPr/>
          </p:nvSpPr>
          <p:spPr>
            <a:xfrm>
              <a:off x="2785615" y="1887981"/>
              <a:ext cx="109" cy="163"/>
            </a:xfrm>
            <a:custGeom>
              <a:rect b="b" l="l" r="r" t="t"/>
              <a:pathLst>
                <a:path extrusionOk="0" h="12" w="8">
                  <a:moveTo>
                    <a:pt x="8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1" name="Google Shape;1861;p145"/>
            <p:cNvSpPr/>
            <p:nvPr/>
          </p:nvSpPr>
          <p:spPr>
            <a:xfrm>
              <a:off x="2788996" y="1881857"/>
              <a:ext cx="109" cy="149"/>
            </a:xfrm>
            <a:custGeom>
              <a:rect b="b" l="l" r="r" t="t"/>
              <a:pathLst>
                <a:path extrusionOk="0" h="11" w="8">
                  <a:moveTo>
                    <a:pt x="7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2" name="Google Shape;1862;p145"/>
            <p:cNvSpPr/>
            <p:nvPr/>
          </p:nvSpPr>
          <p:spPr>
            <a:xfrm>
              <a:off x="2788371" y="1882618"/>
              <a:ext cx="163" cy="149"/>
            </a:xfrm>
            <a:custGeom>
              <a:rect b="b" l="l" r="r" t="t"/>
              <a:pathLst>
                <a:path extrusionOk="0" h="11" w="12">
                  <a:moveTo>
                    <a:pt x="11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3" name="Google Shape;1863;p145"/>
            <p:cNvSpPr/>
            <p:nvPr/>
          </p:nvSpPr>
          <p:spPr>
            <a:xfrm>
              <a:off x="2786185" y="1886514"/>
              <a:ext cx="14" cy="149"/>
            </a:xfrm>
            <a:custGeom>
              <a:rect b="b" l="l" r="r" t="t"/>
              <a:pathLst>
                <a:path extrusionOk="0" h="11" w="1">
                  <a:moveTo>
                    <a:pt x="1" y="0"/>
                  </a:moveTo>
                  <a:cubicBezTo>
                    <a:pt x="1" y="4"/>
                    <a:pt x="1" y="7"/>
                    <a:pt x="1" y="11"/>
                  </a:cubicBezTo>
                  <a:cubicBezTo>
                    <a:pt x="1" y="7"/>
                    <a:pt x="1" y="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4" name="Google Shape;1864;p145"/>
            <p:cNvSpPr/>
            <p:nvPr/>
          </p:nvSpPr>
          <p:spPr>
            <a:xfrm>
              <a:off x="2786376" y="1885795"/>
              <a:ext cx="68" cy="163"/>
            </a:xfrm>
            <a:custGeom>
              <a:rect b="b" l="l" r="r" t="t"/>
              <a:pathLst>
                <a:path extrusionOk="0" h="12" w="5">
                  <a:moveTo>
                    <a:pt x="4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5" name="Google Shape;1865;p145"/>
            <p:cNvSpPr/>
            <p:nvPr/>
          </p:nvSpPr>
          <p:spPr>
            <a:xfrm>
              <a:off x="2786280" y="1886039"/>
              <a:ext cx="68" cy="149"/>
            </a:xfrm>
            <a:custGeom>
              <a:rect b="b" l="l" r="r" t="t"/>
              <a:pathLst>
                <a:path extrusionOk="0" h="11" w="5">
                  <a:moveTo>
                    <a:pt x="4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6" name="Google Shape;1866;p145"/>
            <p:cNvSpPr/>
            <p:nvPr/>
          </p:nvSpPr>
          <p:spPr>
            <a:xfrm>
              <a:off x="2787801" y="1883378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1" y="0"/>
                  </a:moveTo>
                  <a:lnTo>
                    <a:pt x="1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7" name="Google Shape;1867;p145"/>
            <p:cNvSpPr/>
            <p:nvPr/>
          </p:nvSpPr>
          <p:spPr>
            <a:xfrm>
              <a:off x="2788657" y="1882237"/>
              <a:ext cx="163" cy="149"/>
            </a:xfrm>
            <a:custGeom>
              <a:rect b="b" l="l" r="r" t="t"/>
              <a:pathLst>
                <a:path extrusionOk="0" h="11" w="12">
                  <a:moveTo>
                    <a:pt x="11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8" name="Google Shape;1868;p145"/>
            <p:cNvSpPr/>
            <p:nvPr/>
          </p:nvSpPr>
          <p:spPr>
            <a:xfrm>
              <a:off x="2786185" y="1886270"/>
              <a:ext cx="68" cy="163"/>
            </a:xfrm>
            <a:custGeom>
              <a:rect b="b" l="l" r="r" t="t"/>
              <a:pathLst>
                <a:path extrusionOk="0" h="12" w="5">
                  <a:moveTo>
                    <a:pt x="4" y="1"/>
                  </a:moveTo>
                  <a:cubicBezTo>
                    <a:pt x="1" y="4"/>
                    <a:pt x="1" y="8"/>
                    <a:pt x="1" y="11"/>
                  </a:cubicBezTo>
                  <a:cubicBezTo>
                    <a:pt x="4" y="8"/>
                    <a:pt x="4" y="4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9" name="Google Shape;1869;p145"/>
            <p:cNvSpPr/>
            <p:nvPr/>
          </p:nvSpPr>
          <p:spPr>
            <a:xfrm>
              <a:off x="2785289" y="1888320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0" name="Google Shape;1870;p145"/>
            <p:cNvSpPr/>
            <p:nvPr/>
          </p:nvSpPr>
          <p:spPr>
            <a:xfrm>
              <a:off x="2786050" y="1887180"/>
              <a:ext cx="54" cy="149"/>
            </a:xfrm>
            <a:custGeom>
              <a:rect b="b" l="l" r="r" t="t"/>
              <a:pathLst>
                <a:path extrusionOk="0" h="11" w="4">
                  <a:moveTo>
                    <a:pt x="4" y="0"/>
                  </a:moveTo>
                  <a:cubicBezTo>
                    <a:pt x="4" y="4"/>
                    <a:pt x="0" y="7"/>
                    <a:pt x="0" y="11"/>
                  </a:cubicBezTo>
                  <a:cubicBezTo>
                    <a:pt x="0" y="7"/>
                    <a:pt x="4" y="4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1" name="Google Shape;1871;p145"/>
            <p:cNvSpPr/>
            <p:nvPr/>
          </p:nvSpPr>
          <p:spPr>
            <a:xfrm>
              <a:off x="2785860" y="1887601"/>
              <a:ext cx="109" cy="163"/>
            </a:xfrm>
            <a:custGeom>
              <a:rect b="b" l="l" r="r" t="t"/>
              <a:pathLst>
                <a:path extrusionOk="0" h="12" w="8">
                  <a:moveTo>
                    <a:pt x="7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2" name="Google Shape;1872;p145"/>
            <p:cNvSpPr/>
            <p:nvPr/>
          </p:nvSpPr>
          <p:spPr>
            <a:xfrm>
              <a:off x="2787570" y="1883758"/>
              <a:ext cx="109" cy="204"/>
            </a:xfrm>
            <a:custGeom>
              <a:rect b="b" l="l" r="r" t="t"/>
              <a:pathLst>
                <a:path extrusionOk="0" h="15" w="8">
                  <a:moveTo>
                    <a:pt x="7" y="0"/>
                  </a:moveTo>
                  <a:lnTo>
                    <a:pt x="0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3" name="Google Shape;1873;p145"/>
            <p:cNvSpPr/>
            <p:nvPr/>
          </p:nvSpPr>
          <p:spPr>
            <a:xfrm>
              <a:off x="2789281" y="1881572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7"/>
                  </a:move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4" name="Google Shape;1874;p145"/>
            <p:cNvSpPr/>
            <p:nvPr/>
          </p:nvSpPr>
          <p:spPr>
            <a:xfrm>
              <a:off x="2787285" y="1884138"/>
              <a:ext cx="149" cy="149"/>
            </a:xfrm>
            <a:custGeom>
              <a:rect b="b" l="l" r="r" t="t"/>
              <a:pathLst>
                <a:path extrusionOk="0" h="11" w="11">
                  <a:moveTo>
                    <a:pt x="11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5" name="Google Shape;1875;p145"/>
            <p:cNvSpPr/>
            <p:nvPr/>
          </p:nvSpPr>
          <p:spPr>
            <a:xfrm>
              <a:off x="2787041" y="1884464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1" y="1"/>
                  </a:moveTo>
                  <a:lnTo>
                    <a:pt x="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6" name="Google Shape;1876;p145"/>
            <p:cNvSpPr/>
            <p:nvPr/>
          </p:nvSpPr>
          <p:spPr>
            <a:xfrm>
              <a:off x="2786851" y="1884844"/>
              <a:ext cx="109" cy="163"/>
            </a:xfrm>
            <a:custGeom>
              <a:rect b="b" l="l" r="r" t="t"/>
              <a:pathLst>
                <a:path extrusionOk="0" h="12" w="8">
                  <a:moveTo>
                    <a:pt x="8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7" name="Google Shape;1877;p145"/>
            <p:cNvSpPr/>
            <p:nvPr/>
          </p:nvSpPr>
          <p:spPr>
            <a:xfrm>
              <a:off x="2786715" y="1885184"/>
              <a:ext cx="109" cy="149"/>
            </a:xfrm>
            <a:custGeom>
              <a:rect b="b" l="l" r="r" t="t"/>
              <a:pathLst>
                <a:path extrusionOk="0" h="11" w="8">
                  <a:moveTo>
                    <a:pt x="7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8" name="Google Shape;1878;p145"/>
            <p:cNvSpPr/>
            <p:nvPr/>
          </p:nvSpPr>
          <p:spPr>
            <a:xfrm>
              <a:off x="2836191" y="1932053"/>
              <a:ext cx="109" cy="530"/>
            </a:xfrm>
            <a:custGeom>
              <a:rect b="b" l="l" r="r" t="t"/>
              <a:pathLst>
                <a:path extrusionOk="0" h="39" w="8">
                  <a:moveTo>
                    <a:pt x="8" y="0"/>
                  </a:moveTo>
                  <a:cubicBezTo>
                    <a:pt x="4" y="11"/>
                    <a:pt x="1" y="25"/>
                    <a:pt x="1" y="39"/>
                  </a:cubicBezTo>
                  <a:cubicBezTo>
                    <a:pt x="1" y="25"/>
                    <a:pt x="8" y="11"/>
                    <a:pt x="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9" name="Google Shape;1879;p145"/>
            <p:cNvSpPr/>
            <p:nvPr/>
          </p:nvSpPr>
          <p:spPr>
            <a:xfrm>
              <a:off x="2836056" y="1932664"/>
              <a:ext cx="149" cy="2064"/>
            </a:xfrm>
            <a:custGeom>
              <a:rect b="b" l="l" r="r" t="t"/>
              <a:pathLst>
                <a:path extrusionOk="0" h="152" w="11">
                  <a:moveTo>
                    <a:pt x="11" y="1"/>
                  </a:moveTo>
                  <a:cubicBezTo>
                    <a:pt x="4" y="46"/>
                    <a:pt x="0" y="99"/>
                    <a:pt x="0" y="151"/>
                  </a:cubicBezTo>
                  <a:cubicBezTo>
                    <a:pt x="0" y="102"/>
                    <a:pt x="4" y="50"/>
                    <a:pt x="1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0" name="Google Shape;1880;p145"/>
            <p:cNvSpPr/>
            <p:nvPr/>
          </p:nvSpPr>
          <p:spPr>
            <a:xfrm>
              <a:off x="2797075" y="1875245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1" name="Google Shape;1881;p145"/>
            <p:cNvSpPr/>
            <p:nvPr/>
          </p:nvSpPr>
          <p:spPr>
            <a:xfrm>
              <a:off x="2825316" y="1938231"/>
              <a:ext cx="339" cy="815"/>
            </a:xfrm>
            <a:custGeom>
              <a:rect b="b" l="l" r="r" t="t"/>
              <a:pathLst>
                <a:path extrusionOk="0" h="60" w="25">
                  <a:moveTo>
                    <a:pt x="25" y="0"/>
                  </a:moveTo>
                  <a:cubicBezTo>
                    <a:pt x="21" y="21"/>
                    <a:pt x="14" y="42"/>
                    <a:pt x="0" y="60"/>
                  </a:cubicBezTo>
                  <a:cubicBezTo>
                    <a:pt x="14" y="42"/>
                    <a:pt x="21" y="21"/>
                    <a:pt x="2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2" name="Google Shape;1882;p145"/>
            <p:cNvSpPr/>
            <p:nvPr/>
          </p:nvSpPr>
          <p:spPr>
            <a:xfrm>
              <a:off x="2832009" y="1935380"/>
              <a:ext cx="353" cy="149"/>
            </a:xfrm>
            <a:custGeom>
              <a:rect b="b" l="l" r="r" t="t"/>
              <a:pathLst>
                <a:path extrusionOk="0" h="11" w="26">
                  <a:moveTo>
                    <a:pt x="25" y="11"/>
                  </a:moveTo>
                  <a:cubicBezTo>
                    <a:pt x="15" y="7"/>
                    <a:pt x="8" y="4"/>
                    <a:pt x="1" y="0"/>
                  </a:cubicBezTo>
                  <a:cubicBezTo>
                    <a:pt x="8" y="4"/>
                    <a:pt x="15" y="7"/>
                    <a:pt x="25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3" name="Google Shape;1883;p145"/>
            <p:cNvSpPr/>
            <p:nvPr/>
          </p:nvSpPr>
          <p:spPr>
            <a:xfrm>
              <a:off x="2832960" y="1935570"/>
              <a:ext cx="353" cy="14"/>
            </a:xfrm>
            <a:custGeom>
              <a:rect b="b" l="l" r="r" t="t"/>
              <a:pathLst>
                <a:path extrusionOk="0" h="1" w="26">
                  <a:moveTo>
                    <a:pt x="25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4" name="Google Shape;1884;p145"/>
            <p:cNvSpPr/>
            <p:nvPr/>
          </p:nvSpPr>
          <p:spPr>
            <a:xfrm>
              <a:off x="2824881" y="1938516"/>
              <a:ext cx="394" cy="625"/>
            </a:xfrm>
            <a:custGeom>
              <a:rect b="b" l="l" r="r" t="t"/>
              <a:pathLst>
                <a:path extrusionOk="0" h="46" w="29">
                  <a:moveTo>
                    <a:pt x="1" y="0"/>
                  </a:moveTo>
                  <a:cubicBezTo>
                    <a:pt x="15" y="14"/>
                    <a:pt x="22" y="28"/>
                    <a:pt x="29" y="46"/>
                  </a:cubicBezTo>
                  <a:lnTo>
                    <a:pt x="29" y="46"/>
                  </a:lnTo>
                  <a:cubicBezTo>
                    <a:pt x="22" y="28"/>
                    <a:pt x="15" y="1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5" name="Google Shape;1885;p145"/>
            <p:cNvSpPr/>
            <p:nvPr/>
          </p:nvSpPr>
          <p:spPr>
            <a:xfrm>
              <a:off x="2835865" y="1934714"/>
              <a:ext cx="149" cy="109"/>
            </a:xfrm>
            <a:custGeom>
              <a:rect b="b" l="l" r="r" t="t"/>
              <a:pathLst>
                <a:path extrusionOk="0" h="8" w="11">
                  <a:moveTo>
                    <a:pt x="0" y="7"/>
                  </a:move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6" name="Google Shape;1886;p145"/>
            <p:cNvSpPr/>
            <p:nvPr/>
          </p:nvSpPr>
          <p:spPr>
            <a:xfrm>
              <a:off x="2833489" y="1935570"/>
              <a:ext cx="339" cy="14"/>
            </a:xfrm>
            <a:custGeom>
              <a:rect b="b" l="l" r="r" t="t"/>
              <a:pathLst>
                <a:path extrusionOk="0" h="1" w="25">
                  <a:moveTo>
                    <a:pt x="25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7" name="Google Shape;1887;p145"/>
            <p:cNvSpPr/>
            <p:nvPr/>
          </p:nvSpPr>
          <p:spPr>
            <a:xfrm>
              <a:off x="2832444" y="1935516"/>
              <a:ext cx="339" cy="68"/>
            </a:xfrm>
            <a:custGeom>
              <a:rect b="b" l="l" r="r" t="t"/>
              <a:pathLst>
                <a:path extrusionOk="0" h="5" w="25">
                  <a:moveTo>
                    <a:pt x="0" y="1"/>
                  </a:moveTo>
                  <a:cubicBezTo>
                    <a:pt x="7" y="1"/>
                    <a:pt x="18" y="4"/>
                    <a:pt x="25" y="4"/>
                  </a:cubicBezTo>
                  <a:cubicBezTo>
                    <a:pt x="18" y="4"/>
                    <a:pt x="11" y="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8" name="Google Shape;1888;p145"/>
            <p:cNvSpPr/>
            <p:nvPr/>
          </p:nvSpPr>
          <p:spPr>
            <a:xfrm>
              <a:off x="2834671" y="1935230"/>
              <a:ext cx="353" cy="163"/>
            </a:xfrm>
            <a:custGeom>
              <a:rect b="b" l="l" r="r" t="t"/>
              <a:pathLst>
                <a:path extrusionOk="0" h="12" w="26">
                  <a:moveTo>
                    <a:pt x="25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9" name="Google Shape;1889;p145"/>
            <p:cNvSpPr/>
            <p:nvPr/>
          </p:nvSpPr>
          <p:spPr>
            <a:xfrm>
              <a:off x="2834060" y="1935421"/>
              <a:ext cx="339" cy="109"/>
            </a:xfrm>
            <a:custGeom>
              <a:rect b="b" l="l" r="r" t="t"/>
              <a:pathLst>
                <a:path extrusionOk="0" h="8" w="25">
                  <a:moveTo>
                    <a:pt x="25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0" name="Google Shape;1890;p145"/>
            <p:cNvSpPr/>
            <p:nvPr/>
          </p:nvSpPr>
          <p:spPr>
            <a:xfrm>
              <a:off x="2835241" y="1934945"/>
              <a:ext cx="353" cy="204"/>
            </a:xfrm>
            <a:custGeom>
              <a:rect b="b" l="l" r="r" t="t"/>
              <a:pathLst>
                <a:path extrusionOk="0" h="15" w="26">
                  <a:moveTo>
                    <a:pt x="25" y="1"/>
                  </a:moveTo>
                  <a:lnTo>
                    <a:pt x="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1" name="Google Shape;1891;p145"/>
            <p:cNvSpPr/>
            <p:nvPr/>
          </p:nvSpPr>
          <p:spPr>
            <a:xfrm>
              <a:off x="2836056" y="193471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2" name="Google Shape;1892;p145"/>
            <p:cNvSpPr/>
            <p:nvPr/>
          </p:nvSpPr>
          <p:spPr>
            <a:xfrm>
              <a:off x="2764461" y="1889977"/>
              <a:ext cx="57148" cy="110439"/>
            </a:xfrm>
            <a:custGeom>
              <a:rect b="b" l="l" r="r" t="t"/>
              <a:pathLst>
                <a:path extrusionOk="0" h="8134" w="4209">
                  <a:moveTo>
                    <a:pt x="1335" y="1"/>
                  </a:moveTo>
                  <a:cubicBezTo>
                    <a:pt x="1324" y="8"/>
                    <a:pt x="1317" y="15"/>
                    <a:pt x="1314" y="25"/>
                  </a:cubicBezTo>
                  <a:cubicBezTo>
                    <a:pt x="1286" y="92"/>
                    <a:pt x="1205" y="127"/>
                    <a:pt x="1107" y="162"/>
                  </a:cubicBezTo>
                  <a:lnTo>
                    <a:pt x="1062" y="180"/>
                  </a:lnTo>
                  <a:cubicBezTo>
                    <a:pt x="967" y="211"/>
                    <a:pt x="845" y="253"/>
                    <a:pt x="813" y="313"/>
                  </a:cubicBezTo>
                  <a:cubicBezTo>
                    <a:pt x="723" y="471"/>
                    <a:pt x="500" y="477"/>
                    <a:pt x="390" y="477"/>
                  </a:cubicBezTo>
                  <a:cubicBezTo>
                    <a:pt x="381" y="477"/>
                    <a:pt x="372" y="477"/>
                    <a:pt x="365" y="477"/>
                  </a:cubicBezTo>
                  <a:lnTo>
                    <a:pt x="344" y="477"/>
                  </a:lnTo>
                  <a:cubicBezTo>
                    <a:pt x="341" y="477"/>
                    <a:pt x="124" y="481"/>
                    <a:pt x="106" y="593"/>
                  </a:cubicBezTo>
                  <a:lnTo>
                    <a:pt x="103" y="631"/>
                  </a:lnTo>
                  <a:cubicBezTo>
                    <a:pt x="78" y="810"/>
                    <a:pt x="1" y="1352"/>
                    <a:pt x="1" y="1447"/>
                  </a:cubicBezTo>
                  <a:cubicBezTo>
                    <a:pt x="4" y="1524"/>
                    <a:pt x="278" y="1846"/>
                    <a:pt x="369" y="1881"/>
                  </a:cubicBezTo>
                  <a:cubicBezTo>
                    <a:pt x="463" y="1919"/>
                    <a:pt x="460" y="2024"/>
                    <a:pt x="456" y="2112"/>
                  </a:cubicBezTo>
                  <a:cubicBezTo>
                    <a:pt x="453" y="2186"/>
                    <a:pt x="453" y="2238"/>
                    <a:pt x="481" y="2252"/>
                  </a:cubicBezTo>
                  <a:cubicBezTo>
                    <a:pt x="589" y="2305"/>
                    <a:pt x="607" y="2434"/>
                    <a:pt x="565" y="2532"/>
                  </a:cubicBezTo>
                  <a:cubicBezTo>
                    <a:pt x="551" y="2574"/>
                    <a:pt x="516" y="2613"/>
                    <a:pt x="474" y="2630"/>
                  </a:cubicBezTo>
                  <a:lnTo>
                    <a:pt x="474" y="2665"/>
                  </a:lnTo>
                  <a:cubicBezTo>
                    <a:pt x="481" y="2770"/>
                    <a:pt x="488" y="2924"/>
                    <a:pt x="386" y="3008"/>
                  </a:cubicBezTo>
                  <a:cubicBezTo>
                    <a:pt x="365" y="3029"/>
                    <a:pt x="351" y="3061"/>
                    <a:pt x="355" y="3089"/>
                  </a:cubicBezTo>
                  <a:cubicBezTo>
                    <a:pt x="355" y="3204"/>
                    <a:pt x="446" y="3369"/>
                    <a:pt x="582" y="3491"/>
                  </a:cubicBezTo>
                  <a:cubicBezTo>
                    <a:pt x="820" y="3705"/>
                    <a:pt x="820" y="4034"/>
                    <a:pt x="820" y="4212"/>
                  </a:cubicBezTo>
                  <a:cubicBezTo>
                    <a:pt x="824" y="4265"/>
                    <a:pt x="848" y="4314"/>
                    <a:pt x="887" y="4349"/>
                  </a:cubicBezTo>
                  <a:cubicBezTo>
                    <a:pt x="953" y="4423"/>
                    <a:pt x="992" y="4521"/>
                    <a:pt x="992" y="4622"/>
                  </a:cubicBezTo>
                  <a:lnTo>
                    <a:pt x="992" y="4629"/>
                  </a:lnTo>
                  <a:lnTo>
                    <a:pt x="992" y="4636"/>
                  </a:lnTo>
                  <a:lnTo>
                    <a:pt x="985" y="4664"/>
                  </a:lnTo>
                  <a:lnTo>
                    <a:pt x="985" y="4671"/>
                  </a:lnTo>
                  <a:lnTo>
                    <a:pt x="978" y="4696"/>
                  </a:lnTo>
                  <a:lnTo>
                    <a:pt x="974" y="4706"/>
                  </a:lnTo>
                  <a:lnTo>
                    <a:pt x="967" y="4724"/>
                  </a:lnTo>
                  <a:lnTo>
                    <a:pt x="964" y="4741"/>
                  </a:lnTo>
                  <a:lnTo>
                    <a:pt x="960" y="4759"/>
                  </a:lnTo>
                  <a:lnTo>
                    <a:pt x="953" y="4773"/>
                  </a:lnTo>
                  <a:lnTo>
                    <a:pt x="950" y="4790"/>
                  </a:lnTo>
                  <a:lnTo>
                    <a:pt x="943" y="4808"/>
                  </a:lnTo>
                  <a:lnTo>
                    <a:pt x="939" y="4825"/>
                  </a:lnTo>
                  <a:lnTo>
                    <a:pt x="932" y="4843"/>
                  </a:lnTo>
                  <a:lnTo>
                    <a:pt x="929" y="4864"/>
                  </a:lnTo>
                  <a:lnTo>
                    <a:pt x="922" y="4881"/>
                  </a:lnTo>
                  <a:lnTo>
                    <a:pt x="915" y="4899"/>
                  </a:lnTo>
                  <a:lnTo>
                    <a:pt x="908" y="4916"/>
                  </a:lnTo>
                  <a:lnTo>
                    <a:pt x="901" y="4937"/>
                  </a:lnTo>
                  <a:lnTo>
                    <a:pt x="897" y="4955"/>
                  </a:lnTo>
                  <a:lnTo>
                    <a:pt x="890" y="4976"/>
                  </a:lnTo>
                  <a:lnTo>
                    <a:pt x="883" y="4993"/>
                  </a:lnTo>
                  <a:lnTo>
                    <a:pt x="876" y="5014"/>
                  </a:lnTo>
                  <a:lnTo>
                    <a:pt x="869" y="5032"/>
                  </a:lnTo>
                  <a:lnTo>
                    <a:pt x="862" y="5049"/>
                  </a:lnTo>
                  <a:lnTo>
                    <a:pt x="855" y="5070"/>
                  </a:lnTo>
                  <a:lnTo>
                    <a:pt x="848" y="5091"/>
                  </a:lnTo>
                  <a:lnTo>
                    <a:pt x="838" y="5109"/>
                  </a:lnTo>
                  <a:lnTo>
                    <a:pt x="831" y="5130"/>
                  </a:lnTo>
                  <a:lnTo>
                    <a:pt x="824" y="5147"/>
                  </a:lnTo>
                  <a:lnTo>
                    <a:pt x="813" y="5172"/>
                  </a:lnTo>
                  <a:lnTo>
                    <a:pt x="803" y="5200"/>
                  </a:lnTo>
                  <a:lnTo>
                    <a:pt x="792" y="5221"/>
                  </a:lnTo>
                  <a:lnTo>
                    <a:pt x="785" y="5238"/>
                  </a:lnTo>
                  <a:lnTo>
                    <a:pt x="775" y="5256"/>
                  </a:lnTo>
                  <a:lnTo>
                    <a:pt x="768" y="5273"/>
                  </a:lnTo>
                  <a:lnTo>
                    <a:pt x="757" y="5291"/>
                  </a:lnTo>
                  <a:lnTo>
                    <a:pt x="750" y="5308"/>
                  </a:lnTo>
                  <a:lnTo>
                    <a:pt x="740" y="5326"/>
                  </a:lnTo>
                  <a:lnTo>
                    <a:pt x="733" y="5340"/>
                  </a:lnTo>
                  <a:lnTo>
                    <a:pt x="722" y="5357"/>
                  </a:lnTo>
                  <a:lnTo>
                    <a:pt x="715" y="5371"/>
                  </a:lnTo>
                  <a:lnTo>
                    <a:pt x="705" y="5389"/>
                  </a:lnTo>
                  <a:lnTo>
                    <a:pt x="694" y="5403"/>
                  </a:lnTo>
                  <a:lnTo>
                    <a:pt x="687" y="5420"/>
                  </a:lnTo>
                  <a:lnTo>
                    <a:pt x="677" y="5431"/>
                  </a:lnTo>
                  <a:lnTo>
                    <a:pt x="666" y="5445"/>
                  </a:lnTo>
                  <a:lnTo>
                    <a:pt x="656" y="5459"/>
                  </a:lnTo>
                  <a:lnTo>
                    <a:pt x="649" y="5473"/>
                  </a:lnTo>
                  <a:lnTo>
                    <a:pt x="638" y="5483"/>
                  </a:lnTo>
                  <a:lnTo>
                    <a:pt x="628" y="5497"/>
                  </a:lnTo>
                  <a:lnTo>
                    <a:pt x="617" y="5508"/>
                  </a:lnTo>
                  <a:lnTo>
                    <a:pt x="607" y="5518"/>
                  </a:lnTo>
                  <a:lnTo>
                    <a:pt x="600" y="5529"/>
                  </a:lnTo>
                  <a:lnTo>
                    <a:pt x="586" y="5536"/>
                  </a:lnTo>
                  <a:lnTo>
                    <a:pt x="579" y="5546"/>
                  </a:lnTo>
                  <a:lnTo>
                    <a:pt x="565" y="5553"/>
                  </a:lnTo>
                  <a:lnTo>
                    <a:pt x="558" y="5560"/>
                  </a:lnTo>
                  <a:lnTo>
                    <a:pt x="544" y="5571"/>
                  </a:lnTo>
                  <a:lnTo>
                    <a:pt x="537" y="5571"/>
                  </a:lnTo>
                  <a:cubicBezTo>
                    <a:pt x="530" y="5574"/>
                    <a:pt x="523" y="5578"/>
                    <a:pt x="516" y="5581"/>
                  </a:cubicBezTo>
                  <a:cubicBezTo>
                    <a:pt x="505" y="5644"/>
                    <a:pt x="491" y="5718"/>
                    <a:pt x="481" y="5795"/>
                  </a:cubicBezTo>
                  <a:cubicBezTo>
                    <a:pt x="442" y="5998"/>
                    <a:pt x="407" y="6204"/>
                    <a:pt x="372" y="6345"/>
                  </a:cubicBezTo>
                  <a:cubicBezTo>
                    <a:pt x="341" y="6460"/>
                    <a:pt x="285" y="6681"/>
                    <a:pt x="323" y="6737"/>
                  </a:cubicBezTo>
                  <a:cubicBezTo>
                    <a:pt x="327" y="6740"/>
                    <a:pt x="330" y="6747"/>
                    <a:pt x="348" y="6747"/>
                  </a:cubicBezTo>
                  <a:cubicBezTo>
                    <a:pt x="491" y="6765"/>
                    <a:pt x="719" y="6982"/>
                    <a:pt x="1111" y="7475"/>
                  </a:cubicBezTo>
                  <a:cubicBezTo>
                    <a:pt x="1170" y="7552"/>
                    <a:pt x="1223" y="7633"/>
                    <a:pt x="1265" y="7720"/>
                  </a:cubicBezTo>
                  <a:lnTo>
                    <a:pt x="1398" y="7720"/>
                  </a:lnTo>
                  <a:lnTo>
                    <a:pt x="1447" y="7724"/>
                  </a:lnTo>
                  <a:lnTo>
                    <a:pt x="1475" y="7727"/>
                  </a:lnTo>
                  <a:cubicBezTo>
                    <a:pt x="1503" y="7731"/>
                    <a:pt x="1527" y="7734"/>
                    <a:pt x="1552" y="7741"/>
                  </a:cubicBezTo>
                  <a:cubicBezTo>
                    <a:pt x="1737" y="7769"/>
                    <a:pt x="1874" y="7930"/>
                    <a:pt x="1874" y="8116"/>
                  </a:cubicBezTo>
                  <a:cubicBezTo>
                    <a:pt x="1898" y="8129"/>
                    <a:pt x="1958" y="8134"/>
                    <a:pt x="2024" y="8134"/>
                  </a:cubicBezTo>
                  <a:cubicBezTo>
                    <a:pt x="2085" y="8134"/>
                    <a:pt x="2151" y="8130"/>
                    <a:pt x="2200" y="8123"/>
                  </a:cubicBezTo>
                  <a:lnTo>
                    <a:pt x="2200" y="8116"/>
                  </a:lnTo>
                  <a:lnTo>
                    <a:pt x="2203" y="8102"/>
                  </a:lnTo>
                  <a:lnTo>
                    <a:pt x="2203" y="8098"/>
                  </a:lnTo>
                  <a:cubicBezTo>
                    <a:pt x="2203" y="8091"/>
                    <a:pt x="2207" y="8088"/>
                    <a:pt x="2207" y="8081"/>
                  </a:cubicBezTo>
                  <a:lnTo>
                    <a:pt x="2207" y="8077"/>
                  </a:lnTo>
                  <a:cubicBezTo>
                    <a:pt x="2207" y="8070"/>
                    <a:pt x="2210" y="8067"/>
                    <a:pt x="2214" y="8060"/>
                  </a:cubicBezTo>
                  <a:lnTo>
                    <a:pt x="2214" y="8056"/>
                  </a:lnTo>
                  <a:cubicBezTo>
                    <a:pt x="2214" y="8049"/>
                    <a:pt x="2217" y="8042"/>
                    <a:pt x="2221" y="8035"/>
                  </a:cubicBezTo>
                  <a:lnTo>
                    <a:pt x="2221" y="8032"/>
                  </a:lnTo>
                  <a:cubicBezTo>
                    <a:pt x="2224" y="8025"/>
                    <a:pt x="2228" y="8018"/>
                    <a:pt x="2231" y="8011"/>
                  </a:cubicBezTo>
                  <a:lnTo>
                    <a:pt x="2231" y="8007"/>
                  </a:lnTo>
                  <a:cubicBezTo>
                    <a:pt x="2235" y="8000"/>
                    <a:pt x="2242" y="7993"/>
                    <a:pt x="2245" y="7986"/>
                  </a:cubicBezTo>
                  <a:lnTo>
                    <a:pt x="2249" y="7983"/>
                  </a:lnTo>
                  <a:cubicBezTo>
                    <a:pt x="2256" y="7976"/>
                    <a:pt x="2263" y="7969"/>
                    <a:pt x="2270" y="7962"/>
                  </a:cubicBezTo>
                  <a:cubicBezTo>
                    <a:pt x="2277" y="7955"/>
                    <a:pt x="2284" y="7948"/>
                    <a:pt x="2294" y="7944"/>
                  </a:cubicBezTo>
                  <a:lnTo>
                    <a:pt x="2294" y="7941"/>
                  </a:lnTo>
                  <a:cubicBezTo>
                    <a:pt x="2172" y="7808"/>
                    <a:pt x="1944" y="7678"/>
                    <a:pt x="1765" y="7661"/>
                  </a:cubicBezTo>
                  <a:cubicBezTo>
                    <a:pt x="1653" y="7647"/>
                    <a:pt x="1555" y="7591"/>
                    <a:pt x="1489" y="7500"/>
                  </a:cubicBezTo>
                  <a:cubicBezTo>
                    <a:pt x="1370" y="7346"/>
                    <a:pt x="1314" y="7157"/>
                    <a:pt x="1324" y="6964"/>
                  </a:cubicBezTo>
                  <a:cubicBezTo>
                    <a:pt x="1335" y="6887"/>
                    <a:pt x="1282" y="6807"/>
                    <a:pt x="1230" y="6723"/>
                  </a:cubicBezTo>
                  <a:cubicBezTo>
                    <a:pt x="1177" y="6639"/>
                    <a:pt x="1121" y="6558"/>
                    <a:pt x="1121" y="6460"/>
                  </a:cubicBezTo>
                  <a:cubicBezTo>
                    <a:pt x="1121" y="6394"/>
                    <a:pt x="1086" y="6373"/>
                    <a:pt x="946" y="6320"/>
                  </a:cubicBezTo>
                  <a:cubicBezTo>
                    <a:pt x="904" y="6302"/>
                    <a:pt x="859" y="6285"/>
                    <a:pt x="810" y="6260"/>
                  </a:cubicBezTo>
                  <a:cubicBezTo>
                    <a:pt x="631" y="6173"/>
                    <a:pt x="708" y="5872"/>
                    <a:pt x="782" y="5578"/>
                  </a:cubicBezTo>
                  <a:cubicBezTo>
                    <a:pt x="806" y="5494"/>
                    <a:pt x="824" y="5410"/>
                    <a:pt x="838" y="5322"/>
                  </a:cubicBezTo>
                  <a:cubicBezTo>
                    <a:pt x="848" y="5224"/>
                    <a:pt x="908" y="5077"/>
                    <a:pt x="978" y="4906"/>
                  </a:cubicBezTo>
                  <a:cubicBezTo>
                    <a:pt x="1072" y="4671"/>
                    <a:pt x="1202" y="4349"/>
                    <a:pt x="1146" y="4244"/>
                  </a:cubicBezTo>
                  <a:cubicBezTo>
                    <a:pt x="1107" y="4177"/>
                    <a:pt x="1114" y="4097"/>
                    <a:pt x="1160" y="4037"/>
                  </a:cubicBezTo>
                  <a:cubicBezTo>
                    <a:pt x="1222" y="3951"/>
                    <a:pt x="1355" y="3895"/>
                    <a:pt x="1477" y="3895"/>
                  </a:cubicBezTo>
                  <a:cubicBezTo>
                    <a:pt x="1499" y="3895"/>
                    <a:pt x="1521" y="3897"/>
                    <a:pt x="1541" y="3901"/>
                  </a:cubicBezTo>
                  <a:cubicBezTo>
                    <a:pt x="1629" y="3911"/>
                    <a:pt x="1702" y="3974"/>
                    <a:pt x="1727" y="4058"/>
                  </a:cubicBezTo>
                  <a:lnTo>
                    <a:pt x="1730" y="4072"/>
                  </a:lnTo>
                  <a:cubicBezTo>
                    <a:pt x="1785" y="4276"/>
                    <a:pt x="1804" y="4344"/>
                    <a:pt x="2007" y="4344"/>
                  </a:cubicBezTo>
                  <a:cubicBezTo>
                    <a:pt x="2028" y="4344"/>
                    <a:pt x="2049" y="4343"/>
                    <a:pt x="2073" y="4342"/>
                  </a:cubicBezTo>
                  <a:cubicBezTo>
                    <a:pt x="2084" y="4342"/>
                    <a:pt x="2094" y="4341"/>
                    <a:pt x="2105" y="4341"/>
                  </a:cubicBezTo>
                  <a:cubicBezTo>
                    <a:pt x="2297" y="4341"/>
                    <a:pt x="2389" y="4434"/>
                    <a:pt x="2469" y="4514"/>
                  </a:cubicBezTo>
                  <a:cubicBezTo>
                    <a:pt x="2518" y="4570"/>
                    <a:pt x="2581" y="4615"/>
                    <a:pt x="2655" y="4643"/>
                  </a:cubicBezTo>
                  <a:cubicBezTo>
                    <a:pt x="2655" y="4636"/>
                    <a:pt x="2655" y="4629"/>
                    <a:pt x="2655" y="4619"/>
                  </a:cubicBezTo>
                  <a:lnTo>
                    <a:pt x="2655" y="4615"/>
                  </a:lnTo>
                  <a:cubicBezTo>
                    <a:pt x="2651" y="4608"/>
                    <a:pt x="2651" y="4601"/>
                    <a:pt x="2648" y="4594"/>
                  </a:cubicBezTo>
                  <a:cubicBezTo>
                    <a:pt x="2648" y="4587"/>
                    <a:pt x="2644" y="4577"/>
                    <a:pt x="2641" y="4570"/>
                  </a:cubicBezTo>
                  <a:lnTo>
                    <a:pt x="2637" y="4566"/>
                  </a:lnTo>
                  <a:lnTo>
                    <a:pt x="2627" y="4542"/>
                  </a:lnTo>
                  <a:cubicBezTo>
                    <a:pt x="2585" y="4465"/>
                    <a:pt x="2564" y="4381"/>
                    <a:pt x="2564" y="4297"/>
                  </a:cubicBezTo>
                  <a:cubicBezTo>
                    <a:pt x="2564" y="4237"/>
                    <a:pt x="2543" y="4184"/>
                    <a:pt x="2508" y="4139"/>
                  </a:cubicBezTo>
                  <a:cubicBezTo>
                    <a:pt x="2445" y="4037"/>
                    <a:pt x="2410" y="3946"/>
                    <a:pt x="2557" y="3764"/>
                  </a:cubicBezTo>
                  <a:cubicBezTo>
                    <a:pt x="2732" y="3550"/>
                    <a:pt x="3017" y="3353"/>
                    <a:pt x="3253" y="3353"/>
                  </a:cubicBezTo>
                  <a:cubicBezTo>
                    <a:pt x="3295" y="3353"/>
                    <a:pt x="3335" y="3359"/>
                    <a:pt x="3372" y="3372"/>
                  </a:cubicBezTo>
                  <a:cubicBezTo>
                    <a:pt x="3401" y="3381"/>
                    <a:pt x="3435" y="3384"/>
                    <a:pt x="3473" y="3384"/>
                  </a:cubicBezTo>
                  <a:cubicBezTo>
                    <a:pt x="3542" y="3384"/>
                    <a:pt x="3622" y="3373"/>
                    <a:pt x="3701" y="3362"/>
                  </a:cubicBezTo>
                  <a:cubicBezTo>
                    <a:pt x="3784" y="3349"/>
                    <a:pt x="3864" y="3338"/>
                    <a:pt x="3936" y="3338"/>
                  </a:cubicBezTo>
                  <a:cubicBezTo>
                    <a:pt x="4025" y="3338"/>
                    <a:pt x="4101" y="3356"/>
                    <a:pt x="4149" y="3414"/>
                  </a:cubicBezTo>
                  <a:lnTo>
                    <a:pt x="4156" y="3421"/>
                  </a:lnTo>
                  <a:lnTo>
                    <a:pt x="4171" y="3418"/>
                  </a:lnTo>
                  <a:cubicBezTo>
                    <a:pt x="4174" y="3407"/>
                    <a:pt x="4181" y="3397"/>
                    <a:pt x="4188" y="3386"/>
                  </a:cubicBezTo>
                  <a:cubicBezTo>
                    <a:pt x="4192" y="3376"/>
                    <a:pt x="4195" y="3365"/>
                    <a:pt x="4199" y="3355"/>
                  </a:cubicBezTo>
                  <a:lnTo>
                    <a:pt x="4199" y="3348"/>
                  </a:lnTo>
                  <a:cubicBezTo>
                    <a:pt x="4202" y="3341"/>
                    <a:pt x="4202" y="3330"/>
                    <a:pt x="4206" y="3320"/>
                  </a:cubicBezTo>
                  <a:lnTo>
                    <a:pt x="4206" y="3313"/>
                  </a:lnTo>
                  <a:cubicBezTo>
                    <a:pt x="4206" y="3302"/>
                    <a:pt x="4209" y="3292"/>
                    <a:pt x="4209" y="3281"/>
                  </a:cubicBezTo>
                  <a:lnTo>
                    <a:pt x="4209" y="3278"/>
                  </a:lnTo>
                  <a:lnTo>
                    <a:pt x="4209" y="3246"/>
                  </a:lnTo>
                  <a:lnTo>
                    <a:pt x="4209" y="3243"/>
                  </a:lnTo>
                  <a:cubicBezTo>
                    <a:pt x="4209" y="3232"/>
                    <a:pt x="4209" y="3222"/>
                    <a:pt x="4206" y="3211"/>
                  </a:cubicBezTo>
                  <a:lnTo>
                    <a:pt x="4206" y="3204"/>
                  </a:lnTo>
                  <a:cubicBezTo>
                    <a:pt x="4206" y="3194"/>
                    <a:pt x="4202" y="3180"/>
                    <a:pt x="4202" y="3169"/>
                  </a:cubicBezTo>
                  <a:lnTo>
                    <a:pt x="4202" y="3162"/>
                  </a:lnTo>
                  <a:lnTo>
                    <a:pt x="4199" y="3127"/>
                  </a:lnTo>
                  <a:cubicBezTo>
                    <a:pt x="4185" y="3047"/>
                    <a:pt x="4178" y="2966"/>
                    <a:pt x="4185" y="2889"/>
                  </a:cubicBezTo>
                  <a:cubicBezTo>
                    <a:pt x="4206" y="2634"/>
                    <a:pt x="3985" y="2410"/>
                    <a:pt x="3855" y="2375"/>
                  </a:cubicBezTo>
                  <a:cubicBezTo>
                    <a:pt x="3719" y="2333"/>
                    <a:pt x="3754" y="2154"/>
                    <a:pt x="3785" y="1993"/>
                  </a:cubicBezTo>
                  <a:lnTo>
                    <a:pt x="3789" y="1975"/>
                  </a:lnTo>
                  <a:cubicBezTo>
                    <a:pt x="3803" y="1912"/>
                    <a:pt x="3810" y="1849"/>
                    <a:pt x="3817" y="1786"/>
                  </a:cubicBezTo>
                  <a:cubicBezTo>
                    <a:pt x="3817" y="1751"/>
                    <a:pt x="3810" y="1723"/>
                    <a:pt x="3796" y="1713"/>
                  </a:cubicBezTo>
                  <a:cubicBezTo>
                    <a:pt x="3645" y="1629"/>
                    <a:pt x="3540" y="1496"/>
                    <a:pt x="3435" y="1370"/>
                  </a:cubicBezTo>
                  <a:lnTo>
                    <a:pt x="3379" y="1300"/>
                  </a:lnTo>
                  <a:cubicBezTo>
                    <a:pt x="3346" y="1261"/>
                    <a:pt x="3273" y="1238"/>
                    <a:pt x="3189" y="1238"/>
                  </a:cubicBezTo>
                  <a:cubicBezTo>
                    <a:pt x="3165" y="1238"/>
                    <a:pt x="3141" y="1240"/>
                    <a:pt x="3117" y="1244"/>
                  </a:cubicBezTo>
                  <a:cubicBezTo>
                    <a:pt x="3033" y="1258"/>
                    <a:pt x="2987" y="1289"/>
                    <a:pt x="2977" y="1307"/>
                  </a:cubicBezTo>
                  <a:cubicBezTo>
                    <a:pt x="2938" y="1408"/>
                    <a:pt x="2816" y="1468"/>
                    <a:pt x="2714" y="1482"/>
                  </a:cubicBezTo>
                  <a:cubicBezTo>
                    <a:pt x="2699" y="1485"/>
                    <a:pt x="2685" y="1487"/>
                    <a:pt x="2670" y="1487"/>
                  </a:cubicBezTo>
                  <a:cubicBezTo>
                    <a:pt x="2611" y="1487"/>
                    <a:pt x="2554" y="1460"/>
                    <a:pt x="2515" y="1415"/>
                  </a:cubicBezTo>
                  <a:cubicBezTo>
                    <a:pt x="2494" y="1387"/>
                    <a:pt x="2466" y="1370"/>
                    <a:pt x="2434" y="1366"/>
                  </a:cubicBezTo>
                  <a:cubicBezTo>
                    <a:pt x="2427" y="1365"/>
                    <a:pt x="2419" y="1365"/>
                    <a:pt x="2410" y="1365"/>
                  </a:cubicBezTo>
                  <a:cubicBezTo>
                    <a:pt x="2364" y="1365"/>
                    <a:pt x="2298" y="1383"/>
                    <a:pt x="2207" y="1450"/>
                  </a:cubicBezTo>
                  <a:cubicBezTo>
                    <a:pt x="2179" y="1475"/>
                    <a:pt x="2144" y="1499"/>
                    <a:pt x="2112" y="1527"/>
                  </a:cubicBezTo>
                  <a:cubicBezTo>
                    <a:pt x="1982" y="1630"/>
                    <a:pt x="1859" y="1731"/>
                    <a:pt x="1756" y="1731"/>
                  </a:cubicBezTo>
                  <a:cubicBezTo>
                    <a:pt x="1740" y="1731"/>
                    <a:pt x="1724" y="1729"/>
                    <a:pt x="1709" y="1723"/>
                  </a:cubicBezTo>
                  <a:cubicBezTo>
                    <a:pt x="1657" y="1702"/>
                    <a:pt x="1622" y="1657"/>
                    <a:pt x="1615" y="1601"/>
                  </a:cubicBezTo>
                  <a:cubicBezTo>
                    <a:pt x="1590" y="1506"/>
                    <a:pt x="1615" y="1405"/>
                    <a:pt x="1685" y="1338"/>
                  </a:cubicBezTo>
                  <a:cubicBezTo>
                    <a:pt x="1730" y="1293"/>
                    <a:pt x="1755" y="1230"/>
                    <a:pt x="1755" y="1167"/>
                  </a:cubicBezTo>
                  <a:cubicBezTo>
                    <a:pt x="1755" y="1079"/>
                    <a:pt x="1769" y="992"/>
                    <a:pt x="1793" y="908"/>
                  </a:cubicBezTo>
                  <a:cubicBezTo>
                    <a:pt x="1818" y="806"/>
                    <a:pt x="1839" y="722"/>
                    <a:pt x="1804" y="603"/>
                  </a:cubicBezTo>
                  <a:cubicBezTo>
                    <a:pt x="1790" y="559"/>
                    <a:pt x="1778" y="544"/>
                    <a:pt x="1744" y="544"/>
                  </a:cubicBezTo>
                  <a:cubicBezTo>
                    <a:pt x="1726" y="544"/>
                    <a:pt x="1703" y="548"/>
                    <a:pt x="1671" y="554"/>
                  </a:cubicBezTo>
                  <a:cubicBezTo>
                    <a:pt x="1645" y="559"/>
                    <a:pt x="1613" y="566"/>
                    <a:pt x="1580" y="566"/>
                  </a:cubicBezTo>
                  <a:cubicBezTo>
                    <a:pt x="1522" y="566"/>
                    <a:pt x="1463" y="546"/>
                    <a:pt x="1429" y="467"/>
                  </a:cubicBezTo>
                  <a:cubicBezTo>
                    <a:pt x="1394" y="372"/>
                    <a:pt x="1384" y="271"/>
                    <a:pt x="1394" y="169"/>
                  </a:cubicBezTo>
                  <a:cubicBezTo>
                    <a:pt x="1398" y="134"/>
                    <a:pt x="1398" y="96"/>
                    <a:pt x="1391" y="57"/>
                  </a:cubicBezTo>
                  <a:lnTo>
                    <a:pt x="1387" y="57"/>
                  </a:lnTo>
                  <a:lnTo>
                    <a:pt x="1384" y="50"/>
                  </a:lnTo>
                  <a:lnTo>
                    <a:pt x="1380" y="46"/>
                  </a:lnTo>
                  <a:lnTo>
                    <a:pt x="1373" y="39"/>
                  </a:lnTo>
                  <a:lnTo>
                    <a:pt x="1359" y="25"/>
                  </a:lnTo>
                  <a:lnTo>
                    <a:pt x="1356" y="22"/>
                  </a:lnTo>
                  <a:lnTo>
                    <a:pt x="1345" y="15"/>
                  </a:lnTo>
                  <a:lnTo>
                    <a:pt x="1335" y="4"/>
                  </a:lnTo>
                  <a:lnTo>
                    <a:pt x="133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3" name="Google Shape;1893;p145"/>
            <p:cNvSpPr/>
            <p:nvPr/>
          </p:nvSpPr>
          <p:spPr>
            <a:xfrm>
              <a:off x="2774359" y="1962182"/>
              <a:ext cx="149" cy="258"/>
            </a:xfrm>
            <a:custGeom>
              <a:rect b="b" l="l" r="r" t="t"/>
              <a:pathLst>
                <a:path extrusionOk="0" h="19" w="11">
                  <a:moveTo>
                    <a:pt x="0" y="18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4" name="Google Shape;1894;p145"/>
            <p:cNvSpPr/>
            <p:nvPr/>
          </p:nvSpPr>
          <p:spPr>
            <a:xfrm>
              <a:off x="2774115" y="1962657"/>
              <a:ext cx="109" cy="204"/>
            </a:xfrm>
            <a:custGeom>
              <a:rect b="b" l="l" r="r" t="t"/>
              <a:pathLst>
                <a:path extrusionOk="0" h="15" w="8">
                  <a:moveTo>
                    <a:pt x="1" y="15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5" name="Google Shape;1895;p145"/>
            <p:cNvSpPr/>
            <p:nvPr/>
          </p:nvSpPr>
          <p:spPr>
            <a:xfrm>
              <a:off x="2774590" y="1961761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" y="14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6" name="Google Shape;1896;p145"/>
            <p:cNvSpPr/>
            <p:nvPr/>
          </p:nvSpPr>
          <p:spPr>
            <a:xfrm>
              <a:off x="2775595" y="1959521"/>
              <a:ext cx="109" cy="258"/>
            </a:xfrm>
            <a:custGeom>
              <a:rect b="b" l="l" r="r" t="t"/>
              <a:pathLst>
                <a:path extrusionOk="0" h="19" w="8">
                  <a:moveTo>
                    <a:pt x="0" y="18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7" name="Google Shape;1897;p145"/>
            <p:cNvSpPr/>
            <p:nvPr/>
          </p:nvSpPr>
          <p:spPr>
            <a:xfrm>
              <a:off x="2775310" y="1960145"/>
              <a:ext cx="149" cy="394"/>
            </a:xfrm>
            <a:custGeom>
              <a:rect b="b" l="l" r="r" t="t"/>
              <a:pathLst>
                <a:path extrusionOk="0" h="29" w="11">
                  <a:moveTo>
                    <a:pt x="0" y="28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8" name="Google Shape;1898;p145"/>
            <p:cNvSpPr/>
            <p:nvPr/>
          </p:nvSpPr>
          <p:spPr>
            <a:xfrm>
              <a:off x="2775065" y="1960756"/>
              <a:ext cx="109" cy="258"/>
            </a:xfrm>
            <a:custGeom>
              <a:rect b="b" l="l" r="r" t="t"/>
              <a:pathLst>
                <a:path extrusionOk="0" h="19" w="8">
                  <a:moveTo>
                    <a:pt x="1" y="18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9" name="Google Shape;1899;p145"/>
            <p:cNvSpPr/>
            <p:nvPr/>
          </p:nvSpPr>
          <p:spPr>
            <a:xfrm>
              <a:off x="2774835" y="1961286"/>
              <a:ext cx="149" cy="244"/>
            </a:xfrm>
            <a:custGeom>
              <a:rect b="b" l="l" r="r" t="t"/>
              <a:pathLst>
                <a:path extrusionOk="0" h="18" w="11">
                  <a:moveTo>
                    <a:pt x="0" y="18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0" name="Google Shape;1900;p145"/>
            <p:cNvSpPr/>
            <p:nvPr/>
          </p:nvSpPr>
          <p:spPr>
            <a:xfrm>
              <a:off x="2773884" y="1963091"/>
              <a:ext cx="109" cy="204"/>
            </a:xfrm>
            <a:custGeom>
              <a:rect b="b" l="l" r="r" t="t"/>
              <a:pathLst>
                <a:path extrusionOk="0" h="15" w="8">
                  <a:moveTo>
                    <a:pt x="0" y="14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1" name="Google Shape;1901;p145"/>
            <p:cNvSpPr/>
            <p:nvPr/>
          </p:nvSpPr>
          <p:spPr>
            <a:xfrm>
              <a:off x="2772268" y="1965087"/>
              <a:ext cx="149" cy="109"/>
            </a:xfrm>
            <a:custGeom>
              <a:rect b="b" l="l" r="r" t="t"/>
              <a:pathLst>
                <a:path extrusionOk="0" h="8" w="11">
                  <a:moveTo>
                    <a:pt x="0" y="7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2" name="Google Shape;1902;p145"/>
            <p:cNvSpPr/>
            <p:nvPr/>
          </p:nvSpPr>
          <p:spPr>
            <a:xfrm>
              <a:off x="2772839" y="1964517"/>
              <a:ext cx="109" cy="149"/>
            </a:xfrm>
            <a:custGeom>
              <a:rect b="b" l="l" r="r" t="t"/>
              <a:pathLst>
                <a:path extrusionOk="0" h="11" w="8">
                  <a:moveTo>
                    <a:pt x="0" y="11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3" name="Google Shape;1903;p145"/>
            <p:cNvSpPr/>
            <p:nvPr/>
          </p:nvSpPr>
          <p:spPr>
            <a:xfrm>
              <a:off x="2771983" y="1965318"/>
              <a:ext cx="149" cy="68"/>
            </a:xfrm>
            <a:custGeom>
              <a:rect b="b" l="l" r="r" t="t"/>
              <a:pathLst>
                <a:path extrusionOk="0" h="5" w="11">
                  <a:moveTo>
                    <a:pt x="0" y="4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4" name="Google Shape;1904;p145"/>
            <p:cNvSpPr/>
            <p:nvPr/>
          </p:nvSpPr>
          <p:spPr>
            <a:xfrm>
              <a:off x="2773599" y="1963512"/>
              <a:ext cx="149" cy="204"/>
            </a:xfrm>
            <a:custGeom>
              <a:rect b="b" l="l" r="r" t="t"/>
              <a:pathLst>
                <a:path extrusionOk="0" h="15" w="11">
                  <a:moveTo>
                    <a:pt x="0" y="15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5" name="Google Shape;1905;p145"/>
            <p:cNvSpPr/>
            <p:nvPr/>
          </p:nvSpPr>
          <p:spPr>
            <a:xfrm>
              <a:off x="2773070" y="1964178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" y="15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6" name="Google Shape;1906;p145"/>
            <p:cNvSpPr/>
            <p:nvPr/>
          </p:nvSpPr>
          <p:spPr>
            <a:xfrm>
              <a:off x="2773355" y="1963852"/>
              <a:ext cx="109" cy="204"/>
            </a:xfrm>
            <a:custGeom>
              <a:rect b="b" l="l" r="r" t="t"/>
              <a:pathLst>
                <a:path extrusionOk="0" h="15" w="8">
                  <a:moveTo>
                    <a:pt x="1" y="14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7" name="Google Shape;1907;p145"/>
            <p:cNvSpPr/>
            <p:nvPr/>
          </p:nvSpPr>
          <p:spPr>
            <a:xfrm>
              <a:off x="2776776" y="1956384"/>
              <a:ext cx="68" cy="299"/>
            </a:xfrm>
            <a:custGeom>
              <a:rect b="b" l="l" r="r" t="t"/>
              <a:pathLst>
                <a:path extrusionOk="0" h="22" w="5">
                  <a:moveTo>
                    <a:pt x="1" y="22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8" name="Google Shape;1908;p145"/>
            <p:cNvSpPr/>
            <p:nvPr/>
          </p:nvSpPr>
          <p:spPr>
            <a:xfrm>
              <a:off x="2777496" y="1954062"/>
              <a:ext cx="109" cy="204"/>
            </a:xfrm>
            <a:custGeom>
              <a:rect b="b" l="l" r="r" t="t"/>
              <a:pathLst>
                <a:path extrusionOk="0" h="15" w="8">
                  <a:moveTo>
                    <a:pt x="0" y="14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9" name="Google Shape;1909;p145"/>
            <p:cNvSpPr/>
            <p:nvPr/>
          </p:nvSpPr>
          <p:spPr>
            <a:xfrm>
              <a:off x="2777632" y="1953628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15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0" name="Google Shape;1910;p145"/>
            <p:cNvSpPr/>
            <p:nvPr/>
          </p:nvSpPr>
          <p:spPr>
            <a:xfrm>
              <a:off x="2776926" y="1955909"/>
              <a:ext cx="109" cy="258"/>
            </a:xfrm>
            <a:custGeom>
              <a:rect b="b" l="l" r="r" t="t"/>
              <a:pathLst>
                <a:path extrusionOk="0" h="19" w="8">
                  <a:moveTo>
                    <a:pt x="0" y="18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1" name="Google Shape;1911;p145"/>
            <p:cNvSpPr/>
            <p:nvPr/>
          </p:nvSpPr>
          <p:spPr>
            <a:xfrm>
              <a:off x="2777251" y="1954959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15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2" name="Google Shape;1912;p145"/>
            <p:cNvSpPr/>
            <p:nvPr/>
          </p:nvSpPr>
          <p:spPr>
            <a:xfrm>
              <a:off x="2777781" y="1953248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3" name="Google Shape;1913;p145"/>
            <p:cNvSpPr/>
            <p:nvPr/>
          </p:nvSpPr>
          <p:spPr>
            <a:xfrm>
              <a:off x="2777061" y="1955434"/>
              <a:ext cx="109" cy="258"/>
            </a:xfrm>
            <a:custGeom>
              <a:rect b="b" l="l" r="r" t="t"/>
              <a:pathLst>
                <a:path extrusionOk="0" h="19" w="8">
                  <a:moveTo>
                    <a:pt x="1" y="18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4" name="Google Shape;1914;p145"/>
            <p:cNvSpPr/>
            <p:nvPr/>
          </p:nvSpPr>
          <p:spPr>
            <a:xfrm>
              <a:off x="2776586" y="1956914"/>
              <a:ext cx="109" cy="244"/>
            </a:xfrm>
            <a:custGeom>
              <a:rect b="b" l="l" r="r" t="t"/>
              <a:pathLst>
                <a:path extrusionOk="0" h="18" w="8">
                  <a:moveTo>
                    <a:pt x="1" y="18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5" name="Google Shape;1915;p145"/>
            <p:cNvSpPr/>
            <p:nvPr/>
          </p:nvSpPr>
          <p:spPr>
            <a:xfrm>
              <a:off x="2776206" y="1957959"/>
              <a:ext cx="109" cy="244"/>
            </a:xfrm>
            <a:custGeom>
              <a:rect b="b" l="l" r="r" t="t"/>
              <a:pathLst>
                <a:path extrusionOk="0" h="18" w="8">
                  <a:moveTo>
                    <a:pt x="1" y="18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6" name="Google Shape;1916;p145"/>
            <p:cNvSpPr/>
            <p:nvPr/>
          </p:nvSpPr>
          <p:spPr>
            <a:xfrm>
              <a:off x="2776016" y="1958475"/>
              <a:ext cx="109" cy="258"/>
            </a:xfrm>
            <a:custGeom>
              <a:rect b="b" l="l" r="r" t="t"/>
              <a:pathLst>
                <a:path extrusionOk="0" h="19" w="8">
                  <a:moveTo>
                    <a:pt x="1" y="18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7" name="Google Shape;1917;p145"/>
            <p:cNvSpPr/>
            <p:nvPr/>
          </p:nvSpPr>
          <p:spPr>
            <a:xfrm>
              <a:off x="2776396" y="1957430"/>
              <a:ext cx="109" cy="258"/>
            </a:xfrm>
            <a:custGeom>
              <a:rect b="b" l="l" r="r" t="t"/>
              <a:pathLst>
                <a:path extrusionOk="0" h="19" w="8">
                  <a:moveTo>
                    <a:pt x="1" y="18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8" name="Google Shape;1918;p145"/>
            <p:cNvSpPr/>
            <p:nvPr/>
          </p:nvSpPr>
          <p:spPr>
            <a:xfrm>
              <a:off x="2777401" y="1954483"/>
              <a:ext cx="54" cy="258"/>
            </a:xfrm>
            <a:custGeom>
              <a:rect b="b" l="l" r="r" t="t"/>
              <a:pathLst>
                <a:path extrusionOk="0" h="19" w="4">
                  <a:moveTo>
                    <a:pt x="0" y="1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9" name="Google Shape;1919;p145"/>
            <p:cNvSpPr/>
            <p:nvPr/>
          </p:nvSpPr>
          <p:spPr>
            <a:xfrm>
              <a:off x="2772554" y="1964802"/>
              <a:ext cx="149" cy="149"/>
            </a:xfrm>
            <a:custGeom>
              <a:rect b="b" l="l" r="r" t="t"/>
              <a:pathLst>
                <a:path extrusionOk="0" h="11" w="11">
                  <a:moveTo>
                    <a:pt x="11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0" name="Google Shape;1920;p145"/>
            <p:cNvSpPr/>
            <p:nvPr/>
          </p:nvSpPr>
          <p:spPr>
            <a:xfrm>
              <a:off x="2775826" y="1959005"/>
              <a:ext cx="109" cy="244"/>
            </a:xfrm>
            <a:custGeom>
              <a:rect b="b" l="l" r="r" t="t"/>
              <a:pathLst>
                <a:path extrusionOk="0" h="18" w="8">
                  <a:moveTo>
                    <a:pt x="1" y="18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1" name="Google Shape;1921;p145"/>
            <p:cNvSpPr/>
            <p:nvPr/>
          </p:nvSpPr>
          <p:spPr>
            <a:xfrm>
              <a:off x="2771698" y="1965508"/>
              <a:ext cx="109" cy="68"/>
            </a:xfrm>
            <a:custGeom>
              <a:rect b="b" l="l" r="r" t="t"/>
              <a:pathLst>
                <a:path extrusionOk="0" h="5" w="8">
                  <a:moveTo>
                    <a:pt x="0" y="4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2" name="Google Shape;1922;p145"/>
            <p:cNvSpPr/>
            <p:nvPr/>
          </p:nvSpPr>
          <p:spPr>
            <a:xfrm>
              <a:off x="2800401" y="1951917"/>
              <a:ext cx="68" cy="68"/>
            </a:xfrm>
            <a:custGeom>
              <a:rect b="b" l="l" r="r" t="t"/>
              <a:pathLst>
                <a:path extrusionOk="0" h="5" w="5">
                  <a:moveTo>
                    <a:pt x="1" y="1"/>
                  </a:moveTo>
                  <a:lnTo>
                    <a:pt x="4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3" name="Google Shape;1923;p145"/>
            <p:cNvSpPr/>
            <p:nvPr/>
          </p:nvSpPr>
          <p:spPr>
            <a:xfrm>
              <a:off x="2800591" y="1952582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4" name="Google Shape;1924;p145"/>
            <p:cNvSpPr/>
            <p:nvPr/>
          </p:nvSpPr>
          <p:spPr>
            <a:xfrm>
              <a:off x="2800591" y="1953017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5" name="Google Shape;1925;p145"/>
            <p:cNvSpPr/>
            <p:nvPr/>
          </p:nvSpPr>
          <p:spPr>
            <a:xfrm>
              <a:off x="2820930" y="1936276"/>
              <a:ext cx="109" cy="109"/>
            </a:xfrm>
            <a:custGeom>
              <a:rect b="b" l="l" r="r" t="t"/>
              <a:pathLst>
                <a:path extrusionOk="0" h="8" w="8">
                  <a:moveTo>
                    <a:pt x="1" y="1"/>
                  </a:move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6" name="Google Shape;1926;p145"/>
            <p:cNvSpPr/>
            <p:nvPr/>
          </p:nvSpPr>
          <p:spPr>
            <a:xfrm>
              <a:off x="2800550" y="195229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7" name="Google Shape;1927;p145"/>
            <p:cNvSpPr/>
            <p:nvPr/>
          </p:nvSpPr>
          <p:spPr>
            <a:xfrm>
              <a:off x="2783293" y="1890642"/>
              <a:ext cx="54" cy="68"/>
            </a:xfrm>
            <a:custGeom>
              <a:rect b="b" l="l" r="r" t="t"/>
              <a:pathLst>
                <a:path extrusionOk="0" h="5" w="4">
                  <a:moveTo>
                    <a:pt x="4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8" name="Google Shape;1928;p145"/>
            <p:cNvSpPr/>
            <p:nvPr/>
          </p:nvSpPr>
          <p:spPr>
            <a:xfrm>
              <a:off x="2821609" y="1933425"/>
              <a:ext cx="0" cy="109"/>
            </a:xfrm>
            <a:custGeom>
              <a:rect b="b" l="l" r="r" t="t"/>
              <a:pathLst>
                <a:path extrusionOk="0" h="8" w="0">
                  <a:moveTo>
                    <a:pt x="0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9" name="Google Shape;1929;p145"/>
            <p:cNvSpPr/>
            <p:nvPr/>
          </p:nvSpPr>
          <p:spPr>
            <a:xfrm>
              <a:off x="2821555" y="1932854"/>
              <a:ext cx="14" cy="163"/>
            </a:xfrm>
            <a:custGeom>
              <a:rect b="b" l="l" r="r" t="t"/>
              <a:pathLst>
                <a:path extrusionOk="0" h="12" w="1">
                  <a:moveTo>
                    <a:pt x="1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0" name="Google Shape;1930;p145"/>
            <p:cNvSpPr/>
            <p:nvPr/>
          </p:nvSpPr>
          <p:spPr>
            <a:xfrm>
              <a:off x="2787380" y="1905767"/>
              <a:ext cx="964" cy="2390"/>
            </a:xfrm>
            <a:custGeom>
              <a:rect b="b" l="l" r="r" t="t"/>
              <a:pathLst>
                <a:path extrusionOk="0" h="176" w="71">
                  <a:moveTo>
                    <a:pt x="0" y="175"/>
                  </a:moveTo>
                  <a:cubicBezTo>
                    <a:pt x="46" y="130"/>
                    <a:pt x="70" y="67"/>
                    <a:pt x="70" y="0"/>
                  </a:cubicBezTo>
                  <a:cubicBezTo>
                    <a:pt x="70" y="67"/>
                    <a:pt x="46" y="130"/>
                    <a:pt x="0" y="17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1" name="Google Shape;1931;p145"/>
            <p:cNvSpPr/>
            <p:nvPr/>
          </p:nvSpPr>
          <p:spPr>
            <a:xfrm>
              <a:off x="2782913" y="1890262"/>
              <a:ext cx="204" cy="163"/>
            </a:xfrm>
            <a:custGeom>
              <a:rect b="b" l="l" r="r" t="t"/>
              <a:pathLst>
                <a:path extrusionOk="0" h="12" w="15">
                  <a:moveTo>
                    <a:pt x="0" y="1"/>
                  </a:moveTo>
                  <a:lnTo>
                    <a:pt x="14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2" name="Google Shape;1932;p145"/>
            <p:cNvSpPr/>
            <p:nvPr/>
          </p:nvSpPr>
          <p:spPr>
            <a:xfrm>
              <a:off x="2783198" y="1890547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3" name="Google Shape;1933;p145"/>
            <p:cNvSpPr/>
            <p:nvPr/>
          </p:nvSpPr>
          <p:spPr>
            <a:xfrm>
              <a:off x="2815988" y="1913221"/>
              <a:ext cx="299" cy="1018"/>
            </a:xfrm>
            <a:custGeom>
              <a:rect b="b" l="l" r="r" t="t"/>
              <a:pathLst>
                <a:path extrusionOk="0" h="75" w="22">
                  <a:moveTo>
                    <a:pt x="1" y="1"/>
                  </a:moveTo>
                  <a:cubicBezTo>
                    <a:pt x="18" y="8"/>
                    <a:pt x="22" y="36"/>
                    <a:pt x="22" y="74"/>
                  </a:cubicBezTo>
                  <a:cubicBezTo>
                    <a:pt x="22" y="36"/>
                    <a:pt x="18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4" name="Google Shape;1934;p145"/>
            <p:cNvSpPr/>
            <p:nvPr/>
          </p:nvSpPr>
          <p:spPr>
            <a:xfrm>
              <a:off x="2821650" y="1933995"/>
              <a:ext cx="14" cy="68"/>
            </a:xfrm>
            <a:custGeom>
              <a:rect b="b" l="l" r="r" t="t"/>
              <a:pathLst>
                <a:path extrusionOk="0" h="5" w="1">
                  <a:moveTo>
                    <a:pt x="1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5" name="Google Shape;1935;p145"/>
            <p:cNvSpPr/>
            <p:nvPr/>
          </p:nvSpPr>
          <p:spPr>
            <a:xfrm>
              <a:off x="2782574" y="188993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6" name="Google Shape;1936;p145"/>
            <p:cNvSpPr/>
            <p:nvPr/>
          </p:nvSpPr>
          <p:spPr>
            <a:xfrm>
              <a:off x="2782723" y="1890072"/>
              <a:ext cx="149" cy="109"/>
            </a:xfrm>
            <a:custGeom>
              <a:rect b="b" l="l" r="r" t="t"/>
              <a:pathLst>
                <a:path extrusionOk="0" h="8" w="11">
                  <a:moveTo>
                    <a:pt x="11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7" name="Google Shape;1937;p145"/>
            <p:cNvSpPr/>
            <p:nvPr/>
          </p:nvSpPr>
          <p:spPr>
            <a:xfrm>
              <a:off x="2783103" y="1890411"/>
              <a:ext cx="149" cy="149"/>
            </a:xfrm>
            <a:custGeom>
              <a:rect b="b" l="l" r="r" t="t"/>
              <a:pathLst>
                <a:path extrusionOk="0" h="11" w="11">
                  <a:moveTo>
                    <a:pt x="11" y="11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8" name="Google Shape;1938;p145"/>
            <p:cNvSpPr/>
            <p:nvPr/>
          </p:nvSpPr>
          <p:spPr>
            <a:xfrm>
              <a:off x="2783334" y="1890696"/>
              <a:ext cx="68" cy="54"/>
            </a:xfrm>
            <a:custGeom>
              <a:rect b="b" l="l" r="r" t="t"/>
              <a:pathLst>
                <a:path extrusionOk="0" h="4" w="5">
                  <a:moveTo>
                    <a:pt x="4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9" name="Google Shape;1939;p145"/>
            <p:cNvSpPr/>
            <p:nvPr/>
          </p:nvSpPr>
          <p:spPr>
            <a:xfrm>
              <a:off x="2821324" y="1935950"/>
              <a:ext cx="0" cy="14"/>
            </a:xfrm>
            <a:custGeom>
              <a:rect b="b" l="l" r="r" t="t"/>
              <a:pathLst>
                <a:path extrusionOk="0" h="1" w="0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0" name="Google Shape;1940;p145"/>
            <p:cNvSpPr/>
            <p:nvPr/>
          </p:nvSpPr>
          <p:spPr>
            <a:xfrm>
              <a:off x="2821609" y="1934945"/>
              <a:ext cx="0" cy="68"/>
            </a:xfrm>
            <a:custGeom>
              <a:rect b="b" l="l" r="r" t="t"/>
              <a:pathLst>
                <a:path extrusionOk="0" h="5" w="0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1" name="Google Shape;1941;p145"/>
            <p:cNvSpPr/>
            <p:nvPr/>
          </p:nvSpPr>
          <p:spPr>
            <a:xfrm>
              <a:off x="2821650" y="1934429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7"/>
                  </a:moveTo>
                  <a:lnTo>
                    <a:pt x="1" y="4"/>
                  </a:lnTo>
                  <a:cubicBezTo>
                    <a:pt x="1" y="0"/>
                    <a:pt x="1" y="7"/>
                    <a:pt x="1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2" name="Google Shape;1942;p145"/>
            <p:cNvSpPr/>
            <p:nvPr/>
          </p:nvSpPr>
          <p:spPr>
            <a:xfrm>
              <a:off x="2821039" y="1936330"/>
              <a:ext cx="0" cy="54"/>
            </a:xfrm>
            <a:custGeom>
              <a:rect b="b" l="l" r="r" t="t"/>
              <a:pathLst>
                <a:path extrusionOk="0" h="4" w="0">
                  <a:moveTo>
                    <a:pt x="0" y="4"/>
                  </a:move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3" name="Google Shape;1943;p145"/>
            <p:cNvSpPr/>
            <p:nvPr/>
          </p:nvSpPr>
          <p:spPr>
            <a:xfrm>
              <a:off x="2821460" y="1935421"/>
              <a:ext cx="14" cy="68"/>
            </a:xfrm>
            <a:custGeom>
              <a:rect b="b" l="l" r="r" t="t"/>
              <a:pathLst>
                <a:path extrusionOk="0" h="5" w="1">
                  <a:moveTo>
                    <a:pt x="1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4" name="Google Shape;1944;p145"/>
            <p:cNvSpPr/>
            <p:nvPr/>
          </p:nvSpPr>
          <p:spPr>
            <a:xfrm>
              <a:off x="2154289" y="1586085"/>
              <a:ext cx="69123" cy="54935"/>
            </a:xfrm>
            <a:custGeom>
              <a:rect b="b" l="l" r="r" t="t"/>
              <a:pathLst>
                <a:path extrusionOk="0" h="4046" w="5091">
                  <a:moveTo>
                    <a:pt x="2111" y="1"/>
                  </a:moveTo>
                  <a:cubicBezTo>
                    <a:pt x="1912" y="1"/>
                    <a:pt x="1254" y="150"/>
                    <a:pt x="1054" y="352"/>
                  </a:cubicBezTo>
                  <a:cubicBezTo>
                    <a:pt x="897" y="510"/>
                    <a:pt x="645" y="541"/>
                    <a:pt x="442" y="569"/>
                  </a:cubicBezTo>
                  <a:cubicBezTo>
                    <a:pt x="361" y="580"/>
                    <a:pt x="249" y="594"/>
                    <a:pt x="221" y="611"/>
                  </a:cubicBezTo>
                  <a:cubicBezTo>
                    <a:pt x="214" y="681"/>
                    <a:pt x="172" y="741"/>
                    <a:pt x="113" y="772"/>
                  </a:cubicBezTo>
                  <a:cubicBezTo>
                    <a:pt x="102" y="779"/>
                    <a:pt x="88" y="786"/>
                    <a:pt x="74" y="790"/>
                  </a:cubicBezTo>
                  <a:lnTo>
                    <a:pt x="78" y="804"/>
                  </a:lnTo>
                  <a:lnTo>
                    <a:pt x="81" y="814"/>
                  </a:lnTo>
                  <a:cubicBezTo>
                    <a:pt x="81" y="821"/>
                    <a:pt x="85" y="828"/>
                    <a:pt x="85" y="835"/>
                  </a:cubicBezTo>
                  <a:lnTo>
                    <a:pt x="88" y="849"/>
                  </a:lnTo>
                  <a:cubicBezTo>
                    <a:pt x="88" y="860"/>
                    <a:pt x="92" y="867"/>
                    <a:pt x="92" y="877"/>
                  </a:cubicBezTo>
                  <a:lnTo>
                    <a:pt x="95" y="895"/>
                  </a:lnTo>
                  <a:cubicBezTo>
                    <a:pt x="95" y="902"/>
                    <a:pt x="95" y="909"/>
                    <a:pt x="99" y="916"/>
                  </a:cubicBezTo>
                  <a:cubicBezTo>
                    <a:pt x="99" y="926"/>
                    <a:pt x="99" y="930"/>
                    <a:pt x="99" y="933"/>
                  </a:cubicBezTo>
                  <a:cubicBezTo>
                    <a:pt x="99" y="940"/>
                    <a:pt x="99" y="951"/>
                    <a:pt x="102" y="958"/>
                  </a:cubicBezTo>
                  <a:cubicBezTo>
                    <a:pt x="102" y="965"/>
                    <a:pt x="102" y="972"/>
                    <a:pt x="102" y="979"/>
                  </a:cubicBezTo>
                  <a:lnTo>
                    <a:pt x="102" y="1000"/>
                  </a:lnTo>
                  <a:lnTo>
                    <a:pt x="102" y="1021"/>
                  </a:lnTo>
                  <a:lnTo>
                    <a:pt x="102" y="1045"/>
                  </a:lnTo>
                  <a:lnTo>
                    <a:pt x="102" y="1066"/>
                  </a:lnTo>
                  <a:lnTo>
                    <a:pt x="102" y="1091"/>
                  </a:lnTo>
                  <a:lnTo>
                    <a:pt x="102" y="1112"/>
                  </a:lnTo>
                  <a:lnTo>
                    <a:pt x="102" y="1136"/>
                  </a:lnTo>
                  <a:lnTo>
                    <a:pt x="102" y="1157"/>
                  </a:lnTo>
                  <a:lnTo>
                    <a:pt x="102" y="1182"/>
                  </a:lnTo>
                  <a:lnTo>
                    <a:pt x="102" y="1203"/>
                  </a:lnTo>
                  <a:cubicBezTo>
                    <a:pt x="102" y="1206"/>
                    <a:pt x="102" y="1217"/>
                    <a:pt x="99" y="1224"/>
                  </a:cubicBezTo>
                  <a:cubicBezTo>
                    <a:pt x="95" y="1234"/>
                    <a:pt x="99" y="1238"/>
                    <a:pt x="95" y="1245"/>
                  </a:cubicBezTo>
                  <a:cubicBezTo>
                    <a:pt x="92" y="1252"/>
                    <a:pt x="92" y="1259"/>
                    <a:pt x="88" y="1269"/>
                  </a:cubicBezTo>
                  <a:cubicBezTo>
                    <a:pt x="88" y="1276"/>
                    <a:pt x="88" y="1280"/>
                    <a:pt x="85" y="1287"/>
                  </a:cubicBezTo>
                  <a:cubicBezTo>
                    <a:pt x="85" y="1294"/>
                    <a:pt x="81" y="1301"/>
                    <a:pt x="78" y="1308"/>
                  </a:cubicBezTo>
                  <a:cubicBezTo>
                    <a:pt x="78" y="1318"/>
                    <a:pt x="78" y="1318"/>
                    <a:pt x="74" y="1325"/>
                  </a:cubicBezTo>
                  <a:cubicBezTo>
                    <a:pt x="74" y="1329"/>
                    <a:pt x="67" y="1339"/>
                    <a:pt x="64" y="1350"/>
                  </a:cubicBezTo>
                  <a:cubicBezTo>
                    <a:pt x="64" y="1357"/>
                    <a:pt x="64" y="1357"/>
                    <a:pt x="60" y="1360"/>
                  </a:cubicBezTo>
                  <a:cubicBezTo>
                    <a:pt x="57" y="1371"/>
                    <a:pt x="50" y="1381"/>
                    <a:pt x="43" y="1392"/>
                  </a:cubicBezTo>
                  <a:cubicBezTo>
                    <a:pt x="1" y="1458"/>
                    <a:pt x="4" y="1479"/>
                    <a:pt x="4" y="1479"/>
                  </a:cubicBezTo>
                  <a:cubicBezTo>
                    <a:pt x="8" y="1479"/>
                    <a:pt x="18" y="1497"/>
                    <a:pt x="57" y="1518"/>
                  </a:cubicBezTo>
                  <a:cubicBezTo>
                    <a:pt x="172" y="1584"/>
                    <a:pt x="211" y="1735"/>
                    <a:pt x="211" y="1844"/>
                  </a:cubicBezTo>
                  <a:cubicBezTo>
                    <a:pt x="211" y="1865"/>
                    <a:pt x="218" y="1886"/>
                    <a:pt x="228" y="1903"/>
                  </a:cubicBezTo>
                  <a:cubicBezTo>
                    <a:pt x="263" y="1973"/>
                    <a:pt x="284" y="2050"/>
                    <a:pt x="284" y="2131"/>
                  </a:cubicBezTo>
                  <a:cubicBezTo>
                    <a:pt x="298" y="2362"/>
                    <a:pt x="354" y="2474"/>
                    <a:pt x="403" y="2530"/>
                  </a:cubicBezTo>
                  <a:cubicBezTo>
                    <a:pt x="407" y="2537"/>
                    <a:pt x="414" y="2544"/>
                    <a:pt x="421" y="2554"/>
                  </a:cubicBezTo>
                  <a:lnTo>
                    <a:pt x="424" y="2561"/>
                  </a:lnTo>
                  <a:cubicBezTo>
                    <a:pt x="428" y="2565"/>
                    <a:pt x="431" y="2572"/>
                    <a:pt x="435" y="2579"/>
                  </a:cubicBezTo>
                  <a:lnTo>
                    <a:pt x="438" y="2589"/>
                  </a:lnTo>
                  <a:cubicBezTo>
                    <a:pt x="442" y="2596"/>
                    <a:pt x="442" y="2600"/>
                    <a:pt x="445" y="2607"/>
                  </a:cubicBezTo>
                  <a:cubicBezTo>
                    <a:pt x="445" y="2610"/>
                    <a:pt x="445" y="2614"/>
                    <a:pt x="449" y="2621"/>
                  </a:cubicBezTo>
                  <a:cubicBezTo>
                    <a:pt x="449" y="2624"/>
                    <a:pt x="449" y="2628"/>
                    <a:pt x="452" y="2635"/>
                  </a:cubicBezTo>
                  <a:cubicBezTo>
                    <a:pt x="456" y="2656"/>
                    <a:pt x="459" y="2677"/>
                    <a:pt x="459" y="2698"/>
                  </a:cubicBezTo>
                  <a:lnTo>
                    <a:pt x="459" y="2705"/>
                  </a:lnTo>
                  <a:lnTo>
                    <a:pt x="459" y="2726"/>
                  </a:lnTo>
                  <a:cubicBezTo>
                    <a:pt x="459" y="2733"/>
                    <a:pt x="459" y="2740"/>
                    <a:pt x="456" y="2747"/>
                  </a:cubicBezTo>
                  <a:cubicBezTo>
                    <a:pt x="452" y="2754"/>
                    <a:pt x="456" y="2750"/>
                    <a:pt x="456" y="2754"/>
                  </a:cubicBezTo>
                  <a:cubicBezTo>
                    <a:pt x="456" y="2757"/>
                    <a:pt x="456" y="2760"/>
                    <a:pt x="455" y="2762"/>
                  </a:cubicBezTo>
                  <a:lnTo>
                    <a:pt x="455" y="2762"/>
                  </a:lnTo>
                  <a:cubicBezTo>
                    <a:pt x="454" y="2762"/>
                    <a:pt x="453" y="2761"/>
                    <a:pt x="452" y="2761"/>
                  </a:cubicBezTo>
                  <a:lnTo>
                    <a:pt x="449" y="2792"/>
                  </a:lnTo>
                  <a:cubicBezTo>
                    <a:pt x="452" y="2781"/>
                    <a:pt x="454" y="2773"/>
                    <a:pt x="455" y="2762"/>
                  </a:cubicBezTo>
                  <a:lnTo>
                    <a:pt x="455" y="2762"/>
                  </a:lnTo>
                  <a:cubicBezTo>
                    <a:pt x="479" y="2776"/>
                    <a:pt x="499" y="2789"/>
                    <a:pt x="519" y="2803"/>
                  </a:cubicBezTo>
                  <a:lnTo>
                    <a:pt x="529" y="2810"/>
                  </a:lnTo>
                  <a:cubicBezTo>
                    <a:pt x="547" y="2824"/>
                    <a:pt x="568" y="2834"/>
                    <a:pt x="589" y="2845"/>
                  </a:cubicBezTo>
                  <a:lnTo>
                    <a:pt x="599" y="2852"/>
                  </a:lnTo>
                  <a:cubicBezTo>
                    <a:pt x="617" y="2862"/>
                    <a:pt x="634" y="2873"/>
                    <a:pt x="652" y="2880"/>
                  </a:cubicBezTo>
                  <a:lnTo>
                    <a:pt x="659" y="2883"/>
                  </a:lnTo>
                  <a:cubicBezTo>
                    <a:pt x="680" y="2890"/>
                    <a:pt x="697" y="2901"/>
                    <a:pt x="711" y="2904"/>
                  </a:cubicBezTo>
                  <a:cubicBezTo>
                    <a:pt x="977" y="2999"/>
                    <a:pt x="1093" y="3086"/>
                    <a:pt x="1114" y="3209"/>
                  </a:cubicBezTo>
                  <a:cubicBezTo>
                    <a:pt x="1138" y="3254"/>
                    <a:pt x="1180" y="3293"/>
                    <a:pt x="1229" y="3314"/>
                  </a:cubicBezTo>
                  <a:cubicBezTo>
                    <a:pt x="1257" y="3328"/>
                    <a:pt x="1275" y="3328"/>
                    <a:pt x="1278" y="3328"/>
                  </a:cubicBezTo>
                  <a:cubicBezTo>
                    <a:pt x="1278" y="3324"/>
                    <a:pt x="1278" y="3321"/>
                    <a:pt x="1278" y="3321"/>
                  </a:cubicBezTo>
                  <a:cubicBezTo>
                    <a:pt x="1320" y="3228"/>
                    <a:pt x="1394" y="3206"/>
                    <a:pt x="1465" y="3206"/>
                  </a:cubicBezTo>
                  <a:cubicBezTo>
                    <a:pt x="1500" y="3206"/>
                    <a:pt x="1535" y="3211"/>
                    <a:pt x="1566" y="3216"/>
                  </a:cubicBezTo>
                  <a:cubicBezTo>
                    <a:pt x="1594" y="3223"/>
                    <a:pt x="1622" y="3226"/>
                    <a:pt x="1646" y="3226"/>
                  </a:cubicBezTo>
                  <a:cubicBezTo>
                    <a:pt x="1800" y="3226"/>
                    <a:pt x="1835" y="3380"/>
                    <a:pt x="1849" y="3454"/>
                  </a:cubicBezTo>
                  <a:lnTo>
                    <a:pt x="1849" y="3461"/>
                  </a:lnTo>
                  <a:cubicBezTo>
                    <a:pt x="1891" y="3471"/>
                    <a:pt x="1933" y="3478"/>
                    <a:pt x="1975" y="3478"/>
                  </a:cubicBezTo>
                  <a:cubicBezTo>
                    <a:pt x="2045" y="3478"/>
                    <a:pt x="2119" y="3492"/>
                    <a:pt x="2185" y="3524"/>
                  </a:cubicBezTo>
                  <a:cubicBezTo>
                    <a:pt x="2241" y="3566"/>
                    <a:pt x="2283" y="3622"/>
                    <a:pt x="2311" y="3685"/>
                  </a:cubicBezTo>
                  <a:cubicBezTo>
                    <a:pt x="2332" y="3723"/>
                    <a:pt x="2357" y="3762"/>
                    <a:pt x="2381" y="3797"/>
                  </a:cubicBezTo>
                  <a:cubicBezTo>
                    <a:pt x="2392" y="3808"/>
                    <a:pt x="2399" y="3818"/>
                    <a:pt x="2409" y="3829"/>
                  </a:cubicBezTo>
                  <a:cubicBezTo>
                    <a:pt x="2416" y="3836"/>
                    <a:pt x="2427" y="3839"/>
                    <a:pt x="2434" y="3846"/>
                  </a:cubicBezTo>
                  <a:cubicBezTo>
                    <a:pt x="2446" y="3853"/>
                    <a:pt x="2458" y="3857"/>
                    <a:pt x="2471" y="3857"/>
                  </a:cubicBezTo>
                  <a:cubicBezTo>
                    <a:pt x="2495" y="3857"/>
                    <a:pt x="2523" y="3845"/>
                    <a:pt x="2563" y="3825"/>
                  </a:cubicBezTo>
                  <a:cubicBezTo>
                    <a:pt x="2603" y="3807"/>
                    <a:pt x="2643" y="3790"/>
                    <a:pt x="2686" y="3790"/>
                  </a:cubicBezTo>
                  <a:cubicBezTo>
                    <a:pt x="2710" y="3790"/>
                    <a:pt x="2736" y="3796"/>
                    <a:pt x="2763" y="3811"/>
                  </a:cubicBezTo>
                  <a:cubicBezTo>
                    <a:pt x="2820" y="3846"/>
                    <a:pt x="2945" y="3877"/>
                    <a:pt x="3055" y="3877"/>
                  </a:cubicBezTo>
                  <a:cubicBezTo>
                    <a:pt x="3100" y="3877"/>
                    <a:pt x="3142" y="3872"/>
                    <a:pt x="3176" y="3860"/>
                  </a:cubicBezTo>
                  <a:cubicBezTo>
                    <a:pt x="3210" y="3846"/>
                    <a:pt x="3246" y="3840"/>
                    <a:pt x="3282" y="3840"/>
                  </a:cubicBezTo>
                  <a:cubicBezTo>
                    <a:pt x="3310" y="3840"/>
                    <a:pt x="3338" y="3843"/>
                    <a:pt x="3365" y="3850"/>
                  </a:cubicBezTo>
                  <a:cubicBezTo>
                    <a:pt x="3386" y="3857"/>
                    <a:pt x="3403" y="3860"/>
                    <a:pt x="3425" y="3867"/>
                  </a:cubicBezTo>
                  <a:cubicBezTo>
                    <a:pt x="3473" y="3882"/>
                    <a:pt x="3525" y="3892"/>
                    <a:pt x="3574" y="3892"/>
                  </a:cubicBezTo>
                  <a:cubicBezTo>
                    <a:pt x="3582" y="3892"/>
                    <a:pt x="3589" y="3892"/>
                    <a:pt x="3596" y="3892"/>
                  </a:cubicBezTo>
                  <a:lnTo>
                    <a:pt x="3607" y="3892"/>
                  </a:lnTo>
                  <a:cubicBezTo>
                    <a:pt x="3627" y="3890"/>
                    <a:pt x="3648" y="3889"/>
                    <a:pt x="3669" y="3889"/>
                  </a:cubicBezTo>
                  <a:cubicBezTo>
                    <a:pt x="3850" y="3889"/>
                    <a:pt x="4059" y="3952"/>
                    <a:pt x="4125" y="4018"/>
                  </a:cubicBezTo>
                  <a:lnTo>
                    <a:pt x="4181" y="4018"/>
                  </a:lnTo>
                  <a:lnTo>
                    <a:pt x="4195" y="4021"/>
                  </a:lnTo>
                  <a:lnTo>
                    <a:pt x="4202" y="4021"/>
                  </a:lnTo>
                  <a:lnTo>
                    <a:pt x="4216" y="4025"/>
                  </a:lnTo>
                  <a:lnTo>
                    <a:pt x="4237" y="4025"/>
                  </a:lnTo>
                  <a:lnTo>
                    <a:pt x="4247" y="4028"/>
                  </a:lnTo>
                  <a:lnTo>
                    <a:pt x="4261" y="4032"/>
                  </a:lnTo>
                  <a:lnTo>
                    <a:pt x="4275" y="4035"/>
                  </a:lnTo>
                  <a:lnTo>
                    <a:pt x="4286" y="4035"/>
                  </a:lnTo>
                  <a:lnTo>
                    <a:pt x="4303" y="4039"/>
                  </a:lnTo>
                  <a:lnTo>
                    <a:pt x="4317" y="4042"/>
                  </a:lnTo>
                  <a:lnTo>
                    <a:pt x="4335" y="4046"/>
                  </a:lnTo>
                  <a:lnTo>
                    <a:pt x="4342" y="4046"/>
                  </a:lnTo>
                  <a:cubicBezTo>
                    <a:pt x="4335" y="3997"/>
                    <a:pt x="4331" y="3948"/>
                    <a:pt x="4321" y="3899"/>
                  </a:cubicBezTo>
                  <a:cubicBezTo>
                    <a:pt x="4314" y="3857"/>
                    <a:pt x="4307" y="3815"/>
                    <a:pt x="4307" y="3772"/>
                  </a:cubicBezTo>
                  <a:lnTo>
                    <a:pt x="4307" y="3765"/>
                  </a:lnTo>
                  <a:lnTo>
                    <a:pt x="4307" y="3758"/>
                  </a:lnTo>
                  <a:lnTo>
                    <a:pt x="4307" y="3755"/>
                  </a:lnTo>
                  <a:lnTo>
                    <a:pt x="4307" y="3748"/>
                  </a:lnTo>
                  <a:cubicBezTo>
                    <a:pt x="4307" y="3744"/>
                    <a:pt x="4307" y="3741"/>
                    <a:pt x="4307" y="3737"/>
                  </a:cubicBezTo>
                  <a:cubicBezTo>
                    <a:pt x="4317" y="3699"/>
                    <a:pt x="4366" y="3646"/>
                    <a:pt x="4517" y="3499"/>
                  </a:cubicBezTo>
                  <a:lnTo>
                    <a:pt x="4650" y="3370"/>
                  </a:lnTo>
                  <a:cubicBezTo>
                    <a:pt x="4730" y="3296"/>
                    <a:pt x="4804" y="3226"/>
                    <a:pt x="4825" y="3195"/>
                  </a:cubicBezTo>
                  <a:cubicBezTo>
                    <a:pt x="4870" y="3163"/>
                    <a:pt x="4916" y="3142"/>
                    <a:pt x="4968" y="3132"/>
                  </a:cubicBezTo>
                  <a:cubicBezTo>
                    <a:pt x="5014" y="3114"/>
                    <a:pt x="5049" y="3083"/>
                    <a:pt x="5077" y="3044"/>
                  </a:cubicBezTo>
                  <a:cubicBezTo>
                    <a:pt x="5091" y="3013"/>
                    <a:pt x="5049" y="2859"/>
                    <a:pt x="4860" y="2579"/>
                  </a:cubicBezTo>
                  <a:cubicBezTo>
                    <a:pt x="4856" y="2572"/>
                    <a:pt x="4853" y="2565"/>
                    <a:pt x="4849" y="2558"/>
                  </a:cubicBezTo>
                  <a:cubicBezTo>
                    <a:pt x="4832" y="2519"/>
                    <a:pt x="4821" y="2477"/>
                    <a:pt x="4814" y="2439"/>
                  </a:cubicBezTo>
                  <a:cubicBezTo>
                    <a:pt x="4814" y="2432"/>
                    <a:pt x="4814" y="2425"/>
                    <a:pt x="4811" y="2421"/>
                  </a:cubicBezTo>
                  <a:lnTo>
                    <a:pt x="4807" y="2369"/>
                  </a:lnTo>
                  <a:lnTo>
                    <a:pt x="4807" y="2355"/>
                  </a:lnTo>
                  <a:lnTo>
                    <a:pt x="4800" y="2288"/>
                  </a:lnTo>
                  <a:cubicBezTo>
                    <a:pt x="4797" y="2225"/>
                    <a:pt x="4800" y="2159"/>
                    <a:pt x="4807" y="2096"/>
                  </a:cubicBezTo>
                  <a:lnTo>
                    <a:pt x="4807" y="2089"/>
                  </a:lnTo>
                  <a:cubicBezTo>
                    <a:pt x="4807" y="2082"/>
                    <a:pt x="4811" y="2075"/>
                    <a:pt x="4811" y="2068"/>
                  </a:cubicBezTo>
                  <a:cubicBezTo>
                    <a:pt x="4811" y="2061"/>
                    <a:pt x="4814" y="2047"/>
                    <a:pt x="4818" y="2040"/>
                  </a:cubicBezTo>
                  <a:cubicBezTo>
                    <a:pt x="4825" y="2015"/>
                    <a:pt x="4797" y="1987"/>
                    <a:pt x="4758" y="1952"/>
                  </a:cubicBezTo>
                  <a:lnTo>
                    <a:pt x="4737" y="1938"/>
                  </a:lnTo>
                  <a:cubicBezTo>
                    <a:pt x="4695" y="1896"/>
                    <a:pt x="4646" y="1858"/>
                    <a:pt x="4636" y="1805"/>
                  </a:cubicBezTo>
                  <a:cubicBezTo>
                    <a:pt x="4636" y="1798"/>
                    <a:pt x="4632" y="1788"/>
                    <a:pt x="4632" y="1781"/>
                  </a:cubicBezTo>
                  <a:cubicBezTo>
                    <a:pt x="4632" y="1644"/>
                    <a:pt x="4895" y="1483"/>
                    <a:pt x="4986" y="1441"/>
                  </a:cubicBezTo>
                  <a:cubicBezTo>
                    <a:pt x="4989" y="1441"/>
                    <a:pt x="5003" y="1423"/>
                    <a:pt x="5010" y="1378"/>
                  </a:cubicBezTo>
                  <a:cubicBezTo>
                    <a:pt x="5028" y="1269"/>
                    <a:pt x="4989" y="1115"/>
                    <a:pt x="4947" y="1077"/>
                  </a:cubicBezTo>
                  <a:cubicBezTo>
                    <a:pt x="4818" y="965"/>
                    <a:pt x="4779" y="776"/>
                    <a:pt x="4842" y="594"/>
                  </a:cubicBezTo>
                  <a:cubicBezTo>
                    <a:pt x="4846" y="590"/>
                    <a:pt x="4846" y="583"/>
                    <a:pt x="4842" y="580"/>
                  </a:cubicBezTo>
                  <a:cubicBezTo>
                    <a:pt x="4842" y="573"/>
                    <a:pt x="4839" y="566"/>
                    <a:pt x="4839" y="562"/>
                  </a:cubicBezTo>
                  <a:cubicBezTo>
                    <a:pt x="4835" y="559"/>
                    <a:pt x="4832" y="555"/>
                    <a:pt x="4828" y="552"/>
                  </a:cubicBezTo>
                  <a:lnTo>
                    <a:pt x="4821" y="541"/>
                  </a:lnTo>
                  <a:lnTo>
                    <a:pt x="4818" y="538"/>
                  </a:lnTo>
                  <a:lnTo>
                    <a:pt x="4804" y="524"/>
                  </a:lnTo>
                  <a:lnTo>
                    <a:pt x="4793" y="517"/>
                  </a:lnTo>
                  <a:lnTo>
                    <a:pt x="4786" y="510"/>
                  </a:lnTo>
                  <a:cubicBezTo>
                    <a:pt x="4702" y="454"/>
                    <a:pt x="4611" y="412"/>
                    <a:pt x="4513" y="387"/>
                  </a:cubicBezTo>
                  <a:lnTo>
                    <a:pt x="4510" y="387"/>
                  </a:lnTo>
                  <a:lnTo>
                    <a:pt x="4496" y="384"/>
                  </a:lnTo>
                  <a:lnTo>
                    <a:pt x="4454" y="384"/>
                  </a:lnTo>
                  <a:cubicBezTo>
                    <a:pt x="4443" y="380"/>
                    <a:pt x="4436" y="377"/>
                    <a:pt x="4429" y="370"/>
                  </a:cubicBezTo>
                  <a:lnTo>
                    <a:pt x="4391" y="370"/>
                  </a:lnTo>
                  <a:cubicBezTo>
                    <a:pt x="4302" y="380"/>
                    <a:pt x="4192" y="384"/>
                    <a:pt x="4075" y="384"/>
                  </a:cubicBezTo>
                  <a:cubicBezTo>
                    <a:pt x="3792" y="384"/>
                    <a:pt x="3460" y="359"/>
                    <a:pt x="3242" y="335"/>
                  </a:cubicBezTo>
                  <a:lnTo>
                    <a:pt x="3235" y="335"/>
                  </a:lnTo>
                  <a:lnTo>
                    <a:pt x="3207" y="331"/>
                  </a:lnTo>
                  <a:lnTo>
                    <a:pt x="3200" y="331"/>
                  </a:lnTo>
                  <a:lnTo>
                    <a:pt x="3158" y="324"/>
                  </a:lnTo>
                  <a:lnTo>
                    <a:pt x="3106" y="324"/>
                  </a:lnTo>
                  <a:lnTo>
                    <a:pt x="3092" y="321"/>
                  </a:lnTo>
                  <a:lnTo>
                    <a:pt x="3081" y="321"/>
                  </a:lnTo>
                  <a:lnTo>
                    <a:pt x="3060" y="317"/>
                  </a:lnTo>
                  <a:lnTo>
                    <a:pt x="3057" y="317"/>
                  </a:lnTo>
                  <a:lnTo>
                    <a:pt x="3043" y="314"/>
                  </a:lnTo>
                  <a:lnTo>
                    <a:pt x="3039" y="314"/>
                  </a:lnTo>
                  <a:lnTo>
                    <a:pt x="3029" y="310"/>
                  </a:lnTo>
                  <a:lnTo>
                    <a:pt x="3025" y="310"/>
                  </a:lnTo>
                  <a:lnTo>
                    <a:pt x="3015" y="307"/>
                  </a:lnTo>
                  <a:lnTo>
                    <a:pt x="2994" y="300"/>
                  </a:lnTo>
                  <a:lnTo>
                    <a:pt x="2987" y="300"/>
                  </a:lnTo>
                  <a:lnTo>
                    <a:pt x="2966" y="289"/>
                  </a:lnTo>
                  <a:lnTo>
                    <a:pt x="2959" y="289"/>
                  </a:lnTo>
                  <a:lnTo>
                    <a:pt x="2931" y="279"/>
                  </a:lnTo>
                  <a:lnTo>
                    <a:pt x="2927" y="279"/>
                  </a:lnTo>
                  <a:lnTo>
                    <a:pt x="2896" y="268"/>
                  </a:lnTo>
                  <a:lnTo>
                    <a:pt x="2892" y="268"/>
                  </a:lnTo>
                  <a:lnTo>
                    <a:pt x="2787" y="230"/>
                  </a:lnTo>
                  <a:cubicBezTo>
                    <a:pt x="2706" y="321"/>
                    <a:pt x="2595" y="373"/>
                    <a:pt x="2474" y="373"/>
                  </a:cubicBezTo>
                  <a:cubicBezTo>
                    <a:pt x="2470" y="373"/>
                    <a:pt x="2466" y="373"/>
                    <a:pt x="2462" y="373"/>
                  </a:cubicBezTo>
                  <a:cubicBezTo>
                    <a:pt x="2196" y="373"/>
                    <a:pt x="2154" y="121"/>
                    <a:pt x="2140" y="2"/>
                  </a:cubicBezTo>
                  <a:cubicBezTo>
                    <a:pt x="2132" y="1"/>
                    <a:pt x="2122" y="1"/>
                    <a:pt x="211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5" name="Google Shape;1945;p145"/>
            <p:cNvSpPr/>
            <p:nvPr/>
          </p:nvSpPr>
          <p:spPr>
            <a:xfrm>
              <a:off x="2164512" y="1680435"/>
              <a:ext cx="24820" cy="22661"/>
            </a:xfrm>
            <a:custGeom>
              <a:rect b="b" l="l" r="r" t="t"/>
              <a:pathLst>
                <a:path extrusionOk="0" h="1669" w="1828">
                  <a:moveTo>
                    <a:pt x="496" y="1"/>
                  </a:moveTo>
                  <a:cubicBezTo>
                    <a:pt x="473" y="1"/>
                    <a:pt x="441" y="17"/>
                    <a:pt x="396" y="44"/>
                  </a:cubicBezTo>
                  <a:cubicBezTo>
                    <a:pt x="355" y="69"/>
                    <a:pt x="299" y="102"/>
                    <a:pt x="238" y="102"/>
                  </a:cubicBezTo>
                  <a:cubicBezTo>
                    <a:pt x="206" y="102"/>
                    <a:pt x="173" y="93"/>
                    <a:pt x="140" y="69"/>
                  </a:cubicBezTo>
                  <a:cubicBezTo>
                    <a:pt x="126" y="58"/>
                    <a:pt x="111" y="53"/>
                    <a:pt x="95" y="53"/>
                  </a:cubicBezTo>
                  <a:cubicBezTo>
                    <a:pt x="79" y="53"/>
                    <a:pt x="63" y="58"/>
                    <a:pt x="49" y="69"/>
                  </a:cubicBezTo>
                  <a:cubicBezTo>
                    <a:pt x="18" y="83"/>
                    <a:pt x="0" y="114"/>
                    <a:pt x="4" y="149"/>
                  </a:cubicBezTo>
                  <a:cubicBezTo>
                    <a:pt x="11" y="177"/>
                    <a:pt x="53" y="216"/>
                    <a:pt x="91" y="254"/>
                  </a:cubicBezTo>
                  <a:cubicBezTo>
                    <a:pt x="165" y="321"/>
                    <a:pt x="259" y="401"/>
                    <a:pt x="259" y="534"/>
                  </a:cubicBezTo>
                  <a:cubicBezTo>
                    <a:pt x="259" y="608"/>
                    <a:pt x="410" y="741"/>
                    <a:pt x="508" y="828"/>
                  </a:cubicBezTo>
                  <a:cubicBezTo>
                    <a:pt x="627" y="933"/>
                    <a:pt x="708" y="1004"/>
                    <a:pt x="704" y="1077"/>
                  </a:cubicBezTo>
                  <a:cubicBezTo>
                    <a:pt x="743" y="1123"/>
                    <a:pt x="785" y="1165"/>
                    <a:pt x="830" y="1203"/>
                  </a:cubicBezTo>
                  <a:lnTo>
                    <a:pt x="897" y="1270"/>
                  </a:lnTo>
                  <a:lnTo>
                    <a:pt x="904" y="1273"/>
                  </a:lnTo>
                  <a:cubicBezTo>
                    <a:pt x="928" y="1298"/>
                    <a:pt x="953" y="1322"/>
                    <a:pt x="977" y="1347"/>
                  </a:cubicBezTo>
                  <a:lnTo>
                    <a:pt x="981" y="1354"/>
                  </a:lnTo>
                  <a:cubicBezTo>
                    <a:pt x="1005" y="1378"/>
                    <a:pt x="1030" y="1403"/>
                    <a:pt x="1054" y="1431"/>
                  </a:cubicBezTo>
                  <a:lnTo>
                    <a:pt x="1061" y="1438"/>
                  </a:lnTo>
                  <a:cubicBezTo>
                    <a:pt x="1082" y="1466"/>
                    <a:pt x="1103" y="1494"/>
                    <a:pt x="1124" y="1522"/>
                  </a:cubicBezTo>
                  <a:lnTo>
                    <a:pt x="1131" y="1532"/>
                  </a:lnTo>
                  <a:cubicBezTo>
                    <a:pt x="1194" y="1571"/>
                    <a:pt x="1257" y="1620"/>
                    <a:pt x="1320" y="1669"/>
                  </a:cubicBezTo>
                  <a:lnTo>
                    <a:pt x="1320" y="1665"/>
                  </a:lnTo>
                  <a:lnTo>
                    <a:pt x="1320" y="1655"/>
                  </a:lnTo>
                  <a:lnTo>
                    <a:pt x="1320" y="1648"/>
                  </a:lnTo>
                  <a:lnTo>
                    <a:pt x="1320" y="1641"/>
                  </a:lnTo>
                  <a:lnTo>
                    <a:pt x="1320" y="1637"/>
                  </a:lnTo>
                  <a:lnTo>
                    <a:pt x="1320" y="1634"/>
                  </a:lnTo>
                  <a:lnTo>
                    <a:pt x="1320" y="1630"/>
                  </a:lnTo>
                  <a:cubicBezTo>
                    <a:pt x="1320" y="1620"/>
                    <a:pt x="1324" y="1606"/>
                    <a:pt x="1327" y="1595"/>
                  </a:cubicBezTo>
                  <a:lnTo>
                    <a:pt x="1327" y="1588"/>
                  </a:lnTo>
                  <a:cubicBezTo>
                    <a:pt x="1327" y="1581"/>
                    <a:pt x="1327" y="1574"/>
                    <a:pt x="1331" y="1567"/>
                  </a:cubicBezTo>
                  <a:cubicBezTo>
                    <a:pt x="1331" y="1564"/>
                    <a:pt x="1331" y="1560"/>
                    <a:pt x="1331" y="1557"/>
                  </a:cubicBezTo>
                  <a:cubicBezTo>
                    <a:pt x="1334" y="1553"/>
                    <a:pt x="1334" y="1543"/>
                    <a:pt x="1338" y="1536"/>
                  </a:cubicBezTo>
                  <a:lnTo>
                    <a:pt x="1341" y="1525"/>
                  </a:lnTo>
                  <a:cubicBezTo>
                    <a:pt x="1345" y="1515"/>
                    <a:pt x="1348" y="1508"/>
                    <a:pt x="1352" y="1497"/>
                  </a:cubicBezTo>
                  <a:lnTo>
                    <a:pt x="1355" y="1490"/>
                  </a:lnTo>
                  <a:cubicBezTo>
                    <a:pt x="1359" y="1480"/>
                    <a:pt x="1362" y="1469"/>
                    <a:pt x="1369" y="1459"/>
                  </a:cubicBezTo>
                  <a:lnTo>
                    <a:pt x="1369" y="1455"/>
                  </a:lnTo>
                  <a:cubicBezTo>
                    <a:pt x="1411" y="1368"/>
                    <a:pt x="1460" y="1287"/>
                    <a:pt x="1516" y="1210"/>
                  </a:cubicBezTo>
                  <a:lnTo>
                    <a:pt x="1551" y="1168"/>
                  </a:lnTo>
                  <a:lnTo>
                    <a:pt x="1593" y="1105"/>
                  </a:lnTo>
                  <a:lnTo>
                    <a:pt x="1607" y="1091"/>
                  </a:lnTo>
                  <a:cubicBezTo>
                    <a:pt x="1632" y="1060"/>
                    <a:pt x="1656" y="1032"/>
                    <a:pt x="1684" y="1004"/>
                  </a:cubicBezTo>
                  <a:lnTo>
                    <a:pt x="1691" y="997"/>
                  </a:lnTo>
                  <a:lnTo>
                    <a:pt x="1705" y="986"/>
                  </a:lnTo>
                  <a:lnTo>
                    <a:pt x="1716" y="975"/>
                  </a:lnTo>
                  <a:lnTo>
                    <a:pt x="1723" y="968"/>
                  </a:lnTo>
                  <a:lnTo>
                    <a:pt x="1730" y="965"/>
                  </a:lnTo>
                  <a:lnTo>
                    <a:pt x="1744" y="954"/>
                  </a:lnTo>
                  <a:lnTo>
                    <a:pt x="1747" y="954"/>
                  </a:lnTo>
                  <a:cubicBezTo>
                    <a:pt x="1758" y="947"/>
                    <a:pt x="1765" y="944"/>
                    <a:pt x="1775" y="940"/>
                  </a:cubicBezTo>
                  <a:cubicBezTo>
                    <a:pt x="1775" y="937"/>
                    <a:pt x="1779" y="933"/>
                    <a:pt x="1779" y="930"/>
                  </a:cubicBezTo>
                  <a:lnTo>
                    <a:pt x="1779" y="923"/>
                  </a:lnTo>
                  <a:cubicBezTo>
                    <a:pt x="1810" y="821"/>
                    <a:pt x="1828" y="517"/>
                    <a:pt x="1807" y="310"/>
                  </a:cubicBezTo>
                  <a:lnTo>
                    <a:pt x="1796" y="303"/>
                  </a:lnTo>
                  <a:lnTo>
                    <a:pt x="1779" y="293"/>
                  </a:lnTo>
                  <a:lnTo>
                    <a:pt x="1758" y="275"/>
                  </a:lnTo>
                  <a:lnTo>
                    <a:pt x="1740" y="265"/>
                  </a:lnTo>
                  <a:lnTo>
                    <a:pt x="1716" y="251"/>
                  </a:lnTo>
                  <a:lnTo>
                    <a:pt x="1698" y="240"/>
                  </a:lnTo>
                  <a:lnTo>
                    <a:pt x="1677" y="230"/>
                  </a:lnTo>
                  <a:lnTo>
                    <a:pt x="1660" y="219"/>
                  </a:lnTo>
                  <a:lnTo>
                    <a:pt x="1639" y="209"/>
                  </a:lnTo>
                  <a:lnTo>
                    <a:pt x="1625" y="198"/>
                  </a:lnTo>
                  <a:lnTo>
                    <a:pt x="1604" y="188"/>
                  </a:lnTo>
                  <a:lnTo>
                    <a:pt x="1590" y="181"/>
                  </a:lnTo>
                  <a:lnTo>
                    <a:pt x="1569" y="174"/>
                  </a:lnTo>
                  <a:lnTo>
                    <a:pt x="1555" y="167"/>
                  </a:lnTo>
                  <a:lnTo>
                    <a:pt x="1537" y="156"/>
                  </a:lnTo>
                  <a:lnTo>
                    <a:pt x="1523" y="149"/>
                  </a:lnTo>
                  <a:lnTo>
                    <a:pt x="1506" y="142"/>
                  </a:lnTo>
                  <a:lnTo>
                    <a:pt x="1495" y="139"/>
                  </a:lnTo>
                  <a:lnTo>
                    <a:pt x="1481" y="132"/>
                  </a:lnTo>
                  <a:lnTo>
                    <a:pt x="1467" y="125"/>
                  </a:lnTo>
                  <a:lnTo>
                    <a:pt x="1453" y="121"/>
                  </a:lnTo>
                  <a:lnTo>
                    <a:pt x="1443" y="114"/>
                  </a:lnTo>
                  <a:lnTo>
                    <a:pt x="1432" y="111"/>
                  </a:lnTo>
                  <a:lnTo>
                    <a:pt x="1422" y="107"/>
                  </a:lnTo>
                  <a:lnTo>
                    <a:pt x="1411" y="104"/>
                  </a:lnTo>
                  <a:lnTo>
                    <a:pt x="1404" y="100"/>
                  </a:lnTo>
                  <a:lnTo>
                    <a:pt x="1394" y="97"/>
                  </a:lnTo>
                  <a:lnTo>
                    <a:pt x="1387" y="97"/>
                  </a:lnTo>
                  <a:lnTo>
                    <a:pt x="1380" y="93"/>
                  </a:lnTo>
                  <a:lnTo>
                    <a:pt x="1376" y="93"/>
                  </a:lnTo>
                  <a:lnTo>
                    <a:pt x="1366" y="90"/>
                  </a:lnTo>
                  <a:cubicBezTo>
                    <a:pt x="1226" y="86"/>
                    <a:pt x="631" y="51"/>
                    <a:pt x="508" y="2"/>
                  </a:cubicBezTo>
                  <a:cubicBezTo>
                    <a:pt x="504" y="1"/>
                    <a:pt x="501" y="1"/>
                    <a:pt x="496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6" name="Google Shape;1946;p145"/>
            <p:cNvSpPr/>
            <p:nvPr/>
          </p:nvSpPr>
          <p:spPr>
            <a:xfrm>
              <a:off x="2151397" y="1668202"/>
              <a:ext cx="37270" cy="31337"/>
            </a:xfrm>
            <a:custGeom>
              <a:rect b="b" l="l" r="r" t="t"/>
              <a:pathLst>
                <a:path extrusionOk="0" h="2308" w="2745">
                  <a:moveTo>
                    <a:pt x="2740" y="1018"/>
                  </a:moveTo>
                  <a:cubicBezTo>
                    <a:pt x="2741" y="1019"/>
                    <a:pt x="2743" y="1021"/>
                    <a:pt x="2745" y="1022"/>
                  </a:cubicBezTo>
                  <a:lnTo>
                    <a:pt x="2741" y="1019"/>
                  </a:lnTo>
                  <a:lnTo>
                    <a:pt x="2740" y="1018"/>
                  </a:lnTo>
                  <a:close/>
                  <a:moveTo>
                    <a:pt x="1309" y="0"/>
                  </a:moveTo>
                  <a:lnTo>
                    <a:pt x="1264" y="39"/>
                  </a:lnTo>
                  <a:lnTo>
                    <a:pt x="1257" y="46"/>
                  </a:lnTo>
                  <a:lnTo>
                    <a:pt x="1222" y="74"/>
                  </a:lnTo>
                  <a:cubicBezTo>
                    <a:pt x="1166" y="119"/>
                    <a:pt x="1106" y="154"/>
                    <a:pt x="1043" y="186"/>
                  </a:cubicBezTo>
                  <a:lnTo>
                    <a:pt x="1036" y="189"/>
                  </a:lnTo>
                  <a:lnTo>
                    <a:pt x="1019" y="196"/>
                  </a:lnTo>
                  <a:cubicBezTo>
                    <a:pt x="1012" y="196"/>
                    <a:pt x="1001" y="200"/>
                    <a:pt x="994" y="200"/>
                  </a:cubicBezTo>
                  <a:cubicBezTo>
                    <a:pt x="987" y="228"/>
                    <a:pt x="980" y="256"/>
                    <a:pt x="977" y="284"/>
                  </a:cubicBezTo>
                  <a:cubicBezTo>
                    <a:pt x="970" y="354"/>
                    <a:pt x="952" y="469"/>
                    <a:pt x="847" y="469"/>
                  </a:cubicBezTo>
                  <a:cubicBezTo>
                    <a:pt x="812" y="469"/>
                    <a:pt x="749" y="564"/>
                    <a:pt x="714" y="669"/>
                  </a:cubicBezTo>
                  <a:cubicBezTo>
                    <a:pt x="697" y="720"/>
                    <a:pt x="657" y="735"/>
                    <a:pt x="609" y="735"/>
                  </a:cubicBezTo>
                  <a:cubicBezTo>
                    <a:pt x="568" y="735"/>
                    <a:pt x="522" y="724"/>
                    <a:pt x="480" y="714"/>
                  </a:cubicBezTo>
                  <a:cubicBezTo>
                    <a:pt x="442" y="703"/>
                    <a:pt x="402" y="696"/>
                    <a:pt x="361" y="696"/>
                  </a:cubicBezTo>
                  <a:cubicBezTo>
                    <a:pt x="353" y="696"/>
                    <a:pt x="345" y="696"/>
                    <a:pt x="336" y="697"/>
                  </a:cubicBezTo>
                  <a:lnTo>
                    <a:pt x="312" y="704"/>
                  </a:lnTo>
                  <a:lnTo>
                    <a:pt x="301" y="707"/>
                  </a:lnTo>
                  <a:lnTo>
                    <a:pt x="284" y="711"/>
                  </a:lnTo>
                  <a:lnTo>
                    <a:pt x="270" y="714"/>
                  </a:lnTo>
                  <a:lnTo>
                    <a:pt x="245" y="721"/>
                  </a:lnTo>
                  <a:lnTo>
                    <a:pt x="228" y="725"/>
                  </a:lnTo>
                  <a:lnTo>
                    <a:pt x="203" y="728"/>
                  </a:lnTo>
                  <a:lnTo>
                    <a:pt x="182" y="732"/>
                  </a:lnTo>
                  <a:lnTo>
                    <a:pt x="154" y="739"/>
                  </a:lnTo>
                  <a:lnTo>
                    <a:pt x="130" y="742"/>
                  </a:lnTo>
                  <a:lnTo>
                    <a:pt x="98" y="749"/>
                  </a:lnTo>
                  <a:lnTo>
                    <a:pt x="70" y="753"/>
                  </a:lnTo>
                  <a:lnTo>
                    <a:pt x="28" y="760"/>
                  </a:lnTo>
                  <a:lnTo>
                    <a:pt x="7" y="763"/>
                  </a:lnTo>
                  <a:lnTo>
                    <a:pt x="0" y="763"/>
                  </a:lnTo>
                  <a:cubicBezTo>
                    <a:pt x="0" y="802"/>
                    <a:pt x="11" y="840"/>
                    <a:pt x="25" y="875"/>
                  </a:cubicBezTo>
                  <a:lnTo>
                    <a:pt x="91" y="875"/>
                  </a:lnTo>
                  <a:cubicBezTo>
                    <a:pt x="252" y="875"/>
                    <a:pt x="504" y="889"/>
                    <a:pt x="511" y="1117"/>
                  </a:cubicBezTo>
                  <a:cubicBezTo>
                    <a:pt x="518" y="1267"/>
                    <a:pt x="802" y="1642"/>
                    <a:pt x="980" y="1845"/>
                  </a:cubicBezTo>
                  <a:cubicBezTo>
                    <a:pt x="1033" y="1901"/>
                    <a:pt x="1124" y="1926"/>
                    <a:pt x="1204" y="1950"/>
                  </a:cubicBezTo>
                  <a:cubicBezTo>
                    <a:pt x="1309" y="1978"/>
                    <a:pt x="1421" y="2010"/>
                    <a:pt x="1432" y="2115"/>
                  </a:cubicBezTo>
                  <a:cubicBezTo>
                    <a:pt x="1442" y="2185"/>
                    <a:pt x="1604" y="2290"/>
                    <a:pt x="1842" y="2307"/>
                  </a:cubicBezTo>
                  <a:lnTo>
                    <a:pt x="1845" y="2307"/>
                  </a:lnTo>
                  <a:lnTo>
                    <a:pt x="1842" y="2304"/>
                  </a:lnTo>
                  <a:cubicBezTo>
                    <a:pt x="1824" y="2283"/>
                    <a:pt x="1803" y="2265"/>
                    <a:pt x="1786" y="2248"/>
                  </a:cubicBezTo>
                  <a:lnTo>
                    <a:pt x="1775" y="2237"/>
                  </a:lnTo>
                  <a:lnTo>
                    <a:pt x="1723" y="2188"/>
                  </a:lnTo>
                  <a:cubicBezTo>
                    <a:pt x="1618" y="2087"/>
                    <a:pt x="1555" y="2031"/>
                    <a:pt x="1558" y="1968"/>
                  </a:cubicBezTo>
                  <a:cubicBezTo>
                    <a:pt x="1512" y="1912"/>
                    <a:pt x="1460" y="1862"/>
                    <a:pt x="1404" y="1817"/>
                  </a:cubicBezTo>
                  <a:cubicBezTo>
                    <a:pt x="1260" y="1691"/>
                    <a:pt x="1110" y="1558"/>
                    <a:pt x="1110" y="1425"/>
                  </a:cubicBezTo>
                  <a:cubicBezTo>
                    <a:pt x="1110" y="1351"/>
                    <a:pt x="1050" y="1299"/>
                    <a:pt x="987" y="1239"/>
                  </a:cubicBezTo>
                  <a:cubicBezTo>
                    <a:pt x="931" y="1190"/>
                    <a:pt x="872" y="1138"/>
                    <a:pt x="858" y="1064"/>
                  </a:cubicBezTo>
                  <a:cubicBezTo>
                    <a:pt x="837" y="921"/>
                    <a:pt x="951" y="811"/>
                    <a:pt x="1076" y="811"/>
                  </a:cubicBezTo>
                  <a:cubicBezTo>
                    <a:pt x="1119" y="811"/>
                    <a:pt x="1164" y="824"/>
                    <a:pt x="1204" y="854"/>
                  </a:cubicBezTo>
                  <a:cubicBezTo>
                    <a:pt x="1211" y="861"/>
                    <a:pt x="1219" y="863"/>
                    <a:pt x="1227" y="863"/>
                  </a:cubicBezTo>
                  <a:cubicBezTo>
                    <a:pt x="1231" y="863"/>
                    <a:pt x="1236" y="863"/>
                    <a:pt x="1239" y="861"/>
                  </a:cubicBezTo>
                  <a:cubicBezTo>
                    <a:pt x="1264" y="851"/>
                    <a:pt x="1288" y="837"/>
                    <a:pt x="1313" y="823"/>
                  </a:cubicBezTo>
                  <a:cubicBezTo>
                    <a:pt x="1360" y="794"/>
                    <a:pt x="1415" y="761"/>
                    <a:pt x="1476" y="761"/>
                  </a:cubicBezTo>
                  <a:cubicBezTo>
                    <a:pt x="1497" y="761"/>
                    <a:pt x="1518" y="765"/>
                    <a:pt x="1540" y="774"/>
                  </a:cubicBezTo>
                  <a:cubicBezTo>
                    <a:pt x="1625" y="809"/>
                    <a:pt x="2087" y="840"/>
                    <a:pt x="2363" y="854"/>
                  </a:cubicBezTo>
                  <a:lnTo>
                    <a:pt x="2377" y="858"/>
                  </a:lnTo>
                  <a:lnTo>
                    <a:pt x="2391" y="858"/>
                  </a:lnTo>
                  <a:lnTo>
                    <a:pt x="2402" y="861"/>
                  </a:lnTo>
                  <a:lnTo>
                    <a:pt x="2419" y="868"/>
                  </a:lnTo>
                  <a:lnTo>
                    <a:pt x="2468" y="886"/>
                  </a:lnTo>
                  <a:lnTo>
                    <a:pt x="2472" y="886"/>
                  </a:lnTo>
                  <a:lnTo>
                    <a:pt x="2493" y="896"/>
                  </a:lnTo>
                  <a:lnTo>
                    <a:pt x="2503" y="900"/>
                  </a:lnTo>
                  <a:lnTo>
                    <a:pt x="2528" y="910"/>
                  </a:lnTo>
                  <a:lnTo>
                    <a:pt x="2535" y="914"/>
                  </a:lnTo>
                  <a:lnTo>
                    <a:pt x="2566" y="928"/>
                  </a:lnTo>
                  <a:lnTo>
                    <a:pt x="2605" y="945"/>
                  </a:lnTo>
                  <a:lnTo>
                    <a:pt x="2612" y="949"/>
                  </a:lnTo>
                  <a:lnTo>
                    <a:pt x="2643" y="966"/>
                  </a:lnTo>
                  <a:lnTo>
                    <a:pt x="2657" y="973"/>
                  </a:lnTo>
                  <a:lnTo>
                    <a:pt x="2685" y="987"/>
                  </a:lnTo>
                  <a:lnTo>
                    <a:pt x="2699" y="994"/>
                  </a:lnTo>
                  <a:lnTo>
                    <a:pt x="2727" y="1012"/>
                  </a:lnTo>
                  <a:lnTo>
                    <a:pt x="2740" y="1018"/>
                  </a:lnTo>
                  <a:lnTo>
                    <a:pt x="2740" y="1018"/>
                  </a:lnTo>
                  <a:cubicBezTo>
                    <a:pt x="2733" y="1011"/>
                    <a:pt x="2731" y="1002"/>
                    <a:pt x="2731" y="991"/>
                  </a:cubicBezTo>
                  <a:lnTo>
                    <a:pt x="2731" y="980"/>
                  </a:lnTo>
                  <a:cubicBezTo>
                    <a:pt x="2727" y="970"/>
                    <a:pt x="2727" y="959"/>
                    <a:pt x="2727" y="949"/>
                  </a:cubicBezTo>
                  <a:lnTo>
                    <a:pt x="2727" y="938"/>
                  </a:lnTo>
                  <a:cubicBezTo>
                    <a:pt x="2727" y="924"/>
                    <a:pt x="2724" y="914"/>
                    <a:pt x="2720" y="903"/>
                  </a:cubicBezTo>
                  <a:cubicBezTo>
                    <a:pt x="2706" y="798"/>
                    <a:pt x="2699" y="753"/>
                    <a:pt x="2626" y="725"/>
                  </a:cubicBezTo>
                  <a:cubicBezTo>
                    <a:pt x="2612" y="721"/>
                    <a:pt x="2601" y="714"/>
                    <a:pt x="2591" y="707"/>
                  </a:cubicBezTo>
                  <a:lnTo>
                    <a:pt x="2580" y="700"/>
                  </a:lnTo>
                  <a:cubicBezTo>
                    <a:pt x="2573" y="693"/>
                    <a:pt x="2566" y="690"/>
                    <a:pt x="2563" y="683"/>
                  </a:cubicBezTo>
                  <a:cubicBezTo>
                    <a:pt x="2559" y="679"/>
                    <a:pt x="2552" y="676"/>
                    <a:pt x="2549" y="672"/>
                  </a:cubicBezTo>
                  <a:cubicBezTo>
                    <a:pt x="2545" y="665"/>
                    <a:pt x="2538" y="658"/>
                    <a:pt x="2535" y="651"/>
                  </a:cubicBezTo>
                  <a:lnTo>
                    <a:pt x="2524" y="634"/>
                  </a:lnTo>
                  <a:cubicBezTo>
                    <a:pt x="2517" y="627"/>
                    <a:pt x="2514" y="620"/>
                    <a:pt x="2510" y="609"/>
                  </a:cubicBezTo>
                  <a:cubicBezTo>
                    <a:pt x="2507" y="602"/>
                    <a:pt x="2503" y="599"/>
                    <a:pt x="2500" y="592"/>
                  </a:cubicBezTo>
                  <a:cubicBezTo>
                    <a:pt x="2496" y="585"/>
                    <a:pt x="2493" y="571"/>
                    <a:pt x="2489" y="560"/>
                  </a:cubicBezTo>
                  <a:cubicBezTo>
                    <a:pt x="2486" y="550"/>
                    <a:pt x="2482" y="550"/>
                    <a:pt x="2482" y="539"/>
                  </a:cubicBezTo>
                  <a:cubicBezTo>
                    <a:pt x="2479" y="532"/>
                    <a:pt x="2472" y="515"/>
                    <a:pt x="2468" y="504"/>
                  </a:cubicBezTo>
                  <a:cubicBezTo>
                    <a:pt x="2465" y="490"/>
                    <a:pt x="2465" y="490"/>
                    <a:pt x="2465" y="483"/>
                  </a:cubicBezTo>
                  <a:cubicBezTo>
                    <a:pt x="2461" y="466"/>
                    <a:pt x="2454" y="445"/>
                    <a:pt x="2451" y="427"/>
                  </a:cubicBezTo>
                  <a:lnTo>
                    <a:pt x="2451" y="417"/>
                  </a:lnTo>
                  <a:cubicBezTo>
                    <a:pt x="2402" y="431"/>
                    <a:pt x="2363" y="445"/>
                    <a:pt x="2335" y="448"/>
                  </a:cubicBezTo>
                  <a:lnTo>
                    <a:pt x="2332" y="448"/>
                  </a:lnTo>
                  <a:lnTo>
                    <a:pt x="2300" y="455"/>
                  </a:lnTo>
                  <a:lnTo>
                    <a:pt x="2290" y="455"/>
                  </a:lnTo>
                  <a:lnTo>
                    <a:pt x="2262" y="459"/>
                  </a:lnTo>
                  <a:lnTo>
                    <a:pt x="2097" y="459"/>
                  </a:lnTo>
                  <a:cubicBezTo>
                    <a:pt x="2080" y="459"/>
                    <a:pt x="2062" y="459"/>
                    <a:pt x="2045" y="455"/>
                  </a:cubicBezTo>
                  <a:lnTo>
                    <a:pt x="2031" y="455"/>
                  </a:lnTo>
                  <a:cubicBezTo>
                    <a:pt x="2013" y="452"/>
                    <a:pt x="1996" y="448"/>
                    <a:pt x="1978" y="445"/>
                  </a:cubicBezTo>
                  <a:lnTo>
                    <a:pt x="1971" y="445"/>
                  </a:lnTo>
                  <a:cubicBezTo>
                    <a:pt x="1954" y="441"/>
                    <a:pt x="1936" y="438"/>
                    <a:pt x="1915" y="431"/>
                  </a:cubicBezTo>
                  <a:lnTo>
                    <a:pt x="1901" y="427"/>
                  </a:lnTo>
                  <a:cubicBezTo>
                    <a:pt x="1887" y="420"/>
                    <a:pt x="1873" y="417"/>
                    <a:pt x="1859" y="410"/>
                  </a:cubicBezTo>
                  <a:lnTo>
                    <a:pt x="1845" y="406"/>
                  </a:lnTo>
                  <a:cubicBezTo>
                    <a:pt x="1828" y="396"/>
                    <a:pt x="1814" y="389"/>
                    <a:pt x="1796" y="378"/>
                  </a:cubicBezTo>
                  <a:lnTo>
                    <a:pt x="1789" y="371"/>
                  </a:lnTo>
                  <a:cubicBezTo>
                    <a:pt x="1775" y="364"/>
                    <a:pt x="1765" y="357"/>
                    <a:pt x="1751" y="347"/>
                  </a:cubicBezTo>
                  <a:lnTo>
                    <a:pt x="1740" y="336"/>
                  </a:lnTo>
                  <a:cubicBezTo>
                    <a:pt x="1726" y="326"/>
                    <a:pt x="1716" y="312"/>
                    <a:pt x="1705" y="298"/>
                  </a:cubicBezTo>
                  <a:cubicBezTo>
                    <a:pt x="1698" y="287"/>
                    <a:pt x="1691" y="280"/>
                    <a:pt x="1684" y="273"/>
                  </a:cubicBezTo>
                  <a:lnTo>
                    <a:pt x="1684" y="270"/>
                  </a:lnTo>
                  <a:cubicBezTo>
                    <a:pt x="1674" y="259"/>
                    <a:pt x="1663" y="252"/>
                    <a:pt x="1653" y="242"/>
                  </a:cubicBezTo>
                  <a:lnTo>
                    <a:pt x="1649" y="238"/>
                  </a:lnTo>
                  <a:cubicBezTo>
                    <a:pt x="1639" y="228"/>
                    <a:pt x="1628" y="221"/>
                    <a:pt x="1614" y="210"/>
                  </a:cubicBezTo>
                  <a:lnTo>
                    <a:pt x="1611" y="203"/>
                  </a:lnTo>
                  <a:lnTo>
                    <a:pt x="1569" y="172"/>
                  </a:lnTo>
                  <a:lnTo>
                    <a:pt x="1562" y="165"/>
                  </a:lnTo>
                  <a:lnTo>
                    <a:pt x="1512" y="133"/>
                  </a:lnTo>
                  <a:lnTo>
                    <a:pt x="1505" y="126"/>
                  </a:lnTo>
                  <a:lnTo>
                    <a:pt x="1453" y="91"/>
                  </a:lnTo>
                  <a:lnTo>
                    <a:pt x="1446" y="84"/>
                  </a:lnTo>
                  <a:lnTo>
                    <a:pt x="1383" y="46"/>
                  </a:lnTo>
                  <a:lnTo>
                    <a:pt x="1313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7" name="Google Shape;1947;p145"/>
            <p:cNvSpPr/>
            <p:nvPr/>
          </p:nvSpPr>
          <p:spPr>
            <a:xfrm>
              <a:off x="2186141" y="1680883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8" name="Google Shape;1948;p145"/>
            <p:cNvSpPr/>
            <p:nvPr/>
          </p:nvSpPr>
          <p:spPr>
            <a:xfrm>
              <a:off x="2187187" y="1681358"/>
              <a:ext cx="204" cy="109"/>
            </a:xfrm>
            <a:custGeom>
              <a:rect b="b" l="l" r="r" t="t"/>
              <a:pathLst>
                <a:path extrusionOk="0" h="8" w="15">
                  <a:moveTo>
                    <a:pt x="14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9" name="Google Shape;1949;p145"/>
            <p:cNvSpPr/>
            <p:nvPr/>
          </p:nvSpPr>
          <p:spPr>
            <a:xfrm>
              <a:off x="2188327" y="1682024"/>
              <a:ext cx="204" cy="109"/>
            </a:xfrm>
            <a:custGeom>
              <a:rect b="b" l="l" r="r" t="t"/>
              <a:pathLst>
                <a:path extrusionOk="0" h="8" w="15">
                  <a:moveTo>
                    <a:pt x="14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0" name="Google Shape;1950;p145"/>
            <p:cNvSpPr/>
            <p:nvPr/>
          </p:nvSpPr>
          <p:spPr>
            <a:xfrm>
              <a:off x="2185571" y="1680652"/>
              <a:ext cx="149" cy="54"/>
            </a:xfrm>
            <a:custGeom>
              <a:rect b="b" l="l" r="r" t="t"/>
              <a:pathLst>
                <a:path extrusionOk="0" h="4" w="11">
                  <a:moveTo>
                    <a:pt x="11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1" name="Google Shape;1951;p145"/>
            <p:cNvSpPr/>
            <p:nvPr/>
          </p:nvSpPr>
          <p:spPr>
            <a:xfrm>
              <a:off x="2186657" y="1681128"/>
              <a:ext cx="109" cy="54"/>
            </a:xfrm>
            <a:custGeom>
              <a:rect b="b" l="l" r="r" t="t"/>
              <a:pathLst>
                <a:path extrusionOk="0" h="4" w="8">
                  <a:moveTo>
                    <a:pt x="8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2" name="Google Shape;1952;p145"/>
            <p:cNvSpPr/>
            <p:nvPr/>
          </p:nvSpPr>
          <p:spPr>
            <a:xfrm>
              <a:off x="2184756" y="1680313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3" name="Google Shape;1953;p145"/>
            <p:cNvSpPr/>
            <p:nvPr/>
          </p:nvSpPr>
          <p:spPr>
            <a:xfrm>
              <a:off x="2185137" y="1680462"/>
              <a:ext cx="163" cy="54"/>
            </a:xfrm>
            <a:custGeom>
              <a:rect b="b" l="l" r="r" t="t"/>
              <a:pathLst>
                <a:path extrusionOk="0" h="4" w="12">
                  <a:moveTo>
                    <a:pt x="11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4" name="Google Shape;1954;p145"/>
            <p:cNvSpPr/>
            <p:nvPr/>
          </p:nvSpPr>
          <p:spPr>
            <a:xfrm>
              <a:off x="2183616" y="167989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5" name="Google Shape;1955;p145"/>
            <p:cNvSpPr/>
            <p:nvPr/>
          </p:nvSpPr>
          <p:spPr>
            <a:xfrm>
              <a:off x="2175347" y="1698615"/>
              <a:ext cx="163" cy="163"/>
            </a:xfrm>
            <a:custGeom>
              <a:rect b="b" l="l" r="r" t="t"/>
              <a:pathLst>
                <a:path extrusionOk="0" h="12" w="12">
                  <a:moveTo>
                    <a:pt x="1" y="1"/>
                  </a:moveTo>
                  <a:lnTo>
                    <a:pt x="1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6" name="Google Shape;1956;p145"/>
            <p:cNvSpPr/>
            <p:nvPr/>
          </p:nvSpPr>
          <p:spPr>
            <a:xfrm>
              <a:off x="2176257" y="1699525"/>
              <a:ext cx="54" cy="54"/>
            </a:xfrm>
            <a:custGeom>
              <a:rect b="b" l="l" r="r" t="t"/>
              <a:pathLst>
                <a:path extrusionOk="0" h="4" w="4">
                  <a:moveTo>
                    <a:pt x="4" y="4"/>
                  </a:moveTo>
                  <a:lnTo>
                    <a:pt x="0" y="0"/>
                  </a:lnTo>
                  <a:lnTo>
                    <a:pt x="4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7" name="Google Shape;1957;p145"/>
            <p:cNvSpPr/>
            <p:nvPr/>
          </p:nvSpPr>
          <p:spPr>
            <a:xfrm>
              <a:off x="2187703" y="1681698"/>
              <a:ext cx="258" cy="109"/>
            </a:xfrm>
            <a:custGeom>
              <a:rect b="b" l="l" r="r" t="t"/>
              <a:pathLst>
                <a:path extrusionOk="0" h="8" w="19">
                  <a:moveTo>
                    <a:pt x="18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8" name="Google Shape;1958;p145"/>
            <p:cNvSpPr/>
            <p:nvPr/>
          </p:nvSpPr>
          <p:spPr>
            <a:xfrm>
              <a:off x="2167595" y="1679838"/>
              <a:ext cx="489" cy="163"/>
            </a:xfrm>
            <a:custGeom>
              <a:rect b="b" l="l" r="r" t="t"/>
              <a:pathLst>
                <a:path extrusionOk="0" h="12" w="36">
                  <a:moveTo>
                    <a:pt x="1" y="1"/>
                  </a:moveTo>
                  <a:cubicBezTo>
                    <a:pt x="11" y="8"/>
                    <a:pt x="25" y="11"/>
                    <a:pt x="36" y="4"/>
                  </a:cubicBezTo>
                  <a:cubicBezTo>
                    <a:pt x="25" y="11"/>
                    <a:pt x="11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9" name="Google Shape;1959;p145"/>
            <p:cNvSpPr/>
            <p:nvPr/>
          </p:nvSpPr>
          <p:spPr>
            <a:xfrm>
              <a:off x="2183711" y="167993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0" name="Google Shape;1960;p145"/>
            <p:cNvSpPr/>
            <p:nvPr/>
          </p:nvSpPr>
          <p:spPr>
            <a:xfrm>
              <a:off x="2184145" y="168008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1" name="Google Shape;1961;p145"/>
            <p:cNvSpPr/>
            <p:nvPr/>
          </p:nvSpPr>
          <p:spPr>
            <a:xfrm>
              <a:off x="2183860" y="1679987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2" name="Google Shape;1962;p145"/>
            <p:cNvSpPr/>
            <p:nvPr/>
          </p:nvSpPr>
          <p:spPr>
            <a:xfrm>
              <a:off x="2189794" y="1704318"/>
              <a:ext cx="11324" cy="24833"/>
            </a:xfrm>
            <a:custGeom>
              <a:rect b="b" l="l" r="r" t="t"/>
              <a:pathLst>
                <a:path extrusionOk="0" h="1829" w="834">
                  <a:moveTo>
                    <a:pt x="186" y="1"/>
                  </a:moveTo>
                  <a:cubicBezTo>
                    <a:pt x="141" y="11"/>
                    <a:pt x="50" y="123"/>
                    <a:pt x="4" y="267"/>
                  </a:cubicBezTo>
                  <a:lnTo>
                    <a:pt x="4" y="274"/>
                  </a:lnTo>
                  <a:cubicBezTo>
                    <a:pt x="4" y="277"/>
                    <a:pt x="1" y="284"/>
                    <a:pt x="1" y="288"/>
                  </a:cubicBezTo>
                  <a:cubicBezTo>
                    <a:pt x="123" y="358"/>
                    <a:pt x="200" y="421"/>
                    <a:pt x="211" y="508"/>
                  </a:cubicBezTo>
                  <a:cubicBezTo>
                    <a:pt x="221" y="571"/>
                    <a:pt x="193" y="638"/>
                    <a:pt x="120" y="708"/>
                  </a:cubicBezTo>
                  <a:cubicBezTo>
                    <a:pt x="50" y="781"/>
                    <a:pt x="1" y="970"/>
                    <a:pt x="11" y="1156"/>
                  </a:cubicBezTo>
                  <a:cubicBezTo>
                    <a:pt x="18" y="1282"/>
                    <a:pt x="50" y="1380"/>
                    <a:pt x="99" y="1419"/>
                  </a:cubicBezTo>
                  <a:cubicBezTo>
                    <a:pt x="176" y="1492"/>
                    <a:pt x="242" y="1580"/>
                    <a:pt x="288" y="1674"/>
                  </a:cubicBezTo>
                  <a:cubicBezTo>
                    <a:pt x="316" y="1727"/>
                    <a:pt x="351" y="1779"/>
                    <a:pt x="389" y="1828"/>
                  </a:cubicBezTo>
                  <a:lnTo>
                    <a:pt x="389" y="1818"/>
                  </a:lnTo>
                  <a:lnTo>
                    <a:pt x="396" y="1797"/>
                  </a:lnTo>
                  <a:lnTo>
                    <a:pt x="407" y="1772"/>
                  </a:lnTo>
                  <a:lnTo>
                    <a:pt x="414" y="1751"/>
                  </a:lnTo>
                  <a:cubicBezTo>
                    <a:pt x="417" y="1744"/>
                    <a:pt x="421" y="1734"/>
                    <a:pt x="424" y="1727"/>
                  </a:cubicBezTo>
                  <a:lnTo>
                    <a:pt x="431" y="1709"/>
                  </a:lnTo>
                  <a:cubicBezTo>
                    <a:pt x="435" y="1702"/>
                    <a:pt x="438" y="1695"/>
                    <a:pt x="442" y="1688"/>
                  </a:cubicBezTo>
                  <a:cubicBezTo>
                    <a:pt x="445" y="1681"/>
                    <a:pt x="449" y="1674"/>
                    <a:pt x="452" y="1671"/>
                  </a:cubicBezTo>
                  <a:cubicBezTo>
                    <a:pt x="456" y="1664"/>
                    <a:pt x="459" y="1657"/>
                    <a:pt x="463" y="1650"/>
                  </a:cubicBezTo>
                  <a:cubicBezTo>
                    <a:pt x="470" y="1643"/>
                    <a:pt x="470" y="1643"/>
                    <a:pt x="473" y="1636"/>
                  </a:cubicBezTo>
                  <a:cubicBezTo>
                    <a:pt x="477" y="1632"/>
                    <a:pt x="484" y="1625"/>
                    <a:pt x="491" y="1622"/>
                  </a:cubicBezTo>
                  <a:cubicBezTo>
                    <a:pt x="494" y="1618"/>
                    <a:pt x="494" y="1615"/>
                    <a:pt x="501" y="1611"/>
                  </a:cubicBezTo>
                  <a:cubicBezTo>
                    <a:pt x="505" y="1604"/>
                    <a:pt x="512" y="1601"/>
                    <a:pt x="519" y="1597"/>
                  </a:cubicBezTo>
                  <a:cubicBezTo>
                    <a:pt x="522" y="1597"/>
                    <a:pt x="526" y="1590"/>
                    <a:pt x="529" y="1590"/>
                  </a:cubicBezTo>
                  <a:cubicBezTo>
                    <a:pt x="540" y="1583"/>
                    <a:pt x="554" y="1580"/>
                    <a:pt x="564" y="1576"/>
                  </a:cubicBezTo>
                  <a:lnTo>
                    <a:pt x="571" y="1576"/>
                  </a:lnTo>
                  <a:cubicBezTo>
                    <a:pt x="589" y="1573"/>
                    <a:pt x="589" y="1569"/>
                    <a:pt x="592" y="1548"/>
                  </a:cubicBezTo>
                  <a:lnTo>
                    <a:pt x="596" y="1538"/>
                  </a:lnTo>
                  <a:cubicBezTo>
                    <a:pt x="603" y="1482"/>
                    <a:pt x="627" y="1429"/>
                    <a:pt x="666" y="1391"/>
                  </a:cubicBezTo>
                  <a:cubicBezTo>
                    <a:pt x="673" y="1384"/>
                    <a:pt x="680" y="1373"/>
                    <a:pt x="690" y="1363"/>
                  </a:cubicBezTo>
                  <a:lnTo>
                    <a:pt x="694" y="1359"/>
                  </a:lnTo>
                  <a:cubicBezTo>
                    <a:pt x="701" y="1352"/>
                    <a:pt x="708" y="1342"/>
                    <a:pt x="715" y="1331"/>
                  </a:cubicBezTo>
                  <a:lnTo>
                    <a:pt x="722" y="1324"/>
                  </a:lnTo>
                  <a:lnTo>
                    <a:pt x="743" y="1296"/>
                  </a:lnTo>
                  <a:lnTo>
                    <a:pt x="746" y="1289"/>
                  </a:lnTo>
                  <a:lnTo>
                    <a:pt x="767" y="1257"/>
                  </a:lnTo>
                  <a:lnTo>
                    <a:pt x="771" y="1250"/>
                  </a:lnTo>
                  <a:lnTo>
                    <a:pt x="788" y="1222"/>
                  </a:lnTo>
                  <a:lnTo>
                    <a:pt x="792" y="1215"/>
                  </a:lnTo>
                  <a:lnTo>
                    <a:pt x="806" y="1187"/>
                  </a:lnTo>
                  <a:lnTo>
                    <a:pt x="810" y="1180"/>
                  </a:lnTo>
                  <a:lnTo>
                    <a:pt x="824" y="1156"/>
                  </a:lnTo>
                  <a:lnTo>
                    <a:pt x="824" y="1149"/>
                  </a:lnTo>
                  <a:cubicBezTo>
                    <a:pt x="827" y="1142"/>
                    <a:pt x="831" y="1135"/>
                    <a:pt x="834" y="1128"/>
                  </a:cubicBezTo>
                  <a:lnTo>
                    <a:pt x="827" y="1121"/>
                  </a:lnTo>
                  <a:lnTo>
                    <a:pt x="806" y="1103"/>
                  </a:lnTo>
                  <a:lnTo>
                    <a:pt x="774" y="1075"/>
                  </a:lnTo>
                  <a:lnTo>
                    <a:pt x="750" y="1058"/>
                  </a:lnTo>
                  <a:lnTo>
                    <a:pt x="722" y="1033"/>
                  </a:lnTo>
                  <a:lnTo>
                    <a:pt x="701" y="1016"/>
                  </a:lnTo>
                  <a:lnTo>
                    <a:pt x="676" y="991"/>
                  </a:lnTo>
                  <a:lnTo>
                    <a:pt x="655" y="974"/>
                  </a:lnTo>
                  <a:cubicBezTo>
                    <a:pt x="648" y="963"/>
                    <a:pt x="641" y="956"/>
                    <a:pt x="634" y="949"/>
                  </a:cubicBezTo>
                  <a:lnTo>
                    <a:pt x="617" y="928"/>
                  </a:lnTo>
                  <a:cubicBezTo>
                    <a:pt x="610" y="921"/>
                    <a:pt x="603" y="911"/>
                    <a:pt x="599" y="900"/>
                  </a:cubicBezTo>
                  <a:cubicBezTo>
                    <a:pt x="592" y="893"/>
                    <a:pt x="589" y="890"/>
                    <a:pt x="585" y="883"/>
                  </a:cubicBezTo>
                  <a:cubicBezTo>
                    <a:pt x="582" y="876"/>
                    <a:pt x="571" y="862"/>
                    <a:pt x="568" y="851"/>
                  </a:cubicBezTo>
                  <a:cubicBezTo>
                    <a:pt x="561" y="841"/>
                    <a:pt x="561" y="841"/>
                    <a:pt x="557" y="834"/>
                  </a:cubicBezTo>
                  <a:cubicBezTo>
                    <a:pt x="550" y="816"/>
                    <a:pt x="543" y="799"/>
                    <a:pt x="540" y="781"/>
                  </a:cubicBezTo>
                  <a:cubicBezTo>
                    <a:pt x="536" y="764"/>
                    <a:pt x="533" y="746"/>
                    <a:pt x="529" y="729"/>
                  </a:cubicBezTo>
                  <a:lnTo>
                    <a:pt x="529" y="725"/>
                  </a:lnTo>
                  <a:cubicBezTo>
                    <a:pt x="526" y="708"/>
                    <a:pt x="526" y="687"/>
                    <a:pt x="526" y="669"/>
                  </a:cubicBezTo>
                  <a:lnTo>
                    <a:pt x="526" y="659"/>
                  </a:lnTo>
                  <a:lnTo>
                    <a:pt x="526" y="599"/>
                  </a:lnTo>
                  <a:lnTo>
                    <a:pt x="526" y="589"/>
                  </a:lnTo>
                  <a:cubicBezTo>
                    <a:pt x="526" y="568"/>
                    <a:pt x="526" y="547"/>
                    <a:pt x="529" y="526"/>
                  </a:cubicBezTo>
                  <a:lnTo>
                    <a:pt x="529" y="515"/>
                  </a:lnTo>
                  <a:cubicBezTo>
                    <a:pt x="529" y="491"/>
                    <a:pt x="533" y="470"/>
                    <a:pt x="536" y="449"/>
                  </a:cubicBezTo>
                  <a:lnTo>
                    <a:pt x="536" y="438"/>
                  </a:lnTo>
                  <a:cubicBezTo>
                    <a:pt x="540" y="417"/>
                    <a:pt x="543" y="393"/>
                    <a:pt x="550" y="368"/>
                  </a:cubicBezTo>
                  <a:cubicBezTo>
                    <a:pt x="554" y="347"/>
                    <a:pt x="557" y="323"/>
                    <a:pt x="564" y="298"/>
                  </a:cubicBezTo>
                  <a:lnTo>
                    <a:pt x="564" y="295"/>
                  </a:lnTo>
                  <a:cubicBezTo>
                    <a:pt x="568" y="274"/>
                    <a:pt x="575" y="253"/>
                    <a:pt x="582" y="232"/>
                  </a:cubicBezTo>
                  <a:lnTo>
                    <a:pt x="582" y="225"/>
                  </a:lnTo>
                  <a:cubicBezTo>
                    <a:pt x="536" y="197"/>
                    <a:pt x="498" y="169"/>
                    <a:pt x="463" y="144"/>
                  </a:cubicBezTo>
                  <a:lnTo>
                    <a:pt x="456" y="141"/>
                  </a:lnTo>
                  <a:lnTo>
                    <a:pt x="438" y="130"/>
                  </a:lnTo>
                  <a:cubicBezTo>
                    <a:pt x="407" y="109"/>
                    <a:pt x="375" y="92"/>
                    <a:pt x="351" y="74"/>
                  </a:cubicBezTo>
                  <a:lnTo>
                    <a:pt x="347" y="71"/>
                  </a:lnTo>
                  <a:lnTo>
                    <a:pt x="326" y="60"/>
                  </a:lnTo>
                  <a:cubicBezTo>
                    <a:pt x="284" y="36"/>
                    <a:pt x="239" y="15"/>
                    <a:pt x="19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3" name="Google Shape;1963;p145"/>
            <p:cNvSpPr/>
            <p:nvPr/>
          </p:nvSpPr>
          <p:spPr>
            <a:xfrm>
              <a:off x="2121119" y="1644237"/>
              <a:ext cx="52626" cy="23163"/>
            </a:xfrm>
            <a:custGeom>
              <a:rect b="b" l="l" r="r" t="t"/>
              <a:pathLst>
                <a:path extrusionOk="0" h="1706" w="3876">
                  <a:moveTo>
                    <a:pt x="2871" y="1"/>
                  </a:moveTo>
                  <a:cubicBezTo>
                    <a:pt x="2850" y="78"/>
                    <a:pt x="2822" y="151"/>
                    <a:pt x="2787" y="221"/>
                  </a:cubicBezTo>
                  <a:cubicBezTo>
                    <a:pt x="2780" y="228"/>
                    <a:pt x="2776" y="235"/>
                    <a:pt x="2769" y="242"/>
                  </a:cubicBezTo>
                  <a:lnTo>
                    <a:pt x="2762" y="246"/>
                  </a:lnTo>
                  <a:cubicBezTo>
                    <a:pt x="2759" y="253"/>
                    <a:pt x="2752" y="256"/>
                    <a:pt x="2748" y="260"/>
                  </a:cubicBezTo>
                  <a:lnTo>
                    <a:pt x="2738" y="267"/>
                  </a:lnTo>
                  <a:lnTo>
                    <a:pt x="2724" y="274"/>
                  </a:lnTo>
                  <a:lnTo>
                    <a:pt x="2710" y="281"/>
                  </a:lnTo>
                  <a:lnTo>
                    <a:pt x="2692" y="288"/>
                  </a:lnTo>
                  <a:lnTo>
                    <a:pt x="2678" y="291"/>
                  </a:lnTo>
                  <a:lnTo>
                    <a:pt x="2661" y="295"/>
                  </a:lnTo>
                  <a:lnTo>
                    <a:pt x="2643" y="298"/>
                  </a:lnTo>
                  <a:lnTo>
                    <a:pt x="2626" y="302"/>
                  </a:lnTo>
                  <a:lnTo>
                    <a:pt x="2608" y="305"/>
                  </a:lnTo>
                  <a:lnTo>
                    <a:pt x="2591" y="309"/>
                  </a:lnTo>
                  <a:lnTo>
                    <a:pt x="2412" y="309"/>
                  </a:lnTo>
                  <a:lnTo>
                    <a:pt x="2391" y="305"/>
                  </a:lnTo>
                  <a:lnTo>
                    <a:pt x="2374" y="305"/>
                  </a:lnTo>
                  <a:lnTo>
                    <a:pt x="2339" y="302"/>
                  </a:lnTo>
                  <a:lnTo>
                    <a:pt x="2332" y="302"/>
                  </a:lnTo>
                  <a:lnTo>
                    <a:pt x="2304" y="298"/>
                  </a:lnTo>
                  <a:lnTo>
                    <a:pt x="2290" y="295"/>
                  </a:lnTo>
                  <a:lnTo>
                    <a:pt x="2272" y="291"/>
                  </a:lnTo>
                  <a:cubicBezTo>
                    <a:pt x="2237" y="316"/>
                    <a:pt x="2199" y="337"/>
                    <a:pt x="2160" y="354"/>
                  </a:cubicBezTo>
                  <a:cubicBezTo>
                    <a:pt x="2115" y="375"/>
                    <a:pt x="2034" y="414"/>
                    <a:pt x="2020" y="438"/>
                  </a:cubicBezTo>
                  <a:lnTo>
                    <a:pt x="2020" y="442"/>
                  </a:lnTo>
                  <a:cubicBezTo>
                    <a:pt x="2017" y="449"/>
                    <a:pt x="2013" y="456"/>
                    <a:pt x="2010" y="463"/>
                  </a:cubicBezTo>
                  <a:cubicBezTo>
                    <a:pt x="1985" y="501"/>
                    <a:pt x="1950" y="533"/>
                    <a:pt x="1905" y="547"/>
                  </a:cubicBezTo>
                  <a:lnTo>
                    <a:pt x="1887" y="554"/>
                  </a:lnTo>
                  <a:cubicBezTo>
                    <a:pt x="1807" y="589"/>
                    <a:pt x="1765" y="606"/>
                    <a:pt x="1803" y="743"/>
                  </a:cubicBezTo>
                  <a:cubicBezTo>
                    <a:pt x="1817" y="785"/>
                    <a:pt x="1856" y="925"/>
                    <a:pt x="1779" y="995"/>
                  </a:cubicBezTo>
                  <a:cubicBezTo>
                    <a:pt x="1750" y="1020"/>
                    <a:pt x="1715" y="1029"/>
                    <a:pt x="1679" y="1029"/>
                  </a:cubicBezTo>
                  <a:cubicBezTo>
                    <a:pt x="1614" y="1029"/>
                    <a:pt x="1544" y="999"/>
                    <a:pt x="1498" y="981"/>
                  </a:cubicBezTo>
                  <a:cubicBezTo>
                    <a:pt x="1495" y="977"/>
                    <a:pt x="1488" y="977"/>
                    <a:pt x="1484" y="974"/>
                  </a:cubicBezTo>
                  <a:cubicBezTo>
                    <a:pt x="1471" y="971"/>
                    <a:pt x="1453" y="970"/>
                    <a:pt x="1430" y="970"/>
                  </a:cubicBezTo>
                  <a:cubicBezTo>
                    <a:pt x="1307" y="970"/>
                    <a:pt x="1074" y="1010"/>
                    <a:pt x="1008" y="1072"/>
                  </a:cubicBezTo>
                  <a:cubicBezTo>
                    <a:pt x="948" y="1134"/>
                    <a:pt x="874" y="1158"/>
                    <a:pt x="803" y="1158"/>
                  </a:cubicBezTo>
                  <a:cubicBezTo>
                    <a:pt x="734" y="1158"/>
                    <a:pt x="668" y="1136"/>
                    <a:pt x="616" y="1107"/>
                  </a:cubicBezTo>
                  <a:cubicBezTo>
                    <a:pt x="588" y="1091"/>
                    <a:pt x="540" y="1076"/>
                    <a:pt x="492" y="1076"/>
                  </a:cubicBezTo>
                  <a:cubicBezTo>
                    <a:pt x="447" y="1076"/>
                    <a:pt x="402" y="1090"/>
                    <a:pt x="378" y="1131"/>
                  </a:cubicBezTo>
                  <a:cubicBezTo>
                    <a:pt x="357" y="1166"/>
                    <a:pt x="326" y="1191"/>
                    <a:pt x="291" y="1198"/>
                  </a:cubicBezTo>
                  <a:cubicBezTo>
                    <a:pt x="280" y="1201"/>
                    <a:pt x="273" y="1201"/>
                    <a:pt x="263" y="1201"/>
                  </a:cubicBezTo>
                  <a:lnTo>
                    <a:pt x="238" y="1201"/>
                  </a:lnTo>
                  <a:lnTo>
                    <a:pt x="221" y="1198"/>
                  </a:lnTo>
                  <a:lnTo>
                    <a:pt x="214" y="1194"/>
                  </a:lnTo>
                  <a:lnTo>
                    <a:pt x="200" y="1191"/>
                  </a:lnTo>
                  <a:lnTo>
                    <a:pt x="189" y="1184"/>
                  </a:lnTo>
                  <a:lnTo>
                    <a:pt x="179" y="1180"/>
                  </a:lnTo>
                  <a:lnTo>
                    <a:pt x="172" y="1173"/>
                  </a:lnTo>
                  <a:lnTo>
                    <a:pt x="158" y="1166"/>
                  </a:lnTo>
                  <a:lnTo>
                    <a:pt x="151" y="1163"/>
                  </a:lnTo>
                  <a:lnTo>
                    <a:pt x="137" y="1152"/>
                  </a:lnTo>
                  <a:lnTo>
                    <a:pt x="130" y="1149"/>
                  </a:lnTo>
                  <a:lnTo>
                    <a:pt x="112" y="1135"/>
                  </a:lnTo>
                  <a:cubicBezTo>
                    <a:pt x="84" y="1110"/>
                    <a:pt x="53" y="1093"/>
                    <a:pt x="18" y="1082"/>
                  </a:cubicBezTo>
                  <a:lnTo>
                    <a:pt x="14" y="1082"/>
                  </a:lnTo>
                  <a:cubicBezTo>
                    <a:pt x="14" y="1082"/>
                    <a:pt x="11" y="1089"/>
                    <a:pt x="7" y="1100"/>
                  </a:cubicBezTo>
                  <a:cubicBezTo>
                    <a:pt x="0" y="1152"/>
                    <a:pt x="0" y="1208"/>
                    <a:pt x="7" y="1264"/>
                  </a:cubicBezTo>
                  <a:cubicBezTo>
                    <a:pt x="7" y="1278"/>
                    <a:pt x="11" y="1292"/>
                    <a:pt x="11" y="1299"/>
                  </a:cubicBezTo>
                  <a:cubicBezTo>
                    <a:pt x="14" y="1306"/>
                    <a:pt x="18" y="1310"/>
                    <a:pt x="21" y="1313"/>
                  </a:cubicBezTo>
                  <a:cubicBezTo>
                    <a:pt x="49" y="1345"/>
                    <a:pt x="88" y="1373"/>
                    <a:pt x="130" y="1387"/>
                  </a:cubicBezTo>
                  <a:cubicBezTo>
                    <a:pt x="140" y="1394"/>
                    <a:pt x="154" y="1397"/>
                    <a:pt x="168" y="1397"/>
                  </a:cubicBezTo>
                  <a:cubicBezTo>
                    <a:pt x="172" y="1399"/>
                    <a:pt x="175" y="1400"/>
                    <a:pt x="179" y="1400"/>
                  </a:cubicBezTo>
                  <a:cubicBezTo>
                    <a:pt x="182" y="1400"/>
                    <a:pt x="186" y="1399"/>
                    <a:pt x="189" y="1397"/>
                  </a:cubicBezTo>
                  <a:lnTo>
                    <a:pt x="200" y="1397"/>
                  </a:lnTo>
                  <a:cubicBezTo>
                    <a:pt x="210" y="1394"/>
                    <a:pt x="224" y="1387"/>
                    <a:pt x="235" y="1387"/>
                  </a:cubicBezTo>
                  <a:lnTo>
                    <a:pt x="256" y="1380"/>
                  </a:lnTo>
                  <a:lnTo>
                    <a:pt x="273" y="1376"/>
                  </a:lnTo>
                  <a:lnTo>
                    <a:pt x="354" y="1376"/>
                  </a:lnTo>
                  <a:cubicBezTo>
                    <a:pt x="399" y="1383"/>
                    <a:pt x="445" y="1397"/>
                    <a:pt x="487" y="1415"/>
                  </a:cubicBezTo>
                  <a:lnTo>
                    <a:pt x="504" y="1425"/>
                  </a:lnTo>
                  <a:cubicBezTo>
                    <a:pt x="518" y="1429"/>
                    <a:pt x="536" y="1439"/>
                    <a:pt x="550" y="1446"/>
                  </a:cubicBezTo>
                  <a:lnTo>
                    <a:pt x="609" y="1478"/>
                  </a:lnTo>
                  <a:cubicBezTo>
                    <a:pt x="623" y="1481"/>
                    <a:pt x="641" y="1481"/>
                    <a:pt x="655" y="1481"/>
                  </a:cubicBezTo>
                  <a:cubicBezTo>
                    <a:pt x="732" y="1464"/>
                    <a:pt x="802" y="1425"/>
                    <a:pt x="858" y="1373"/>
                  </a:cubicBezTo>
                  <a:cubicBezTo>
                    <a:pt x="910" y="1320"/>
                    <a:pt x="1075" y="1292"/>
                    <a:pt x="1341" y="1292"/>
                  </a:cubicBezTo>
                  <a:cubicBezTo>
                    <a:pt x="1407" y="1292"/>
                    <a:pt x="1425" y="1359"/>
                    <a:pt x="1446" y="1429"/>
                  </a:cubicBezTo>
                  <a:cubicBezTo>
                    <a:pt x="1453" y="1467"/>
                    <a:pt x="1467" y="1502"/>
                    <a:pt x="1484" y="1534"/>
                  </a:cubicBezTo>
                  <a:cubicBezTo>
                    <a:pt x="1491" y="1537"/>
                    <a:pt x="1544" y="1558"/>
                    <a:pt x="1730" y="1579"/>
                  </a:cubicBezTo>
                  <a:lnTo>
                    <a:pt x="1733" y="1579"/>
                  </a:lnTo>
                  <a:cubicBezTo>
                    <a:pt x="1768" y="1583"/>
                    <a:pt x="1803" y="1587"/>
                    <a:pt x="1838" y="1590"/>
                  </a:cubicBezTo>
                  <a:lnTo>
                    <a:pt x="1842" y="1590"/>
                  </a:lnTo>
                  <a:lnTo>
                    <a:pt x="1950" y="1597"/>
                  </a:lnTo>
                  <a:cubicBezTo>
                    <a:pt x="2034" y="1601"/>
                    <a:pt x="2122" y="1615"/>
                    <a:pt x="2206" y="1636"/>
                  </a:cubicBezTo>
                  <a:lnTo>
                    <a:pt x="2342" y="1664"/>
                  </a:lnTo>
                  <a:cubicBezTo>
                    <a:pt x="2412" y="1685"/>
                    <a:pt x="2482" y="1695"/>
                    <a:pt x="2552" y="1706"/>
                  </a:cubicBezTo>
                  <a:cubicBezTo>
                    <a:pt x="2591" y="1695"/>
                    <a:pt x="2629" y="1678"/>
                    <a:pt x="2664" y="1653"/>
                  </a:cubicBezTo>
                  <a:cubicBezTo>
                    <a:pt x="2752" y="1604"/>
                    <a:pt x="2878" y="1534"/>
                    <a:pt x="3025" y="1534"/>
                  </a:cubicBezTo>
                  <a:cubicBezTo>
                    <a:pt x="3123" y="1530"/>
                    <a:pt x="3217" y="1499"/>
                    <a:pt x="3301" y="1446"/>
                  </a:cubicBezTo>
                  <a:lnTo>
                    <a:pt x="3322" y="1432"/>
                  </a:lnTo>
                  <a:lnTo>
                    <a:pt x="3326" y="1432"/>
                  </a:lnTo>
                  <a:lnTo>
                    <a:pt x="3350" y="1422"/>
                  </a:lnTo>
                  <a:cubicBezTo>
                    <a:pt x="3357" y="1404"/>
                    <a:pt x="3361" y="1397"/>
                    <a:pt x="3364" y="1390"/>
                  </a:cubicBezTo>
                  <a:lnTo>
                    <a:pt x="3368" y="1383"/>
                  </a:lnTo>
                  <a:cubicBezTo>
                    <a:pt x="3371" y="1376"/>
                    <a:pt x="3375" y="1369"/>
                    <a:pt x="3375" y="1366"/>
                  </a:cubicBezTo>
                  <a:lnTo>
                    <a:pt x="3382" y="1355"/>
                  </a:lnTo>
                  <a:cubicBezTo>
                    <a:pt x="3385" y="1348"/>
                    <a:pt x="3389" y="1341"/>
                    <a:pt x="3396" y="1334"/>
                  </a:cubicBezTo>
                  <a:cubicBezTo>
                    <a:pt x="3403" y="1327"/>
                    <a:pt x="3410" y="1317"/>
                    <a:pt x="3417" y="1313"/>
                  </a:cubicBezTo>
                  <a:lnTo>
                    <a:pt x="3424" y="1306"/>
                  </a:lnTo>
                  <a:cubicBezTo>
                    <a:pt x="3427" y="1303"/>
                    <a:pt x="3434" y="1299"/>
                    <a:pt x="3441" y="1296"/>
                  </a:cubicBezTo>
                  <a:lnTo>
                    <a:pt x="3448" y="1289"/>
                  </a:lnTo>
                  <a:cubicBezTo>
                    <a:pt x="3459" y="1285"/>
                    <a:pt x="3469" y="1282"/>
                    <a:pt x="3480" y="1278"/>
                  </a:cubicBezTo>
                  <a:cubicBezTo>
                    <a:pt x="3483" y="1261"/>
                    <a:pt x="3483" y="1247"/>
                    <a:pt x="3483" y="1229"/>
                  </a:cubicBezTo>
                  <a:cubicBezTo>
                    <a:pt x="3483" y="1170"/>
                    <a:pt x="3501" y="1110"/>
                    <a:pt x="3536" y="1061"/>
                  </a:cubicBezTo>
                  <a:cubicBezTo>
                    <a:pt x="3543" y="1051"/>
                    <a:pt x="3539" y="1012"/>
                    <a:pt x="3536" y="988"/>
                  </a:cubicBezTo>
                  <a:cubicBezTo>
                    <a:pt x="3522" y="939"/>
                    <a:pt x="3529" y="890"/>
                    <a:pt x="3557" y="851"/>
                  </a:cubicBezTo>
                  <a:cubicBezTo>
                    <a:pt x="3579" y="832"/>
                    <a:pt x="3606" y="821"/>
                    <a:pt x="3634" y="821"/>
                  </a:cubicBezTo>
                  <a:cubicBezTo>
                    <a:pt x="3641" y="821"/>
                    <a:pt x="3648" y="822"/>
                    <a:pt x="3655" y="823"/>
                  </a:cubicBezTo>
                  <a:cubicBezTo>
                    <a:pt x="3680" y="827"/>
                    <a:pt x="3709" y="830"/>
                    <a:pt x="3736" y="830"/>
                  </a:cubicBezTo>
                  <a:cubicBezTo>
                    <a:pt x="3766" y="830"/>
                    <a:pt x="3793" y="826"/>
                    <a:pt x="3806" y="813"/>
                  </a:cubicBezTo>
                  <a:cubicBezTo>
                    <a:pt x="3820" y="795"/>
                    <a:pt x="3827" y="771"/>
                    <a:pt x="3823" y="750"/>
                  </a:cubicBezTo>
                  <a:cubicBezTo>
                    <a:pt x="3823" y="736"/>
                    <a:pt x="3823" y="725"/>
                    <a:pt x="3827" y="715"/>
                  </a:cubicBezTo>
                  <a:lnTo>
                    <a:pt x="3827" y="704"/>
                  </a:lnTo>
                  <a:cubicBezTo>
                    <a:pt x="3827" y="694"/>
                    <a:pt x="3830" y="683"/>
                    <a:pt x="3834" y="673"/>
                  </a:cubicBezTo>
                  <a:lnTo>
                    <a:pt x="3834" y="669"/>
                  </a:lnTo>
                  <a:cubicBezTo>
                    <a:pt x="3841" y="659"/>
                    <a:pt x="3844" y="648"/>
                    <a:pt x="3848" y="638"/>
                  </a:cubicBezTo>
                  <a:lnTo>
                    <a:pt x="3855" y="631"/>
                  </a:lnTo>
                  <a:cubicBezTo>
                    <a:pt x="3858" y="620"/>
                    <a:pt x="3865" y="610"/>
                    <a:pt x="3876" y="599"/>
                  </a:cubicBezTo>
                  <a:cubicBezTo>
                    <a:pt x="3841" y="543"/>
                    <a:pt x="3809" y="484"/>
                    <a:pt x="3781" y="424"/>
                  </a:cubicBezTo>
                  <a:lnTo>
                    <a:pt x="3777" y="431"/>
                  </a:lnTo>
                  <a:lnTo>
                    <a:pt x="3721" y="281"/>
                  </a:lnTo>
                  <a:lnTo>
                    <a:pt x="3711" y="256"/>
                  </a:lnTo>
                  <a:lnTo>
                    <a:pt x="3700" y="232"/>
                  </a:lnTo>
                  <a:cubicBezTo>
                    <a:pt x="3655" y="242"/>
                    <a:pt x="3606" y="249"/>
                    <a:pt x="3557" y="249"/>
                  </a:cubicBezTo>
                  <a:cubicBezTo>
                    <a:pt x="3551" y="250"/>
                    <a:pt x="3545" y="250"/>
                    <a:pt x="3538" y="250"/>
                  </a:cubicBezTo>
                  <a:cubicBezTo>
                    <a:pt x="3485" y="250"/>
                    <a:pt x="3429" y="237"/>
                    <a:pt x="3382" y="218"/>
                  </a:cubicBezTo>
                  <a:cubicBezTo>
                    <a:pt x="3340" y="197"/>
                    <a:pt x="3305" y="172"/>
                    <a:pt x="3277" y="137"/>
                  </a:cubicBezTo>
                  <a:cubicBezTo>
                    <a:pt x="3193" y="46"/>
                    <a:pt x="3011" y="11"/>
                    <a:pt x="289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4" name="Google Shape;1964;p145"/>
            <p:cNvSpPr/>
            <p:nvPr/>
          </p:nvSpPr>
          <p:spPr>
            <a:xfrm>
              <a:off x="2168545" y="1647618"/>
              <a:ext cx="45838" cy="25064"/>
            </a:xfrm>
            <a:custGeom>
              <a:rect b="b" l="l" r="r" t="t"/>
              <a:pathLst>
                <a:path extrusionOk="0" h="1846" w="3376">
                  <a:moveTo>
                    <a:pt x="2364" y="0"/>
                  </a:moveTo>
                  <a:cubicBezTo>
                    <a:pt x="2308" y="39"/>
                    <a:pt x="2255" y="77"/>
                    <a:pt x="2203" y="119"/>
                  </a:cubicBezTo>
                  <a:cubicBezTo>
                    <a:pt x="2042" y="245"/>
                    <a:pt x="1937" y="326"/>
                    <a:pt x="1863" y="326"/>
                  </a:cubicBezTo>
                  <a:cubicBezTo>
                    <a:pt x="1706" y="326"/>
                    <a:pt x="1384" y="385"/>
                    <a:pt x="1349" y="441"/>
                  </a:cubicBezTo>
                  <a:cubicBezTo>
                    <a:pt x="1349" y="476"/>
                    <a:pt x="1331" y="525"/>
                    <a:pt x="1254" y="560"/>
                  </a:cubicBezTo>
                  <a:cubicBezTo>
                    <a:pt x="1244" y="564"/>
                    <a:pt x="1233" y="567"/>
                    <a:pt x="1223" y="571"/>
                  </a:cubicBezTo>
                  <a:lnTo>
                    <a:pt x="1212" y="574"/>
                  </a:lnTo>
                  <a:lnTo>
                    <a:pt x="1188" y="581"/>
                  </a:lnTo>
                  <a:lnTo>
                    <a:pt x="1174" y="585"/>
                  </a:lnTo>
                  <a:lnTo>
                    <a:pt x="1146" y="592"/>
                  </a:lnTo>
                  <a:lnTo>
                    <a:pt x="1132" y="592"/>
                  </a:lnTo>
                  <a:lnTo>
                    <a:pt x="1093" y="599"/>
                  </a:lnTo>
                  <a:lnTo>
                    <a:pt x="1086" y="599"/>
                  </a:lnTo>
                  <a:lnTo>
                    <a:pt x="1041" y="602"/>
                  </a:lnTo>
                  <a:lnTo>
                    <a:pt x="887" y="602"/>
                  </a:lnTo>
                  <a:lnTo>
                    <a:pt x="841" y="599"/>
                  </a:lnTo>
                  <a:lnTo>
                    <a:pt x="824" y="599"/>
                  </a:lnTo>
                  <a:cubicBezTo>
                    <a:pt x="803" y="595"/>
                    <a:pt x="782" y="595"/>
                    <a:pt x="761" y="592"/>
                  </a:cubicBezTo>
                  <a:lnTo>
                    <a:pt x="750" y="588"/>
                  </a:lnTo>
                  <a:cubicBezTo>
                    <a:pt x="736" y="585"/>
                    <a:pt x="719" y="585"/>
                    <a:pt x="705" y="581"/>
                  </a:cubicBezTo>
                  <a:lnTo>
                    <a:pt x="684" y="574"/>
                  </a:lnTo>
                  <a:lnTo>
                    <a:pt x="649" y="564"/>
                  </a:lnTo>
                  <a:lnTo>
                    <a:pt x="628" y="557"/>
                  </a:lnTo>
                  <a:lnTo>
                    <a:pt x="596" y="546"/>
                  </a:lnTo>
                  <a:lnTo>
                    <a:pt x="579" y="539"/>
                  </a:lnTo>
                  <a:cubicBezTo>
                    <a:pt x="568" y="532"/>
                    <a:pt x="561" y="529"/>
                    <a:pt x="551" y="522"/>
                  </a:cubicBezTo>
                  <a:lnTo>
                    <a:pt x="537" y="515"/>
                  </a:lnTo>
                  <a:cubicBezTo>
                    <a:pt x="523" y="508"/>
                    <a:pt x="512" y="497"/>
                    <a:pt x="502" y="490"/>
                  </a:cubicBezTo>
                  <a:cubicBezTo>
                    <a:pt x="491" y="480"/>
                    <a:pt x="481" y="469"/>
                    <a:pt x="470" y="459"/>
                  </a:cubicBezTo>
                  <a:cubicBezTo>
                    <a:pt x="470" y="462"/>
                    <a:pt x="470" y="466"/>
                    <a:pt x="467" y="469"/>
                  </a:cubicBezTo>
                  <a:cubicBezTo>
                    <a:pt x="467" y="473"/>
                    <a:pt x="467" y="473"/>
                    <a:pt x="467" y="476"/>
                  </a:cubicBezTo>
                  <a:cubicBezTo>
                    <a:pt x="463" y="483"/>
                    <a:pt x="463" y="490"/>
                    <a:pt x="463" y="497"/>
                  </a:cubicBezTo>
                  <a:cubicBezTo>
                    <a:pt x="467" y="560"/>
                    <a:pt x="442" y="620"/>
                    <a:pt x="400" y="662"/>
                  </a:cubicBezTo>
                  <a:cubicBezTo>
                    <a:pt x="358" y="699"/>
                    <a:pt x="305" y="710"/>
                    <a:pt x="251" y="710"/>
                  </a:cubicBezTo>
                  <a:cubicBezTo>
                    <a:pt x="223" y="710"/>
                    <a:pt x="196" y="707"/>
                    <a:pt x="169" y="704"/>
                  </a:cubicBezTo>
                  <a:lnTo>
                    <a:pt x="169" y="718"/>
                  </a:lnTo>
                  <a:cubicBezTo>
                    <a:pt x="176" y="763"/>
                    <a:pt x="190" y="837"/>
                    <a:pt x="141" y="896"/>
                  </a:cubicBezTo>
                  <a:cubicBezTo>
                    <a:pt x="127" y="924"/>
                    <a:pt x="120" y="956"/>
                    <a:pt x="123" y="984"/>
                  </a:cubicBezTo>
                  <a:cubicBezTo>
                    <a:pt x="120" y="1040"/>
                    <a:pt x="113" y="1145"/>
                    <a:pt x="11" y="1159"/>
                  </a:cubicBezTo>
                  <a:lnTo>
                    <a:pt x="8" y="1166"/>
                  </a:lnTo>
                  <a:lnTo>
                    <a:pt x="4" y="1176"/>
                  </a:lnTo>
                  <a:lnTo>
                    <a:pt x="4" y="1180"/>
                  </a:lnTo>
                  <a:lnTo>
                    <a:pt x="1" y="1187"/>
                  </a:lnTo>
                  <a:lnTo>
                    <a:pt x="1" y="1194"/>
                  </a:lnTo>
                  <a:lnTo>
                    <a:pt x="1" y="1197"/>
                  </a:lnTo>
                  <a:cubicBezTo>
                    <a:pt x="43" y="1250"/>
                    <a:pt x="78" y="1309"/>
                    <a:pt x="106" y="1373"/>
                  </a:cubicBezTo>
                  <a:lnTo>
                    <a:pt x="116" y="1390"/>
                  </a:lnTo>
                  <a:lnTo>
                    <a:pt x="123" y="1401"/>
                  </a:lnTo>
                  <a:lnTo>
                    <a:pt x="134" y="1408"/>
                  </a:lnTo>
                  <a:lnTo>
                    <a:pt x="137" y="1411"/>
                  </a:lnTo>
                  <a:lnTo>
                    <a:pt x="165" y="1429"/>
                  </a:lnTo>
                  <a:lnTo>
                    <a:pt x="169" y="1429"/>
                  </a:lnTo>
                  <a:lnTo>
                    <a:pt x="197" y="1446"/>
                  </a:lnTo>
                  <a:lnTo>
                    <a:pt x="200" y="1450"/>
                  </a:lnTo>
                  <a:lnTo>
                    <a:pt x="232" y="1471"/>
                  </a:lnTo>
                  <a:cubicBezTo>
                    <a:pt x="267" y="1492"/>
                    <a:pt x="302" y="1513"/>
                    <a:pt x="334" y="1537"/>
                  </a:cubicBezTo>
                  <a:lnTo>
                    <a:pt x="341" y="1541"/>
                  </a:lnTo>
                  <a:lnTo>
                    <a:pt x="365" y="1562"/>
                  </a:lnTo>
                  <a:lnTo>
                    <a:pt x="376" y="1569"/>
                  </a:lnTo>
                  <a:lnTo>
                    <a:pt x="397" y="1586"/>
                  </a:lnTo>
                  <a:lnTo>
                    <a:pt x="407" y="1593"/>
                  </a:lnTo>
                  <a:lnTo>
                    <a:pt x="428" y="1607"/>
                  </a:lnTo>
                  <a:lnTo>
                    <a:pt x="439" y="1614"/>
                  </a:lnTo>
                  <a:lnTo>
                    <a:pt x="456" y="1632"/>
                  </a:lnTo>
                  <a:lnTo>
                    <a:pt x="467" y="1639"/>
                  </a:lnTo>
                  <a:lnTo>
                    <a:pt x="481" y="1653"/>
                  </a:lnTo>
                  <a:lnTo>
                    <a:pt x="491" y="1663"/>
                  </a:lnTo>
                  <a:lnTo>
                    <a:pt x="505" y="1677"/>
                  </a:lnTo>
                  <a:lnTo>
                    <a:pt x="516" y="1684"/>
                  </a:lnTo>
                  <a:lnTo>
                    <a:pt x="530" y="1702"/>
                  </a:lnTo>
                  <a:lnTo>
                    <a:pt x="533" y="1709"/>
                  </a:lnTo>
                  <a:cubicBezTo>
                    <a:pt x="540" y="1716"/>
                    <a:pt x="547" y="1723"/>
                    <a:pt x="551" y="1730"/>
                  </a:cubicBezTo>
                  <a:cubicBezTo>
                    <a:pt x="612" y="1809"/>
                    <a:pt x="771" y="1845"/>
                    <a:pt x="908" y="1845"/>
                  </a:cubicBezTo>
                  <a:cubicBezTo>
                    <a:pt x="959" y="1845"/>
                    <a:pt x="1006" y="1840"/>
                    <a:pt x="1044" y="1831"/>
                  </a:cubicBezTo>
                  <a:cubicBezTo>
                    <a:pt x="1076" y="1821"/>
                    <a:pt x="1139" y="1803"/>
                    <a:pt x="1230" y="1775"/>
                  </a:cubicBezTo>
                  <a:cubicBezTo>
                    <a:pt x="1450" y="1716"/>
                    <a:pt x="1783" y="1607"/>
                    <a:pt x="1786" y="1607"/>
                  </a:cubicBezTo>
                  <a:lnTo>
                    <a:pt x="1804" y="1600"/>
                  </a:lnTo>
                  <a:lnTo>
                    <a:pt x="1811" y="1600"/>
                  </a:lnTo>
                  <a:lnTo>
                    <a:pt x="1832" y="1607"/>
                  </a:lnTo>
                  <a:cubicBezTo>
                    <a:pt x="1905" y="1635"/>
                    <a:pt x="1979" y="1656"/>
                    <a:pt x="2056" y="1677"/>
                  </a:cubicBezTo>
                  <a:lnTo>
                    <a:pt x="2080" y="1681"/>
                  </a:lnTo>
                  <a:lnTo>
                    <a:pt x="2105" y="1681"/>
                  </a:lnTo>
                  <a:lnTo>
                    <a:pt x="2175" y="1691"/>
                  </a:lnTo>
                  <a:cubicBezTo>
                    <a:pt x="2196" y="1677"/>
                    <a:pt x="2220" y="1663"/>
                    <a:pt x="2245" y="1649"/>
                  </a:cubicBezTo>
                  <a:cubicBezTo>
                    <a:pt x="2329" y="1607"/>
                    <a:pt x="2406" y="1551"/>
                    <a:pt x="2473" y="1485"/>
                  </a:cubicBezTo>
                  <a:cubicBezTo>
                    <a:pt x="2536" y="1422"/>
                    <a:pt x="2620" y="1281"/>
                    <a:pt x="2693" y="1138"/>
                  </a:cubicBezTo>
                  <a:lnTo>
                    <a:pt x="2725" y="1082"/>
                  </a:lnTo>
                  <a:lnTo>
                    <a:pt x="2763" y="1008"/>
                  </a:lnTo>
                  <a:lnTo>
                    <a:pt x="2784" y="973"/>
                  </a:lnTo>
                  <a:cubicBezTo>
                    <a:pt x="2896" y="756"/>
                    <a:pt x="2938" y="679"/>
                    <a:pt x="2980" y="651"/>
                  </a:cubicBezTo>
                  <a:cubicBezTo>
                    <a:pt x="3008" y="634"/>
                    <a:pt x="3050" y="609"/>
                    <a:pt x="3099" y="578"/>
                  </a:cubicBezTo>
                  <a:cubicBezTo>
                    <a:pt x="3180" y="529"/>
                    <a:pt x="3281" y="469"/>
                    <a:pt x="3341" y="424"/>
                  </a:cubicBezTo>
                  <a:cubicBezTo>
                    <a:pt x="3348" y="420"/>
                    <a:pt x="3351" y="413"/>
                    <a:pt x="3358" y="410"/>
                  </a:cubicBezTo>
                  <a:lnTo>
                    <a:pt x="3362" y="406"/>
                  </a:lnTo>
                  <a:lnTo>
                    <a:pt x="3369" y="399"/>
                  </a:lnTo>
                  <a:cubicBezTo>
                    <a:pt x="3372" y="396"/>
                    <a:pt x="3372" y="392"/>
                    <a:pt x="3376" y="385"/>
                  </a:cubicBezTo>
                  <a:cubicBezTo>
                    <a:pt x="3365" y="375"/>
                    <a:pt x="3355" y="368"/>
                    <a:pt x="3341" y="364"/>
                  </a:cubicBezTo>
                  <a:lnTo>
                    <a:pt x="3327" y="357"/>
                  </a:lnTo>
                  <a:cubicBezTo>
                    <a:pt x="3316" y="354"/>
                    <a:pt x="3306" y="347"/>
                    <a:pt x="3295" y="343"/>
                  </a:cubicBezTo>
                  <a:lnTo>
                    <a:pt x="3288" y="340"/>
                  </a:lnTo>
                  <a:cubicBezTo>
                    <a:pt x="3253" y="326"/>
                    <a:pt x="3218" y="301"/>
                    <a:pt x="3187" y="277"/>
                  </a:cubicBezTo>
                  <a:lnTo>
                    <a:pt x="3176" y="273"/>
                  </a:lnTo>
                  <a:lnTo>
                    <a:pt x="3141" y="266"/>
                  </a:lnTo>
                  <a:lnTo>
                    <a:pt x="3124" y="263"/>
                  </a:lnTo>
                  <a:lnTo>
                    <a:pt x="3096" y="252"/>
                  </a:lnTo>
                  <a:lnTo>
                    <a:pt x="3078" y="249"/>
                  </a:lnTo>
                  <a:lnTo>
                    <a:pt x="3054" y="242"/>
                  </a:lnTo>
                  <a:lnTo>
                    <a:pt x="3036" y="238"/>
                  </a:lnTo>
                  <a:lnTo>
                    <a:pt x="3015" y="231"/>
                  </a:lnTo>
                  <a:lnTo>
                    <a:pt x="3001" y="224"/>
                  </a:lnTo>
                  <a:lnTo>
                    <a:pt x="2984" y="221"/>
                  </a:lnTo>
                  <a:lnTo>
                    <a:pt x="2970" y="214"/>
                  </a:lnTo>
                  <a:lnTo>
                    <a:pt x="2956" y="210"/>
                  </a:lnTo>
                  <a:lnTo>
                    <a:pt x="2942" y="203"/>
                  </a:lnTo>
                  <a:lnTo>
                    <a:pt x="2931" y="200"/>
                  </a:lnTo>
                  <a:lnTo>
                    <a:pt x="2917" y="193"/>
                  </a:lnTo>
                  <a:lnTo>
                    <a:pt x="2907" y="189"/>
                  </a:lnTo>
                  <a:lnTo>
                    <a:pt x="2896" y="186"/>
                  </a:lnTo>
                  <a:lnTo>
                    <a:pt x="2889" y="182"/>
                  </a:lnTo>
                  <a:lnTo>
                    <a:pt x="2879" y="175"/>
                  </a:lnTo>
                  <a:lnTo>
                    <a:pt x="2875" y="175"/>
                  </a:lnTo>
                  <a:lnTo>
                    <a:pt x="2865" y="168"/>
                  </a:lnTo>
                  <a:lnTo>
                    <a:pt x="2861" y="168"/>
                  </a:lnTo>
                  <a:lnTo>
                    <a:pt x="2854" y="161"/>
                  </a:lnTo>
                  <a:lnTo>
                    <a:pt x="2847" y="158"/>
                  </a:lnTo>
                  <a:cubicBezTo>
                    <a:pt x="2840" y="154"/>
                    <a:pt x="2833" y="147"/>
                    <a:pt x="2830" y="144"/>
                  </a:cubicBezTo>
                  <a:cubicBezTo>
                    <a:pt x="2774" y="88"/>
                    <a:pt x="2539" y="39"/>
                    <a:pt x="2438" y="18"/>
                  </a:cubicBezTo>
                  <a:cubicBezTo>
                    <a:pt x="2403" y="11"/>
                    <a:pt x="2382" y="4"/>
                    <a:pt x="236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5" name="Google Shape;1965;p145"/>
            <p:cNvSpPr/>
            <p:nvPr/>
          </p:nvSpPr>
          <p:spPr>
            <a:xfrm>
              <a:off x="2170215" y="1666817"/>
              <a:ext cx="54" cy="68"/>
            </a:xfrm>
            <a:custGeom>
              <a:rect b="b" l="l" r="r" t="t"/>
              <a:pathLst>
                <a:path extrusionOk="0" h="5" w="4">
                  <a:moveTo>
                    <a:pt x="4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6" name="Google Shape;1966;p145"/>
            <p:cNvSpPr/>
            <p:nvPr/>
          </p:nvSpPr>
          <p:spPr>
            <a:xfrm>
              <a:off x="2170636" y="1667061"/>
              <a:ext cx="68" cy="54"/>
            </a:xfrm>
            <a:custGeom>
              <a:rect b="b" l="l" r="r" t="t"/>
              <a:pathLst>
                <a:path extrusionOk="0" h="4" w="5">
                  <a:moveTo>
                    <a:pt x="4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7" name="Google Shape;1967;p145"/>
            <p:cNvSpPr/>
            <p:nvPr/>
          </p:nvSpPr>
          <p:spPr>
            <a:xfrm>
              <a:off x="2175252" y="1670524"/>
              <a:ext cx="163" cy="109"/>
            </a:xfrm>
            <a:custGeom>
              <a:rect b="b" l="l" r="r" t="t"/>
              <a:pathLst>
                <a:path extrusionOk="0" h="8" w="12">
                  <a:moveTo>
                    <a:pt x="1" y="1"/>
                  </a:moveTo>
                  <a:lnTo>
                    <a:pt x="1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8" name="Google Shape;1968;p145"/>
            <p:cNvSpPr/>
            <p:nvPr/>
          </p:nvSpPr>
          <p:spPr>
            <a:xfrm>
              <a:off x="2182571" y="1671854"/>
              <a:ext cx="2539" cy="733"/>
            </a:xfrm>
            <a:custGeom>
              <a:rect b="b" l="l" r="r" t="t"/>
              <a:pathLst>
                <a:path extrusionOk="0" h="54" w="187">
                  <a:moveTo>
                    <a:pt x="186" y="1"/>
                  </a:moveTo>
                  <a:cubicBezTo>
                    <a:pt x="95" y="29"/>
                    <a:pt x="32" y="43"/>
                    <a:pt x="1" y="53"/>
                  </a:cubicBezTo>
                  <a:cubicBezTo>
                    <a:pt x="29" y="46"/>
                    <a:pt x="78" y="36"/>
                    <a:pt x="134" y="18"/>
                  </a:cubicBezTo>
                  <a:lnTo>
                    <a:pt x="186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9" name="Google Shape;1969;p145"/>
            <p:cNvSpPr/>
            <p:nvPr/>
          </p:nvSpPr>
          <p:spPr>
            <a:xfrm>
              <a:off x="2175592" y="1670809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0" name="Google Shape;1970;p145"/>
            <p:cNvSpPr/>
            <p:nvPr/>
          </p:nvSpPr>
          <p:spPr>
            <a:xfrm>
              <a:off x="2174587" y="1669858"/>
              <a:ext cx="163" cy="163"/>
            </a:xfrm>
            <a:custGeom>
              <a:rect b="b" l="l" r="r" t="t"/>
              <a:pathLst>
                <a:path extrusionOk="0" h="12" w="12">
                  <a:moveTo>
                    <a:pt x="11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1" name="Google Shape;1971;p145"/>
            <p:cNvSpPr/>
            <p:nvPr/>
          </p:nvSpPr>
          <p:spPr>
            <a:xfrm>
              <a:off x="2174207" y="1669573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8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2" name="Google Shape;1972;p145"/>
            <p:cNvSpPr/>
            <p:nvPr/>
          </p:nvSpPr>
          <p:spPr>
            <a:xfrm>
              <a:off x="2171070" y="1667346"/>
              <a:ext cx="54" cy="54"/>
            </a:xfrm>
            <a:custGeom>
              <a:rect b="b" l="l" r="r" t="t"/>
              <a:pathLst>
                <a:path extrusionOk="0" h="4" w="4">
                  <a:moveTo>
                    <a:pt x="4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3" name="Google Shape;1973;p145"/>
            <p:cNvSpPr/>
            <p:nvPr/>
          </p:nvSpPr>
          <p:spPr>
            <a:xfrm>
              <a:off x="2173786" y="1669247"/>
              <a:ext cx="149" cy="109"/>
            </a:xfrm>
            <a:custGeom>
              <a:rect b="b" l="l" r="r" t="t"/>
              <a:pathLst>
                <a:path extrusionOk="0" h="8" w="11">
                  <a:moveTo>
                    <a:pt x="11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4" name="Google Shape;1974;p145"/>
            <p:cNvSpPr/>
            <p:nvPr/>
          </p:nvSpPr>
          <p:spPr>
            <a:xfrm>
              <a:off x="2174926" y="1670198"/>
              <a:ext cx="149" cy="109"/>
            </a:xfrm>
            <a:custGeom>
              <a:rect b="b" l="l" r="r" t="t"/>
              <a:pathLst>
                <a:path extrusionOk="0" h="8" w="11">
                  <a:moveTo>
                    <a:pt x="11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5" name="Google Shape;1975;p145"/>
            <p:cNvSpPr/>
            <p:nvPr/>
          </p:nvSpPr>
          <p:spPr>
            <a:xfrm>
              <a:off x="2171546" y="166767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6" name="Google Shape;1976;p145"/>
            <p:cNvSpPr/>
            <p:nvPr/>
          </p:nvSpPr>
          <p:spPr>
            <a:xfrm>
              <a:off x="2172971" y="1668623"/>
              <a:ext cx="54" cy="68"/>
            </a:xfrm>
            <a:custGeom>
              <a:rect b="b" l="l" r="r" t="t"/>
              <a:pathLst>
                <a:path extrusionOk="0" h="5" w="4">
                  <a:moveTo>
                    <a:pt x="4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7" name="Google Shape;1977;p145"/>
            <p:cNvSpPr/>
            <p:nvPr/>
          </p:nvSpPr>
          <p:spPr>
            <a:xfrm>
              <a:off x="2173351" y="1668908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8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8" name="Google Shape;1978;p145"/>
            <p:cNvSpPr/>
            <p:nvPr/>
          </p:nvSpPr>
          <p:spPr>
            <a:xfrm>
              <a:off x="2174831" y="1654081"/>
              <a:ext cx="54" cy="299"/>
            </a:xfrm>
            <a:custGeom>
              <a:rect b="b" l="l" r="r" t="t"/>
              <a:pathLst>
                <a:path extrusionOk="0" h="22" w="4">
                  <a:moveTo>
                    <a:pt x="4" y="0"/>
                  </a:moveTo>
                  <a:cubicBezTo>
                    <a:pt x="0" y="7"/>
                    <a:pt x="0" y="14"/>
                    <a:pt x="0" y="21"/>
                  </a:cubicBezTo>
                  <a:cubicBezTo>
                    <a:pt x="0" y="14"/>
                    <a:pt x="0" y="7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9" name="Google Shape;1979;p145"/>
            <p:cNvSpPr/>
            <p:nvPr/>
          </p:nvSpPr>
          <p:spPr>
            <a:xfrm>
              <a:off x="2168599" y="1663436"/>
              <a:ext cx="54" cy="68"/>
            </a:xfrm>
            <a:custGeom>
              <a:rect b="b" l="l" r="r" t="t"/>
              <a:pathLst>
                <a:path extrusionOk="0" h="5" w="4">
                  <a:moveTo>
                    <a:pt x="4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0" name="Google Shape;1980;p145"/>
            <p:cNvSpPr/>
            <p:nvPr/>
          </p:nvSpPr>
          <p:spPr>
            <a:xfrm>
              <a:off x="2168409" y="1663871"/>
              <a:ext cx="14" cy="54"/>
            </a:xfrm>
            <a:custGeom>
              <a:rect b="b" l="l" r="r" t="t"/>
              <a:pathLst>
                <a:path extrusionOk="0" h="4" w="1">
                  <a:moveTo>
                    <a:pt x="0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1" name="Google Shape;1981;p145"/>
            <p:cNvSpPr/>
            <p:nvPr/>
          </p:nvSpPr>
          <p:spPr>
            <a:xfrm>
              <a:off x="2168450" y="1663680"/>
              <a:ext cx="68" cy="149"/>
            </a:xfrm>
            <a:custGeom>
              <a:rect b="b" l="l" r="r" t="t"/>
              <a:pathLst>
                <a:path extrusionOk="0" h="11" w="5">
                  <a:moveTo>
                    <a:pt x="4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2" name="Google Shape;1982;p145"/>
            <p:cNvSpPr/>
            <p:nvPr/>
          </p:nvSpPr>
          <p:spPr>
            <a:xfrm>
              <a:off x="2168735" y="166334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3" name="Google Shape;1983;p145"/>
            <p:cNvSpPr/>
            <p:nvPr/>
          </p:nvSpPr>
          <p:spPr>
            <a:xfrm>
              <a:off x="2168694" y="1663341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4" name="Google Shape;1984;p145"/>
            <p:cNvSpPr/>
            <p:nvPr/>
          </p:nvSpPr>
          <p:spPr>
            <a:xfrm>
              <a:off x="2168640" y="1663395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5" name="Google Shape;1985;p145"/>
            <p:cNvSpPr/>
            <p:nvPr/>
          </p:nvSpPr>
          <p:spPr>
            <a:xfrm>
              <a:off x="2168504" y="1663531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6" name="Google Shape;1986;p145"/>
            <p:cNvSpPr/>
            <p:nvPr/>
          </p:nvSpPr>
          <p:spPr>
            <a:xfrm>
              <a:off x="2174872" y="1653891"/>
              <a:ext cx="68" cy="109"/>
            </a:xfrm>
            <a:custGeom>
              <a:rect b="b" l="l" r="r" t="t"/>
              <a:pathLst>
                <a:path extrusionOk="0" h="8" w="5">
                  <a:moveTo>
                    <a:pt x="4" y="0"/>
                  </a:moveTo>
                  <a:lnTo>
                    <a:pt x="4" y="0"/>
                  </a:lnTo>
                  <a:cubicBezTo>
                    <a:pt x="4" y="0"/>
                    <a:pt x="1" y="4"/>
                    <a:pt x="1" y="7"/>
                  </a:cubicBezTo>
                  <a:cubicBezTo>
                    <a:pt x="4" y="4"/>
                    <a:pt x="4" y="0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7" name="Google Shape;1987;p145"/>
            <p:cNvSpPr/>
            <p:nvPr/>
          </p:nvSpPr>
          <p:spPr>
            <a:xfrm>
              <a:off x="2141078" y="1625270"/>
              <a:ext cx="43597" cy="21317"/>
            </a:xfrm>
            <a:custGeom>
              <a:rect b="b" l="l" r="r" t="t"/>
              <a:pathLst>
                <a:path extrusionOk="0" h="1570" w="3211">
                  <a:moveTo>
                    <a:pt x="1369" y="1"/>
                  </a:moveTo>
                  <a:cubicBezTo>
                    <a:pt x="1366" y="4"/>
                    <a:pt x="1366" y="8"/>
                    <a:pt x="1359" y="11"/>
                  </a:cubicBezTo>
                  <a:cubicBezTo>
                    <a:pt x="1359" y="15"/>
                    <a:pt x="1355" y="18"/>
                    <a:pt x="1352" y="22"/>
                  </a:cubicBezTo>
                  <a:cubicBezTo>
                    <a:pt x="1348" y="25"/>
                    <a:pt x="1345" y="29"/>
                    <a:pt x="1338" y="29"/>
                  </a:cubicBezTo>
                  <a:cubicBezTo>
                    <a:pt x="1334" y="32"/>
                    <a:pt x="1331" y="36"/>
                    <a:pt x="1327" y="36"/>
                  </a:cubicBezTo>
                  <a:cubicBezTo>
                    <a:pt x="1324" y="39"/>
                    <a:pt x="1320" y="39"/>
                    <a:pt x="1313" y="39"/>
                  </a:cubicBezTo>
                  <a:cubicBezTo>
                    <a:pt x="1310" y="43"/>
                    <a:pt x="1306" y="43"/>
                    <a:pt x="1303" y="46"/>
                  </a:cubicBezTo>
                  <a:lnTo>
                    <a:pt x="1247" y="46"/>
                  </a:lnTo>
                  <a:lnTo>
                    <a:pt x="1229" y="43"/>
                  </a:lnTo>
                  <a:lnTo>
                    <a:pt x="1219" y="43"/>
                  </a:lnTo>
                  <a:lnTo>
                    <a:pt x="1198" y="36"/>
                  </a:lnTo>
                  <a:lnTo>
                    <a:pt x="1194" y="36"/>
                  </a:lnTo>
                  <a:lnTo>
                    <a:pt x="1170" y="32"/>
                  </a:lnTo>
                  <a:cubicBezTo>
                    <a:pt x="1149" y="24"/>
                    <a:pt x="1112" y="15"/>
                    <a:pt x="1090" y="15"/>
                  </a:cubicBezTo>
                  <a:cubicBezTo>
                    <a:pt x="1083" y="15"/>
                    <a:pt x="1078" y="16"/>
                    <a:pt x="1075" y="18"/>
                  </a:cubicBezTo>
                  <a:cubicBezTo>
                    <a:pt x="1030" y="64"/>
                    <a:pt x="960" y="85"/>
                    <a:pt x="876" y="109"/>
                  </a:cubicBezTo>
                  <a:cubicBezTo>
                    <a:pt x="792" y="137"/>
                    <a:pt x="687" y="169"/>
                    <a:pt x="624" y="228"/>
                  </a:cubicBezTo>
                  <a:cubicBezTo>
                    <a:pt x="484" y="354"/>
                    <a:pt x="207" y="417"/>
                    <a:pt x="42" y="456"/>
                  </a:cubicBezTo>
                  <a:lnTo>
                    <a:pt x="25" y="459"/>
                  </a:lnTo>
                  <a:cubicBezTo>
                    <a:pt x="14" y="463"/>
                    <a:pt x="7" y="466"/>
                    <a:pt x="0" y="470"/>
                  </a:cubicBezTo>
                  <a:cubicBezTo>
                    <a:pt x="14" y="512"/>
                    <a:pt x="35" y="554"/>
                    <a:pt x="63" y="589"/>
                  </a:cubicBezTo>
                  <a:cubicBezTo>
                    <a:pt x="77" y="613"/>
                    <a:pt x="91" y="634"/>
                    <a:pt x="102" y="655"/>
                  </a:cubicBezTo>
                  <a:cubicBezTo>
                    <a:pt x="130" y="715"/>
                    <a:pt x="151" y="778"/>
                    <a:pt x="161" y="844"/>
                  </a:cubicBezTo>
                  <a:cubicBezTo>
                    <a:pt x="182" y="943"/>
                    <a:pt x="210" y="1058"/>
                    <a:pt x="267" y="1097"/>
                  </a:cubicBezTo>
                  <a:cubicBezTo>
                    <a:pt x="288" y="1114"/>
                    <a:pt x="326" y="1135"/>
                    <a:pt x="368" y="1163"/>
                  </a:cubicBezTo>
                  <a:cubicBezTo>
                    <a:pt x="652" y="1356"/>
                    <a:pt x="816" y="1471"/>
                    <a:pt x="855" y="1541"/>
                  </a:cubicBezTo>
                  <a:cubicBezTo>
                    <a:pt x="858" y="1545"/>
                    <a:pt x="858" y="1552"/>
                    <a:pt x="862" y="1555"/>
                  </a:cubicBezTo>
                  <a:cubicBezTo>
                    <a:pt x="862" y="1559"/>
                    <a:pt x="862" y="1562"/>
                    <a:pt x="865" y="1562"/>
                  </a:cubicBezTo>
                  <a:lnTo>
                    <a:pt x="869" y="1559"/>
                  </a:lnTo>
                  <a:lnTo>
                    <a:pt x="876" y="1559"/>
                  </a:lnTo>
                  <a:lnTo>
                    <a:pt x="900" y="1562"/>
                  </a:lnTo>
                  <a:lnTo>
                    <a:pt x="907" y="1562"/>
                  </a:lnTo>
                  <a:lnTo>
                    <a:pt x="932" y="1566"/>
                  </a:lnTo>
                  <a:lnTo>
                    <a:pt x="939" y="1566"/>
                  </a:lnTo>
                  <a:lnTo>
                    <a:pt x="963" y="1569"/>
                  </a:lnTo>
                  <a:lnTo>
                    <a:pt x="1142" y="1569"/>
                  </a:lnTo>
                  <a:lnTo>
                    <a:pt x="1152" y="1566"/>
                  </a:lnTo>
                  <a:lnTo>
                    <a:pt x="1177" y="1566"/>
                  </a:lnTo>
                  <a:lnTo>
                    <a:pt x="1187" y="1562"/>
                  </a:lnTo>
                  <a:lnTo>
                    <a:pt x="1191" y="1562"/>
                  </a:lnTo>
                  <a:lnTo>
                    <a:pt x="1198" y="1559"/>
                  </a:lnTo>
                  <a:lnTo>
                    <a:pt x="1201" y="1559"/>
                  </a:lnTo>
                  <a:cubicBezTo>
                    <a:pt x="1205" y="1555"/>
                    <a:pt x="1208" y="1555"/>
                    <a:pt x="1212" y="1552"/>
                  </a:cubicBezTo>
                  <a:cubicBezTo>
                    <a:pt x="1247" y="1478"/>
                    <a:pt x="1275" y="1401"/>
                    <a:pt x="1292" y="1321"/>
                  </a:cubicBezTo>
                  <a:lnTo>
                    <a:pt x="1303" y="1268"/>
                  </a:lnTo>
                  <a:lnTo>
                    <a:pt x="1376" y="1268"/>
                  </a:lnTo>
                  <a:cubicBezTo>
                    <a:pt x="1390" y="1268"/>
                    <a:pt x="1411" y="1268"/>
                    <a:pt x="1436" y="1272"/>
                  </a:cubicBezTo>
                  <a:cubicBezTo>
                    <a:pt x="1460" y="1275"/>
                    <a:pt x="1495" y="1279"/>
                    <a:pt x="1534" y="1282"/>
                  </a:cubicBezTo>
                  <a:lnTo>
                    <a:pt x="1551" y="1286"/>
                  </a:lnTo>
                  <a:cubicBezTo>
                    <a:pt x="1607" y="1296"/>
                    <a:pt x="1660" y="1310"/>
                    <a:pt x="1712" y="1331"/>
                  </a:cubicBezTo>
                  <a:lnTo>
                    <a:pt x="1723" y="1335"/>
                  </a:lnTo>
                  <a:cubicBezTo>
                    <a:pt x="1737" y="1338"/>
                    <a:pt x="1747" y="1342"/>
                    <a:pt x="1758" y="1349"/>
                  </a:cubicBezTo>
                  <a:lnTo>
                    <a:pt x="1765" y="1352"/>
                  </a:lnTo>
                  <a:cubicBezTo>
                    <a:pt x="1793" y="1363"/>
                    <a:pt x="1817" y="1377"/>
                    <a:pt x="1842" y="1394"/>
                  </a:cubicBezTo>
                  <a:cubicBezTo>
                    <a:pt x="1849" y="1401"/>
                    <a:pt x="1856" y="1408"/>
                    <a:pt x="1863" y="1412"/>
                  </a:cubicBezTo>
                  <a:cubicBezTo>
                    <a:pt x="1870" y="1419"/>
                    <a:pt x="1873" y="1419"/>
                    <a:pt x="1877" y="1422"/>
                  </a:cubicBezTo>
                  <a:cubicBezTo>
                    <a:pt x="1887" y="1433"/>
                    <a:pt x="1898" y="1443"/>
                    <a:pt x="1908" y="1454"/>
                  </a:cubicBezTo>
                  <a:lnTo>
                    <a:pt x="1908" y="1457"/>
                  </a:lnTo>
                  <a:cubicBezTo>
                    <a:pt x="1957" y="1500"/>
                    <a:pt x="2017" y="1524"/>
                    <a:pt x="2079" y="1524"/>
                  </a:cubicBezTo>
                  <a:cubicBezTo>
                    <a:pt x="2093" y="1524"/>
                    <a:pt x="2108" y="1523"/>
                    <a:pt x="2122" y="1520"/>
                  </a:cubicBezTo>
                  <a:cubicBezTo>
                    <a:pt x="2167" y="1517"/>
                    <a:pt x="2213" y="1506"/>
                    <a:pt x="2255" y="1492"/>
                  </a:cubicBezTo>
                  <a:lnTo>
                    <a:pt x="2318" y="1468"/>
                  </a:lnTo>
                  <a:lnTo>
                    <a:pt x="2332" y="1506"/>
                  </a:lnTo>
                  <a:lnTo>
                    <a:pt x="2339" y="1499"/>
                  </a:lnTo>
                  <a:cubicBezTo>
                    <a:pt x="2343" y="1492"/>
                    <a:pt x="2350" y="1485"/>
                    <a:pt x="2357" y="1478"/>
                  </a:cubicBezTo>
                  <a:lnTo>
                    <a:pt x="2367" y="1468"/>
                  </a:lnTo>
                  <a:cubicBezTo>
                    <a:pt x="2374" y="1461"/>
                    <a:pt x="2381" y="1457"/>
                    <a:pt x="2385" y="1454"/>
                  </a:cubicBezTo>
                  <a:lnTo>
                    <a:pt x="2399" y="1447"/>
                  </a:lnTo>
                  <a:cubicBezTo>
                    <a:pt x="2406" y="1440"/>
                    <a:pt x="2413" y="1436"/>
                    <a:pt x="2420" y="1433"/>
                  </a:cubicBezTo>
                  <a:lnTo>
                    <a:pt x="2427" y="1429"/>
                  </a:lnTo>
                  <a:cubicBezTo>
                    <a:pt x="2437" y="1426"/>
                    <a:pt x="2448" y="1422"/>
                    <a:pt x="2458" y="1422"/>
                  </a:cubicBezTo>
                  <a:lnTo>
                    <a:pt x="2479" y="1419"/>
                  </a:lnTo>
                  <a:cubicBezTo>
                    <a:pt x="2626" y="1398"/>
                    <a:pt x="2808" y="1377"/>
                    <a:pt x="2938" y="1188"/>
                  </a:cubicBezTo>
                  <a:cubicBezTo>
                    <a:pt x="2948" y="1174"/>
                    <a:pt x="2959" y="1160"/>
                    <a:pt x="2969" y="1146"/>
                  </a:cubicBezTo>
                  <a:lnTo>
                    <a:pt x="2980" y="1132"/>
                  </a:lnTo>
                  <a:cubicBezTo>
                    <a:pt x="2990" y="1121"/>
                    <a:pt x="2997" y="1114"/>
                    <a:pt x="3008" y="1104"/>
                  </a:cubicBezTo>
                  <a:lnTo>
                    <a:pt x="3022" y="1090"/>
                  </a:lnTo>
                  <a:lnTo>
                    <a:pt x="3046" y="1065"/>
                  </a:lnTo>
                  <a:lnTo>
                    <a:pt x="3060" y="1055"/>
                  </a:lnTo>
                  <a:lnTo>
                    <a:pt x="3092" y="1027"/>
                  </a:lnTo>
                  <a:lnTo>
                    <a:pt x="3102" y="1020"/>
                  </a:lnTo>
                  <a:cubicBezTo>
                    <a:pt x="3116" y="1009"/>
                    <a:pt x="3130" y="999"/>
                    <a:pt x="3144" y="988"/>
                  </a:cubicBezTo>
                  <a:lnTo>
                    <a:pt x="3155" y="981"/>
                  </a:lnTo>
                  <a:lnTo>
                    <a:pt x="3186" y="960"/>
                  </a:lnTo>
                  <a:lnTo>
                    <a:pt x="3200" y="950"/>
                  </a:lnTo>
                  <a:lnTo>
                    <a:pt x="3211" y="943"/>
                  </a:lnTo>
                  <a:cubicBezTo>
                    <a:pt x="3197" y="918"/>
                    <a:pt x="3183" y="893"/>
                    <a:pt x="3172" y="872"/>
                  </a:cubicBezTo>
                  <a:cubicBezTo>
                    <a:pt x="3155" y="834"/>
                    <a:pt x="3130" y="799"/>
                    <a:pt x="3102" y="767"/>
                  </a:cubicBezTo>
                  <a:lnTo>
                    <a:pt x="3095" y="760"/>
                  </a:lnTo>
                  <a:lnTo>
                    <a:pt x="3092" y="757"/>
                  </a:lnTo>
                  <a:cubicBezTo>
                    <a:pt x="3043" y="739"/>
                    <a:pt x="2990" y="732"/>
                    <a:pt x="2938" y="732"/>
                  </a:cubicBezTo>
                  <a:cubicBezTo>
                    <a:pt x="2826" y="722"/>
                    <a:pt x="2721" y="711"/>
                    <a:pt x="2700" y="627"/>
                  </a:cubicBezTo>
                  <a:lnTo>
                    <a:pt x="2696" y="606"/>
                  </a:lnTo>
                  <a:cubicBezTo>
                    <a:pt x="2672" y="508"/>
                    <a:pt x="2654" y="477"/>
                    <a:pt x="2619" y="477"/>
                  </a:cubicBezTo>
                  <a:cubicBezTo>
                    <a:pt x="2588" y="477"/>
                    <a:pt x="2553" y="473"/>
                    <a:pt x="2518" y="466"/>
                  </a:cubicBezTo>
                  <a:cubicBezTo>
                    <a:pt x="2483" y="462"/>
                    <a:pt x="2457" y="459"/>
                    <a:pt x="2438" y="459"/>
                  </a:cubicBezTo>
                  <a:cubicBezTo>
                    <a:pt x="2400" y="459"/>
                    <a:pt x="2386" y="469"/>
                    <a:pt x="2374" y="494"/>
                  </a:cubicBezTo>
                  <a:cubicBezTo>
                    <a:pt x="2352" y="547"/>
                    <a:pt x="2304" y="580"/>
                    <a:pt x="2249" y="580"/>
                  </a:cubicBezTo>
                  <a:cubicBezTo>
                    <a:pt x="2242" y="580"/>
                    <a:pt x="2234" y="580"/>
                    <a:pt x="2227" y="578"/>
                  </a:cubicBezTo>
                  <a:cubicBezTo>
                    <a:pt x="2118" y="568"/>
                    <a:pt x="1978" y="449"/>
                    <a:pt x="1961" y="354"/>
                  </a:cubicBezTo>
                  <a:cubicBezTo>
                    <a:pt x="1950" y="305"/>
                    <a:pt x="1905" y="242"/>
                    <a:pt x="1642" y="148"/>
                  </a:cubicBezTo>
                  <a:cubicBezTo>
                    <a:pt x="1625" y="144"/>
                    <a:pt x="1604" y="134"/>
                    <a:pt x="1586" y="127"/>
                  </a:cubicBezTo>
                  <a:lnTo>
                    <a:pt x="1576" y="123"/>
                  </a:lnTo>
                  <a:cubicBezTo>
                    <a:pt x="1558" y="113"/>
                    <a:pt x="1537" y="106"/>
                    <a:pt x="1520" y="95"/>
                  </a:cubicBezTo>
                  <a:lnTo>
                    <a:pt x="1506" y="88"/>
                  </a:lnTo>
                  <a:cubicBezTo>
                    <a:pt x="1488" y="78"/>
                    <a:pt x="1467" y="64"/>
                    <a:pt x="1446" y="53"/>
                  </a:cubicBezTo>
                  <a:lnTo>
                    <a:pt x="1443" y="50"/>
                  </a:lnTo>
                  <a:cubicBezTo>
                    <a:pt x="1422" y="36"/>
                    <a:pt x="1401" y="22"/>
                    <a:pt x="1380" y="4"/>
                  </a:cubicBezTo>
                  <a:lnTo>
                    <a:pt x="136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8" name="Google Shape;1988;p145"/>
            <p:cNvSpPr/>
            <p:nvPr/>
          </p:nvSpPr>
          <p:spPr>
            <a:xfrm>
              <a:off x="2183195" y="1635589"/>
              <a:ext cx="1534" cy="2390"/>
            </a:xfrm>
            <a:custGeom>
              <a:rect b="b" l="l" r="r" t="t"/>
              <a:pathLst>
                <a:path extrusionOk="0" h="176" w="113">
                  <a:moveTo>
                    <a:pt x="112" y="176"/>
                  </a:moveTo>
                  <a:lnTo>
                    <a:pt x="112" y="176"/>
                  </a:lnTo>
                  <a:cubicBezTo>
                    <a:pt x="95" y="151"/>
                    <a:pt x="84" y="126"/>
                    <a:pt x="70" y="105"/>
                  </a:cubicBezTo>
                  <a:cubicBezTo>
                    <a:pt x="53" y="67"/>
                    <a:pt x="28" y="32"/>
                    <a:pt x="0" y="0"/>
                  </a:cubicBezTo>
                  <a:cubicBezTo>
                    <a:pt x="28" y="32"/>
                    <a:pt x="53" y="67"/>
                    <a:pt x="70" y="105"/>
                  </a:cubicBezTo>
                  <a:cubicBezTo>
                    <a:pt x="84" y="126"/>
                    <a:pt x="95" y="151"/>
                    <a:pt x="112" y="17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9" name="Google Shape;1989;p145"/>
            <p:cNvSpPr/>
            <p:nvPr/>
          </p:nvSpPr>
          <p:spPr>
            <a:xfrm>
              <a:off x="2161756" y="1626465"/>
              <a:ext cx="774" cy="394"/>
            </a:xfrm>
            <a:custGeom>
              <a:rect b="b" l="l" r="r" t="t"/>
              <a:pathLst>
                <a:path extrusionOk="0" h="29" w="57">
                  <a:moveTo>
                    <a:pt x="0" y="0"/>
                  </a:moveTo>
                  <a:cubicBezTo>
                    <a:pt x="18" y="11"/>
                    <a:pt x="35" y="18"/>
                    <a:pt x="56" y="28"/>
                  </a:cubicBezTo>
                  <a:cubicBezTo>
                    <a:pt x="35" y="18"/>
                    <a:pt x="18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0" name="Google Shape;1990;p145"/>
            <p:cNvSpPr/>
            <p:nvPr/>
          </p:nvSpPr>
          <p:spPr>
            <a:xfrm>
              <a:off x="2162612" y="1626885"/>
              <a:ext cx="720" cy="299"/>
            </a:xfrm>
            <a:custGeom>
              <a:rect b="b" l="l" r="r" t="t"/>
              <a:pathLst>
                <a:path extrusionOk="0" h="22" w="53">
                  <a:moveTo>
                    <a:pt x="0" y="1"/>
                  </a:moveTo>
                  <a:lnTo>
                    <a:pt x="0" y="1"/>
                  </a:lnTo>
                  <a:cubicBezTo>
                    <a:pt x="18" y="11"/>
                    <a:pt x="39" y="18"/>
                    <a:pt x="53" y="22"/>
                  </a:cubicBezTo>
                  <a:cubicBezTo>
                    <a:pt x="39" y="18"/>
                    <a:pt x="18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1" name="Google Shape;1991;p145"/>
            <p:cNvSpPr/>
            <p:nvPr/>
          </p:nvSpPr>
          <p:spPr>
            <a:xfrm>
              <a:off x="2183046" y="1635439"/>
              <a:ext cx="68" cy="68"/>
            </a:xfrm>
            <a:custGeom>
              <a:rect b="b" l="l" r="r" t="t"/>
              <a:pathLst>
                <a:path extrusionOk="0" h="5" w="5">
                  <a:moveTo>
                    <a:pt x="1" y="1"/>
                  </a:moveTo>
                  <a:lnTo>
                    <a:pt x="1" y="1"/>
                  </a:lnTo>
                  <a:lnTo>
                    <a:pt x="4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2" name="Google Shape;1992;p145"/>
            <p:cNvSpPr/>
            <p:nvPr/>
          </p:nvSpPr>
          <p:spPr>
            <a:xfrm>
              <a:off x="2160711" y="1625894"/>
              <a:ext cx="815" cy="489"/>
            </a:xfrm>
            <a:custGeom>
              <a:rect b="b" l="l" r="r" t="t"/>
              <a:pathLst>
                <a:path extrusionOk="0" h="36" w="60">
                  <a:moveTo>
                    <a:pt x="0" y="0"/>
                  </a:moveTo>
                  <a:cubicBezTo>
                    <a:pt x="21" y="11"/>
                    <a:pt x="42" y="25"/>
                    <a:pt x="60" y="35"/>
                  </a:cubicBezTo>
                  <a:cubicBezTo>
                    <a:pt x="42" y="25"/>
                    <a:pt x="21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3" name="Google Shape;1993;p145"/>
            <p:cNvSpPr/>
            <p:nvPr/>
          </p:nvSpPr>
          <p:spPr>
            <a:xfrm>
              <a:off x="2159801" y="1625270"/>
              <a:ext cx="869" cy="584"/>
            </a:xfrm>
            <a:custGeom>
              <a:rect b="b" l="l" r="r" t="t"/>
              <a:pathLst>
                <a:path extrusionOk="0" h="43" w="64">
                  <a:moveTo>
                    <a:pt x="1" y="1"/>
                  </a:moveTo>
                  <a:cubicBezTo>
                    <a:pt x="22" y="15"/>
                    <a:pt x="43" y="29"/>
                    <a:pt x="64" y="43"/>
                  </a:cubicBezTo>
                  <a:cubicBezTo>
                    <a:pt x="43" y="29"/>
                    <a:pt x="22" y="15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4" name="Google Shape;1994;p145"/>
            <p:cNvSpPr/>
            <p:nvPr/>
          </p:nvSpPr>
          <p:spPr>
            <a:xfrm>
              <a:off x="2166359" y="1644333"/>
              <a:ext cx="204" cy="163"/>
            </a:xfrm>
            <a:custGeom>
              <a:rect b="b" l="l" r="r" t="t"/>
              <a:pathLst>
                <a:path extrusionOk="0" h="12" w="15">
                  <a:moveTo>
                    <a:pt x="1" y="1"/>
                  </a:moveTo>
                  <a:cubicBezTo>
                    <a:pt x="8" y="4"/>
                    <a:pt x="11" y="8"/>
                    <a:pt x="15" y="11"/>
                  </a:cubicBezTo>
                  <a:cubicBezTo>
                    <a:pt x="11" y="8"/>
                    <a:pt x="8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5" name="Google Shape;1995;p145"/>
            <p:cNvSpPr/>
            <p:nvPr/>
          </p:nvSpPr>
          <p:spPr>
            <a:xfrm>
              <a:off x="2156855" y="1646478"/>
              <a:ext cx="163" cy="54"/>
            </a:xfrm>
            <a:custGeom>
              <a:rect b="b" l="l" r="r" t="t"/>
              <a:pathLst>
                <a:path extrusionOk="0" h="4" w="12">
                  <a:moveTo>
                    <a:pt x="1" y="4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6" name="Google Shape;1996;p145"/>
            <p:cNvSpPr/>
            <p:nvPr/>
          </p:nvSpPr>
          <p:spPr>
            <a:xfrm>
              <a:off x="2157045" y="1646423"/>
              <a:ext cx="163" cy="68"/>
            </a:xfrm>
            <a:custGeom>
              <a:rect b="b" l="l" r="r" t="t"/>
              <a:pathLst>
                <a:path extrusionOk="0" h="5" w="12">
                  <a:moveTo>
                    <a:pt x="1" y="4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7" name="Google Shape;1997;p145"/>
            <p:cNvSpPr/>
            <p:nvPr/>
          </p:nvSpPr>
          <p:spPr>
            <a:xfrm>
              <a:off x="2156570" y="1646518"/>
              <a:ext cx="204" cy="68"/>
            </a:xfrm>
            <a:custGeom>
              <a:rect b="b" l="l" r="r" t="t"/>
              <a:pathLst>
                <a:path extrusionOk="0" h="5" w="15">
                  <a:moveTo>
                    <a:pt x="1" y="4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8" name="Google Shape;1998;p145"/>
            <p:cNvSpPr/>
            <p:nvPr/>
          </p:nvSpPr>
          <p:spPr>
            <a:xfrm>
              <a:off x="2157384" y="1646233"/>
              <a:ext cx="149" cy="109"/>
            </a:xfrm>
            <a:custGeom>
              <a:rect b="b" l="l" r="r" t="t"/>
              <a:pathLst>
                <a:path extrusionOk="0" h="8" w="11">
                  <a:moveTo>
                    <a:pt x="0" y="8"/>
                  </a:moveTo>
                  <a:cubicBezTo>
                    <a:pt x="4" y="4"/>
                    <a:pt x="7" y="4"/>
                    <a:pt x="11" y="1"/>
                  </a:cubicBezTo>
                  <a:cubicBezTo>
                    <a:pt x="7" y="4"/>
                    <a:pt x="4" y="4"/>
                    <a:pt x="0" y="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9" name="Google Shape;1999;p145"/>
            <p:cNvSpPr/>
            <p:nvPr/>
          </p:nvSpPr>
          <p:spPr>
            <a:xfrm>
              <a:off x="2165028" y="1643531"/>
              <a:ext cx="1059" cy="584"/>
            </a:xfrm>
            <a:custGeom>
              <a:rect b="b" l="l" r="r" t="t"/>
              <a:pathLst>
                <a:path extrusionOk="0" h="43" w="78">
                  <a:moveTo>
                    <a:pt x="1" y="0"/>
                  </a:moveTo>
                  <a:cubicBezTo>
                    <a:pt x="29" y="11"/>
                    <a:pt x="53" y="25"/>
                    <a:pt x="78" y="42"/>
                  </a:cubicBezTo>
                  <a:cubicBezTo>
                    <a:pt x="53" y="25"/>
                    <a:pt x="29" y="11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0" name="Google Shape;2000;p145"/>
            <p:cNvSpPr/>
            <p:nvPr/>
          </p:nvSpPr>
          <p:spPr>
            <a:xfrm>
              <a:off x="2157235" y="1646383"/>
              <a:ext cx="163" cy="54"/>
            </a:xfrm>
            <a:custGeom>
              <a:rect b="b" l="l" r="r" t="t"/>
              <a:pathLst>
                <a:path extrusionOk="0" h="4" w="12">
                  <a:moveTo>
                    <a:pt x="1" y="4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1" name="Google Shape;2001;p145"/>
            <p:cNvSpPr/>
            <p:nvPr/>
          </p:nvSpPr>
          <p:spPr>
            <a:xfrm>
              <a:off x="2160561" y="1642432"/>
              <a:ext cx="1303" cy="204"/>
            </a:xfrm>
            <a:custGeom>
              <a:rect b="b" l="l" r="r" t="t"/>
              <a:pathLst>
                <a:path extrusionOk="0" h="15" w="96">
                  <a:moveTo>
                    <a:pt x="1" y="1"/>
                  </a:moveTo>
                  <a:cubicBezTo>
                    <a:pt x="25" y="4"/>
                    <a:pt x="60" y="8"/>
                    <a:pt x="95" y="15"/>
                  </a:cubicBezTo>
                  <a:cubicBezTo>
                    <a:pt x="60" y="8"/>
                    <a:pt x="29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2" name="Google Shape;2002;p145"/>
            <p:cNvSpPr/>
            <p:nvPr/>
          </p:nvSpPr>
          <p:spPr>
            <a:xfrm>
              <a:off x="2164458" y="1643287"/>
              <a:ext cx="489" cy="204"/>
            </a:xfrm>
            <a:custGeom>
              <a:rect b="b" l="l" r="r" t="t"/>
              <a:pathLst>
                <a:path extrusionOk="0" h="15" w="36">
                  <a:moveTo>
                    <a:pt x="1" y="1"/>
                  </a:moveTo>
                  <a:cubicBezTo>
                    <a:pt x="15" y="4"/>
                    <a:pt x="25" y="8"/>
                    <a:pt x="36" y="15"/>
                  </a:cubicBezTo>
                  <a:cubicBezTo>
                    <a:pt x="25" y="8"/>
                    <a:pt x="15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3" name="Google Shape;2003;p145"/>
            <p:cNvSpPr/>
            <p:nvPr/>
          </p:nvSpPr>
          <p:spPr>
            <a:xfrm>
              <a:off x="2162136" y="1642676"/>
              <a:ext cx="2200" cy="584"/>
            </a:xfrm>
            <a:custGeom>
              <a:rect b="b" l="l" r="r" t="t"/>
              <a:pathLst>
                <a:path extrusionOk="0" h="43" w="162">
                  <a:moveTo>
                    <a:pt x="0" y="0"/>
                  </a:moveTo>
                  <a:cubicBezTo>
                    <a:pt x="56" y="7"/>
                    <a:pt x="109" y="21"/>
                    <a:pt x="161" y="42"/>
                  </a:cubicBezTo>
                  <a:cubicBezTo>
                    <a:pt x="109" y="21"/>
                    <a:pt x="56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4" name="Google Shape;2004;p145"/>
            <p:cNvSpPr/>
            <p:nvPr/>
          </p:nvSpPr>
          <p:spPr>
            <a:xfrm>
              <a:off x="2156244" y="1646614"/>
              <a:ext cx="244" cy="14"/>
            </a:xfrm>
            <a:custGeom>
              <a:rect b="b" l="l" r="r" t="t"/>
              <a:pathLst>
                <a:path extrusionOk="0" h="1" w="18">
                  <a:moveTo>
                    <a:pt x="0" y="1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5" name="Google Shape;2005;p145"/>
            <p:cNvSpPr/>
            <p:nvPr/>
          </p:nvSpPr>
          <p:spPr>
            <a:xfrm>
              <a:off x="2154628" y="1646614"/>
              <a:ext cx="1195" cy="54"/>
            </a:xfrm>
            <a:custGeom>
              <a:rect b="b" l="l" r="r" t="t"/>
              <a:pathLst>
                <a:path extrusionOk="0" h="4" w="88">
                  <a:moveTo>
                    <a:pt x="0" y="1"/>
                  </a:moveTo>
                  <a:cubicBezTo>
                    <a:pt x="16" y="2"/>
                    <a:pt x="32" y="3"/>
                    <a:pt x="47" y="3"/>
                  </a:cubicBezTo>
                  <a:cubicBezTo>
                    <a:pt x="61" y="3"/>
                    <a:pt x="75" y="2"/>
                    <a:pt x="8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6" name="Google Shape;2006;p145"/>
            <p:cNvSpPr/>
            <p:nvPr/>
          </p:nvSpPr>
          <p:spPr>
            <a:xfrm>
              <a:off x="2166984" y="1644903"/>
              <a:ext cx="2906" cy="1113"/>
            </a:xfrm>
            <a:custGeom>
              <a:rect b="b" l="l" r="r" t="t"/>
              <a:pathLst>
                <a:path extrusionOk="0" h="82" w="214">
                  <a:moveTo>
                    <a:pt x="214" y="67"/>
                  </a:moveTo>
                  <a:cubicBezTo>
                    <a:pt x="137" y="81"/>
                    <a:pt x="60" y="57"/>
                    <a:pt x="4" y="1"/>
                  </a:cubicBezTo>
                  <a:lnTo>
                    <a:pt x="0" y="1"/>
                  </a:lnTo>
                  <a:lnTo>
                    <a:pt x="4" y="1"/>
                  </a:lnTo>
                  <a:cubicBezTo>
                    <a:pt x="60" y="57"/>
                    <a:pt x="137" y="81"/>
                    <a:pt x="214" y="6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7" name="Google Shape;2007;p145"/>
            <p:cNvSpPr/>
            <p:nvPr/>
          </p:nvSpPr>
          <p:spPr>
            <a:xfrm>
              <a:off x="2154248" y="1646614"/>
              <a:ext cx="394" cy="14"/>
            </a:xfrm>
            <a:custGeom>
              <a:rect b="b" l="l" r="r" t="t"/>
              <a:pathLst>
                <a:path extrusionOk="0" h="1" w="29">
                  <a:moveTo>
                    <a:pt x="0" y="1"/>
                  </a:moveTo>
                  <a:lnTo>
                    <a:pt x="2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8" name="Google Shape;2008;p145"/>
            <p:cNvSpPr/>
            <p:nvPr/>
          </p:nvSpPr>
          <p:spPr>
            <a:xfrm>
              <a:off x="2153813" y="1646573"/>
              <a:ext cx="353" cy="54"/>
            </a:xfrm>
            <a:custGeom>
              <a:rect b="b" l="l" r="r" t="t"/>
              <a:pathLst>
                <a:path extrusionOk="0" h="4" w="26">
                  <a:moveTo>
                    <a:pt x="1" y="0"/>
                  </a:moveTo>
                  <a:lnTo>
                    <a:pt x="2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9" name="Google Shape;2009;p145"/>
            <p:cNvSpPr/>
            <p:nvPr/>
          </p:nvSpPr>
          <p:spPr>
            <a:xfrm>
              <a:off x="2153433" y="1646518"/>
              <a:ext cx="299" cy="68"/>
            </a:xfrm>
            <a:custGeom>
              <a:rect b="b" l="l" r="r" t="t"/>
              <a:pathLst>
                <a:path extrusionOk="0" h="5" w="22">
                  <a:moveTo>
                    <a:pt x="1" y="1"/>
                  </a:moveTo>
                  <a:lnTo>
                    <a:pt x="22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0" name="Google Shape;2010;p145"/>
            <p:cNvSpPr/>
            <p:nvPr/>
          </p:nvSpPr>
          <p:spPr>
            <a:xfrm>
              <a:off x="2171641" y="1645052"/>
              <a:ext cx="1100" cy="530"/>
            </a:xfrm>
            <a:custGeom>
              <a:rect b="b" l="l" r="r" t="t"/>
              <a:pathLst>
                <a:path extrusionOk="0" h="39" w="81">
                  <a:moveTo>
                    <a:pt x="81" y="39"/>
                  </a:moveTo>
                  <a:lnTo>
                    <a:pt x="81" y="39"/>
                  </a:lnTo>
                  <a:lnTo>
                    <a:pt x="67" y="0"/>
                  </a:lnTo>
                  <a:lnTo>
                    <a:pt x="0" y="25"/>
                  </a:lnTo>
                  <a:lnTo>
                    <a:pt x="6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1" name="Google Shape;2011;p145"/>
            <p:cNvSpPr/>
            <p:nvPr/>
          </p:nvSpPr>
          <p:spPr>
            <a:xfrm>
              <a:off x="2152958" y="1646478"/>
              <a:ext cx="353" cy="54"/>
            </a:xfrm>
            <a:custGeom>
              <a:rect b="b" l="l" r="r" t="t"/>
              <a:pathLst>
                <a:path extrusionOk="0" h="4" w="26">
                  <a:moveTo>
                    <a:pt x="1" y="0"/>
                  </a:moveTo>
                  <a:lnTo>
                    <a:pt x="2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2" name="Google Shape;2012;p145"/>
            <p:cNvSpPr/>
            <p:nvPr/>
          </p:nvSpPr>
          <p:spPr>
            <a:xfrm>
              <a:off x="2155864" y="1646614"/>
              <a:ext cx="299" cy="14"/>
            </a:xfrm>
            <a:custGeom>
              <a:rect b="b" l="l" r="r" t="t"/>
              <a:pathLst>
                <a:path extrusionOk="0" h="1" w="22">
                  <a:moveTo>
                    <a:pt x="0" y="1"/>
                  </a:moveTo>
                  <a:lnTo>
                    <a:pt x="2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3" name="Google Shape;2013;p145"/>
            <p:cNvSpPr/>
            <p:nvPr/>
          </p:nvSpPr>
          <p:spPr>
            <a:xfrm>
              <a:off x="2152768" y="1646423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1"/>
                  </a:moveTo>
                  <a:lnTo>
                    <a:pt x="1" y="1"/>
                  </a:ln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4" name="Google Shape;2014;p145"/>
            <p:cNvSpPr/>
            <p:nvPr/>
          </p:nvSpPr>
          <p:spPr>
            <a:xfrm>
              <a:off x="2173637" y="1639417"/>
              <a:ext cx="38709" cy="14569"/>
            </a:xfrm>
            <a:custGeom>
              <a:rect b="b" l="l" r="r" t="t"/>
              <a:pathLst>
                <a:path extrusionOk="0" h="1073" w="2851">
                  <a:moveTo>
                    <a:pt x="1262" y="0"/>
                  </a:moveTo>
                  <a:cubicBezTo>
                    <a:pt x="1246" y="0"/>
                    <a:pt x="1220" y="12"/>
                    <a:pt x="1194" y="27"/>
                  </a:cubicBezTo>
                  <a:cubicBezTo>
                    <a:pt x="1154" y="44"/>
                    <a:pt x="1104" y="68"/>
                    <a:pt x="1047" y="68"/>
                  </a:cubicBezTo>
                  <a:cubicBezTo>
                    <a:pt x="1015" y="68"/>
                    <a:pt x="981" y="61"/>
                    <a:pt x="946" y="41"/>
                  </a:cubicBezTo>
                  <a:cubicBezTo>
                    <a:pt x="935" y="34"/>
                    <a:pt x="928" y="27"/>
                    <a:pt x="918" y="23"/>
                  </a:cubicBezTo>
                  <a:cubicBezTo>
                    <a:pt x="911" y="16"/>
                    <a:pt x="900" y="9"/>
                    <a:pt x="893" y="2"/>
                  </a:cubicBezTo>
                  <a:lnTo>
                    <a:pt x="876" y="9"/>
                  </a:lnTo>
                  <a:lnTo>
                    <a:pt x="865" y="16"/>
                  </a:lnTo>
                  <a:lnTo>
                    <a:pt x="830" y="41"/>
                  </a:lnTo>
                  <a:lnTo>
                    <a:pt x="816" y="48"/>
                  </a:lnTo>
                  <a:lnTo>
                    <a:pt x="792" y="69"/>
                  </a:lnTo>
                  <a:lnTo>
                    <a:pt x="778" y="79"/>
                  </a:lnTo>
                  <a:lnTo>
                    <a:pt x="753" y="97"/>
                  </a:lnTo>
                  <a:lnTo>
                    <a:pt x="743" y="111"/>
                  </a:lnTo>
                  <a:lnTo>
                    <a:pt x="718" y="128"/>
                  </a:lnTo>
                  <a:lnTo>
                    <a:pt x="708" y="142"/>
                  </a:lnTo>
                  <a:cubicBezTo>
                    <a:pt x="701" y="149"/>
                    <a:pt x="694" y="156"/>
                    <a:pt x="687" y="163"/>
                  </a:cubicBezTo>
                  <a:lnTo>
                    <a:pt x="676" y="177"/>
                  </a:lnTo>
                  <a:cubicBezTo>
                    <a:pt x="666" y="188"/>
                    <a:pt x="655" y="202"/>
                    <a:pt x="648" y="212"/>
                  </a:cubicBezTo>
                  <a:cubicBezTo>
                    <a:pt x="484" y="443"/>
                    <a:pt x="253" y="475"/>
                    <a:pt x="99" y="499"/>
                  </a:cubicBezTo>
                  <a:lnTo>
                    <a:pt x="78" y="499"/>
                  </a:lnTo>
                  <a:lnTo>
                    <a:pt x="74" y="503"/>
                  </a:lnTo>
                  <a:lnTo>
                    <a:pt x="67" y="506"/>
                  </a:lnTo>
                  <a:lnTo>
                    <a:pt x="57" y="517"/>
                  </a:lnTo>
                  <a:cubicBezTo>
                    <a:pt x="53" y="520"/>
                    <a:pt x="50" y="524"/>
                    <a:pt x="46" y="527"/>
                  </a:cubicBezTo>
                  <a:cubicBezTo>
                    <a:pt x="43" y="534"/>
                    <a:pt x="36" y="538"/>
                    <a:pt x="32" y="545"/>
                  </a:cubicBezTo>
                  <a:lnTo>
                    <a:pt x="32" y="548"/>
                  </a:lnTo>
                  <a:cubicBezTo>
                    <a:pt x="29" y="555"/>
                    <a:pt x="22" y="562"/>
                    <a:pt x="18" y="573"/>
                  </a:cubicBezTo>
                  <a:cubicBezTo>
                    <a:pt x="11" y="583"/>
                    <a:pt x="4" y="594"/>
                    <a:pt x="1" y="604"/>
                  </a:cubicBezTo>
                  <a:cubicBezTo>
                    <a:pt x="39" y="713"/>
                    <a:pt x="92" y="814"/>
                    <a:pt x="158" y="912"/>
                  </a:cubicBezTo>
                  <a:cubicBezTo>
                    <a:pt x="169" y="930"/>
                    <a:pt x="186" y="951"/>
                    <a:pt x="200" y="968"/>
                  </a:cubicBezTo>
                  <a:cubicBezTo>
                    <a:pt x="207" y="975"/>
                    <a:pt x="214" y="982"/>
                    <a:pt x="221" y="986"/>
                  </a:cubicBezTo>
                  <a:cubicBezTo>
                    <a:pt x="267" y="1028"/>
                    <a:pt x="375" y="1059"/>
                    <a:pt x="498" y="1070"/>
                  </a:cubicBezTo>
                  <a:cubicBezTo>
                    <a:pt x="526" y="1072"/>
                    <a:pt x="555" y="1072"/>
                    <a:pt x="583" y="1072"/>
                  </a:cubicBezTo>
                  <a:cubicBezTo>
                    <a:pt x="612" y="1072"/>
                    <a:pt x="641" y="1072"/>
                    <a:pt x="669" y="1070"/>
                  </a:cubicBezTo>
                  <a:cubicBezTo>
                    <a:pt x="785" y="1059"/>
                    <a:pt x="837" y="1038"/>
                    <a:pt x="851" y="1024"/>
                  </a:cubicBezTo>
                  <a:cubicBezTo>
                    <a:pt x="869" y="811"/>
                    <a:pt x="1488" y="790"/>
                    <a:pt x="1495" y="790"/>
                  </a:cubicBezTo>
                  <a:cubicBezTo>
                    <a:pt x="1537" y="786"/>
                    <a:pt x="1677" y="674"/>
                    <a:pt x="1754" y="615"/>
                  </a:cubicBezTo>
                  <a:cubicBezTo>
                    <a:pt x="1888" y="508"/>
                    <a:pt x="1949" y="464"/>
                    <a:pt x="1996" y="464"/>
                  </a:cubicBezTo>
                  <a:cubicBezTo>
                    <a:pt x="2005" y="464"/>
                    <a:pt x="2013" y="465"/>
                    <a:pt x="2021" y="468"/>
                  </a:cubicBezTo>
                  <a:cubicBezTo>
                    <a:pt x="2031" y="471"/>
                    <a:pt x="2066" y="478"/>
                    <a:pt x="2094" y="485"/>
                  </a:cubicBezTo>
                  <a:cubicBezTo>
                    <a:pt x="2283" y="527"/>
                    <a:pt x="2476" y="573"/>
                    <a:pt x="2553" y="646"/>
                  </a:cubicBezTo>
                  <a:lnTo>
                    <a:pt x="2556" y="650"/>
                  </a:lnTo>
                  <a:lnTo>
                    <a:pt x="2563" y="657"/>
                  </a:lnTo>
                  <a:lnTo>
                    <a:pt x="2574" y="660"/>
                  </a:lnTo>
                  <a:lnTo>
                    <a:pt x="2577" y="660"/>
                  </a:lnTo>
                  <a:lnTo>
                    <a:pt x="2591" y="667"/>
                  </a:lnTo>
                  <a:lnTo>
                    <a:pt x="2609" y="674"/>
                  </a:lnTo>
                  <a:lnTo>
                    <a:pt x="2616" y="678"/>
                  </a:lnTo>
                  <a:lnTo>
                    <a:pt x="2637" y="685"/>
                  </a:lnTo>
                  <a:lnTo>
                    <a:pt x="2644" y="688"/>
                  </a:lnTo>
                  <a:lnTo>
                    <a:pt x="2675" y="699"/>
                  </a:lnTo>
                  <a:lnTo>
                    <a:pt x="2679" y="699"/>
                  </a:lnTo>
                  <a:lnTo>
                    <a:pt x="2679" y="695"/>
                  </a:lnTo>
                  <a:cubicBezTo>
                    <a:pt x="2675" y="685"/>
                    <a:pt x="2672" y="674"/>
                    <a:pt x="2668" y="664"/>
                  </a:cubicBezTo>
                  <a:lnTo>
                    <a:pt x="2668" y="653"/>
                  </a:lnTo>
                  <a:cubicBezTo>
                    <a:pt x="2665" y="643"/>
                    <a:pt x="2665" y="632"/>
                    <a:pt x="2665" y="618"/>
                  </a:cubicBezTo>
                  <a:cubicBezTo>
                    <a:pt x="2665" y="611"/>
                    <a:pt x="2665" y="604"/>
                    <a:pt x="2665" y="597"/>
                  </a:cubicBezTo>
                  <a:lnTo>
                    <a:pt x="2665" y="590"/>
                  </a:lnTo>
                  <a:cubicBezTo>
                    <a:pt x="2665" y="587"/>
                    <a:pt x="2668" y="580"/>
                    <a:pt x="2668" y="573"/>
                  </a:cubicBezTo>
                  <a:lnTo>
                    <a:pt x="2668" y="562"/>
                  </a:lnTo>
                  <a:cubicBezTo>
                    <a:pt x="2672" y="555"/>
                    <a:pt x="2675" y="548"/>
                    <a:pt x="2679" y="538"/>
                  </a:cubicBezTo>
                  <a:cubicBezTo>
                    <a:pt x="2682" y="531"/>
                    <a:pt x="2686" y="520"/>
                    <a:pt x="2689" y="510"/>
                  </a:cubicBezTo>
                  <a:lnTo>
                    <a:pt x="2693" y="503"/>
                  </a:lnTo>
                  <a:lnTo>
                    <a:pt x="2703" y="478"/>
                  </a:lnTo>
                  <a:lnTo>
                    <a:pt x="2707" y="471"/>
                  </a:lnTo>
                  <a:lnTo>
                    <a:pt x="2724" y="443"/>
                  </a:lnTo>
                  <a:lnTo>
                    <a:pt x="2724" y="440"/>
                  </a:lnTo>
                  <a:lnTo>
                    <a:pt x="2742" y="412"/>
                  </a:lnTo>
                  <a:lnTo>
                    <a:pt x="2745" y="401"/>
                  </a:lnTo>
                  <a:lnTo>
                    <a:pt x="2759" y="380"/>
                  </a:lnTo>
                  <a:lnTo>
                    <a:pt x="2766" y="370"/>
                  </a:lnTo>
                  <a:lnTo>
                    <a:pt x="2784" y="345"/>
                  </a:lnTo>
                  <a:lnTo>
                    <a:pt x="2784" y="342"/>
                  </a:lnTo>
                  <a:lnTo>
                    <a:pt x="2805" y="314"/>
                  </a:lnTo>
                  <a:lnTo>
                    <a:pt x="2808" y="303"/>
                  </a:lnTo>
                  <a:lnTo>
                    <a:pt x="2826" y="286"/>
                  </a:lnTo>
                  <a:lnTo>
                    <a:pt x="2829" y="275"/>
                  </a:lnTo>
                  <a:lnTo>
                    <a:pt x="2847" y="258"/>
                  </a:lnTo>
                  <a:lnTo>
                    <a:pt x="2850" y="251"/>
                  </a:lnTo>
                  <a:lnTo>
                    <a:pt x="2833" y="247"/>
                  </a:lnTo>
                  <a:lnTo>
                    <a:pt x="2826" y="247"/>
                  </a:lnTo>
                  <a:lnTo>
                    <a:pt x="2798" y="244"/>
                  </a:lnTo>
                  <a:lnTo>
                    <a:pt x="2791" y="244"/>
                  </a:lnTo>
                  <a:lnTo>
                    <a:pt x="2735" y="230"/>
                  </a:lnTo>
                  <a:lnTo>
                    <a:pt x="2728" y="230"/>
                  </a:lnTo>
                  <a:lnTo>
                    <a:pt x="2714" y="226"/>
                  </a:lnTo>
                  <a:lnTo>
                    <a:pt x="2707" y="226"/>
                  </a:lnTo>
                  <a:lnTo>
                    <a:pt x="2693" y="223"/>
                  </a:lnTo>
                  <a:lnTo>
                    <a:pt x="2686" y="219"/>
                  </a:lnTo>
                  <a:lnTo>
                    <a:pt x="2675" y="216"/>
                  </a:lnTo>
                  <a:lnTo>
                    <a:pt x="2672" y="216"/>
                  </a:lnTo>
                  <a:lnTo>
                    <a:pt x="2661" y="212"/>
                  </a:lnTo>
                  <a:lnTo>
                    <a:pt x="2658" y="212"/>
                  </a:lnTo>
                  <a:lnTo>
                    <a:pt x="2647" y="205"/>
                  </a:lnTo>
                  <a:lnTo>
                    <a:pt x="2640" y="205"/>
                  </a:lnTo>
                  <a:lnTo>
                    <a:pt x="2637" y="202"/>
                  </a:lnTo>
                  <a:lnTo>
                    <a:pt x="2623" y="202"/>
                  </a:lnTo>
                  <a:lnTo>
                    <a:pt x="2619" y="198"/>
                  </a:lnTo>
                  <a:lnTo>
                    <a:pt x="2616" y="198"/>
                  </a:lnTo>
                  <a:lnTo>
                    <a:pt x="2612" y="195"/>
                  </a:lnTo>
                  <a:lnTo>
                    <a:pt x="2609" y="191"/>
                  </a:lnTo>
                  <a:cubicBezTo>
                    <a:pt x="2577" y="160"/>
                    <a:pt x="2407" y="101"/>
                    <a:pt x="2249" y="101"/>
                  </a:cubicBezTo>
                  <a:cubicBezTo>
                    <a:pt x="2230" y="101"/>
                    <a:pt x="2211" y="102"/>
                    <a:pt x="2192" y="104"/>
                  </a:cubicBezTo>
                  <a:lnTo>
                    <a:pt x="2182" y="104"/>
                  </a:lnTo>
                  <a:cubicBezTo>
                    <a:pt x="2172" y="104"/>
                    <a:pt x="2163" y="104"/>
                    <a:pt x="2154" y="104"/>
                  </a:cubicBezTo>
                  <a:cubicBezTo>
                    <a:pt x="2089" y="104"/>
                    <a:pt x="2022" y="93"/>
                    <a:pt x="1961" y="72"/>
                  </a:cubicBezTo>
                  <a:cubicBezTo>
                    <a:pt x="1921" y="61"/>
                    <a:pt x="1887" y="51"/>
                    <a:pt x="1854" y="51"/>
                  </a:cubicBezTo>
                  <a:cubicBezTo>
                    <a:pt x="1835" y="51"/>
                    <a:pt x="1816" y="54"/>
                    <a:pt x="1796" y="62"/>
                  </a:cubicBezTo>
                  <a:cubicBezTo>
                    <a:pt x="1746" y="81"/>
                    <a:pt x="1686" y="89"/>
                    <a:pt x="1626" y="89"/>
                  </a:cubicBezTo>
                  <a:cubicBezTo>
                    <a:pt x="1489" y="89"/>
                    <a:pt x="1344" y="48"/>
                    <a:pt x="1271" y="2"/>
                  </a:cubicBezTo>
                  <a:cubicBezTo>
                    <a:pt x="1269" y="1"/>
                    <a:pt x="1266" y="0"/>
                    <a:pt x="126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5" name="Google Shape;2015;p145"/>
            <p:cNvSpPr/>
            <p:nvPr/>
          </p:nvSpPr>
          <p:spPr>
            <a:xfrm>
              <a:off x="2211667" y="1642866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6" name="Google Shape;2016;p145"/>
            <p:cNvSpPr/>
            <p:nvPr/>
          </p:nvSpPr>
          <p:spPr>
            <a:xfrm>
              <a:off x="2209332" y="1642147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7" name="Google Shape;2017;p145"/>
            <p:cNvSpPr/>
            <p:nvPr/>
          </p:nvSpPr>
          <p:spPr>
            <a:xfrm>
              <a:off x="2200343" y="1640341"/>
              <a:ext cx="3014" cy="489"/>
            </a:xfrm>
            <a:custGeom>
              <a:rect b="b" l="l" r="r" t="t"/>
              <a:pathLst>
                <a:path extrusionOk="0" h="36" w="222">
                  <a:moveTo>
                    <a:pt x="222" y="32"/>
                  </a:moveTo>
                  <a:cubicBezTo>
                    <a:pt x="145" y="36"/>
                    <a:pt x="71" y="25"/>
                    <a:pt x="1" y="1"/>
                  </a:cubicBezTo>
                  <a:cubicBezTo>
                    <a:pt x="71" y="25"/>
                    <a:pt x="145" y="36"/>
                    <a:pt x="222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8" name="Google Shape;2018;p145"/>
            <p:cNvSpPr/>
            <p:nvPr/>
          </p:nvSpPr>
          <p:spPr>
            <a:xfrm>
              <a:off x="2212088" y="1642961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0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9" name="Google Shape;2019;p145"/>
            <p:cNvSpPr/>
            <p:nvPr/>
          </p:nvSpPr>
          <p:spPr>
            <a:xfrm>
              <a:off x="2209807" y="1642337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0" name="Google Shape;2020;p145"/>
            <p:cNvSpPr/>
            <p:nvPr/>
          </p:nvSpPr>
          <p:spPr>
            <a:xfrm>
              <a:off x="2209481" y="1642201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1" name="Google Shape;2021;p145"/>
            <p:cNvSpPr/>
            <p:nvPr/>
          </p:nvSpPr>
          <p:spPr>
            <a:xfrm>
              <a:off x="2209576" y="1642242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2" name="Google Shape;2022;p145"/>
            <p:cNvSpPr/>
            <p:nvPr/>
          </p:nvSpPr>
          <p:spPr>
            <a:xfrm>
              <a:off x="2209291" y="1642051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3" name="Google Shape;2023;p145"/>
            <p:cNvSpPr/>
            <p:nvPr/>
          </p:nvSpPr>
          <p:spPr>
            <a:xfrm>
              <a:off x="2209956" y="1642432"/>
              <a:ext cx="109" cy="68"/>
            </a:xfrm>
            <a:custGeom>
              <a:rect b="b" l="l" r="r" t="t"/>
              <a:pathLst>
                <a:path extrusionOk="0" h="5" w="8">
                  <a:moveTo>
                    <a:pt x="0" y="1"/>
                  </a:moveTo>
                  <a:lnTo>
                    <a:pt x="7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4" name="Google Shape;2024;p145"/>
            <p:cNvSpPr/>
            <p:nvPr/>
          </p:nvSpPr>
          <p:spPr>
            <a:xfrm>
              <a:off x="2185802" y="1639390"/>
              <a:ext cx="353" cy="258"/>
            </a:xfrm>
            <a:custGeom>
              <a:rect b="b" l="l" r="r" t="t"/>
              <a:pathLst>
                <a:path extrusionOk="0" h="19" w="26">
                  <a:moveTo>
                    <a:pt x="25" y="18"/>
                  </a:moveTo>
                  <a:cubicBezTo>
                    <a:pt x="18" y="11"/>
                    <a:pt x="8" y="8"/>
                    <a:pt x="1" y="1"/>
                  </a:cubicBezTo>
                  <a:lnTo>
                    <a:pt x="1" y="1"/>
                  </a:lnTo>
                  <a:cubicBezTo>
                    <a:pt x="8" y="8"/>
                    <a:pt x="18" y="11"/>
                    <a:pt x="25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5" name="Google Shape;2025;p145"/>
            <p:cNvSpPr/>
            <p:nvPr/>
          </p:nvSpPr>
          <p:spPr>
            <a:xfrm>
              <a:off x="2209196" y="1642011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6" name="Google Shape;2026;p145"/>
            <p:cNvSpPr/>
            <p:nvPr/>
          </p:nvSpPr>
          <p:spPr>
            <a:xfrm>
              <a:off x="2210187" y="1642486"/>
              <a:ext cx="109" cy="54"/>
            </a:xfrm>
            <a:custGeom>
              <a:rect b="b" l="l" r="r" t="t"/>
              <a:pathLst>
                <a:path extrusionOk="0" h="4" w="8">
                  <a:moveTo>
                    <a:pt x="1" y="0"/>
                  </a:moveTo>
                  <a:lnTo>
                    <a:pt x="8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7" name="Google Shape;2027;p145"/>
            <p:cNvSpPr/>
            <p:nvPr/>
          </p:nvSpPr>
          <p:spPr>
            <a:xfrm>
              <a:off x="2210472" y="1642581"/>
              <a:ext cx="109" cy="54"/>
            </a:xfrm>
            <a:custGeom>
              <a:rect b="b" l="l" r="r" t="t"/>
              <a:pathLst>
                <a:path extrusionOk="0" h="4" w="8">
                  <a:moveTo>
                    <a:pt x="1" y="0"/>
                  </a:moveTo>
                  <a:lnTo>
                    <a:pt x="8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8" name="Google Shape;2028;p145"/>
            <p:cNvSpPr/>
            <p:nvPr/>
          </p:nvSpPr>
          <p:spPr>
            <a:xfrm>
              <a:off x="2198062" y="1640056"/>
              <a:ext cx="2295" cy="299"/>
            </a:xfrm>
            <a:custGeom>
              <a:rect b="b" l="l" r="r" t="t"/>
              <a:pathLst>
                <a:path extrusionOk="0" h="22" w="169">
                  <a:moveTo>
                    <a:pt x="58" y="1"/>
                  </a:moveTo>
                  <a:cubicBezTo>
                    <a:pt x="40" y="1"/>
                    <a:pt x="21" y="4"/>
                    <a:pt x="1" y="11"/>
                  </a:cubicBezTo>
                  <a:cubicBezTo>
                    <a:pt x="22" y="4"/>
                    <a:pt x="41" y="1"/>
                    <a:pt x="60" y="1"/>
                  </a:cubicBezTo>
                  <a:lnTo>
                    <a:pt x="60" y="1"/>
                  </a:lnTo>
                  <a:cubicBezTo>
                    <a:pt x="93" y="1"/>
                    <a:pt x="127" y="10"/>
                    <a:pt x="169" y="22"/>
                  </a:cubicBezTo>
                  <a:cubicBezTo>
                    <a:pt x="129" y="10"/>
                    <a:pt x="95" y="1"/>
                    <a:pt x="61" y="1"/>
                  </a:cubicBezTo>
                  <a:cubicBezTo>
                    <a:pt x="60" y="1"/>
                    <a:pt x="60" y="1"/>
                    <a:pt x="60" y="1"/>
                  </a:cubicBezTo>
                  <a:lnTo>
                    <a:pt x="60" y="1"/>
                  </a:lnTo>
                  <a:cubicBezTo>
                    <a:pt x="59" y="1"/>
                    <a:pt x="59" y="1"/>
                    <a:pt x="5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9" name="Google Shape;2029;p145"/>
            <p:cNvSpPr/>
            <p:nvPr/>
          </p:nvSpPr>
          <p:spPr>
            <a:xfrm>
              <a:off x="2210757" y="1642676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0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0" name="Google Shape;2030;p145"/>
            <p:cNvSpPr/>
            <p:nvPr/>
          </p:nvSpPr>
          <p:spPr>
            <a:xfrm>
              <a:off x="2173501" y="1647713"/>
              <a:ext cx="2145" cy="4195"/>
            </a:xfrm>
            <a:custGeom>
              <a:rect b="b" l="l" r="r" t="t"/>
              <a:pathLst>
                <a:path extrusionOk="0" h="309" w="158">
                  <a:moveTo>
                    <a:pt x="0" y="0"/>
                  </a:moveTo>
                  <a:lnTo>
                    <a:pt x="0" y="0"/>
                  </a:lnTo>
                  <a:cubicBezTo>
                    <a:pt x="9" y="24"/>
                    <a:pt x="19" y="48"/>
                    <a:pt x="29" y="71"/>
                  </a:cubicBezTo>
                  <a:lnTo>
                    <a:pt x="29" y="71"/>
                  </a:lnTo>
                  <a:cubicBezTo>
                    <a:pt x="19" y="48"/>
                    <a:pt x="9" y="24"/>
                    <a:pt x="0" y="0"/>
                  </a:cubicBezTo>
                  <a:close/>
                  <a:moveTo>
                    <a:pt x="29" y="71"/>
                  </a:moveTo>
                  <a:cubicBezTo>
                    <a:pt x="61" y="144"/>
                    <a:pt x="97" y="214"/>
                    <a:pt x="137" y="280"/>
                  </a:cubicBezTo>
                  <a:lnTo>
                    <a:pt x="158" y="308"/>
                  </a:lnTo>
                  <a:cubicBezTo>
                    <a:pt x="108" y="232"/>
                    <a:pt x="66" y="153"/>
                    <a:pt x="29" y="7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1" name="Google Shape;2031;p145"/>
            <p:cNvSpPr/>
            <p:nvPr/>
          </p:nvSpPr>
          <p:spPr>
            <a:xfrm>
              <a:off x="2208286" y="164837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2" name="Google Shape;2032;p145"/>
            <p:cNvSpPr/>
            <p:nvPr/>
          </p:nvSpPr>
          <p:spPr>
            <a:xfrm>
              <a:off x="2208191" y="1648324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3" name="Google Shape;2033;p145"/>
            <p:cNvSpPr/>
            <p:nvPr/>
          </p:nvSpPr>
          <p:spPr>
            <a:xfrm>
              <a:off x="2209956" y="1649085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4" name="Google Shape;2034;p145"/>
            <p:cNvSpPr/>
            <p:nvPr/>
          </p:nvSpPr>
          <p:spPr>
            <a:xfrm>
              <a:off x="2209427" y="1648895"/>
              <a:ext cx="109" cy="68"/>
            </a:xfrm>
            <a:custGeom>
              <a:rect b="b" l="l" r="r" t="t"/>
              <a:pathLst>
                <a:path extrusionOk="0" h="5" w="8">
                  <a:moveTo>
                    <a:pt x="1" y="1"/>
                  </a:moveTo>
                  <a:lnTo>
                    <a:pt x="8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5" name="Google Shape;2035;p145"/>
            <p:cNvSpPr/>
            <p:nvPr/>
          </p:nvSpPr>
          <p:spPr>
            <a:xfrm>
              <a:off x="2208381" y="1648474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6" name="Google Shape;2036;p145"/>
            <p:cNvSpPr/>
            <p:nvPr/>
          </p:nvSpPr>
          <p:spPr>
            <a:xfrm>
              <a:off x="2175632" y="1651895"/>
              <a:ext cx="638" cy="774"/>
            </a:xfrm>
            <a:custGeom>
              <a:rect b="b" l="l" r="r" t="t"/>
              <a:pathLst>
                <a:path extrusionOk="0" h="57" w="47">
                  <a:moveTo>
                    <a:pt x="1" y="0"/>
                  </a:moveTo>
                  <a:cubicBezTo>
                    <a:pt x="6" y="8"/>
                    <a:pt x="11" y="16"/>
                    <a:pt x="17" y="23"/>
                  </a:cubicBezTo>
                  <a:lnTo>
                    <a:pt x="17" y="23"/>
                  </a:lnTo>
                  <a:lnTo>
                    <a:pt x="1" y="0"/>
                  </a:lnTo>
                  <a:close/>
                  <a:moveTo>
                    <a:pt x="17" y="23"/>
                  </a:moveTo>
                  <a:lnTo>
                    <a:pt x="18" y="25"/>
                  </a:lnTo>
                  <a:cubicBezTo>
                    <a:pt x="18" y="25"/>
                    <a:pt x="18" y="25"/>
                    <a:pt x="19" y="25"/>
                  </a:cubicBezTo>
                  <a:lnTo>
                    <a:pt x="19" y="25"/>
                  </a:lnTo>
                  <a:cubicBezTo>
                    <a:pt x="18" y="25"/>
                    <a:pt x="17" y="24"/>
                    <a:pt x="17" y="23"/>
                  </a:cubicBezTo>
                  <a:close/>
                  <a:moveTo>
                    <a:pt x="19" y="25"/>
                  </a:moveTo>
                  <a:lnTo>
                    <a:pt x="19" y="25"/>
                  </a:lnTo>
                  <a:cubicBezTo>
                    <a:pt x="27" y="36"/>
                    <a:pt x="36" y="46"/>
                    <a:pt x="46" y="56"/>
                  </a:cubicBezTo>
                  <a:cubicBezTo>
                    <a:pt x="36" y="46"/>
                    <a:pt x="29" y="36"/>
                    <a:pt x="19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7" name="Google Shape;2037;p145"/>
            <p:cNvSpPr/>
            <p:nvPr/>
          </p:nvSpPr>
          <p:spPr>
            <a:xfrm>
              <a:off x="2208531" y="1648514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8" name="Google Shape;2038;p145"/>
            <p:cNvSpPr/>
            <p:nvPr/>
          </p:nvSpPr>
          <p:spPr>
            <a:xfrm>
              <a:off x="2208816" y="164866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9" name="Google Shape;2039;p145"/>
            <p:cNvSpPr/>
            <p:nvPr/>
          </p:nvSpPr>
          <p:spPr>
            <a:xfrm>
              <a:off x="2209047" y="1648800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1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0" name="Google Shape;2040;p145"/>
            <p:cNvSpPr/>
            <p:nvPr/>
          </p:nvSpPr>
          <p:spPr>
            <a:xfrm>
              <a:off x="2175402" y="1651515"/>
              <a:ext cx="530" cy="720"/>
            </a:xfrm>
            <a:custGeom>
              <a:rect b="b" l="l" r="r" t="t"/>
              <a:pathLst>
                <a:path extrusionOk="0" h="53" w="39">
                  <a:moveTo>
                    <a:pt x="0" y="0"/>
                  </a:moveTo>
                  <a:lnTo>
                    <a:pt x="0" y="0"/>
                  </a:lnTo>
                  <a:cubicBezTo>
                    <a:pt x="14" y="21"/>
                    <a:pt x="25" y="35"/>
                    <a:pt x="39" y="53"/>
                  </a:cubicBezTo>
                  <a:lnTo>
                    <a:pt x="21" y="28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1" name="Google Shape;2041;p145"/>
            <p:cNvSpPr/>
            <p:nvPr/>
          </p:nvSpPr>
          <p:spPr>
            <a:xfrm>
              <a:off x="2174492" y="1646328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2" name="Google Shape;2042;p145"/>
            <p:cNvSpPr/>
            <p:nvPr/>
          </p:nvSpPr>
          <p:spPr>
            <a:xfrm>
              <a:off x="2174356" y="164647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3" name="Google Shape;2043;p145"/>
            <p:cNvSpPr/>
            <p:nvPr/>
          </p:nvSpPr>
          <p:spPr>
            <a:xfrm>
              <a:off x="2174166" y="164666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4" name="Google Shape;2044;p145"/>
            <p:cNvSpPr/>
            <p:nvPr/>
          </p:nvSpPr>
          <p:spPr>
            <a:xfrm>
              <a:off x="2174587" y="164623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5" name="Google Shape;2045;p145"/>
            <p:cNvSpPr/>
            <p:nvPr/>
          </p:nvSpPr>
          <p:spPr>
            <a:xfrm>
              <a:off x="2173732" y="164727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6" name="Google Shape;2046;p145"/>
            <p:cNvSpPr/>
            <p:nvPr/>
          </p:nvSpPr>
          <p:spPr>
            <a:xfrm>
              <a:off x="2173976" y="1646899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7" name="Google Shape;2047;p145"/>
            <p:cNvSpPr/>
            <p:nvPr/>
          </p:nvSpPr>
          <p:spPr>
            <a:xfrm>
              <a:off x="2182910" y="1641345"/>
              <a:ext cx="339" cy="339"/>
            </a:xfrm>
            <a:custGeom>
              <a:rect b="b" l="l" r="r" t="t"/>
              <a:pathLst>
                <a:path extrusionOk="0" h="25" w="25">
                  <a:moveTo>
                    <a:pt x="25" y="0"/>
                  </a:moveTo>
                  <a:cubicBezTo>
                    <a:pt x="14" y="7"/>
                    <a:pt x="7" y="14"/>
                    <a:pt x="0" y="25"/>
                  </a:cubicBezTo>
                  <a:cubicBezTo>
                    <a:pt x="7" y="14"/>
                    <a:pt x="18" y="7"/>
                    <a:pt x="2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8" name="Google Shape;2048;p145"/>
            <p:cNvSpPr/>
            <p:nvPr/>
          </p:nvSpPr>
          <p:spPr>
            <a:xfrm>
              <a:off x="2174682" y="164623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9" name="Google Shape;2049;p145"/>
            <p:cNvSpPr/>
            <p:nvPr/>
          </p:nvSpPr>
          <p:spPr>
            <a:xfrm>
              <a:off x="2185517" y="1639390"/>
              <a:ext cx="299" cy="163"/>
            </a:xfrm>
            <a:custGeom>
              <a:rect b="b" l="l" r="r" t="t"/>
              <a:pathLst>
                <a:path extrusionOk="0" h="12" w="22">
                  <a:moveTo>
                    <a:pt x="22" y="1"/>
                  </a:moveTo>
                  <a:lnTo>
                    <a:pt x="1" y="11"/>
                  </a:lnTo>
                  <a:lnTo>
                    <a:pt x="22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0" name="Google Shape;2050;p145"/>
            <p:cNvSpPr/>
            <p:nvPr/>
          </p:nvSpPr>
          <p:spPr>
            <a:xfrm>
              <a:off x="2184906" y="1639635"/>
              <a:ext cx="489" cy="339"/>
            </a:xfrm>
            <a:custGeom>
              <a:rect b="b" l="l" r="r" t="t"/>
              <a:pathLst>
                <a:path extrusionOk="0" h="25" w="36">
                  <a:moveTo>
                    <a:pt x="0" y="25"/>
                  </a:moveTo>
                  <a:lnTo>
                    <a:pt x="3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1" name="Google Shape;2051;p145"/>
            <p:cNvSpPr/>
            <p:nvPr/>
          </p:nvSpPr>
          <p:spPr>
            <a:xfrm>
              <a:off x="2173501" y="1647713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2" name="Google Shape;2052;p145"/>
            <p:cNvSpPr/>
            <p:nvPr/>
          </p:nvSpPr>
          <p:spPr>
            <a:xfrm>
              <a:off x="2184376" y="1640056"/>
              <a:ext cx="353" cy="299"/>
            </a:xfrm>
            <a:custGeom>
              <a:rect b="b" l="l" r="r" t="t"/>
              <a:pathLst>
                <a:path extrusionOk="0" h="22" w="26">
                  <a:moveTo>
                    <a:pt x="1" y="22"/>
                  </a:moveTo>
                  <a:lnTo>
                    <a:pt x="2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3" name="Google Shape;2053;p145"/>
            <p:cNvSpPr/>
            <p:nvPr/>
          </p:nvSpPr>
          <p:spPr>
            <a:xfrm>
              <a:off x="2182380" y="1641821"/>
              <a:ext cx="394" cy="489"/>
            </a:xfrm>
            <a:custGeom>
              <a:rect b="b" l="l" r="r" t="t"/>
              <a:pathLst>
                <a:path extrusionOk="0" h="36" w="29">
                  <a:moveTo>
                    <a:pt x="1" y="35"/>
                  </a:moveTo>
                  <a:cubicBezTo>
                    <a:pt x="11" y="25"/>
                    <a:pt x="22" y="11"/>
                    <a:pt x="29" y="0"/>
                  </a:cubicBezTo>
                  <a:cubicBezTo>
                    <a:pt x="22" y="11"/>
                    <a:pt x="11" y="25"/>
                    <a:pt x="1" y="3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4" name="Google Shape;2054;p145"/>
            <p:cNvSpPr/>
            <p:nvPr/>
          </p:nvSpPr>
          <p:spPr>
            <a:xfrm>
              <a:off x="2183860" y="1640490"/>
              <a:ext cx="339" cy="244"/>
            </a:xfrm>
            <a:custGeom>
              <a:rect b="b" l="l" r="r" t="t"/>
              <a:pathLst>
                <a:path extrusionOk="0" h="18" w="25">
                  <a:moveTo>
                    <a:pt x="0" y="18"/>
                  </a:moveTo>
                  <a:lnTo>
                    <a:pt x="2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5" name="Google Shape;2055;p145"/>
            <p:cNvSpPr/>
            <p:nvPr/>
          </p:nvSpPr>
          <p:spPr>
            <a:xfrm>
              <a:off x="2183385" y="1640911"/>
              <a:ext cx="339" cy="258"/>
            </a:xfrm>
            <a:custGeom>
              <a:rect b="b" l="l" r="r" t="t"/>
              <a:pathLst>
                <a:path extrusionOk="0" h="19" w="25">
                  <a:moveTo>
                    <a:pt x="0" y="18"/>
                  </a:moveTo>
                  <a:lnTo>
                    <a:pt x="2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6" name="Google Shape;2056;p145"/>
            <p:cNvSpPr/>
            <p:nvPr/>
          </p:nvSpPr>
          <p:spPr>
            <a:xfrm>
              <a:off x="2173501" y="164775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7" name="Google Shape;2057;p145"/>
            <p:cNvSpPr/>
            <p:nvPr/>
          </p:nvSpPr>
          <p:spPr>
            <a:xfrm>
              <a:off x="1977808" y="1708880"/>
              <a:ext cx="22865" cy="43584"/>
            </a:xfrm>
            <a:custGeom>
              <a:rect b="b" l="l" r="r" t="t"/>
              <a:pathLst>
                <a:path extrusionOk="0" h="3210" w="1684">
                  <a:moveTo>
                    <a:pt x="623" y="1"/>
                  </a:moveTo>
                  <a:cubicBezTo>
                    <a:pt x="592" y="11"/>
                    <a:pt x="567" y="32"/>
                    <a:pt x="550" y="60"/>
                  </a:cubicBezTo>
                  <a:cubicBezTo>
                    <a:pt x="543" y="67"/>
                    <a:pt x="536" y="74"/>
                    <a:pt x="525" y="81"/>
                  </a:cubicBezTo>
                  <a:lnTo>
                    <a:pt x="522" y="85"/>
                  </a:lnTo>
                  <a:cubicBezTo>
                    <a:pt x="511" y="92"/>
                    <a:pt x="504" y="99"/>
                    <a:pt x="494" y="106"/>
                  </a:cubicBezTo>
                  <a:lnTo>
                    <a:pt x="490" y="106"/>
                  </a:lnTo>
                  <a:cubicBezTo>
                    <a:pt x="480" y="113"/>
                    <a:pt x="469" y="116"/>
                    <a:pt x="459" y="120"/>
                  </a:cubicBezTo>
                  <a:lnTo>
                    <a:pt x="452" y="123"/>
                  </a:lnTo>
                  <a:cubicBezTo>
                    <a:pt x="441" y="127"/>
                    <a:pt x="427" y="130"/>
                    <a:pt x="417" y="134"/>
                  </a:cubicBezTo>
                  <a:lnTo>
                    <a:pt x="413" y="134"/>
                  </a:lnTo>
                  <a:cubicBezTo>
                    <a:pt x="403" y="246"/>
                    <a:pt x="392" y="368"/>
                    <a:pt x="420" y="414"/>
                  </a:cubicBezTo>
                  <a:cubicBezTo>
                    <a:pt x="553" y="624"/>
                    <a:pt x="294" y="1552"/>
                    <a:pt x="77" y="1800"/>
                  </a:cubicBezTo>
                  <a:cubicBezTo>
                    <a:pt x="25" y="1860"/>
                    <a:pt x="0" y="1909"/>
                    <a:pt x="4" y="1944"/>
                  </a:cubicBezTo>
                  <a:cubicBezTo>
                    <a:pt x="11" y="1993"/>
                    <a:pt x="84" y="2045"/>
                    <a:pt x="168" y="2105"/>
                  </a:cubicBezTo>
                  <a:cubicBezTo>
                    <a:pt x="203" y="2129"/>
                    <a:pt x="238" y="2154"/>
                    <a:pt x="277" y="2185"/>
                  </a:cubicBezTo>
                  <a:cubicBezTo>
                    <a:pt x="476" y="2339"/>
                    <a:pt x="424" y="2749"/>
                    <a:pt x="389" y="3022"/>
                  </a:cubicBezTo>
                  <a:cubicBezTo>
                    <a:pt x="382" y="3085"/>
                    <a:pt x="375" y="3138"/>
                    <a:pt x="375" y="3166"/>
                  </a:cubicBezTo>
                  <a:cubicBezTo>
                    <a:pt x="375" y="3183"/>
                    <a:pt x="378" y="3187"/>
                    <a:pt x="382" y="3190"/>
                  </a:cubicBezTo>
                  <a:cubicBezTo>
                    <a:pt x="397" y="3206"/>
                    <a:pt x="447" y="3210"/>
                    <a:pt x="505" y="3210"/>
                  </a:cubicBezTo>
                  <a:cubicBezTo>
                    <a:pt x="536" y="3210"/>
                    <a:pt x="570" y="3209"/>
                    <a:pt x="602" y="3208"/>
                  </a:cubicBezTo>
                  <a:cubicBezTo>
                    <a:pt x="644" y="3208"/>
                    <a:pt x="686" y="3204"/>
                    <a:pt x="728" y="3204"/>
                  </a:cubicBezTo>
                  <a:cubicBezTo>
                    <a:pt x="816" y="3201"/>
                    <a:pt x="900" y="3187"/>
                    <a:pt x="984" y="3162"/>
                  </a:cubicBezTo>
                  <a:lnTo>
                    <a:pt x="1061" y="3141"/>
                  </a:lnTo>
                  <a:lnTo>
                    <a:pt x="1061" y="3138"/>
                  </a:lnTo>
                  <a:cubicBezTo>
                    <a:pt x="1054" y="3127"/>
                    <a:pt x="1050" y="3117"/>
                    <a:pt x="1047" y="3106"/>
                  </a:cubicBezTo>
                  <a:lnTo>
                    <a:pt x="1043" y="3103"/>
                  </a:lnTo>
                  <a:cubicBezTo>
                    <a:pt x="1040" y="3092"/>
                    <a:pt x="1036" y="3082"/>
                    <a:pt x="1033" y="3071"/>
                  </a:cubicBezTo>
                  <a:lnTo>
                    <a:pt x="1029" y="3064"/>
                  </a:lnTo>
                  <a:cubicBezTo>
                    <a:pt x="1029" y="3057"/>
                    <a:pt x="1026" y="3050"/>
                    <a:pt x="1026" y="3043"/>
                  </a:cubicBezTo>
                  <a:lnTo>
                    <a:pt x="1026" y="3032"/>
                  </a:lnTo>
                  <a:cubicBezTo>
                    <a:pt x="1022" y="3025"/>
                    <a:pt x="1022" y="3015"/>
                    <a:pt x="1022" y="3008"/>
                  </a:cubicBezTo>
                  <a:cubicBezTo>
                    <a:pt x="1022" y="2896"/>
                    <a:pt x="1022" y="2658"/>
                    <a:pt x="1292" y="2609"/>
                  </a:cubicBezTo>
                  <a:cubicBezTo>
                    <a:pt x="1299" y="2609"/>
                    <a:pt x="1306" y="2605"/>
                    <a:pt x="1313" y="2605"/>
                  </a:cubicBezTo>
                  <a:cubicBezTo>
                    <a:pt x="1278" y="2563"/>
                    <a:pt x="1239" y="2525"/>
                    <a:pt x="1194" y="2490"/>
                  </a:cubicBezTo>
                  <a:cubicBezTo>
                    <a:pt x="1173" y="2472"/>
                    <a:pt x="1152" y="2458"/>
                    <a:pt x="1141" y="2444"/>
                  </a:cubicBezTo>
                  <a:cubicBezTo>
                    <a:pt x="1082" y="2388"/>
                    <a:pt x="1096" y="2276"/>
                    <a:pt x="1127" y="2203"/>
                  </a:cubicBezTo>
                  <a:cubicBezTo>
                    <a:pt x="1152" y="2126"/>
                    <a:pt x="1211" y="2066"/>
                    <a:pt x="1288" y="2042"/>
                  </a:cubicBezTo>
                  <a:cubicBezTo>
                    <a:pt x="1236" y="1975"/>
                    <a:pt x="1180" y="1912"/>
                    <a:pt x="1120" y="1853"/>
                  </a:cubicBezTo>
                  <a:cubicBezTo>
                    <a:pt x="1043" y="1779"/>
                    <a:pt x="1019" y="1706"/>
                    <a:pt x="1047" y="1643"/>
                  </a:cubicBezTo>
                  <a:cubicBezTo>
                    <a:pt x="1089" y="1541"/>
                    <a:pt x="1236" y="1527"/>
                    <a:pt x="1295" y="1527"/>
                  </a:cubicBezTo>
                  <a:cubicBezTo>
                    <a:pt x="1295" y="1510"/>
                    <a:pt x="1292" y="1489"/>
                    <a:pt x="1288" y="1471"/>
                  </a:cubicBezTo>
                  <a:lnTo>
                    <a:pt x="1288" y="1457"/>
                  </a:lnTo>
                  <a:cubicBezTo>
                    <a:pt x="1281" y="1373"/>
                    <a:pt x="1271" y="1261"/>
                    <a:pt x="1358" y="1170"/>
                  </a:cubicBezTo>
                  <a:cubicBezTo>
                    <a:pt x="1418" y="1111"/>
                    <a:pt x="1386" y="1006"/>
                    <a:pt x="1341" y="876"/>
                  </a:cubicBezTo>
                  <a:cubicBezTo>
                    <a:pt x="1320" y="823"/>
                    <a:pt x="1302" y="764"/>
                    <a:pt x="1299" y="708"/>
                  </a:cubicBezTo>
                  <a:cubicBezTo>
                    <a:pt x="1299" y="599"/>
                    <a:pt x="1390" y="543"/>
                    <a:pt x="1484" y="484"/>
                  </a:cubicBezTo>
                  <a:cubicBezTo>
                    <a:pt x="1551" y="445"/>
                    <a:pt x="1614" y="400"/>
                    <a:pt x="1673" y="344"/>
                  </a:cubicBezTo>
                  <a:lnTo>
                    <a:pt x="1684" y="330"/>
                  </a:lnTo>
                  <a:lnTo>
                    <a:pt x="1663" y="323"/>
                  </a:lnTo>
                  <a:cubicBezTo>
                    <a:pt x="1607" y="305"/>
                    <a:pt x="1516" y="274"/>
                    <a:pt x="1516" y="176"/>
                  </a:cubicBezTo>
                  <a:cubicBezTo>
                    <a:pt x="1516" y="169"/>
                    <a:pt x="1516" y="155"/>
                    <a:pt x="1488" y="141"/>
                  </a:cubicBezTo>
                  <a:cubicBezTo>
                    <a:pt x="1462" y="130"/>
                    <a:pt x="1435" y="125"/>
                    <a:pt x="1409" y="125"/>
                  </a:cubicBezTo>
                  <a:cubicBezTo>
                    <a:pt x="1364" y="125"/>
                    <a:pt x="1320" y="140"/>
                    <a:pt x="1285" y="169"/>
                  </a:cubicBezTo>
                  <a:cubicBezTo>
                    <a:pt x="1232" y="207"/>
                    <a:pt x="1192" y="226"/>
                    <a:pt x="1156" y="226"/>
                  </a:cubicBezTo>
                  <a:cubicBezTo>
                    <a:pt x="1130" y="226"/>
                    <a:pt x="1105" y="216"/>
                    <a:pt x="1078" y="197"/>
                  </a:cubicBezTo>
                  <a:cubicBezTo>
                    <a:pt x="1067" y="188"/>
                    <a:pt x="1053" y="182"/>
                    <a:pt x="1039" y="182"/>
                  </a:cubicBezTo>
                  <a:cubicBezTo>
                    <a:pt x="1035" y="182"/>
                    <a:pt x="1032" y="182"/>
                    <a:pt x="1029" y="183"/>
                  </a:cubicBezTo>
                  <a:lnTo>
                    <a:pt x="956" y="183"/>
                  </a:lnTo>
                  <a:cubicBezTo>
                    <a:pt x="923" y="185"/>
                    <a:pt x="888" y="187"/>
                    <a:pt x="854" y="187"/>
                  </a:cubicBezTo>
                  <a:cubicBezTo>
                    <a:pt x="783" y="187"/>
                    <a:pt x="714" y="178"/>
                    <a:pt x="669" y="137"/>
                  </a:cubicBezTo>
                  <a:cubicBezTo>
                    <a:pt x="644" y="109"/>
                    <a:pt x="627" y="74"/>
                    <a:pt x="630" y="36"/>
                  </a:cubicBezTo>
                  <a:cubicBezTo>
                    <a:pt x="630" y="25"/>
                    <a:pt x="627" y="11"/>
                    <a:pt x="62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8" name="Google Shape;2058;p145"/>
            <p:cNvSpPr/>
            <p:nvPr/>
          </p:nvSpPr>
          <p:spPr>
            <a:xfrm>
              <a:off x="2073964" y="1600939"/>
              <a:ext cx="27440" cy="23163"/>
            </a:xfrm>
            <a:custGeom>
              <a:rect b="b" l="l" r="r" t="t"/>
              <a:pathLst>
                <a:path extrusionOk="0" h="1706" w="2021">
                  <a:moveTo>
                    <a:pt x="1736" y="0"/>
                  </a:moveTo>
                  <a:cubicBezTo>
                    <a:pt x="1645" y="0"/>
                    <a:pt x="1529" y="23"/>
                    <a:pt x="1397" y="49"/>
                  </a:cubicBezTo>
                  <a:lnTo>
                    <a:pt x="1373" y="56"/>
                  </a:lnTo>
                  <a:cubicBezTo>
                    <a:pt x="1282" y="70"/>
                    <a:pt x="1205" y="130"/>
                    <a:pt x="1173" y="217"/>
                  </a:cubicBezTo>
                  <a:cubicBezTo>
                    <a:pt x="1156" y="252"/>
                    <a:pt x="1159" y="294"/>
                    <a:pt x="1184" y="326"/>
                  </a:cubicBezTo>
                  <a:cubicBezTo>
                    <a:pt x="1215" y="357"/>
                    <a:pt x="1226" y="410"/>
                    <a:pt x="1205" y="452"/>
                  </a:cubicBezTo>
                  <a:cubicBezTo>
                    <a:pt x="1172" y="508"/>
                    <a:pt x="1088" y="532"/>
                    <a:pt x="1010" y="532"/>
                  </a:cubicBezTo>
                  <a:cubicBezTo>
                    <a:pt x="995" y="532"/>
                    <a:pt x="981" y="531"/>
                    <a:pt x="966" y="529"/>
                  </a:cubicBezTo>
                  <a:cubicBezTo>
                    <a:pt x="879" y="515"/>
                    <a:pt x="823" y="469"/>
                    <a:pt x="812" y="399"/>
                  </a:cubicBezTo>
                  <a:cubicBezTo>
                    <a:pt x="812" y="399"/>
                    <a:pt x="812" y="396"/>
                    <a:pt x="812" y="392"/>
                  </a:cubicBezTo>
                  <a:cubicBezTo>
                    <a:pt x="807" y="392"/>
                    <a:pt x="802" y="391"/>
                    <a:pt x="797" y="391"/>
                  </a:cubicBezTo>
                  <a:cubicBezTo>
                    <a:pt x="783" y="391"/>
                    <a:pt x="770" y="395"/>
                    <a:pt x="756" y="403"/>
                  </a:cubicBezTo>
                  <a:cubicBezTo>
                    <a:pt x="714" y="424"/>
                    <a:pt x="690" y="466"/>
                    <a:pt x="693" y="511"/>
                  </a:cubicBezTo>
                  <a:cubicBezTo>
                    <a:pt x="704" y="624"/>
                    <a:pt x="623" y="697"/>
                    <a:pt x="557" y="764"/>
                  </a:cubicBezTo>
                  <a:cubicBezTo>
                    <a:pt x="480" y="834"/>
                    <a:pt x="434" y="883"/>
                    <a:pt x="441" y="956"/>
                  </a:cubicBezTo>
                  <a:cubicBezTo>
                    <a:pt x="455" y="1138"/>
                    <a:pt x="308" y="1324"/>
                    <a:pt x="0" y="1509"/>
                  </a:cubicBezTo>
                  <a:lnTo>
                    <a:pt x="7" y="1509"/>
                  </a:lnTo>
                  <a:lnTo>
                    <a:pt x="18" y="1516"/>
                  </a:lnTo>
                  <a:lnTo>
                    <a:pt x="49" y="1516"/>
                  </a:lnTo>
                  <a:cubicBezTo>
                    <a:pt x="189" y="1516"/>
                    <a:pt x="441" y="1446"/>
                    <a:pt x="522" y="1362"/>
                  </a:cubicBezTo>
                  <a:cubicBezTo>
                    <a:pt x="532" y="1355"/>
                    <a:pt x="543" y="1345"/>
                    <a:pt x="557" y="1334"/>
                  </a:cubicBezTo>
                  <a:lnTo>
                    <a:pt x="564" y="1331"/>
                  </a:lnTo>
                  <a:cubicBezTo>
                    <a:pt x="578" y="1324"/>
                    <a:pt x="592" y="1317"/>
                    <a:pt x="602" y="1310"/>
                  </a:cubicBezTo>
                  <a:lnTo>
                    <a:pt x="609" y="1310"/>
                  </a:lnTo>
                  <a:cubicBezTo>
                    <a:pt x="623" y="1303"/>
                    <a:pt x="634" y="1299"/>
                    <a:pt x="648" y="1296"/>
                  </a:cubicBezTo>
                  <a:lnTo>
                    <a:pt x="658" y="1296"/>
                  </a:lnTo>
                  <a:cubicBezTo>
                    <a:pt x="672" y="1296"/>
                    <a:pt x="686" y="1292"/>
                    <a:pt x="700" y="1292"/>
                  </a:cubicBezTo>
                  <a:lnTo>
                    <a:pt x="732" y="1292"/>
                  </a:lnTo>
                  <a:cubicBezTo>
                    <a:pt x="742" y="1292"/>
                    <a:pt x="753" y="1296"/>
                    <a:pt x="763" y="1299"/>
                  </a:cubicBezTo>
                  <a:cubicBezTo>
                    <a:pt x="847" y="1313"/>
                    <a:pt x="924" y="1355"/>
                    <a:pt x="984" y="1415"/>
                  </a:cubicBezTo>
                  <a:cubicBezTo>
                    <a:pt x="1026" y="1453"/>
                    <a:pt x="1075" y="1485"/>
                    <a:pt x="1128" y="1509"/>
                  </a:cubicBezTo>
                  <a:cubicBezTo>
                    <a:pt x="1219" y="1555"/>
                    <a:pt x="1306" y="1614"/>
                    <a:pt x="1380" y="1684"/>
                  </a:cubicBezTo>
                  <a:lnTo>
                    <a:pt x="1397" y="1705"/>
                  </a:lnTo>
                  <a:cubicBezTo>
                    <a:pt x="1401" y="1670"/>
                    <a:pt x="1404" y="1635"/>
                    <a:pt x="1408" y="1597"/>
                  </a:cubicBezTo>
                  <a:lnTo>
                    <a:pt x="1418" y="1593"/>
                  </a:lnTo>
                  <a:cubicBezTo>
                    <a:pt x="1418" y="1583"/>
                    <a:pt x="1422" y="1572"/>
                    <a:pt x="1422" y="1562"/>
                  </a:cubicBezTo>
                  <a:lnTo>
                    <a:pt x="1422" y="1548"/>
                  </a:lnTo>
                  <a:cubicBezTo>
                    <a:pt x="1422" y="1541"/>
                    <a:pt x="1425" y="1530"/>
                    <a:pt x="1425" y="1523"/>
                  </a:cubicBezTo>
                  <a:lnTo>
                    <a:pt x="1429" y="1506"/>
                  </a:lnTo>
                  <a:cubicBezTo>
                    <a:pt x="1429" y="1499"/>
                    <a:pt x="1432" y="1488"/>
                    <a:pt x="1436" y="1481"/>
                  </a:cubicBezTo>
                  <a:cubicBezTo>
                    <a:pt x="1436" y="1474"/>
                    <a:pt x="1436" y="1471"/>
                    <a:pt x="1439" y="1467"/>
                  </a:cubicBezTo>
                  <a:cubicBezTo>
                    <a:pt x="1443" y="1460"/>
                    <a:pt x="1443" y="1450"/>
                    <a:pt x="1446" y="1439"/>
                  </a:cubicBezTo>
                  <a:cubicBezTo>
                    <a:pt x="1446" y="1432"/>
                    <a:pt x="1446" y="1432"/>
                    <a:pt x="1450" y="1429"/>
                  </a:cubicBezTo>
                  <a:cubicBezTo>
                    <a:pt x="1453" y="1415"/>
                    <a:pt x="1457" y="1404"/>
                    <a:pt x="1460" y="1394"/>
                  </a:cubicBezTo>
                  <a:cubicBezTo>
                    <a:pt x="1471" y="1362"/>
                    <a:pt x="1474" y="1331"/>
                    <a:pt x="1467" y="1299"/>
                  </a:cubicBezTo>
                  <a:cubicBezTo>
                    <a:pt x="1467" y="1289"/>
                    <a:pt x="1464" y="1278"/>
                    <a:pt x="1460" y="1268"/>
                  </a:cubicBezTo>
                  <a:cubicBezTo>
                    <a:pt x="1453" y="1215"/>
                    <a:pt x="1446" y="1166"/>
                    <a:pt x="1478" y="1128"/>
                  </a:cubicBezTo>
                  <a:cubicBezTo>
                    <a:pt x="1499" y="1107"/>
                    <a:pt x="1527" y="1096"/>
                    <a:pt x="1555" y="1096"/>
                  </a:cubicBezTo>
                  <a:cubicBezTo>
                    <a:pt x="1712" y="1096"/>
                    <a:pt x="1796" y="1068"/>
                    <a:pt x="1796" y="1016"/>
                  </a:cubicBezTo>
                  <a:cubicBezTo>
                    <a:pt x="1796" y="897"/>
                    <a:pt x="1838" y="862"/>
                    <a:pt x="1884" y="834"/>
                  </a:cubicBezTo>
                  <a:cubicBezTo>
                    <a:pt x="1898" y="830"/>
                    <a:pt x="1908" y="820"/>
                    <a:pt x="1915" y="806"/>
                  </a:cubicBezTo>
                  <a:cubicBezTo>
                    <a:pt x="1915" y="771"/>
                    <a:pt x="1824" y="676"/>
                    <a:pt x="1796" y="645"/>
                  </a:cubicBezTo>
                  <a:cubicBezTo>
                    <a:pt x="1775" y="627"/>
                    <a:pt x="1758" y="606"/>
                    <a:pt x="1740" y="585"/>
                  </a:cubicBezTo>
                  <a:cubicBezTo>
                    <a:pt x="1726" y="564"/>
                    <a:pt x="1723" y="539"/>
                    <a:pt x="1726" y="518"/>
                  </a:cubicBezTo>
                  <a:cubicBezTo>
                    <a:pt x="1737" y="473"/>
                    <a:pt x="1772" y="455"/>
                    <a:pt x="1814" y="431"/>
                  </a:cubicBezTo>
                  <a:cubicBezTo>
                    <a:pt x="1870" y="399"/>
                    <a:pt x="1919" y="361"/>
                    <a:pt x="1964" y="315"/>
                  </a:cubicBezTo>
                  <a:cubicBezTo>
                    <a:pt x="1971" y="308"/>
                    <a:pt x="1978" y="298"/>
                    <a:pt x="1989" y="287"/>
                  </a:cubicBezTo>
                  <a:lnTo>
                    <a:pt x="1996" y="277"/>
                  </a:lnTo>
                  <a:cubicBezTo>
                    <a:pt x="2003" y="270"/>
                    <a:pt x="2006" y="263"/>
                    <a:pt x="2013" y="256"/>
                  </a:cubicBezTo>
                  <a:lnTo>
                    <a:pt x="2017" y="249"/>
                  </a:lnTo>
                  <a:lnTo>
                    <a:pt x="2017" y="245"/>
                  </a:lnTo>
                  <a:cubicBezTo>
                    <a:pt x="2017" y="242"/>
                    <a:pt x="2017" y="238"/>
                    <a:pt x="2020" y="238"/>
                  </a:cubicBezTo>
                  <a:lnTo>
                    <a:pt x="2020" y="231"/>
                  </a:lnTo>
                  <a:cubicBezTo>
                    <a:pt x="2020" y="228"/>
                    <a:pt x="2020" y="228"/>
                    <a:pt x="2020" y="224"/>
                  </a:cubicBezTo>
                  <a:lnTo>
                    <a:pt x="2020" y="217"/>
                  </a:lnTo>
                  <a:lnTo>
                    <a:pt x="2020" y="200"/>
                  </a:lnTo>
                  <a:lnTo>
                    <a:pt x="2020" y="196"/>
                  </a:lnTo>
                  <a:lnTo>
                    <a:pt x="2020" y="172"/>
                  </a:lnTo>
                  <a:lnTo>
                    <a:pt x="2020" y="168"/>
                  </a:lnTo>
                  <a:lnTo>
                    <a:pt x="2020" y="144"/>
                  </a:lnTo>
                  <a:lnTo>
                    <a:pt x="2020" y="137"/>
                  </a:lnTo>
                  <a:cubicBezTo>
                    <a:pt x="2020" y="126"/>
                    <a:pt x="2020" y="112"/>
                    <a:pt x="2017" y="102"/>
                  </a:cubicBezTo>
                  <a:lnTo>
                    <a:pt x="2017" y="95"/>
                  </a:lnTo>
                  <a:cubicBezTo>
                    <a:pt x="2017" y="81"/>
                    <a:pt x="2013" y="67"/>
                    <a:pt x="2010" y="53"/>
                  </a:cubicBezTo>
                  <a:cubicBezTo>
                    <a:pt x="1996" y="58"/>
                    <a:pt x="1981" y="60"/>
                    <a:pt x="1965" y="60"/>
                  </a:cubicBezTo>
                  <a:cubicBezTo>
                    <a:pt x="1934" y="60"/>
                    <a:pt x="1902" y="51"/>
                    <a:pt x="1877" y="32"/>
                  </a:cubicBezTo>
                  <a:cubicBezTo>
                    <a:pt x="1841" y="9"/>
                    <a:pt x="1793" y="0"/>
                    <a:pt x="173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9" name="Google Shape;2059;p145"/>
            <p:cNvSpPr/>
            <p:nvPr/>
          </p:nvSpPr>
          <p:spPr>
            <a:xfrm>
              <a:off x="2092647" y="1634489"/>
              <a:ext cx="2865" cy="4114"/>
            </a:xfrm>
            <a:custGeom>
              <a:rect b="b" l="l" r="r" t="t"/>
              <a:pathLst>
                <a:path extrusionOk="0" h="303" w="211">
                  <a:moveTo>
                    <a:pt x="84" y="1"/>
                  </a:moveTo>
                  <a:lnTo>
                    <a:pt x="81" y="4"/>
                  </a:lnTo>
                  <a:cubicBezTo>
                    <a:pt x="70" y="15"/>
                    <a:pt x="63" y="25"/>
                    <a:pt x="56" y="36"/>
                  </a:cubicBezTo>
                  <a:lnTo>
                    <a:pt x="53" y="46"/>
                  </a:lnTo>
                  <a:cubicBezTo>
                    <a:pt x="46" y="60"/>
                    <a:pt x="39" y="74"/>
                    <a:pt x="32" y="88"/>
                  </a:cubicBezTo>
                  <a:lnTo>
                    <a:pt x="28" y="95"/>
                  </a:lnTo>
                  <a:cubicBezTo>
                    <a:pt x="25" y="109"/>
                    <a:pt x="21" y="123"/>
                    <a:pt x="14" y="137"/>
                  </a:cubicBezTo>
                  <a:lnTo>
                    <a:pt x="14" y="148"/>
                  </a:lnTo>
                  <a:cubicBezTo>
                    <a:pt x="11" y="165"/>
                    <a:pt x="7" y="183"/>
                    <a:pt x="4" y="200"/>
                  </a:cubicBezTo>
                  <a:lnTo>
                    <a:pt x="4" y="211"/>
                  </a:lnTo>
                  <a:cubicBezTo>
                    <a:pt x="0" y="229"/>
                    <a:pt x="0" y="246"/>
                    <a:pt x="0" y="264"/>
                  </a:cubicBezTo>
                  <a:lnTo>
                    <a:pt x="0" y="278"/>
                  </a:lnTo>
                  <a:lnTo>
                    <a:pt x="0" y="281"/>
                  </a:lnTo>
                  <a:cubicBezTo>
                    <a:pt x="70" y="285"/>
                    <a:pt x="140" y="292"/>
                    <a:pt x="210" y="302"/>
                  </a:cubicBezTo>
                  <a:lnTo>
                    <a:pt x="210" y="299"/>
                  </a:lnTo>
                  <a:cubicBezTo>
                    <a:pt x="207" y="281"/>
                    <a:pt x="203" y="267"/>
                    <a:pt x="200" y="250"/>
                  </a:cubicBezTo>
                  <a:lnTo>
                    <a:pt x="200" y="246"/>
                  </a:lnTo>
                  <a:cubicBezTo>
                    <a:pt x="196" y="232"/>
                    <a:pt x="193" y="218"/>
                    <a:pt x="189" y="204"/>
                  </a:cubicBezTo>
                  <a:lnTo>
                    <a:pt x="189" y="200"/>
                  </a:lnTo>
                  <a:cubicBezTo>
                    <a:pt x="186" y="186"/>
                    <a:pt x="182" y="176"/>
                    <a:pt x="175" y="162"/>
                  </a:cubicBezTo>
                  <a:lnTo>
                    <a:pt x="172" y="155"/>
                  </a:lnTo>
                  <a:cubicBezTo>
                    <a:pt x="168" y="144"/>
                    <a:pt x="165" y="134"/>
                    <a:pt x="158" y="123"/>
                  </a:cubicBezTo>
                  <a:lnTo>
                    <a:pt x="158" y="120"/>
                  </a:lnTo>
                  <a:cubicBezTo>
                    <a:pt x="151" y="109"/>
                    <a:pt x="147" y="102"/>
                    <a:pt x="144" y="95"/>
                  </a:cubicBezTo>
                  <a:lnTo>
                    <a:pt x="144" y="92"/>
                  </a:lnTo>
                  <a:cubicBezTo>
                    <a:pt x="140" y="81"/>
                    <a:pt x="133" y="74"/>
                    <a:pt x="130" y="67"/>
                  </a:cubicBezTo>
                  <a:lnTo>
                    <a:pt x="126" y="60"/>
                  </a:lnTo>
                  <a:lnTo>
                    <a:pt x="112" y="39"/>
                  </a:lnTo>
                  <a:lnTo>
                    <a:pt x="109" y="36"/>
                  </a:lnTo>
                  <a:lnTo>
                    <a:pt x="95" y="18"/>
                  </a:lnTo>
                  <a:lnTo>
                    <a:pt x="8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0" name="Google Shape;2060;p145"/>
            <p:cNvSpPr/>
            <p:nvPr/>
          </p:nvSpPr>
          <p:spPr>
            <a:xfrm>
              <a:off x="2068873" y="1620273"/>
              <a:ext cx="26014" cy="18194"/>
            </a:xfrm>
            <a:custGeom>
              <a:rect b="b" l="l" r="r" t="t"/>
              <a:pathLst>
                <a:path extrusionOk="0" h="1340" w="1916">
                  <a:moveTo>
                    <a:pt x="1092" y="1"/>
                  </a:moveTo>
                  <a:cubicBezTo>
                    <a:pt x="1059" y="1"/>
                    <a:pt x="1025" y="13"/>
                    <a:pt x="998" y="36"/>
                  </a:cubicBezTo>
                  <a:cubicBezTo>
                    <a:pt x="890" y="148"/>
                    <a:pt x="624" y="218"/>
                    <a:pt x="463" y="229"/>
                  </a:cubicBezTo>
                  <a:lnTo>
                    <a:pt x="400" y="229"/>
                  </a:lnTo>
                  <a:lnTo>
                    <a:pt x="389" y="225"/>
                  </a:lnTo>
                  <a:lnTo>
                    <a:pt x="382" y="222"/>
                  </a:lnTo>
                  <a:lnTo>
                    <a:pt x="368" y="218"/>
                  </a:lnTo>
                  <a:lnTo>
                    <a:pt x="358" y="215"/>
                  </a:lnTo>
                  <a:lnTo>
                    <a:pt x="344" y="211"/>
                  </a:lnTo>
                  <a:lnTo>
                    <a:pt x="326" y="204"/>
                  </a:lnTo>
                  <a:lnTo>
                    <a:pt x="309" y="201"/>
                  </a:lnTo>
                  <a:lnTo>
                    <a:pt x="291" y="194"/>
                  </a:lnTo>
                  <a:lnTo>
                    <a:pt x="270" y="183"/>
                  </a:lnTo>
                  <a:lnTo>
                    <a:pt x="253" y="176"/>
                  </a:lnTo>
                  <a:lnTo>
                    <a:pt x="242" y="169"/>
                  </a:lnTo>
                  <a:cubicBezTo>
                    <a:pt x="165" y="215"/>
                    <a:pt x="85" y="253"/>
                    <a:pt x="1" y="285"/>
                  </a:cubicBezTo>
                  <a:lnTo>
                    <a:pt x="1" y="288"/>
                  </a:lnTo>
                  <a:cubicBezTo>
                    <a:pt x="4" y="299"/>
                    <a:pt x="8" y="306"/>
                    <a:pt x="8" y="316"/>
                  </a:cubicBezTo>
                  <a:cubicBezTo>
                    <a:pt x="25" y="376"/>
                    <a:pt x="57" y="432"/>
                    <a:pt x="99" y="474"/>
                  </a:cubicBezTo>
                  <a:cubicBezTo>
                    <a:pt x="113" y="460"/>
                    <a:pt x="134" y="449"/>
                    <a:pt x="155" y="446"/>
                  </a:cubicBezTo>
                  <a:cubicBezTo>
                    <a:pt x="159" y="445"/>
                    <a:pt x="163" y="445"/>
                    <a:pt x="167" y="445"/>
                  </a:cubicBezTo>
                  <a:cubicBezTo>
                    <a:pt x="228" y="445"/>
                    <a:pt x="281" y="495"/>
                    <a:pt x="340" y="554"/>
                  </a:cubicBezTo>
                  <a:cubicBezTo>
                    <a:pt x="375" y="589"/>
                    <a:pt x="410" y="617"/>
                    <a:pt x="449" y="645"/>
                  </a:cubicBezTo>
                  <a:cubicBezTo>
                    <a:pt x="477" y="659"/>
                    <a:pt x="515" y="677"/>
                    <a:pt x="557" y="698"/>
                  </a:cubicBezTo>
                  <a:cubicBezTo>
                    <a:pt x="690" y="757"/>
                    <a:pt x="806" y="810"/>
                    <a:pt x="820" y="897"/>
                  </a:cubicBezTo>
                  <a:cubicBezTo>
                    <a:pt x="834" y="992"/>
                    <a:pt x="862" y="1027"/>
                    <a:pt x="872" y="1034"/>
                  </a:cubicBezTo>
                  <a:cubicBezTo>
                    <a:pt x="876" y="1034"/>
                    <a:pt x="883" y="1034"/>
                    <a:pt x="886" y="1030"/>
                  </a:cubicBezTo>
                  <a:cubicBezTo>
                    <a:pt x="928" y="1009"/>
                    <a:pt x="967" y="981"/>
                    <a:pt x="1002" y="950"/>
                  </a:cubicBezTo>
                  <a:cubicBezTo>
                    <a:pt x="1054" y="906"/>
                    <a:pt x="1096" y="872"/>
                    <a:pt x="1139" y="872"/>
                  </a:cubicBezTo>
                  <a:cubicBezTo>
                    <a:pt x="1150" y="872"/>
                    <a:pt x="1162" y="875"/>
                    <a:pt x="1173" y="880"/>
                  </a:cubicBezTo>
                  <a:cubicBezTo>
                    <a:pt x="1205" y="897"/>
                    <a:pt x="1226" y="932"/>
                    <a:pt x="1222" y="967"/>
                  </a:cubicBezTo>
                  <a:cubicBezTo>
                    <a:pt x="1222" y="1037"/>
                    <a:pt x="1240" y="1125"/>
                    <a:pt x="1275" y="1153"/>
                  </a:cubicBezTo>
                  <a:cubicBezTo>
                    <a:pt x="1280" y="1158"/>
                    <a:pt x="1287" y="1161"/>
                    <a:pt x="1293" y="1161"/>
                  </a:cubicBezTo>
                  <a:cubicBezTo>
                    <a:pt x="1295" y="1161"/>
                    <a:pt x="1298" y="1161"/>
                    <a:pt x="1299" y="1160"/>
                  </a:cubicBezTo>
                  <a:cubicBezTo>
                    <a:pt x="1310" y="1156"/>
                    <a:pt x="1320" y="1156"/>
                    <a:pt x="1331" y="1156"/>
                  </a:cubicBezTo>
                  <a:lnTo>
                    <a:pt x="1345" y="1156"/>
                  </a:lnTo>
                  <a:cubicBezTo>
                    <a:pt x="1352" y="1156"/>
                    <a:pt x="1359" y="1156"/>
                    <a:pt x="1366" y="1160"/>
                  </a:cubicBezTo>
                  <a:lnTo>
                    <a:pt x="1376" y="1163"/>
                  </a:lnTo>
                  <a:cubicBezTo>
                    <a:pt x="1383" y="1163"/>
                    <a:pt x="1387" y="1167"/>
                    <a:pt x="1394" y="1170"/>
                  </a:cubicBezTo>
                  <a:lnTo>
                    <a:pt x="1405" y="1174"/>
                  </a:lnTo>
                  <a:cubicBezTo>
                    <a:pt x="1408" y="1177"/>
                    <a:pt x="1415" y="1181"/>
                    <a:pt x="1422" y="1184"/>
                  </a:cubicBezTo>
                  <a:lnTo>
                    <a:pt x="1429" y="1191"/>
                  </a:lnTo>
                  <a:lnTo>
                    <a:pt x="1443" y="1202"/>
                  </a:lnTo>
                  <a:lnTo>
                    <a:pt x="1450" y="1209"/>
                  </a:lnTo>
                  <a:lnTo>
                    <a:pt x="1464" y="1223"/>
                  </a:lnTo>
                  <a:lnTo>
                    <a:pt x="1471" y="1230"/>
                  </a:lnTo>
                  <a:lnTo>
                    <a:pt x="1485" y="1247"/>
                  </a:lnTo>
                  <a:lnTo>
                    <a:pt x="1489" y="1254"/>
                  </a:lnTo>
                  <a:lnTo>
                    <a:pt x="1506" y="1272"/>
                  </a:lnTo>
                  <a:cubicBezTo>
                    <a:pt x="1534" y="1313"/>
                    <a:pt x="1557" y="1340"/>
                    <a:pt x="1574" y="1340"/>
                  </a:cubicBezTo>
                  <a:cubicBezTo>
                    <a:pt x="1576" y="1340"/>
                    <a:pt x="1578" y="1339"/>
                    <a:pt x="1580" y="1339"/>
                  </a:cubicBezTo>
                  <a:cubicBezTo>
                    <a:pt x="1590" y="1339"/>
                    <a:pt x="1601" y="1335"/>
                    <a:pt x="1611" y="1335"/>
                  </a:cubicBezTo>
                  <a:lnTo>
                    <a:pt x="1611" y="1293"/>
                  </a:lnTo>
                  <a:cubicBezTo>
                    <a:pt x="1611" y="1290"/>
                    <a:pt x="1611" y="1290"/>
                    <a:pt x="1611" y="1286"/>
                  </a:cubicBezTo>
                  <a:cubicBezTo>
                    <a:pt x="1611" y="1268"/>
                    <a:pt x="1615" y="1254"/>
                    <a:pt x="1618" y="1240"/>
                  </a:cubicBezTo>
                  <a:cubicBezTo>
                    <a:pt x="1618" y="1233"/>
                    <a:pt x="1618" y="1230"/>
                    <a:pt x="1618" y="1223"/>
                  </a:cubicBezTo>
                  <a:cubicBezTo>
                    <a:pt x="1622" y="1219"/>
                    <a:pt x="1622" y="1205"/>
                    <a:pt x="1625" y="1195"/>
                  </a:cubicBezTo>
                  <a:cubicBezTo>
                    <a:pt x="1625" y="1184"/>
                    <a:pt x="1625" y="1184"/>
                    <a:pt x="1629" y="1177"/>
                  </a:cubicBezTo>
                  <a:cubicBezTo>
                    <a:pt x="1629" y="1174"/>
                    <a:pt x="1632" y="1163"/>
                    <a:pt x="1632" y="1153"/>
                  </a:cubicBezTo>
                  <a:lnTo>
                    <a:pt x="1636" y="1139"/>
                  </a:lnTo>
                  <a:cubicBezTo>
                    <a:pt x="1636" y="1132"/>
                    <a:pt x="1643" y="1121"/>
                    <a:pt x="1643" y="1114"/>
                  </a:cubicBezTo>
                  <a:lnTo>
                    <a:pt x="1650" y="1100"/>
                  </a:lnTo>
                  <a:cubicBezTo>
                    <a:pt x="1653" y="1093"/>
                    <a:pt x="1653" y="1086"/>
                    <a:pt x="1657" y="1079"/>
                  </a:cubicBezTo>
                  <a:lnTo>
                    <a:pt x="1664" y="1069"/>
                  </a:lnTo>
                  <a:cubicBezTo>
                    <a:pt x="1667" y="1062"/>
                    <a:pt x="1671" y="1055"/>
                    <a:pt x="1671" y="1048"/>
                  </a:cubicBezTo>
                  <a:lnTo>
                    <a:pt x="1678" y="1037"/>
                  </a:lnTo>
                  <a:cubicBezTo>
                    <a:pt x="1681" y="1030"/>
                    <a:pt x="1685" y="1023"/>
                    <a:pt x="1688" y="1016"/>
                  </a:cubicBezTo>
                  <a:lnTo>
                    <a:pt x="1692" y="1009"/>
                  </a:lnTo>
                  <a:cubicBezTo>
                    <a:pt x="1699" y="999"/>
                    <a:pt x="1706" y="992"/>
                    <a:pt x="1713" y="985"/>
                  </a:cubicBezTo>
                  <a:lnTo>
                    <a:pt x="1713" y="981"/>
                  </a:lnTo>
                  <a:cubicBezTo>
                    <a:pt x="1720" y="974"/>
                    <a:pt x="1723" y="967"/>
                    <a:pt x="1730" y="960"/>
                  </a:cubicBezTo>
                  <a:lnTo>
                    <a:pt x="1737" y="953"/>
                  </a:lnTo>
                  <a:lnTo>
                    <a:pt x="1748" y="939"/>
                  </a:lnTo>
                  <a:lnTo>
                    <a:pt x="1755" y="932"/>
                  </a:lnTo>
                  <a:lnTo>
                    <a:pt x="1769" y="922"/>
                  </a:lnTo>
                  <a:lnTo>
                    <a:pt x="1776" y="915"/>
                  </a:lnTo>
                  <a:lnTo>
                    <a:pt x="1790" y="904"/>
                  </a:lnTo>
                  <a:lnTo>
                    <a:pt x="1797" y="901"/>
                  </a:lnTo>
                  <a:lnTo>
                    <a:pt x="1811" y="890"/>
                  </a:lnTo>
                  <a:lnTo>
                    <a:pt x="1818" y="887"/>
                  </a:lnTo>
                  <a:lnTo>
                    <a:pt x="1821" y="883"/>
                  </a:lnTo>
                  <a:cubicBezTo>
                    <a:pt x="1825" y="880"/>
                    <a:pt x="1828" y="876"/>
                    <a:pt x="1832" y="873"/>
                  </a:cubicBezTo>
                  <a:lnTo>
                    <a:pt x="1839" y="859"/>
                  </a:lnTo>
                  <a:lnTo>
                    <a:pt x="1849" y="848"/>
                  </a:lnTo>
                  <a:lnTo>
                    <a:pt x="1860" y="834"/>
                  </a:lnTo>
                  <a:lnTo>
                    <a:pt x="1867" y="827"/>
                  </a:lnTo>
                  <a:cubicBezTo>
                    <a:pt x="1888" y="810"/>
                    <a:pt x="1905" y="785"/>
                    <a:pt x="1916" y="761"/>
                  </a:cubicBezTo>
                  <a:cubicBezTo>
                    <a:pt x="1902" y="722"/>
                    <a:pt x="1881" y="684"/>
                    <a:pt x="1856" y="652"/>
                  </a:cubicBezTo>
                  <a:lnTo>
                    <a:pt x="1839" y="624"/>
                  </a:lnTo>
                  <a:lnTo>
                    <a:pt x="1835" y="617"/>
                  </a:lnTo>
                  <a:lnTo>
                    <a:pt x="1821" y="596"/>
                  </a:lnTo>
                  <a:lnTo>
                    <a:pt x="1818" y="586"/>
                  </a:lnTo>
                  <a:lnTo>
                    <a:pt x="1807" y="568"/>
                  </a:lnTo>
                  <a:lnTo>
                    <a:pt x="1800" y="558"/>
                  </a:lnTo>
                  <a:lnTo>
                    <a:pt x="1793" y="540"/>
                  </a:lnTo>
                  <a:lnTo>
                    <a:pt x="1786" y="530"/>
                  </a:lnTo>
                  <a:lnTo>
                    <a:pt x="1779" y="516"/>
                  </a:lnTo>
                  <a:lnTo>
                    <a:pt x="1776" y="502"/>
                  </a:lnTo>
                  <a:cubicBezTo>
                    <a:pt x="1776" y="498"/>
                    <a:pt x="1772" y="491"/>
                    <a:pt x="1772" y="488"/>
                  </a:cubicBezTo>
                  <a:cubicBezTo>
                    <a:pt x="1772" y="481"/>
                    <a:pt x="1772" y="477"/>
                    <a:pt x="1769" y="474"/>
                  </a:cubicBezTo>
                  <a:cubicBezTo>
                    <a:pt x="1769" y="470"/>
                    <a:pt x="1769" y="463"/>
                    <a:pt x="1769" y="460"/>
                  </a:cubicBezTo>
                  <a:lnTo>
                    <a:pt x="1769" y="449"/>
                  </a:lnTo>
                  <a:lnTo>
                    <a:pt x="1769" y="446"/>
                  </a:lnTo>
                  <a:lnTo>
                    <a:pt x="1769" y="442"/>
                  </a:lnTo>
                  <a:cubicBezTo>
                    <a:pt x="1751" y="428"/>
                    <a:pt x="1737" y="418"/>
                    <a:pt x="1723" y="404"/>
                  </a:cubicBezTo>
                  <a:lnTo>
                    <a:pt x="1713" y="397"/>
                  </a:lnTo>
                  <a:cubicBezTo>
                    <a:pt x="1699" y="383"/>
                    <a:pt x="1685" y="372"/>
                    <a:pt x="1674" y="358"/>
                  </a:cubicBezTo>
                  <a:cubicBezTo>
                    <a:pt x="1608" y="295"/>
                    <a:pt x="1534" y="243"/>
                    <a:pt x="1450" y="204"/>
                  </a:cubicBezTo>
                  <a:cubicBezTo>
                    <a:pt x="1387" y="173"/>
                    <a:pt x="1327" y="134"/>
                    <a:pt x="1275" y="85"/>
                  </a:cubicBezTo>
                  <a:cubicBezTo>
                    <a:pt x="1236" y="47"/>
                    <a:pt x="1184" y="19"/>
                    <a:pt x="1124" y="5"/>
                  </a:cubicBezTo>
                  <a:cubicBezTo>
                    <a:pt x="1114" y="2"/>
                    <a:pt x="1103" y="1"/>
                    <a:pt x="109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1" name="Google Shape;2061;p145"/>
            <p:cNvSpPr/>
            <p:nvPr/>
          </p:nvSpPr>
          <p:spPr>
            <a:xfrm>
              <a:off x="2073244" y="1623043"/>
              <a:ext cx="258" cy="54"/>
            </a:xfrm>
            <a:custGeom>
              <a:rect b="b" l="l" r="r" t="t"/>
              <a:pathLst>
                <a:path extrusionOk="0" h="4" w="19">
                  <a:moveTo>
                    <a:pt x="1" y="0"/>
                  </a:moveTo>
                  <a:lnTo>
                    <a:pt x="18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2" name="Google Shape;2062;p145"/>
            <p:cNvSpPr/>
            <p:nvPr/>
          </p:nvSpPr>
          <p:spPr>
            <a:xfrm>
              <a:off x="2091547" y="1625134"/>
              <a:ext cx="543" cy="530"/>
            </a:xfrm>
            <a:custGeom>
              <a:rect b="b" l="l" r="r" t="t"/>
              <a:pathLst>
                <a:path extrusionOk="0" h="39" w="40">
                  <a:moveTo>
                    <a:pt x="1" y="0"/>
                  </a:moveTo>
                  <a:cubicBezTo>
                    <a:pt x="11" y="14"/>
                    <a:pt x="25" y="25"/>
                    <a:pt x="39" y="39"/>
                  </a:cubicBezTo>
                  <a:cubicBezTo>
                    <a:pt x="25" y="25"/>
                    <a:pt x="11" y="1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3" name="Google Shape;2063;p145"/>
            <p:cNvSpPr/>
            <p:nvPr/>
          </p:nvSpPr>
          <p:spPr>
            <a:xfrm>
              <a:off x="2074480" y="162336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4" name="Google Shape;2064;p145"/>
            <p:cNvSpPr/>
            <p:nvPr/>
          </p:nvSpPr>
          <p:spPr>
            <a:xfrm>
              <a:off x="2072769" y="1622853"/>
              <a:ext cx="258" cy="109"/>
            </a:xfrm>
            <a:custGeom>
              <a:rect b="b" l="l" r="r" t="t"/>
              <a:pathLst>
                <a:path extrusionOk="0" h="8" w="19">
                  <a:moveTo>
                    <a:pt x="1" y="0"/>
                  </a:moveTo>
                  <a:lnTo>
                    <a:pt x="18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5" name="Google Shape;2065;p145"/>
            <p:cNvSpPr/>
            <p:nvPr/>
          </p:nvSpPr>
          <p:spPr>
            <a:xfrm>
              <a:off x="2072253" y="1622609"/>
              <a:ext cx="299" cy="109"/>
            </a:xfrm>
            <a:custGeom>
              <a:rect b="b" l="l" r="r" t="t"/>
              <a:pathLst>
                <a:path extrusionOk="0" h="8" w="22">
                  <a:moveTo>
                    <a:pt x="0" y="1"/>
                  </a:moveTo>
                  <a:lnTo>
                    <a:pt x="2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6" name="Google Shape;2066;p145"/>
            <p:cNvSpPr/>
            <p:nvPr/>
          </p:nvSpPr>
          <p:spPr>
            <a:xfrm>
              <a:off x="2074005" y="1623274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1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7" name="Google Shape;2067;p145"/>
            <p:cNvSpPr/>
            <p:nvPr/>
          </p:nvSpPr>
          <p:spPr>
            <a:xfrm>
              <a:off x="2073679" y="1623179"/>
              <a:ext cx="149" cy="68"/>
            </a:xfrm>
            <a:custGeom>
              <a:rect b="b" l="l" r="r" t="t"/>
              <a:pathLst>
                <a:path extrusionOk="0" h="5" w="11">
                  <a:moveTo>
                    <a:pt x="0" y="1"/>
                  </a:moveTo>
                  <a:lnTo>
                    <a:pt x="1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8" name="Google Shape;2068;p145"/>
            <p:cNvSpPr/>
            <p:nvPr/>
          </p:nvSpPr>
          <p:spPr>
            <a:xfrm>
              <a:off x="2074249" y="1623328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0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9" name="Google Shape;2069;p145"/>
            <p:cNvSpPr/>
            <p:nvPr/>
          </p:nvSpPr>
          <p:spPr>
            <a:xfrm>
              <a:off x="2092212" y="1625745"/>
              <a:ext cx="638" cy="543"/>
            </a:xfrm>
            <a:custGeom>
              <a:rect b="b" l="l" r="r" t="t"/>
              <a:pathLst>
                <a:path extrusionOk="0" h="40" w="47">
                  <a:moveTo>
                    <a:pt x="1" y="1"/>
                  </a:moveTo>
                  <a:cubicBezTo>
                    <a:pt x="15" y="15"/>
                    <a:pt x="29" y="25"/>
                    <a:pt x="46" y="39"/>
                  </a:cubicBezTo>
                  <a:cubicBezTo>
                    <a:pt x="29" y="25"/>
                    <a:pt x="15" y="15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0" name="Google Shape;2070;p145"/>
            <p:cNvSpPr/>
            <p:nvPr/>
          </p:nvSpPr>
          <p:spPr>
            <a:xfrm>
              <a:off x="2091031" y="1635724"/>
              <a:ext cx="54" cy="204"/>
            </a:xfrm>
            <a:custGeom>
              <a:rect b="b" l="l" r="r" t="t"/>
              <a:pathLst>
                <a:path extrusionOk="0" h="15" w="4">
                  <a:moveTo>
                    <a:pt x="4" y="1"/>
                  </a:moveTo>
                  <a:lnTo>
                    <a:pt x="0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1" name="Google Shape;2071;p145"/>
            <p:cNvSpPr/>
            <p:nvPr/>
          </p:nvSpPr>
          <p:spPr>
            <a:xfrm>
              <a:off x="2091167" y="1635208"/>
              <a:ext cx="109" cy="204"/>
            </a:xfrm>
            <a:custGeom>
              <a:rect b="b" l="l" r="r" t="t"/>
              <a:pathLst>
                <a:path extrusionOk="0" h="15" w="8">
                  <a:moveTo>
                    <a:pt x="8" y="0"/>
                  </a:moveTo>
                  <a:lnTo>
                    <a:pt x="1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2" name="Google Shape;2072;p145"/>
            <p:cNvSpPr/>
            <p:nvPr/>
          </p:nvSpPr>
          <p:spPr>
            <a:xfrm>
              <a:off x="2091547" y="1634353"/>
              <a:ext cx="109" cy="149"/>
            </a:xfrm>
            <a:custGeom>
              <a:rect b="b" l="l" r="r" t="t"/>
              <a:pathLst>
                <a:path extrusionOk="0" h="11" w="8">
                  <a:moveTo>
                    <a:pt x="8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3" name="Google Shape;2073;p145"/>
            <p:cNvSpPr/>
            <p:nvPr/>
          </p:nvSpPr>
          <p:spPr>
            <a:xfrm>
              <a:off x="2092362" y="1633213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4" name="Google Shape;2074;p145"/>
            <p:cNvSpPr/>
            <p:nvPr/>
          </p:nvSpPr>
          <p:spPr>
            <a:xfrm>
              <a:off x="2092117" y="163359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5" name="Google Shape;2075;p145"/>
            <p:cNvSpPr/>
            <p:nvPr/>
          </p:nvSpPr>
          <p:spPr>
            <a:xfrm>
              <a:off x="2092647" y="1632927"/>
              <a:ext cx="109" cy="109"/>
            </a:xfrm>
            <a:custGeom>
              <a:rect b="b" l="l" r="r" t="t"/>
              <a:pathLst>
                <a:path extrusionOk="0" h="8" w="8">
                  <a:moveTo>
                    <a:pt x="0" y="7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6" name="Google Shape;2076;p145"/>
            <p:cNvSpPr/>
            <p:nvPr/>
          </p:nvSpPr>
          <p:spPr>
            <a:xfrm>
              <a:off x="2091832" y="1633973"/>
              <a:ext cx="68" cy="109"/>
            </a:xfrm>
            <a:custGeom>
              <a:rect b="b" l="l" r="r" t="t"/>
              <a:pathLst>
                <a:path extrusionOk="0" h="8" w="5">
                  <a:moveTo>
                    <a:pt x="4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7" name="Google Shape;2077;p145"/>
            <p:cNvSpPr/>
            <p:nvPr/>
          </p:nvSpPr>
          <p:spPr>
            <a:xfrm>
              <a:off x="2090746" y="1637734"/>
              <a:ext cx="14" cy="95"/>
            </a:xfrm>
            <a:custGeom>
              <a:rect b="b" l="l" r="r" t="t"/>
              <a:pathLst>
                <a:path extrusionOk="0" h="7" w="1">
                  <a:moveTo>
                    <a:pt x="0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8" name="Google Shape;2078;p145"/>
            <p:cNvSpPr/>
            <p:nvPr/>
          </p:nvSpPr>
          <p:spPr>
            <a:xfrm>
              <a:off x="2093448" y="1632262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9" name="Google Shape;2079;p145"/>
            <p:cNvSpPr/>
            <p:nvPr/>
          </p:nvSpPr>
          <p:spPr>
            <a:xfrm>
              <a:off x="2090936" y="1636254"/>
              <a:ext cx="54" cy="244"/>
            </a:xfrm>
            <a:custGeom>
              <a:rect b="b" l="l" r="r" t="t"/>
              <a:pathLst>
                <a:path extrusionOk="0" h="18" w="4">
                  <a:moveTo>
                    <a:pt x="4" y="0"/>
                  </a:moveTo>
                  <a:lnTo>
                    <a:pt x="4" y="0"/>
                  </a:lnTo>
                  <a:cubicBezTo>
                    <a:pt x="0" y="7"/>
                    <a:pt x="0" y="11"/>
                    <a:pt x="0" y="18"/>
                  </a:cubicBezTo>
                  <a:cubicBezTo>
                    <a:pt x="0" y="11"/>
                    <a:pt x="4" y="7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0" name="Google Shape;2080;p145"/>
            <p:cNvSpPr/>
            <p:nvPr/>
          </p:nvSpPr>
          <p:spPr>
            <a:xfrm>
              <a:off x="2090841" y="1636919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0"/>
                  </a:moveTo>
                  <a:cubicBezTo>
                    <a:pt x="0" y="4"/>
                    <a:pt x="0" y="7"/>
                    <a:pt x="0" y="14"/>
                  </a:cubicBezTo>
                  <a:cubicBezTo>
                    <a:pt x="0" y="7"/>
                    <a:pt x="0" y="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1" name="Google Shape;2081;p145"/>
            <p:cNvSpPr/>
            <p:nvPr/>
          </p:nvSpPr>
          <p:spPr>
            <a:xfrm>
              <a:off x="2091357" y="1634774"/>
              <a:ext cx="109" cy="163"/>
            </a:xfrm>
            <a:custGeom>
              <a:rect b="b" l="l" r="r" t="t"/>
              <a:pathLst>
                <a:path extrusionOk="0" h="12" w="8">
                  <a:moveTo>
                    <a:pt x="8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2" name="Google Shape;2082;p145"/>
            <p:cNvSpPr/>
            <p:nvPr/>
          </p:nvSpPr>
          <p:spPr>
            <a:xfrm>
              <a:off x="2093163" y="1632452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3" name="Google Shape;2083;p145"/>
            <p:cNvSpPr/>
            <p:nvPr/>
          </p:nvSpPr>
          <p:spPr>
            <a:xfrm>
              <a:off x="2092878" y="1632683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4" name="Google Shape;2084;p145"/>
            <p:cNvSpPr/>
            <p:nvPr/>
          </p:nvSpPr>
          <p:spPr>
            <a:xfrm>
              <a:off x="2199162" y="1650755"/>
              <a:ext cx="65131" cy="41439"/>
            </a:xfrm>
            <a:custGeom>
              <a:rect b="b" l="l" r="r" t="t"/>
              <a:pathLst>
                <a:path extrusionOk="0" h="3052" w="4797">
                  <a:moveTo>
                    <a:pt x="3319" y="0"/>
                  </a:moveTo>
                  <a:cubicBezTo>
                    <a:pt x="3260" y="18"/>
                    <a:pt x="3200" y="42"/>
                    <a:pt x="3148" y="77"/>
                  </a:cubicBezTo>
                  <a:cubicBezTo>
                    <a:pt x="3144" y="77"/>
                    <a:pt x="3144" y="81"/>
                    <a:pt x="3141" y="81"/>
                  </a:cubicBezTo>
                  <a:cubicBezTo>
                    <a:pt x="3134" y="95"/>
                    <a:pt x="3123" y="109"/>
                    <a:pt x="3109" y="119"/>
                  </a:cubicBezTo>
                  <a:cubicBezTo>
                    <a:pt x="3050" y="179"/>
                    <a:pt x="2980" y="224"/>
                    <a:pt x="2899" y="249"/>
                  </a:cubicBezTo>
                  <a:cubicBezTo>
                    <a:pt x="2882" y="256"/>
                    <a:pt x="2864" y="259"/>
                    <a:pt x="2847" y="263"/>
                  </a:cubicBezTo>
                  <a:cubicBezTo>
                    <a:pt x="2826" y="270"/>
                    <a:pt x="2801" y="273"/>
                    <a:pt x="2777" y="273"/>
                  </a:cubicBezTo>
                  <a:cubicBezTo>
                    <a:pt x="2749" y="273"/>
                    <a:pt x="2721" y="270"/>
                    <a:pt x="2689" y="266"/>
                  </a:cubicBezTo>
                  <a:cubicBezTo>
                    <a:pt x="2663" y="262"/>
                    <a:pt x="2641" y="259"/>
                    <a:pt x="2622" y="259"/>
                  </a:cubicBezTo>
                  <a:cubicBezTo>
                    <a:pt x="2593" y="259"/>
                    <a:pt x="2572" y="266"/>
                    <a:pt x="2553" y="287"/>
                  </a:cubicBezTo>
                  <a:cubicBezTo>
                    <a:pt x="2489" y="350"/>
                    <a:pt x="2403" y="393"/>
                    <a:pt x="2327" y="393"/>
                  </a:cubicBezTo>
                  <a:cubicBezTo>
                    <a:pt x="2285" y="393"/>
                    <a:pt x="2246" y="380"/>
                    <a:pt x="2217" y="350"/>
                  </a:cubicBezTo>
                  <a:cubicBezTo>
                    <a:pt x="2185" y="322"/>
                    <a:pt x="2048" y="273"/>
                    <a:pt x="1940" y="273"/>
                  </a:cubicBezTo>
                  <a:cubicBezTo>
                    <a:pt x="1828" y="263"/>
                    <a:pt x="1719" y="245"/>
                    <a:pt x="1611" y="217"/>
                  </a:cubicBezTo>
                  <a:cubicBezTo>
                    <a:pt x="1537" y="200"/>
                    <a:pt x="1464" y="186"/>
                    <a:pt x="1390" y="175"/>
                  </a:cubicBezTo>
                  <a:lnTo>
                    <a:pt x="1327" y="175"/>
                  </a:lnTo>
                  <a:lnTo>
                    <a:pt x="1296" y="179"/>
                  </a:lnTo>
                  <a:lnTo>
                    <a:pt x="1285" y="179"/>
                  </a:lnTo>
                  <a:lnTo>
                    <a:pt x="1254" y="182"/>
                  </a:lnTo>
                  <a:lnTo>
                    <a:pt x="1250" y="182"/>
                  </a:lnTo>
                  <a:cubicBezTo>
                    <a:pt x="1243" y="200"/>
                    <a:pt x="1236" y="217"/>
                    <a:pt x="1226" y="235"/>
                  </a:cubicBezTo>
                  <a:lnTo>
                    <a:pt x="1219" y="242"/>
                  </a:lnTo>
                  <a:lnTo>
                    <a:pt x="1212" y="252"/>
                  </a:lnTo>
                  <a:cubicBezTo>
                    <a:pt x="1208" y="259"/>
                    <a:pt x="1201" y="266"/>
                    <a:pt x="1198" y="270"/>
                  </a:cubicBezTo>
                  <a:lnTo>
                    <a:pt x="1191" y="277"/>
                  </a:lnTo>
                  <a:cubicBezTo>
                    <a:pt x="1184" y="284"/>
                    <a:pt x="1173" y="291"/>
                    <a:pt x="1166" y="294"/>
                  </a:cubicBezTo>
                  <a:lnTo>
                    <a:pt x="1142" y="315"/>
                  </a:lnTo>
                  <a:lnTo>
                    <a:pt x="1093" y="347"/>
                  </a:lnTo>
                  <a:cubicBezTo>
                    <a:pt x="1047" y="375"/>
                    <a:pt x="998" y="406"/>
                    <a:pt x="949" y="438"/>
                  </a:cubicBezTo>
                  <a:lnTo>
                    <a:pt x="914" y="455"/>
                  </a:lnTo>
                  <a:cubicBezTo>
                    <a:pt x="869" y="487"/>
                    <a:pt x="827" y="511"/>
                    <a:pt x="802" y="529"/>
                  </a:cubicBezTo>
                  <a:cubicBezTo>
                    <a:pt x="743" y="616"/>
                    <a:pt x="690" y="707"/>
                    <a:pt x="648" y="798"/>
                  </a:cubicBezTo>
                  <a:cubicBezTo>
                    <a:pt x="540" y="1005"/>
                    <a:pt x="417" y="1240"/>
                    <a:pt x="312" y="1345"/>
                  </a:cubicBezTo>
                  <a:cubicBezTo>
                    <a:pt x="235" y="1418"/>
                    <a:pt x="151" y="1481"/>
                    <a:pt x="56" y="1530"/>
                  </a:cubicBezTo>
                  <a:cubicBezTo>
                    <a:pt x="32" y="1544"/>
                    <a:pt x="11" y="1555"/>
                    <a:pt x="0" y="1565"/>
                  </a:cubicBezTo>
                  <a:lnTo>
                    <a:pt x="7" y="1576"/>
                  </a:lnTo>
                  <a:lnTo>
                    <a:pt x="11" y="1583"/>
                  </a:lnTo>
                  <a:lnTo>
                    <a:pt x="21" y="1597"/>
                  </a:lnTo>
                  <a:lnTo>
                    <a:pt x="25" y="1604"/>
                  </a:lnTo>
                  <a:lnTo>
                    <a:pt x="39" y="1618"/>
                  </a:lnTo>
                  <a:lnTo>
                    <a:pt x="42" y="1625"/>
                  </a:lnTo>
                  <a:lnTo>
                    <a:pt x="60" y="1642"/>
                  </a:lnTo>
                  <a:cubicBezTo>
                    <a:pt x="123" y="1716"/>
                    <a:pt x="186" y="1793"/>
                    <a:pt x="186" y="1866"/>
                  </a:cubicBezTo>
                  <a:cubicBezTo>
                    <a:pt x="186" y="1954"/>
                    <a:pt x="225" y="1996"/>
                    <a:pt x="302" y="1996"/>
                  </a:cubicBezTo>
                  <a:cubicBezTo>
                    <a:pt x="337" y="1996"/>
                    <a:pt x="368" y="2010"/>
                    <a:pt x="389" y="2034"/>
                  </a:cubicBezTo>
                  <a:cubicBezTo>
                    <a:pt x="438" y="2087"/>
                    <a:pt x="428" y="2174"/>
                    <a:pt x="417" y="2255"/>
                  </a:cubicBezTo>
                  <a:cubicBezTo>
                    <a:pt x="414" y="2286"/>
                    <a:pt x="410" y="2314"/>
                    <a:pt x="410" y="2342"/>
                  </a:cubicBezTo>
                  <a:cubicBezTo>
                    <a:pt x="435" y="2346"/>
                    <a:pt x="470" y="2353"/>
                    <a:pt x="505" y="2356"/>
                  </a:cubicBezTo>
                  <a:cubicBezTo>
                    <a:pt x="813" y="2402"/>
                    <a:pt x="1044" y="2444"/>
                    <a:pt x="1044" y="2584"/>
                  </a:cubicBezTo>
                  <a:cubicBezTo>
                    <a:pt x="1047" y="2619"/>
                    <a:pt x="1054" y="2650"/>
                    <a:pt x="1065" y="2682"/>
                  </a:cubicBezTo>
                  <a:cubicBezTo>
                    <a:pt x="1075" y="2713"/>
                    <a:pt x="1082" y="2745"/>
                    <a:pt x="1086" y="2776"/>
                  </a:cubicBezTo>
                  <a:lnTo>
                    <a:pt x="1093" y="2780"/>
                  </a:lnTo>
                  <a:lnTo>
                    <a:pt x="1103" y="2787"/>
                  </a:lnTo>
                  <a:lnTo>
                    <a:pt x="1124" y="2797"/>
                  </a:lnTo>
                  <a:lnTo>
                    <a:pt x="1131" y="2804"/>
                  </a:lnTo>
                  <a:cubicBezTo>
                    <a:pt x="1142" y="2808"/>
                    <a:pt x="1152" y="2815"/>
                    <a:pt x="1159" y="2822"/>
                  </a:cubicBezTo>
                  <a:lnTo>
                    <a:pt x="1163" y="2822"/>
                  </a:lnTo>
                  <a:cubicBezTo>
                    <a:pt x="1170" y="2829"/>
                    <a:pt x="1180" y="2836"/>
                    <a:pt x="1187" y="2843"/>
                  </a:cubicBezTo>
                  <a:lnTo>
                    <a:pt x="1198" y="2850"/>
                  </a:lnTo>
                  <a:lnTo>
                    <a:pt x="1215" y="2864"/>
                  </a:lnTo>
                  <a:lnTo>
                    <a:pt x="1222" y="2871"/>
                  </a:lnTo>
                  <a:lnTo>
                    <a:pt x="1240" y="2888"/>
                  </a:lnTo>
                  <a:lnTo>
                    <a:pt x="1247" y="2895"/>
                  </a:lnTo>
                  <a:lnTo>
                    <a:pt x="1268" y="2916"/>
                  </a:lnTo>
                  <a:cubicBezTo>
                    <a:pt x="1285" y="2934"/>
                    <a:pt x="1303" y="2951"/>
                    <a:pt x="1320" y="2965"/>
                  </a:cubicBezTo>
                  <a:cubicBezTo>
                    <a:pt x="1326" y="2965"/>
                    <a:pt x="1332" y="2965"/>
                    <a:pt x="1339" y="2965"/>
                  </a:cubicBezTo>
                  <a:cubicBezTo>
                    <a:pt x="1387" y="2965"/>
                    <a:pt x="1466" y="2976"/>
                    <a:pt x="1607" y="2997"/>
                  </a:cubicBezTo>
                  <a:cubicBezTo>
                    <a:pt x="1702" y="3018"/>
                    <a:pt x="1796" y="3028"/>
                    <a:pt x="1891" y="3032"/>
                  </a:cubicBezTo>
                  <a:lnTo>
                    <a:pt x="1915" y="3028"/>
                  </a:lnTo>
                  <a:lnTo>
                    <a:pt x="2038" y="3028"/>
                  </a:lnTo>
                  <a:cubicBezTo>
                    <a:pt x="2139" y="3028"/>
                    <a:pt x="2266" y="3035"/>
                    <a:pt x="2364" y="3042"/>
                  </a:cubicBezTo>
                  <a:lnTo>
                    <a:pt x="2402" y="3042"/>
                  </a:lnTo>
                  <a:lnTo>
                    <a:pt x="2437" y="3046"/>
                  </a:lnTo>
                  <a:lnTo>
                    <a:pt x="2441" y="3046"/>
                  </a:lnTo>
                  <a:lnTo>
                    <a:pt x="2465" y="3049"/>
                  </a:lnTo>
                  <a:lnTo>
                    <a:pt x="2493" y="3049"/>
                  </a:lnTo>
                  <a:cubicBezTo>
                    <a:pt x="2503" y="3051"/>
                    <a:pt x="2514" y="3052"/>
                    <a:pt x="2525" y="3052"/>
                  </a:cubicBezTo>
                  <a:cubicBezTo>
                    <a:pt x="2621" y="3052"/>
                    <a:pt x="2734" y="2997"/>
                    <a:pt x="2826" y="2909"/>
                  </a:cubicBezTo>
                  <a:cubicBezTo>
                    <a:pt x="2935" y="2797"/>
                    <a:pt x="3227" y="2771"/>
                    <a:pt x="3404" y="2771"/>
                  </a:cubicBezTo>
                  <a:cubicBezTo>
                    <a:pt x="3458" y="2771"/>
                    <a:pt x="3502" y="2773"/>
                    <a:pt x="3526" y="2776"/>
                  </a:cubicBezTo>
                  <a:lnTo>
                    <a:pt x="3529" y="2776"/>
                  </a:lnTo>
                  <a:cubicBezTo>
                    <a:pt x="3729" y="2801"/>
                    <a:pt x="3925" y="2832"/>
                    <a:pt x="3998" y="2920"/>
                  </a:cubicBezTo>
                  <a:cubicBezTo>
                    <a:pt x="4002" y="2923"/>
                    <a:pt x="4005" y="2930"/>
                    <a:pt x="4012" y="2937"/>
                  </a:cubicBezTo>
                  <a:cubicBezTo>
                    <a:pt x="4012" y="2941"/>
                    <a:pt x="4016" y="2941"/>
                    <a:pt x="4019" y="2944"/>
                  </a:cubicBezTo>
                  <a:lnTo>
                    <a:pt x="4023" y="2948"/>
                  </a:lnTo>
                  <a:lnTo>
                    <a:pt x="4033" y="2951"/>
                  </a:lnTo>
                  <a:lnTo>
                    <a:pt x="4040" y="2958"/>
                  </a:lnTo>
                  <a:lnTo>
                    <a:pt x="4054" y="2965"/>
                  </a:lnTo>
                  <a:lnTo>
                    <a:pt x="4065" y="2969"/>
                  </a:lnTo>
                  <a:lnTo>
                    <a:pt x="4086" y="2979"/>
                  </a:lnTo>
                  <a:lnTo>
                    <a:pt x="4096" y="2983"/>
                  </a:lnTo>
                  <a:lnTo>
                    <a:pt x="4124" y="2997"/>
                  </a:lnTo>
                  <a:lnTo>
                    <a:pt x="4135" y="3000"/>
                  </a:lnTo>
                  <a:lnTo>
                    <a:pt x="4180" y="3021"/>
                  </a:lnTo>
                  <a:lnTo>
                    <a:pt x="4187" y="3021"/>
                  </a:lnTo>
                  <a:lnTo>
                    <a:pt x="4229" y="3039"/>
                  </a:lnTo>
                  <a:cubicBezTo>
                    <a:pt x="4229" y="3018"/>
                    <a:pt x="4229" y="2993"/>
                    <a:pt x="4226" y="2972"/>
                  </a:cubicBezTo>
                  <a:cubicBezTo>
                    <a:pt x="4219" y="2927"/>
                    <a:pt x="4219" y="2885"/>
                    <a:pt x="4222" y="2839"/>
                  </a:cubicBezTo>
                  <a:cubicBezTo>
                    <a:pt x="4229" y="2647"/>
                    <a:pt x="4342" y="2353"/>
                    <a:pt x="4555" y="2332"/>
                  </a:cubicBezTo>
                  <a:lnTo>
                    <a:pt x="4576" y="2332"/>
                  </a:lnTo>
                  <a:cubicBezTo>
                    <a:pt x="4737" y="2318"/>
                    <a:pt x="4797" y="2314"/>
                    <a:pt x="4779" y="2108"/>
                  </a:cubicBezTo>
                  <a:lnTo>
                    <a:pt x="4769" y="2101"/>
                  </a:lnTo>
                  <a:lnTo>
                    <a:pt x="4758" y="2090"/>
                  </a:lnTo>
                  <a:lnTo>
                    <a:pt x="4741" y="2076"/>
                  </a:lnTo>
                  <a:lnTo>
                    <a:pt x="4730" y="2066"/>
                  </a:lnTo>
                  <a:lnTo>
                    <a:pt x="4716" y="2055"/>
                  </a:lnTo>
                  <a:lnTo>
                    <a:pt x="4706" y="2048"/>
                  </a:lnTo>
                  <a:lnTo>
                    <a:pt x="4695" y="2038"/>
                  </a:lnTo>
                  <a:lnTo>
                    <a:pt x="4688" y="2034"/>
                  </a:lnTo>
                  <a:lnTo>
                    <a:pt x="4678" y="2027"/>
                  </a:lnTo>
                  <a:lnTo>
                    <a:pt x="4671" y="2024"/>
                  </a:lnTo>
                  <a:lnTo>
                    <a:pt x="4664" y="2017"/>
                  </a:lnTo>
                  <a:lnTo>
                    <a:pt x="4660" y="2013"/>
                  </a:lnTo>
                  <a:lnTo>
                    <a:pt x="4653" y="2010"/>
                  </a:lnTo>
                  <a:lnTo>
                    <a:pt x="4646" y="2006"/>
                  </a:lnTo>
                  <a:cubicBezTo>
                    <a:pt x="4601" y="2024"/>
                    <a:pt x="4559" y="2045"/>
                    <a:pt x="4520" y="2066"/>
                  </a:cubicBezTo>
                  <a:cubicBezTo>
                    <a:pt x="4438" y="2112"/>
                    <a:pt x="4387" y="2136"/>
                    <a:pt x="4346" y="2136"/>
                  </a:cubicBezTo>
                  <a:cubicBezTo>
                    <a:pt x="4343" y="2136"/>
                    <a:pt x="4341" y="2136"/>
                    <a:pt x="4338" y="2136"/>
                  </a:cubicBezTo>
                  <a:lnTo>
                    <a:pt x="4335" y="2136"/>
                  </a:lnTo>
                  <a:cubicBezTo>
                    <a:pt x="4321" y="2136"/>
                    <a:pt x="4307" y="2132"/>
                    <a:pt x="4289" y="2129"/>
                  </a:cubicBezTo>
                  <a:cubicBezTo>
                    <a:pt x="4226" y="2118"/>
                    <a:pt x="4170" y="2097"/>
                    <a:pt x="4117" y="2062"/>
                  </a:cubicBezTo>
                  <a:lnTo>
                    <a:pt x="4110" y="2059"/>
                  </a:lnTo>
                  <a:cubicBezTo>
                    <a:pt x="4100" y="2052"/>
                    <a:pt x="4093" y="2045"/>
                    <a:pt x="4086" y="2034"/>
                  </a:cubicBezTo>
                  <a:cubicBezTo>
                    <a:pt x="4075" y="2027"/>
                    <a:pt x="4072" y="2017"/>
                    <a:pt x="4065" y="2006"/>
                  </a:cubicBezTo>
                  <a:cubicBezTo>
                    <a:pt x="4061" y="1999"/>
                    <a:pt x="4061" y="1989"/>
                    <a:pt x="4061" y="1982"/>
                  </a:cubicBezTo>
                  <a:lnTo>
                    <a:pt x="4061" y="1975"/>
                  </a:lnTo>
                  <a:cubicBezTo>
                    <a:pt x="4058" y="1968"/>
                    <a:pt x="4058" y="1961"/>
                    <a:pt x="4061" y="1957"/>
                  </a:cubicBezTo>
                  <a:lnTo>
                    <a:pt x="4061" y="1950"/>
                  </a:lnTo>
                  <a:cubicBezTo>
                    <a:pt x="4061" y="1947"/>
                    <a:pt x="4061" y="1940"/>
                    <a:pt x="4065" y="1933"/>
                  </a:cubicBezTo>
                  <a:cubicBezTo>
                    <a:pt x="4054" y="1919"/>
                    <a:pt x="4047" y="1901"/>
                    <a:pt x="4040" y="1887"/>
                  </a:cubicBezTo>
                  <a:cubicBezTo>
                    <a:pt x="4037" y="1884"/>
                    <a:pt x="4033" y="1880"/>
                    <a:pt x="4033" y="1873"/>
                  </a:cubicBezTo>
                  <a:cubicBezTo>
                    <a:pt x="4026" y="1863"/>
                    <a:pt x="4019" y="1852"/>
                    <a:pt x="4012" y="1838"/>
                  </a:cubicBezTo>
                  <a:cubicBezTo>
                    <a:pt x="4005" y="1824"/>
                    <a:pt x="4009" y="1824"/>
                    <a:pt x="4005" y="1817"/>
                  </a:cubicBezTo>
                  <a:cubicBezTo>
                    <a:pt x="4002" y="1814"/>
                    <a:pt x="3995" y="1796"/>
                    <a:pt x="3991" y="1786"/>
                  </a:cubicBezTo>
                  <a:cubicBezTo>
                    <a:pt x="3988" y="1772"/>
                    <a:pt x="3984" y="1772"/>
                    <a:pt x="3984" y="1761"/>
                  </a:cubicBezTo>
                  <a:cubicBezTo>
                    <a:pt x="3981" y="1754"/>
                    <a:pt x="3977" y="1740"/>
                    <a:pt x="3974" y="1730"/>
                  </a:cubicBezTo>
                  <a:cubicBezTo>
                    <a:pt x="3970" y="1716"/>
                    <a:pt x="3970" y="1712"/>
                    <a:pt x="3967" y="1705"/>
                  </a:cubicBezTo>
                  <a:cubicBezTo>
                    <a:pt x="3963" y="1698"/>
                    <a:pt x="3960" y="1684"/>
                    <a:pt x="3960" y="1670"/>
                  </a:cubicBezTo>
                  <a:cubicBezTo>
                    <a:pt x="3956" y="1660"/>
                    <a:pt x="3956" y="1656"/>
                    <a:pt x="3953" y="1649"/>
                  </a:cubicBezTo>
                  <a:cubicBezTo>
                    <a:pt x="3953" y="1642"/>
                    <a:pt x="3949" y="1625"/>
                    <a:pt x="3949" y="1614"/>
                  </a:cubicBezTo>
                  <a:cubicBezTo>
                    <a:pt x="3946" y="1600"/>
                    <a:pt x="3949" y="1600"/>
                    <a:pt x="3946" y="1597"/>
                  </a:cubicBezTo>
                  <a:cubicBezTo>
                    <a:pt x="3946" y="1579"/>
                    <a:pt x="3942" y="1562"/>
                    <a:pt x="3942" y="1544"/>
                  </a:cubicBezTo>
                  <a:cubicBezTo>
                    <a:pt x="3939" y="1467"/>
                    <a:pt x="3942" y="1327"/>
                    <a:pt x="4012" y="1257"/>
                  </a:cubicBezTo>
                  <a:cubicBezTo>
                    <a:pt x="4068" y="1201"/>
                    <a:pt x="3883" y="837"/>
                    <a:pt x="3662" y="581"/>
                  </a:cubicBezTo>
                  <a:lnTo>
                    <a:pt x="3648" y="564"/>
                  </a:lnTo>
                  <a:lnTo>
                    <a:pt x="3645" y="560"/>
                  </a:lnTo>
                  <a:lnTo>
                    <a:pt x="3638" y="546"/>
                  </a:lnTo>
                  <a:lnTo>
                    <a:pt x="3631" y="539"/>
                  </a:lnTo>
                  <a:lnTo>
                    <a:pt x="3620" y="525"/>
                  </a:lnTo>
                  <a:lnTo>
                    <a:pt x="3613" y="515"/>
                  </a:lnTo>
                  <a:lnTo>
                    <a:pt x="3606" y="501"/>
                  </a:lnTo>
                  <a:lnTo>
                    <a:pt x="3596" y="487"/>
                  </a:lnTo>
                  <a:lnTo>
                    <a:pt x="3589" y="476"/>
                  </a:lnTo>
                  <a:lnTo>
                    <a:pt x="3578" y="459"/>
                  </a:lnTo>
                  <a:lnTo>
                    <a:pt x="3568" y="445"/>
                  </a:lnTo>
                  <a:lnTo>
                    <a:pt x="3557" y="427"/>
                  </a:lnTo>
                  <a:lnTo>
                    <a:pt x="3547" y="413"/>
                  </a:lnTo>
                  <a:lnTo>
                    <a:pt x="3536" y="392"/>
                  </a:lnTo>
                  <a:lnTo>
                    <a:pt x="3526" y="375"/>
                  </a:lnTo>
                  <a:lnTo>
                    <a:pt x="3515" y="354"/>
                  </a:lnTo>
                  <a:lnTo>
                    <a:pt x="3505" y="336"/>
                  </a:lnTo>
                  <a:lnTo>
                    <a:pt x="3491" y="315"/>
                  </a:lnTo>
                  <a:lnTo>
                    <a:pt x="3480" y="294"/>
                  </a:lnTo>
                  <a:lnTo>
                    <a:pt x="3466" y="270"/>
                  </a:lnTo>
                  <a:lnTo>
                    <a:pt x="3452" y="249"/>
                  </a:lnTo>
                  <a:lnTo>
                    <a:pt x="3438" y="224"/>
                  </a:lnTo>
                  <a:lnTo>
                    <a:pt x="3428" y="200"/>
                  </a:lnTo>
                  <a:lnTo>
                    <a:pt x="3414" y="175"/>
                  </a:lnTo>
                  <a:lnTo>
                    <a:pt x="3396" y="144"/>
                  </a:lnTo>
                  <a:lnTo>
                    <a:pt x="3386" y="123"/>
                  </a:lnTo>
                  <a:lnTo>
                    <a:pt x="3365" y="84"/>
                  </a:lnTo>
                  <a:lnTo>
                    <a:pt x="3354" y="67"/>
                  </a:lnTo>
                  <a:lnTo>
                    <a:pt x="3330" y="21"/>
                  </a:lnTo>
                  <a:lnTo>
                    <a:pt x="3323" y="11"/>
                  </a:lnTo>
                  <a:lnTo>
                    <a:pt x="3319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5" name="Google Shape;2085;p145"/>
            <p:cNvSpPr/>
            <p:nvPr/>
          </p:nvSpPr>
          <p:spPr>
            <a:xfrm>
              <a:off x="2215795" y="1653321"/>
              <a:ext cx="353" cy="720"/>
            </a:xfrm>
            <a:custGeom>
              <a:rect b="b" l="l" r="r" t="t"/>
              <a:pathLst>
                <a:path extrusionOk="0" h="53" w="26">
                  <a:moveTo>
                    <a:pt x="1" y="53"/>
                  </a:moveTo>
                  <a:cubicBezTo>
                    <a:pt x="11" y="35"/>
                    <a:pt x="18" y="18"/>
                    <a:pt x="25" y="0"/>
                  </a:cubicBezTo>
                  <a:lnTo>
                    <a:pt x="25" y="0"/>
                  </a:lnTo>
                  <a:cubicBezTo>
                    <a:pt x="18" y="18"/>
                    <a:pt x="11" y="35"/>
                    <a:pt x="1" y="5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6" name="Google Shape;2086;p145"/>
            <p:cNvSpPr/>
            <p:nvPr/>
          </p:nvSpPr>
          <p:spPr>
            <a:xfrm>
              <a:off x="2214654" y="1654841"/>
              <a:ext cx="353" cy="244"/>
            </a:xfrm>
            <a:custGeom>
              <a:rect b="b" l="l" r="r" t="t"/>
              <a:pathLst>
                <a:path extrusionOk="0" h="18" w="26">
                  <a:moveTo>
                    <a:pt x="1" y="18"/>
                  </a:move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7" name="Google Shape;2087;p145"/>
            <p:cNvSpPr/>
            <p:nvPr/>
          </p:nvSpPr>
          <p:spPr>
            <a:xfrm>
              <a:off x="2199108" y="1671623"/>
              <a:ext cx="774" cy="489"/>
            </a:xfrm>
            <a:custGeom>
              <a:rect b="b" l="l" r="r" t="t"/>
              <a:pathLst>
                <a:path extrusionOk="0" h="36" w="57">
                  <a:moveTo>
                    <a:pt x="57" y="0"/>
                  </a:moveTo>
                  <a:cubicBezTo>
                    <a:pt x="36" y="14"/>
                    <a:pt x="15" y="25"/>
                    <a:pt x="1" y="35"/>
                  </a:cubicBezTo>
                  <a:cubicBezTo>
                    <a:pt x="15" y="25"/>
                    <a:pt x="39" y="14"/>
                    <a:pt x="5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8" name="Google Shape;2088;p145"/>
            <p:cNvSpPr/>
            <p:nvPr/>
          </p:nvSpPr>
          <p:spPr>
            <a:xfrm>
              <a:off x="2215319" y="1654502"/>
              <a:ext cx="109" cy="68"/>
            </a:xfrm>
            <a:custGeom>
              <a:rect b="b" l="l" r="r" t="t"/>
              <a:pathLst>
                <a:path extrusionOk="0" h="5" w="8">
                  <a:moveTo>
                    <a:pt x="8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9" name="Google Shape;2089;p145"/>
            <p:cNvSpPr/>
            <p:nvPr/>
          </p:nvSpPr>
          <p:spPr>
            <a:xfrm>
              <a:off x="2213948" y="1655127"/>
              <a:ext cx="679" cy="434"/>
            </a:xfrm>
            <a:custGeom>
              <a:rect b="b" l="l" r="r" t="t"/>
              <a:pathLst>
                <a:path extrusionOk="0" h="32" w="50">
                  <a:moveTo>
                    <a:pt x="49" y="0"/>
                  </a:moveTo>
                  <a:lnTo>
                    <a:pt x="0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0" name="Google Shape;2090;p145"/>
            <p:cNvSpPr/>
            <p:nvPr/>
          </p:nvSpPr>
          <p:spPr>
            <a:xfrm>
              <a:off x="2215659" y="1654122"/>
              <a:ext cx="109" cy="163"/>
            </a:xfrm>
            <a:custGeom>
              <a:rect b="b" l="l" r="r" t="t"/>
              <a:pathLst>
                <a:path extrusionOk="0" h="12" w="8">
                  <a:moveTo>
                    <a:pt x="7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1" name="Google Shape;2091;p145"/>
            <p:cNvSpPr/>
            <p:nvPr/>
          </p:nvSpPr>
          <p:spPr>
            <a:xfrm>
              <a:off x="2245977" y="1649234"/>
              <a:ext cx="20746" cy="26205"/>
            </a:xfrm>
            <a:custGeom>
              <a:rect b="b" l="l" r="r" t="t"/>
              <a:pathLst>
                <a:path extrusionOk="0" h="1930" w="1528">
                  <a:moveTo>
                    <a:pt x="316" y="0"/>
                  </a:moveTo>
                  <a:cubicBezTo>
                    <a:pt x="315" y="0"/>
                    <a:pt x="313" y="0"/>
                    <a:pt x="312" y="0"/>
                  </a:cubicBezTo>
                  <a:cubicBezTo>
                    <a:pt x="207" y="18"/>
                    <a:pt x="102" y="42"/>
                    <a:pt x="1" y="77"/>
                  </a:cubicBezTo>
                  <a:lnTo>
                    <a:pt x="11" y="98"/>
                  </a:lnTo>
                  <a:lnTo>
                    <a:pt x="25" y="126"/>
                  </a:lnTo>
                  <a:lnTo>
                    <a:pt x="43" y="158"/>
                  </a:lnTo>
                  <a:lnTo>
                    <a:pt x="57" y="179"/>
                  </a:lnTo>
                  <a:lnTo>
                    <a:pt x="81" y="228"/>
                  </a:lnTo>
                  <a:lnTo>
                    <a:pt x="95" y="252"/>
                  </a:lnTo>
                  <a:lnTo>
                    <a:pt x="109" y="273"/>
                  </a:lnTo>
                  <a:lnTo>
                    <a:pt x="120" y="298"/>
                  </a:lnTo>
                  <a:lnTo>
                    <a:pt x="134" y="319"/>
                  </a:lnTo>
                  <a:lnTo>
                    <a:pt x="144" y="340"/>
                  </a:lnTo>
                  <a:lnTo>
                    <a:pt x="158" y="361"/>
                  </a:lnTo>
                  <a:lnTo>
                    <a:pt x="169" y="382"/>
                  </a:lnTo>
                  <a:lnTo>
                    <a:pt x="179" y="399"/>
                  </a:lnTo>
                  <a:lnTo>
                    <a:pt x="190" y="417"/>
                  </a:lnTo>
                  <a:lnTo>
                    <a:pt x="200" y="434"/>
                  </a:lnTo>
                  <a:lnTo>
                    <a:pt x="211" y="452"/>
                  </a:lnTo>
                  <a:lnTo>
                    <a:pt x="218" y="469"/>
                  </a:lnTo>
                  <a:lnTo>
                    <a:pt x="228" y="483"/>
                  </a:lnTo>
                  <a:lnTo>
                    <a:pt x="239" y="497"/>
                  </a:lnTo>
                  <a:lnTo>
                    <a:pt x="246" y="511"/>
                  </a:lnTo>
                  <a:lnTo>
                    <a:pt x="256" y="525"/>
                  </a:lnTo>
                  <a:lnTo>
                    <a:pt x="263" y="539"/>
                  </a:lnTo>
                  <a:lnTo>
                    <a:pt x="270" y="550"/>
                  </a:lnTo>
                  <a:lnTo>
                    <a:pt x="277" y="560"/>
                  </a:lnTo>
                  <a:lnTo>
                    <a:pt x="284" y="574"/>
                  </a:lnTo>
                  <a:lnTo>
                    <a:pt x="291" y="581"/>
                  </a:lnTo>
                  <a:lnTo>
                    <a:pt x="298" y="592"/>
                  </a:lnTo>
                  <a:lnTo>
                    <a:pt x="302" y="599"/>
                  </a:lnTo>
                  <a:lnTo>
                    <a:pt x="312" y="609"/>
                  </a:lnTo>
                  <a:cubicBezTo>
                    <a:pt x="319" y="616"/>
                    <a:pt x="859" y="1261"/>
                    <a:pt x="655" y="1467"/>
                  </a:cubicBezTo>
                  <a:cubicBezTo>
                    <a:pt x="638" y="1485"/>
                    <a:pt x="617" y="1555"/>
                    <a:pt x="624" y="1653"/>
                  </a:cubicBezTo>
                  <a:cubicBezTo>
                    <a:pt x="624" y="1670"/>
                    <a:pt x="627" y="1684"/>
                    <a:pt x="627" y="1702"/>
                  </a:cubicBezTo>
                  <a:lnTo>
                    <a:pt x="627" y="1716"/>
                  </a:lnTo>
                  <a:cubicBezTo>
                    <a:pt x="631" y="1726"/>
                    <a:pt x="631" y="1737"/>
                    <a:pt x="634" y="1751"/>
                  </a:cubicBezTo>
                  <a:lnTo>
                    <a:pt x="634" y="1765"/>
                  </a:lnTo>
                  <a:cubicBezTo>
                    <a:pt x="638" y="1779"/>
                    <a:pt x="641" y="1793"/>
                    <a:pt x="645" y="1807"/>
                  </a:cubicBezTo>
                  <a:cubicBezTo>
                    <a:pt x="652" y="1821"/>
                    <a:pt x="655" y="1835"/>
                    <a:pt x="659" y="1852"/>
                  </a:cubicBezTo>
                  <a:lnTo>
                    <a:pt x="666" y="1863"/>
                  </a:lnTo>
                  <a:cubicBezTo>
                    <a:pt x="669" y="1870"/>
                    <a:pt x="673" y="1880"/>
                    <a:pt x="676" y="1891"/>
                  </a:cubicBezTo>
                  <a:lnTo>
                    <a:pt x="680" y="1901"/>
                  </a:lnTo>
                  <a:cubicBezTo>
                    <a:pt x="687" y="1912"/>
                    <a:pt x="690" y="1922"/>
                    <a:pt x="697" y="1929"/>
                  </a:cubicBezTo>
                  <a:cubicBezTo>
                    <a:pt x="911" y="1656"/>
                    <a:pt x="946" y="1572"/>
                    <a:pt x="950" y="1551"/>
                  </a:cubicBezTo>
                  <a:cubicBezTo>
                    <a:pt x="943" y="1471"/>
                    <a:pt x="964" y="1390"/>
                    <a:pt x="1002" y="1320"/>
                  </a:cubicBezTo>
                  <a:cubicBezTo>
                    <a:pt x="1016" y="1303"/>
                    <a:pt x="1030" y="1289"/>
                    <a:pt x="1048" y="1275"/>
                  </a:cubicBezTo>
                  <a:cubicBezTo>
                    <a:pt x="1085" y="1249"/>
                    <a:pt x="1128" y="1236"/>
                    <a:pt x="1172" y="1236"/>
                  </a:cubicBezTo>
                  <a:cubicBezTo>
                    <a:pt x="1195" y="1236"/>
                    <a:pt x="1218" y="1239"/>
                    <a:pt x="1240" y="1247"/>
                  </a:cubicBezTo>
                  <a:cubicBezTo>
                    <a:pt x="1300" y="1261"/>
                    <a:pt x="1356" y="1278"/>
                    <a:pt x="1405" y="1292"/>
                  </a:cubicBezTo>
                  <a:cubicBezTo>
                    <a:pt x="1443" y="1306"/>
                    <a:pt x="1492" y="1320"/>
                    <a:pt x="1527" y="1327"/>
                  </a:cubicBezTo>
                  <a:cubicBezTo>
                    <a:pt x="1513" y="1247"/>
                    <a:pt x="1471" y="1113"/>
                    <a:pt x="1422" y="1064"/>
                  </a:cubicBezTo>
                  <a:cubicBezTo>
                    <a:pt x="1335" y="977"/>
                    <a:pt x="1135" y="711"/>
                    <a:pt x="1065" y="487"/>
                  </a:cubicBezTo>
                  <a:cubicBezTo>
                    <a:pt x="1020" y="354"/>
                    <a:pt x="897" y="256"/>
                    <a:pt x="757" y="245"/>
                  </a:cubicBezTo>
                  <a:lnTo>
                    <a:pt x="739" y="245"/>
                  </a:lnTo>
                  <a:cubicBezTo>
                    <a:pt x="662" y="245"/>
                    <a:pt x="585" y="182"/>
                    <a:pt x="501" y="116"/>
                  </a:cubicBezTo>
                  <a:cubicBezTo>
                    <a:pt x="440" y="65"/>
                    <a:pt x="359" y="0"/>
                    <a:pt x="31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2" name="Google Shape;2092;p145"/>
            <p:cNvSpPr/>
            <p:nvPr/>
          </p:nvSpPr>
          <p:spPr>
            <a:xfrm>
              <a:off x="2249548" y="1656498"/>
              <a:ext cx="149" cy="204"/>
            </a:xfrm>
            <a:custGeom>
              <a:rect b="b" l="l" r="r" t="t"/>
              <a:pathLst>
                <a:path extrusionOk="0" h="15" w="11">
                  <a:moveTo>
                    <a:pt x="11" y="1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3" name="Google Shape;2093;p145"/>
            <p:cNvSpPr/>
            <p:nvPr/>
          </p:nvSpPr>
          <p:spPr>
            <a:xfrm>
              <a:off x="2249304" y="1656172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1" y="1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4" name="Google Shape;2094;p145"/>
            <p:cNvSpPr/>
            <p:nvPr/>
          </p:nvSpPr>
          <p:spPr>
            <a:xfrm>
              <a:off x="2254776" y="1673714"/>
              <a:ext cx="204" cy="584"/>
            </a:xfrm>
            <a:custGeom>
              <a:rect b="b" l="l" r="r" t="t"/>
              <a:pathLst>
                <a:path extrusionOk="0" h="43" w="15">
                  <a:moveTo>
                    <a:pt x="0" y="0"/>
                  </a:moveTo>
                  <a:cubicBezTo>
                    <a:pt x="4" y="18"/>
                    <a:pt x="11" y="32"/>
                    <a:pt x="14" y="42"/>
                  </a:cubicBezTo>
                  <a:cubicBezTo>
                    <a:pt x="11" y="28"/>
                    <a:pt x="7" y="18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5" name="Google Shape;2095;p145"/>
            <p:cNvSpPr/>
            <p:nvPr/>
          </p:nvSpPr>
          <p:spPr>
            <a:xfrm>
              <a:off x="2254626" y="1673144"/>
              <a:ext cx="163" cy="625"/>
            </a:xfrm>
            <a:custGeom>
              <a:rect b="b" l="l" r="r" t="t"/>
              <a:pathLst>
                <a:path extrusionOk="0" h="46" w="12">
                  <a:moveTo>
                    <a:pt x="1" y="0"/>
                  </a:moveTo>
                  <a:lnTo>
                    <a:pt x="1" y="0"/>
                  </a:lnTo>
                  <a:cubicBezTo>
                    <a:pt x="4" y="14"/>
                    <a:pt x="8" y="32"/>
                    <a:pt x="11" y="46"/>
                  </a:cubicBezTo>
                  <a:cubicBezTo>
                    <a:pt x="8" y="28"/>
                    <a:pt x="4" y="1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6" name="Google Shape;2096;p145"/>
            <p:cNvSpPr/>
            <p:nvPr/>
          </p:nvSpPr>
          <p:spPr>
            <a:xfrm>
              <a:off x="2255251" y="1674950"/>
              <a:ext cx="244" cy="434"/>
            </a:xfrm>
            <a:custGeom>
              <a:rect b="b" l="l" r="r" t="t"/>
              <a:pathLst>
                <a:path extrusionOk="0" h="32" w="18">
                  <a:moveTo>
                    <a:pt x="1" y="0"/>
                  </a:moveTo>
                  <a:lnTo>
                    <a:pt x="1" y="0"/>
                  </a:lnTo>
                  <a:cubicBezTo>
                    <a:pt x="7" y="14"/>
                    <a:pt x="11" y="25"/>
                    <a:pt x="18" y="32"/>
                  </a:cubicBezTo>
                  <a:cubicBezTo>
                    <a:pt x="11" y="21"/>
                    <a:pt x="7" y="1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7" name="Google Shape;2097;p145"/>
            <p:cNvSpPr/>
            <p:nvPr/>
          </p:nvSpPr>
          <p:spPr>
            <a:xfrm>
              <a:off x="2254531" y="1672479"/>
              <a:ext cx="109" cy="489"/>
            </a:xfrm>
            <a:custGeom>
              <a:rect b="b" l="l" r="r" t="t"/>
              <a:pathLst>
                <a:path extrusionOk="0" h="36" w="8">
                  <a:moveTo>
                    <a:pt x="1" y="0"/>
                  </a:moveTo>
                  <a:cubicBezTo>
                    <a:pt x="1" y="11"/>
                    <a:pt x="4" y="25"/>
                    <a:pt x="8" y="35"/>
                  </a:cubicBezTo>
                  <a:cubicBezTo>
                    <a:pt x="4" y="25"/>
                    <a:pt x="4" y="11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8" name="Google Shape;2098;p145"/>
            <p:cNvSpPr/>
            <p:nvPr/>
          </p:nvSpPr>
          <p:spPr>
            <a:xfrm>
              <a:off x="2250119" y="1657313"/>
              <a:ext cx="149" cy="204"/>
            </a:xfrm>
            <a:custGeom>
              <a:rect b="b" l="l" r="r" t="t"/>
              <a:pathLst>
                <a:path extrusionOk="0" h="15" w="11">
                  <a:moveTo>
                    <a:pt x="11" y="1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9" name="Google Shape;2099;p145"/>
            <p:cNvSpPr/>
            <p:nvPr/>
          </p:nvSpPr>
          <p:spPr>
            <a:xfrm>
              <a:off x="2249928" y="1657068"/>
              <a:ext cx="109" cy="163"/>
            </a:xfrm>
            <a:custGeom>
              <a:rect b="b" l="l" r="r" t="t"/>
              <a:pathLst>
                <a:path extrusionOk="0" h="12" w="8">
                  <a:moveTo>
                    <a:pt x="7" y="1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0" name="Google Shape;2100;p145"/>
            <p:cNvSpPr/>
            <p:nvPr/>
          </p:nvSpPr>
          <p:spPr>
            <a:xfrm>
              <a:off x="2254436" y="1671623"/>
              <a:ext cx="109" cy="679"/>
            </a:xfrm>
            <a:custGeom>
              <a:rect b="b" l="l" r="r" t="t"/>
              <a:pathLst>
                <a:path extrusionOk="0" h="50" w="8">
                  <a:moveTo>
                    <a:pt x="1" y="0"/>
                  </a:moveTo>
                  <a:cubicBezTo>
                    <a:pt x="4" y="18"/>
                    <a:pt x="4" y="35"/>
                    <a:pt x="8" y="49"/>
                  </a:cubicBezTo>
                  <a:cubicBezTo>
                    <a:pt x="8" y="35"/>
                    <a:pt x="4" y="18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1" name="Google Shape;2101;p145"/>
            <p:cNvSpPr/>
            <p:nvPr/>
          </p:nvSpPr>
          <p:spPr>
            <a:xfrm>
              <a:off x="2249738" y="1656837"/>
              <a:ext cx="149" cy="149"/>
            </a:xfrm>
            <a:custGeom>
              <a:rect b="b" l="l" r="r" t="t"/>
              <a:pathLst>
                <a:path extrusionOk="0" h="11" w="11">
                  <a:moveTo>
                    <a:pt x="11" y="11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2" name="Google Shape;2102;p145"/>
            <p:cNvSpPr/>
            <p:nvPr/>
          </p:nvSpPr>
          <p:spPr>
            <a:xfrm>
              <a:off x="2255006" y="1674420"/>
              <a:ext cx="204" cy="394"/>
            </a:xfrm>
            <a:custGeom>
              <a:rect b="b" l="l" r="r" t="t"/>
              <a:pathLst>
                <a:path extrusionOk="0" h="29" w="15">
                  <a:moveTo>
                    <a:pt x="15" y="29"/>
                  </a:moveTo>
                  <a:cubicBezTo>
                    <a:pt x="11" y="22"/>
                    <a:pt x="4" y="11"/>
                    <a:pt x="1" y="1"/>
                  </a:cubicBezTo>
                  <a:cubicBezTo>
                    <a:pt x="4" y="11"/>
                    <a:pt x="11" y="22"/>
                    <a:pt x="15" y="2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3" name="Google Shape;2103;p145"/>
            <p:cNvSpPr/>
            <p:nvPr/>
          </p:nvSpPr>
          <p:spPr>
            <a:xfrm>
              <a:off x="2247933" y="1653796"/>
              <a:ext cx="149" cy="299"/>
            </a:xfrm>
            <a:custGeom>
              <a:rect b="b" l="l" r="r" t="t"/>
              <a:pathLst>
                <a:path extrusionOk="0" h="22" w="11">
                  <a:moveTo>
                    <a:pt x="11" y="21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4" name="Google Shape;2104;p145"/>
            <p:cNvSpPr/>
            <p:nvPr/>
          </p:nvSpPr>
          <p:spPr>
            <a:xfrm>
              <a:off x="2255482" y="1675425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5" name="Google Shape;2105;p145"/>
            <p:cNvSpPr/>
            <p:nvPr/>
          </p:nvSpPr>
          <p:spPr>
            <a:xfrm>
              <a:off x="2248258" y="1654366"/>
              <a:ext cx="163" cy="244"/>
            </a:xfrm>
            <a:custGeom>
              <a:rect b="b" l="l" r="r" t="t"/>
              <a:pathLst>
                <a:path extrusionOk="0" h="18" w="12">
                  <a:moveTo>
                    <a:pt x="11" y="18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6" name="Google Shape;2106;p145"/>
            <p:cNvSpPr/>
            <p:nvPr/>
          </p:nvSpPr>
          <p:spPr>
            <a:xfrm>
              <a:off x="2245977" y="1650225"/>
              <a:ext cx="163" cy="353"/>
            </a:xfrm>
            <a:custGeom>
              <a:rect b="b" l="l" r="r" t="t"/>
              <a:pathLst>
                <a:path extrusionOk="0" h="26" w="12">
                  <a:moveTo>
                    <a:pt x="1" y="1"/>
                  </a:moveTo>
                  <a:lnTo>
                    <a:pt x="11" y="25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7" name="Google Shape;2107;p145"/>
            <p:cNvSpPr/>
            <p:nvPr/>
          </p:nvSpPr>
          <p:spPr>
            <a:xfrm>
              <a:off x="2247593" y="1653226"/>
              <a:ext cx="204" cy="339"/>
            </a:xfrm>
            <a:custGeom>
              <a:rect b="b" l="l" r="r" t="t"/>
              <a:pathLst>
                <a:path extrusionOk="0" h="25" w="15">
                  <a:moveTo>
                    <a:pt x="15" y="25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8" name="Google Shape;2108;p145"/>
            <p:cNvSpPr/>
            <p:nvPr/>
          </p:nvSpPr>
          <p:spPr>
            <a:xfrm>
              <a:off x="2247267" y="1652601"/>
              <a:ext cx="149" cy="353"/>
            </a:xfrm>
            <a:custGeom>
              <a:rect b="b" l="l" r="r" t="t"/>
              <a:pathLst>
                <a:path extrusionOk="0" h="26" w="11">
                  <a:moveTo>
                    <a:pt x="11" y="2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9" name="Google Shape;2109;p145"/>
            <p:cNvSpPr/>
            <p:nvPr/>
          </p:nvSpPr>
          <p:spPr>
            <a:xfrm>
              <a:off x="2246697" y="1651610"/>
              <a:ext cx="394" cy="679"/>
            </a:xfrm>
            <a:custGeom>
              <a:rect b="b" l="l" r="r" t="t"/>
              <a:pathLst>
                <a:path extrusionOk="0" h="50" w="29">
                  <a:moveTo>
                    <a:pt x="28" y="49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0" name="Google Shape;2110;p145"/>
            <p:cNvSpPr/>
            <p:nvPr/>
          </p:nvSpPr>
          <p:spPr>
            <a:xfrm>
              <a:off x="2246317" y="1650890"/>
              <a:ext cx="244" cy="448"/>
            </a:xfrm>
            <a:custGeom>
              <a:rect b="b" l="l" r="r" t="t"/>
              <a:pathLst>
                <a:path extrusionOk="0" h="33" w="18">
                  <a:moveTo>
                    <a:pt x="18" y="32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1" name="Google Shape;2111;p145"/>
            <p:cNvSpPr/>
            <p:nvPr/>
          </p:nvSpPr>
          <p:spPr>
            <a:xfrm>
              <a:off x="2249073" y="1655792"/>
              <a:ext cx="149" cy="204"/>
            </a:xfrm>
            <a:custGeom>
              <a:rect b="b" l="l" r="r" t="t"/>
              <a:pathLst>
                <a:path extrusionOk="0" h="15" w="11">
                  <a:moveTo>
                    <a:pt x="11" y="1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2" name="Google Shape;2112;p145"/>
            <p:cNvSpPr/>
            <p:nvPr/>
          </p:nvSpPr>
          <p:spPr>
            <a:xfrm>
              <a:off x="2248829" y="1655357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1" y="1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3" name="Google Shape;2113;p145"/>
            <p:cNvSpPr/>
            <p:nvPr/>
          </p:nvSpPr>
          <p:spPr>
            <a:xfrm>
              <a:off x="2248544" y="1654882"/>
              <a:ext cx="163" cy="258"/>
            </a:xfrm>
            <a:custGeom>
              <a:rect b="b" l="l" r="r" t="t"/>
              <a:pathLst>
                <a:path extrusionOk="0" h="19" w="12">
                  <a:moveTo>
                    <a:pt x="11" y="18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4" name="Google Shape;2114;p145"/>
            <p:cNvSpPr/>
            <p:nvPr/>
          </p:nvSpPr>
          <p:spPr>
            <a:xfrm>
              <a:off x="2212047" y="1690224"/>
              <a:ext cx="44073" cy="23516"/>
            </a:xfrm>
            <a:custGeom>
              <a:rect b="b" l="l" r="r" t="t"/>
              <a:pathLst>
                <a:path extrusionOk="0" h="1732" w="3246">
                  <a:moveTo>
                    <a:pt x="2473" y="1"/>
                  </a:moveTo>
                  <a:cubicBezTo>
                    <a:pt x="2300" y="1"/>
                    <a:pt x="2049" y="32"/>
                    <a:pt x="1978" y="100"/>
                  </a:cubicBezTo>
                  <a:cubicBezTo>
                    <a:pt x="1864" y="215"/>
                    <a:pt x="1722" y="283"/>
                    <a:pt x="1590" y="283"/>
                  </a:cubicBezTo>
                  <a:cubicBezTo>
                    <a:pt x="1572" y="283"/>
                    <a:pt x="1554" y="281"/>
                    <a:pt x="1537" y="279"/>
                  </a:cubicBezTo>
                  <a:cubicBezTo>
                    <a:pt x="1441" y="269"/>
                    <a:pt x="1234" y="259"/>
                    <a:pt x="1097" y="259"/>
                  </a:cubicBezTo>
                  <a:cubicBezTo>
                    <a:pt x="1041" y="259"/>
                    <a:pt x="996" y="261"/>
                    <a:pt x="977" y="265"/>
                  </a:cubicBezTo>
                  <a:cubicBezTo>
                    <a:pt x="968" y="266"/>
                    <a:pt x="957" y="267"/>
                    <a:pt x="945" y="267"/>
                  </a:cubicBezTo>
                  <a:cubicBezTo>
                    <a:pt x="886" y="267"/>
                    <a:pt x="790" y="253"/>
                    <a:pt x="648" y="230"/>
                  </a:cubicBezTo>
                  <a:cubicBezTo>
                    <a:pt x="564" y="212"/>
                    <a:pt x="480" y="202"/>
                    <a:pt x="396" y="198"/>
                  </a:cubicBezTo>
                  <a:cubicBezTo>
                    <a:pt x="388" y="200"/>
                    <a:pt x="381" y="201"/>
                    <a:pt x="374" y="201"/>
                  </a:cubicBezTo>
                  <a:cubicBezTo>
                    <a:pt x="324" y="201"/>
                    <a:pt x="280" y="160"/>
                    <a:pt x="231" y="111"/>
                  </a:cubicBezTo>
                  <a:lnTo>
                    <a:pt x="207" y="86"/>
                  </a:lnTo>
                  <a:lnTo>
                    <a:pt x="200" y="79"/>
                  </a:lnTo>
                  <a:cubicBezTo>
                    <a:pt x="189" y="69"/>
                    <a:pt x="179" y="62"/>
                    <a:pt x="168" y="51"/>
                  </a:cubicBezTo>
                  <a:lnTo>
                    <a:pt x="165" y="48"/>
                  </a:lnTo>
                  <a:cubicBezTo>
                    <a:pt x="158" y="41"/>
                    <a:pt x="147" y="34"/>
                    <a:pt x="137" y="27"/>
                  </a:cubicBezTo>
                  <a:lnTo>
                    <a:pt x="130" y="23"/>
                  </a:lnTo>
                  <a:cubicBezTo>
                    <a:pt x="123" y="16"/>
                    <a:pt x="112" y="9"/>
                    <a:pt x="102" y="6"/>
                  </a:cubicBezTo>
                  <a:lnTo>
                    <a:pt x="98" y="6"/>
                  </a:lnTo>
                  <a:cubicBezTo>
                    <a:pt x="91" y="9"/>
                    <a:pt x="88" y="13"/>
                    <a:pt x="81" y="20"/>
                  </a:cubicBezTo>
                  <a:cubicBezTo>
                    <a:pt x="77" y="23"/>
                    <a:pt x="70" y="27"/>
                    <a:pt x="63" y="30"/>
                  </a:cubicBezTo>
                  <a:cubicBezTo>
                    <a:pt x="28" y="58"/>
                    <a:pt x="7" y="97"/>
                    <a:pt x="4" y="142"/>
                  </a:cubicBezTo>
                  <a:cubicBezTo>
                    <a:pt x="0" y="202"/>
                    <a:pt x="25" y="261"/>
                    <a:pt x="70" y="304"/>
                  </a:cubicBezTo>
                  <a:cubicBezTo>
                    <a:pt x="140" y="370"/>
                    <a:pt x="333" y="594"/>
                    <a:pt x="291" y="710"/>
                  </a:cubicBezTo>
                  <a:cubicBezTo>
                    <a:pt x="274" y="746"/>
                    <a:pt x="243" y="769"/>
                    <a:pt x="204" y="769"/>
                  </a:cubicBezTo>
                  <a:cubicBezTo>
                    <a:pt x="202" y="769"/>
                    <a:pt x="199" y="769"/>
                    <a:pt x="196" y="769"/>
                  </a:cubicBezTo>
                  <a:cubicBezTo>
                    <a:pt x="165" y="773"/>
                    <a:pt x="137" y="790"/>
                    <a:pt x="119" y="815"/>
                  </a:cubicBezTo>
                  <a:cubicBezTo>
                    <a:pt x="95" y="839"/>
                    <a:pt x="77" y="874"/>
                    <a:pt x="77" y="909"/>
                  </a:cubicBezTo>
                  <a:cubicBezTo>
                    <a:pt x="81" y="958"/>
                    <a:pt x="77" y="1004"/>
                    <a:pt x="70" y="1049"/>
                  </a:cubicBezTo>
                  <a:cubicBezTo>
                    <a:pt x="70" y="1063"/>
                    <a:pt x="67" y="1081"/>
                    <a:pt x="67" y="1095"/>
                  </a:cubicBezTo>
                  <a:cubicBezTo>
                    <a:pt x="63" y="1109"/>
                    <a:pt x="63" y="1126"/>
                    <a:pt x="67" y="1140"/>
                  </a:cubicBezTo>
                  <a:lnTo>
                    <a:pt x="67" y="1147"/>
                  </a:lnTo>
                  <a:lnTo>
                    <a:pt x="67" y="1151"/>
                  </a:lnTo>
                  <a:lnTo>
                    <a:pt x="74" y="1154"/>
                  </a:lnTo>
                  <a:cubicBezTo>
                    <a:pt x="329" y="1406"/>
                    <a:pt x="371" y="1483"/>
                    <a:pt x="378" y="1529"/>
                  </a:cubicBezTo>
                  <a:cubicBezTo>
                    <a:pt x="378" y="1539"/>
                    <a:pt x="403" y="1557"/>
                    <a:pt x="417" y="1567"/>
                  </a:cubicBezTo>
                  <a:cubicBezTo>
                    <a:pt x="427" y="1578"/>
                    <a:pt x="434" y="1585"/>
                    <a:pt x="441" y="1592"/>
                  </a:cubicBezTo>
                  <a:cubicBezTo>
                    <a:pt x="452" y="1602"/>
                    <a:pt x="459" y="1613"/>
                    <a:pt x="466" y="1623"/>
                  </a:cubicBezTo>
                  <a:lnTo>
                    <a:pt x="557" y="1616"/>
                  </a:lnTo>
                  <a:lnTo>
                    <a:pt x="571" y="1616"/>
                  </a:lnTo>
                  <a:lnTo>
                    <a:pt x="662" y="1613"/>
                  </a:lnTo>
                  <a:lnTo>
                    <a:pt x="676" y="1613"/>
                  </a:lnTo>
                  <a:lnTo>
                    <a:pt x="767" y="1609"/>
                  </a:lnTo>
                  <a:lnTo>
                    <a:pt x="774" y="1609"/>
                  </a:lnTo>
                  <a:cubicBezTo>
                    <a:pt x="801" y="1609"/>
                    <a:pt x="829" y="1609"/>
                    <a:pt x="855" y="1609"/>
                  </a:cubicBezTo>
                  <a:cubicBezTo>
                    <a:pt x="1003" y="1609"/>
                    <a:pt x="1127" y="1618"/>
                    <a:pt x="1183" y="1644"/>
                  </a:cubicBezTo>
                  <a:lnTo>
                    <a:pt x="1201" y="1651"/>
                  </a:lnTo>
                  <a:cubicBezTo>
                    <a:pt x="1313" y="1683"/>
                    <a:pt x="1429" y="1704"/>
                    <a:pt x="1544" y="1714"/>
                  </a:cubicBezTo>
                  <a:lnTo>
                    <a:pt x="1565" y="1718"/>
                  </a:lnTo>
                  <a:lnTo>
                    <a:pt x="1576" y="1718"/>
                  </a:lnTo>
                  <a:cubicBezTo>
                    <a:pt x="1628" y="1725"/>
                    <a:pt x="1674" y="1728"/>
                    <a:pt x="1712" y="1732"/>
                  </a:cubicBezTo>
                  <a:lnTo>
                    <a:pt x="1737" y="1732"/>
                  </a:lnTo>
                  <a:cubicBezTo>
                    <a:pt x="1782" y="1732"/>
                    <a:pt x="1831" y="1721"/>
                    <a:pt x="1873" y="1700"/>
                  </a:cubicBezTo>
                  <a:cubicBezTo>
                    <a:pt x="1877" y="1700"/>
                    <a:pt x="1880" y="1697"/>
                    <a:pt x="1884" y="1690"/>
                  </a:cubicBezTo>
                  <a:cubicBezTo>
                    <a:pt x="1873" y="1662"/>
                    <a:pt x="1873" y="1627"/>
                    <a:pt x="1891" y="1599"/>
                  </a:cubicBezTo>
                  <a:cubicBezTo>
                    <a:pt x="1898" y="1592"/>
                    <a:pt x="1901" y="1585"/>
                    <a:pt x="1908" y="1578"/>
                  </a:cubicBezTo>
                  <a:lnTo>
                    <a:pt x="1912" y="1571"/>
                  </a:lnTo>
                  <a:cubicBezTo>
                    <a:pt x="1919" y="1567"/>
                    <a:pt x="1926" y="1560"/>
                    <a:pt x="1933" y="1557"/>
                  </a:cubicBezTo>
                  <a:lnTo>
                    <a:pt x="1936" y="1553"/>
                  </a:lnTo>
                  <a:cubicBezTo>
                    <a:pt x="1943" y="1550"/>
                    <a:pt x="1950" y="1543"/>
                    <a:pt x="1961" y="1539"/>
                  </a:cubicBezTo>
                  <a:lnTo>
                    <a:pt x="1968" y="1536"/>
                  </a:lnTo>
                  <a:lnTo>
                    <a:pt x="1989" y="1525"/>
                  </a:lnTo>
                  <a:lnTo>
                    <a:pt x="1996" y="1522"/>
                  </a:lnTo>
                  <a:lnTo>
                    <a:pt x="2024" y="1511"/>
                  </a:lnTo>
                  <a:lnTo>
                    <a:pt x="2031" y="1511"/>
                  </a:lnTo>
                  <a:lnTo>
                    <a:pt x="2055" y="1504"/>
                  </a:lnTo>
                  <a:lnTo>
                    <a:pt x="2062" y="1504"/>
                  </a:lnTo>
                  <a:lnTo>
                    <a:pt x="2094" y="1497"/>
                  </a:lnTo>
                  <a:lnTo>
                    <a:pt x="2097" y="1497"/>
                  </a:lnTo>
                  <a:lnTo>
                    <a:pt x="2122" y="1490"/>
                  </a:lnTo>
                  <a:lnTo>
                    <a:pt x="2125" y="1490"/>
                  </a:lnTo>
                  <a:cubicBezTo>
                    <a:pt x="2122" y="1473"/>
                    <a:pt x="2122" y="1455"/>
                    <a:pt x="2122" y="1434"/>
                  </a:cubicBezTo>
                  <a:lnTo>
                    <a:pt x="2122" y="1420"/>
                  </a:lnTo>
                  <a:cubicBezTo>
                    <a:pt x="2122" y="1413"/>
                    <a:pt x="2122" y="1406"/>
                    <a:pt x="2122" y="1399"/>
                  </a:cubicBezTo>
                  <a:cubicBezTo>
                    <a:pt x="2125" y="1392"/>
                    <a:pt x="2125" y="1385"/>
                    <a:pt x="2129" y="1382"/>
                  </a:cubicBezTo>
                  <a:cubicBezTo>
                    <a:pt x="2136" y="1368"/>
                    <a:pt x="2143" y="1357"/>
                    <a:pt x="2153" y="1350"/>
                  </a:cubicBezTo>
                  <a:lnTo>
                    <a:pt x="2157" y="1350"/>
                  </a:lnTo>
                  <a:cubicBezTo>
                    <a:pt x="2164" y="1347"/>
                    <a:pt x="2167" y="1343"/>
                    <a:pt x="2174" y="1340"/>
                  </a:cubicBezTo>
                  <a:cubicBezTo>
                    <a:pt x="2291" y="1308"/>
                    <a:pt x="2413" y="1294"/>
                    <a:pt x="2534" y="1294"/>
                  </a:cubicBezTo>
                  <a:cubicBezTo>
                    <a:pt x="2547" y="1294"/>
                    <a:pt x="2560" y="1294"/>
                    <a:pt x="2573" y="1294"/>
                  </a:cubicBezTo>
                  <a:cubicBezTo>
                    <a:pt x="2647" y="1298"/>
                    <a:pt x="2720" y="1312"/>
                    <a:pt x="2787" y="1340"/>
                  </a:cubicBezTo>
                  <a:cubicBezTo>
                    <a:pt x="2790" y="1343"/>
                    <a:pt x="2797" y="1343"/>
                    <a:pt x="2804" y="1347"/>
                  </a:cubicBezTo>
                  <a:lnTo>
                    <a:pt x="2846" y="1347"/>
                  </a:lnTo>
                  <a:lnTo>
                    <a:pt x="2864" y="1340"/>
                  </a:lnTo>
                  <a:lnTo>
                    <a:pt x="2867" y="1340"/>
                  </a:lnTo>
                  <a:lnTo>
                    <a:pt x="2885" y="1336"/>
                  </a:lnTo>
                  <a:lnTo>
                    <a:pt x="2899" y="1329"/>
                  </a:lnTo>
                  <a:cubicBezTo>
                    <a:pt x="2895" y="1315"/>
                    <a:pt x="2892" y="1305"/>
                    <a:pt x="2885" y="1291"/>
                  </a:cubicBezTo>
                  <a:cubicBezTo>
                    <a:pt x="2769" y="1263"/>
                    <a:pt x="2685" y="1021"/>
                    <a:pt x="2682" y="902"/>
                  </a:cubicBezTo>
                  <a:cubicBezTo>
                    <a:pt x="2678" y="787"/>
                    <a:pt x="2748" y="759"/>
                    <a:pt x="2776" y="752"/>
                  </a:cubicBezTo>
                  <a:cubicBezTo>
                    <a:pt x="2804" y="745"/>
                    <a:pt x="2867" y="650"/>
                    <a:pt x="2909" y="587"/>
                  </a:cubicBezTo>
                  <a:cubicBezTo>
                    <a:pt x="2993" y="465"/>
                    <a:pt x="3088" y="325"/>
                    <a:pt x="3207" y="286"/>
                  </a:cubicBezTo>
                  <a:cubicBezTo>
                    <a:pt x="3221" y="283"/>
                    <a:pt x="3235" y="276"/>
                    <a:pt x="3245" y="268"/>
                  </a:cubicBezTo>
                  <a:lnTo>
                    <a:pt x="3228" y="261"/>
                  </a:lnTo>
                  <a:lnTo>
                    <a:pt x="3207" y="251"/>
                  </a:lnTo>
                  <a:lnTo>
                    <a:pt x="3186" y="237"/>
                  </a:lnTo>
                  <a:lnTo>
                    <a:pt x="3168" y="230"/>
                  </a:lnTo>
                  <a:lnTo>
                    <a:pt x="3144" y="219"/>
                  </a:lnTo>
                  <a:lnTo>
                    <a:pt x="3130" y="216"/>
                  </a:lnTo>
                  <a:lnTo>
                    <a:pt x="3105" y="202"/>
                  </a:lnTo>
                  <a:lnTo>
                    <a:pt x="3095" y="198"/>
                  </a:lnTo>
                  <a:lnTo>
                    <a:pt x="3070" y="188"/>
                  </a:lnTo>
                  <a:lnTo>
                    <a:pt x="3060" y="184"/>
                  </a:lnTo>
                  <a:lnTo>
                    <a:pt x="3046" y="174"/>
                  </a:lnTo>
                  <a:lnTo>
                    <a:pt x="3035" y="170"/>
                  </a:lnTo>
                  <a:lnTo>
                    <a:pt x="3025" y="163"/>
                  </a:lnTo>
                  <a:lnTo>
                    <a:pt x="3018" y="160"/>
                  </a:lnTo>
                  <a:lnTo>
                    <a:pt x="3011" y="153"/>
                  </a:lnTo>
                  <a:lnTo>
                    <a:pt x="3004" y="149"/>
                  </a:lnTo>
                  <a:lnTo>
                    <a:pt x="2997" y="142"/>
                  </a:lnTo>
                  <a:lnTo>
                    <a:pt x="2990" y="139"/>
                  </a:lnTo>
                  <a:lnTo>
                    <a:pt x="2983" y="135"/>
                  </a:lnTo>
                  <a:lnTo>
                    <a:pt x="2979" y="132"/>
                  </a:lnTo>
                  <a:lnTo>
                    <a:pt x="2976" y="128"/>
                  </a:lnTo>
                  <a:lnTo>
                    <a:pt x="2972" y="125"/>
                  </a:lnTo>
                  <a:lnTo>
                    <a:pt x="2969" y="121"/>
                  </a:lnTo>
                  <a:lnTo>
                    <a:pt x="2965" y="118"/>
                  </a:lnTo>
                  <a:lnTo>
                    <a:pt x="2962" y="114"/>
                  </a:lnTo>
                  <a:lnTo>
                    <a:pt x="2962" y="111"/>
                  </a:lnTo>
                  <a:lnTo>
                    <a:pt x="2962" y="107"/>
                  </a:lnTo>
                  <a:lnTo>
                    <a:pt x="2962" y="104"/>
                  </a:lnTo>
                  <a:cubicBezTo>
                    <a:pt x="2948" y="83"/>
                    <a:pt x="2881" y="44"/>
                    <a:pt x="2577" y="6"/>
                  </a:cubicBezTo>
                  <a:cubicBezTo>
                    <a:pt x="2548" y="3"/>
                    <a:pt x="2513" y="1"/>
                    <a:pt x="247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5" name="Google Shape;2115;p145"/>
            <p:cNvSpPr/>
            <p:nvPr/>
          </p:nvSpPr>
          <p:spPr>
            <a:xfrm>
              <a:off x="2240994" y="1708500"/>
              <a:ext cx="339" cy="394"/>
            </a:xfrm>
            <a:custGeom>
              <a:rect b="b" l="l" r="r" t="t"/>
              <a:pathLst>
                <a:path extrusionOk="0" h="29" w="25">
                  <a:moveTo>
                    <a:pt x="0" y="29"/>
                  </a:moveTo>
                  <a:cubicBezTo>
                    <a:pt x="4" y="18"/>
                    <a:pt x="14" y="8"/>
                    <a:pt x="25" y="1"/>
                  </a:cubicBezTo>
                  <a:cubicBezTo>
                    <a:pt x="14" y="8"/>
                    <a:pt x="4" y="18"/>
                    <a:pt x="0" y="2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6" name="Google Shape;2116;p145"/>
            <p:cNvSpPr/>
            <p:nvPr/>
          </p:nvSpPr>
          <p:spPr>
            <a:xfrm>
              <a:off x="2250784" y="1708364"/>
              <a:ext cx="204" cy="54"/>
            </a:xfrm>
            <a:custGeom>
              <a:rect b="b" l="l" r="r" t="t"/>
              <a:pathLst>
                <a:path extrusionOk="0" h="4" w="15">
                  <a:moveTo>
                    <a:pt x="14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7" name="Google Shape;2117;p145"/>
            <p:cNvSpPr/>
            <p:nvPr/>
          </p:nvSpPr>
          <p:spPr>
            <a:xfrm>
              <a:off x="2240845" y="1709600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8" name="Google Shape;2118;p145"/>
            <p:cNvSpPr/>
            <p:nvPr/>
          </p:nvSpPr>
          <p:spPr>
            <a:xfrm>
              <a:off x="2251015" y="1708269"/>
              <a:ext cx="258" cy="109"/>
            </a:xfrm>
            <a:custGeom>
              <a:rect b="b" l="l" r="r" t="t"/>
              <a:pathLst>
                <a:path extrusionOk="0" h="8" w="19">
                  <a:moveTo>
                    <a:pt x="18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9" name="Google Shape;2119;p145"/>
            <p:cNvSpPr/>
            <p:nvPr/>
          </p:nvSpPr>
          <p:spPr>
            <a:xfrm>
              <a:off x="2251259" y="1708215"/>
              <a:ext cx="204" cy="109"/>
            </a:xfrm>
            <a:custGeom>
              <a:rect b="b" l="l" r="r" t="t"/>
              <a:pathLst>
                <a:path extrusionOk="0" h="8" w="15">
                  <a:moveTo>
                    <a:pt x="14" y="1"/>
                  </a:moveTo>
                  <a:lnTo>
                    <a:pt x="14" y="1"/>
                  </a:ln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0" name="Google Shape;2120;p145"/>
            <p:cNvSpPr/>
            <p:nvPr/>
          </p:nvSpPr>
          <p:spPr>
            <a:xfrm>
              <a:off x="2241605" y="1707644"/>
              <a:ext cx="5485" cy="679"/>
            </a:xfrm>
            <a:custGeom>
              <a:rect b="b" l="l" r="r" t="t"/>
              <a:pathLst>
                <a:path extrusionOk="0" h="50" w="404">
                  <a:moveTo>
                    <a:pt x="1" y="50"/>
                  </a:moveTo>
                  <a:lnTo>
                    <a:pt x="1" y="50"/>
                  </a:lnTo>
                  <a:cubicBezTo>
                    <a:pt x="134" y="15"/>
                    <a:pt x="267" y="1"/>
                    <a:pt x="403" y="4"/>
                  </a:cubicBezTo>
                  <a:cubicBezTo>
                    <a:pt x="267" y="1"/>
                    <a:pt x="134" y="15"/>
                    <a:pt x="1" y="5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1" name="Google Shape;2121;p145"/>
            <p:cNvSpPr/>
            <p:nvPr/>
          </p:nvSpPr>
          <p:spPr>
            <a:xfrm>
              <a:off x="2241375" y="1708310"/>
              <a:ext cx="244" cy="163"/>
            </a:xfrm>
            <a:custGeom>
              <a:rect b="b" l="l" r="r" t="t"/>
              <a:pathLst>
                <a:path extrusionOk="0" h="12" w="18">
                  <a:moveTo>
                    <a:pt x="18" y="1"/>
                  </a:moveTo>
                  <a:cubicBezTo>
                    <a:pt x="11" y="4"/>
                    <a:pt x="4" y="8"/>
                    <a:pt x="0" y="11"/>
                  </a:cubicBezTo>
                  <a:cubicBezTo>
                    <a:pt x="4" y="8"/>
                    <a:pt x="11" y="4"/>
                    <a:pt x="1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2" name="Google Shape;2122;p145"/>
            <p:cNvSpPr/>
            <p:nvPr/>
          </p:nvSpPr>
          <p:spPr>
            <a:xfrm>
              <a:off x="2250444" y="1708405"/>
              <a:ext cx="299" cy="68"/>
            </a:xfrm>
            <a:custGeom>
              <a:rect b="b" l="l" r="r" t="t"/>
              <a:pathLst>
                <a:path extrusionOk="0" h="5" w="22">
                  <a:moveTo>
                    <a:pt x="22" y="1"/>
                  </a:moveTo>
                  <a:cubicBezTo>
                    <a:pt x="15" y="4"/>
                    <a:pt x="8" y="4"/>
                    <a:pt x="1" y="1"/>
                  </a:cubicBezTo>
                  <a:cubicBezTo>
                    <a:pt x="8" y="4"/>
                    <a:pt x="15" y="4"/>
                    <a:pt x="2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3" name="Google Shape;2123;p145"/>
            <p:cNvSpPr/>
            <p:nvPr/>
          </p:nvSpPr>
          <p:spPr>
            <a:xfrm>
              <a:off x="2250214" y="1708459"/>
              <a:ext cx="204" cy="14"/>
            </a:xfrm>
            <a:custGeom>
              <a:rect b="b" l="l" r="r" t="t"/>
              <a:pathLst>
                <a:path extrusionOk="0" h="1" w="15">
                  <a:moveTo>
                    <a:pt x="14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4" name="Google Shape;2124;p145"/>
            <p:cNvSpPr/>
            <p:nvPr/>
          </p:nvSpPr>
          <p:spPr>
            <a:xfrm>
              <a:off x="2240899" y="1708934"/>
              <a:ext cx="109" cy="244"/>
            </a:xfrm>
            <a:custGeom>
              <a:rect b="b" l="l" r="r" t="t"/>
              <a:pathLst>
                <a:path extrusionOk="0" h="18" w="8">
                  <a:moveTo>
                    <a:pt x="7" y="0"/>
                  </a:moveTo>
                  <a:cubicBezTo>
                    <a:pt x="4" y="4"/>
                    <a:pt x="0" y="11"/>
                    <a:pt x="0" y="18"/>
                  </a:cubicBezTo>
                  <a:cubicBezTo>
                    <a:pt x="0" y="11"/>
                    <a:pt x="4" y="4"/>
                    <a:pt x="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5" name="Google Shape;2125;p145"/>
            <p:cNvSpPr/>
            <p:nvPr/>
          </p:nvSpPr>
          <p:spPr>
            <a:xfrm>
              <a:off x="2249928" y="1708364"/>
              <a:ext cx="244" cy="54"/>
            </a:xfrm>
            <a:custGeom>
              <a:rect b="b" l="l" r="r" t="t"/>
              <a:pathLst>
                <a:path extrusionOk="0" h="4" w="18">
                  <a:moveTo>
                    <a:pt x="18" y="4"/>
                  </a:moveTo>
                  <a:cubicBezTo>
                    <a:pt x="11" y="4"/>
                    <a:pt x="7" y="0"/>
                    <a:pt x="0" y="0"/>
                  </a:cubicBezTo>
                  <a:cubicBezTo>
                    <a:pt x="7" y="0"/>
                    <a:pt x="11" y="4"/>
                    <a:pt x="18" y="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6" name="Google Shape;2126;p145"/>
            <p:cNvSpPr/>
            <p:nvPr/>
          </p:nvSpPr>
          <p:spPr>
            <a:xfrm>
              <a:off x="2240845" y="1709165"/>
              <a:ext cx="14" cy="299"/>
            </a:xfrm>
            <a:custGeom>
              <a:rect b="b" l="l" r="r" t="t"/>
              <a:pathLst>
                <a:path extrusionOk="0" h="22" w="1">
                  <a:moveTo>
                    <a:pt x="1" y="1"/>
                  </a:moveTo>
                  <a:cubicBezTo>
                    <a:pt x="1" y="8"/>
                    <a:pt x="1" y="15"/>
                    <a:pt x="1" y="22"/>
                  </a:cubicBezTo>
                  <a:cubicBezTo>
                    <a:pt x="1" y="15"/>
                    <a:pt x="1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7" name="Google Shape;2127;p145"/>
            <p:cNvSpPr/>
            <p:nvPr/>
          </p:nvSpPr>
          <p:spPr>
            <a:xfrm>
              <a:off x="2255631" y="1693578"/>
              <a:ext cx="299" cy="109"/>
            </a:xfrm>
            <a:custGeom>
              <a:rect b="b" l="l" r="r" t="t"/>
              <a:pathLst>
                <a:path extrusionOk="0" h="8" w="22">
                  <a:moveTo>
                    <a:pt x="21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8" name="Google Shape;2128;p145"/>
            <p:cNvSpPr/>
            <p:nvPr/>
          </p:nvSpPr>
          <p:spPr>
            <a:xfrm>
              <a:off x="2238849" y="1689396"/>
              <a:ext cx="8187" cy="2200"/>
            </a:xfrm>
            <a:custGeom>
              <a:rect b="b" l="l" r="r" t="t"/>
              <a:pathLst>
                <a:path extrusionOk="0" h="162" w="603">
                  <a:moveTo>
                    <a:pt x="603" y="0"/>
                  </a:moveTo>
                  <a:lnTo>
                    <a:pt x="592" y="63"/>
                  </a:lnTo>
                  <a:cubicBezTo>
                    <a:pt x="565" y="60"/>
                    <a:pt x="531" y="58"/>
                    <a:pt x="492" y="58"/>
                  </a:cubicBezTo>
                  <a:cubicBezTo>
                    <a:pt x="395" y="58"/>
                    <a:pt x="271" y="69"/>
                    <a:pt x="169" y="91"/>
                  </a:cubicBezTo>
                  <a:lnTo>
                    <a:pt x="169" y="91"/>
                  </a:lnTo>
                  <a:cubicBezTo>
                    <a:pt x="265" y="70"/>
                    <a:pt x="382" y="60"/>
                    <a:pt x="478" y="60"/>
                  </a:cubicBezTo>
                  <a:cubicBezTo>
                    <a:pt x="523" y="60"/>
                    <a:pt x="564" y="63"/>
                    <a:pt x="596" y="67"/>
                  </a:cubicBezTo>
                  <a:lnTo>
                    <a:pt x="603" y="0"/>
                  </a:lnTo>
                  <a:close/>
                  <a:moveTo>
                    <a:pt x="169" y="91"/>
                  </a:moveTo>
                  <a:cubicBezTo>
                    <a:pt x="93" y="108"/>
                    <a:pt x="30" y="131"/>
                    <a:pt x="1" y="161"/>
                  </a:cubicBezTo>
                  <a:cubicBezTo>
                    <a:pt x="30" y="131"/>
                    <a:pt x="93" y="108"/>
                    <a:pt x="169" y="9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9" name="Google Shape;2129;p145"/>
            <p:cNvSpPr/>
            <p:nvPr/>
          </p:nvSpPr>
          <p:spPr>
            <a:xfrm>
              <a:off x="2247023" y="168939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0" name="Google Shape;2130;p145"/>
            <p:cNvSpPr/>
            <p:nvPr/>
          </p:nvSpPr>
          <p:spPr>
            <a:xfrm>
              <a:off x="2213283" y="1690197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4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1" name="Google Shape;2131;p145"/>
            <p:cNvSpPr/>
            <p:nvPr/>
          </p:nvSpPr>
          <p:spPr>
            <a:xfrm>
              <a:off x="2253581" y="1692668"/>
              <a:ext cx="163" cy="109"/>
            </a:xfrm>
            <a:custGeom>
              <a:rect b="b" l="l" r="r" t="t"/>
              <a:pathLst>
                <a:path extrusionOk="0" h="8" w="12">
                  <a:moveTo>
                    <a:pt x="1" y="1"/>
                  </a:moveTo>
                  <a:lnTo>
                    <a:pt x="1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2" name="Google Shape;2132;p145"/>
            <p:cNvSpPr/>
            <p:nvPr/>
          </p:nvSpPr>
          <p:spPr>
            <a:xfrm>
              <a:off x="2214233" y="1690822"/>
              <a:ext cx="54" cy="54"/>
            </a:xfrm>
            <a:custGeom>
              <a:rect b="b" l="l" r="r" t="t"/>
              <a:pathLst>
                <a:path extrusionOk="0" h="4" w="4">
                  <a:moveTo>
                    <a:pt x="4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3" name="Google Shape;2133;p145"/>
            <p:cNvSpPr/>
            <p:nvPr/>
          </p:nvSpPr>
          <p:spPr>
            <a:xfrm>
              <a:off x="2253296" y="1692533"/>
              <a:ext cx="109" cy="54"/>
            </a:xfrm>
            <a:custGeom>
              <a:rect b="b" l="l" r="r" t="t"/>
              <a:pathLst>
                <a:path extrusionOk="0" h="4" w="8">
                  <a:moveTo>
                    <a:pt x="1" y="0"/>
                  </a:moveTo>
                  <a:lnTo>
                    <a:pt x="8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4" name="Google Shape;2134;p145"/>
            <p:cNvSpPr/>
            <p:nvPr/>
          </p:nvSpPr>
          <p:spPr>
            <a:xfrm>
              <a:off x="2254056" y="1692913"/>
              <a:ext cx="163" cy="54"/>
            </a:xfrm>
            <a:custGeom>
              <a:rect b="b" l="l" r="r" t="t"/>
              <a:pathLst>
                <a:path extrusionOk="0" h="4" w="12">
                  <a:moveTo>
                    <a:pt x="1" y="0"/>
                  </a:moveTo>
                  <a:lnTo>
                    <a:pt x="1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5" name="Google Shape;2135;p145"/>
            <p:cNvSpPr/>
            <p:nvPr/>
          </p:nvSpPr>
          <p:spPr>
            <a:xfrm>
              <a:off x="2253011" y="1692383"/>
              <a:ext cx="163" cy="68"/>
            </a:xfrm>
            <a:custGeom>
              <a:rect b="b" l="l" r="r" t="t"/>
              <a:pathLst>
                <a:path extrusionOk="0" h="5" w="12">
                  <a:moveTo>
                    <a:pt x="1" y="1"/>
                  </a:moveTo>
                  <a:lnTo>
                    <a:pt x="1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6" name="Google Shape;2136;p145"/>
            <p:cNvSpPr/>
            <p:nvPr/>
          </p:nvSpPr>
          <p:spPr>
            <a:xfrm>
              <a:off x="2213758" y="1690482"/>
              <a:ext cx="109" cy="68"/>
            </a:xfrm>
            <a:custGeom>
              <a:rect b="b" l="l" r="r" t="t"/>
              <a:pathLst>
                <a:path extrusionOk="0" h="5" w="8">
                  <a:moveTo>
                    <a:pt x="7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7" name="Google Shape;2137;p145"/>
            <p:cNvSpPr/>
            <p:nvPr/>
          </p:nvSpPr>
          <p:spPr>
            <a:xfrm>
              <a:off x="2214708" y="1691243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8" name="Google Shape;2138;p145"/>
            <p:cNvSpPr/>
            <p:nvPr/>
          </p:nvSpPr>
          <p:spPr>
            <a:xfrm>
              <a:off x="2252820" y="1692247"/>
              <a:ext cx="109" cy="54"/>
            </a:xfrm>
            <a:custGeom>
              <a:rect b="b" l="l" r="r" t="t"/>
              <a:pathLst>
                <a:path extrusionOk="0" h="4" w="8">
                  <a:moveTo>
                    <a:pt x="1" y="0"/>
                  </a:moveTo>
                  <a:lnTo>
                    <a:pt x="8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9" name="Google Shape;2139;p145"/>
            <p:cNvSpPr/>
            <p:nvPr/>
          </p:nvSpPr>
          <p:spPr>
            <a:xfrm>
              <a:off x="2254531" y="1693144"/>
              <a:ext cx="204" cy="68"/>
            </a:xfrm>
            <a:custGeom>
              <a:rect b="b" l="l" r="r" t="t"/>
              <a:pathLst>
                <a:path extrusionOk="0" h="5" w="15">
                  <a:moveTo>
                    <a:pt x="1" y="1"/>
                  </a:moveTo>
                  <a:lnTo>
                    <a:pt x="1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0" name="Google Shape;2140;p145"/>
            <p:cNvSpPr/>
            <p:nvPr/>
          </p:nvSpPr>
          <p:spPr>
            <a:xfrm>
              <a:off x="2255061" y="1693334"/>
              <a:ext cx="244" cy="109"/>
            </a:xfrm>
            <a:custGeom>
              <a:rect b="b" l="l" r="r" t="t"/>
              <a:pathLst>
                <a:path extrusionOk="0" h="8" w="18">
                  <a:moveTo>
                    <a:pt x="0" y="1"/>
                  </a:moveTo>
                  <a:lnTo>
                    <a:pt x="18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1" name="Google Shape;2141;p145"/>
            <p:cNvSpPr/>
            <p:nvPr/>
          </p:nvSpPr>
          <p:spPr>
            <a:xfrm>
              <a:off x="2252400" y="1691867"/>
              <a:ext cx="54" cy="54"/>
            </a:xfrm>
            <a:custGeom>
              <a:rect b="b" l="l" r="r" t="t"/>
              <a:pathLst>
                <a:path extrusionOk="0" h="4" w="4">
                  <a:moveTo>
                    <a:pt x="4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2" name="Google Shape;2142;p145"/>
            <p:cNvSpPr/>
            <p:nvPr/>
          </p:nvSpPr>
          <p:spPr>
            <a:xfrm>
              <a:off x="2252495" y="1692003"/>
              <a:ext cx="109" cy="68"/>
            </a:xfrm>
            <a:custGeom>
              <a:rect b="b" l="l" r="r" t="t"/>
              <a:pathLst>
                <a:path extrusionOk="0" h="5" w="8">
                  <a:moveTo>
                    <a:pt x="0" y="1"/>
                  </a:moveTo>
                  <a:lnTo>
                    <a:pt x="7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3" name="Google Shape;2143;p145"/>
            <p:cNvSpPr/>
            <p:nvPr/>
          </p:nvSpPr>
          <p:spPr>
            <a:xfrm>
              <a:off x="2252305" y="1691813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4" name="Google Shape;2144;p145"/>
            <p:cNvSpPr/>
            <p:nvPr/>
          </p:nvSpPr>
          <p:spPr>
            <a:xfrm>
              <a:off x="2252250" y="1691718"/>
              <a:ext cx="14" cy="68"/>
            </a:xfrm>
            <a:custGeom>
              <a:rect b="b" l="l" r="r" t="t"/>
              <a:pathLst>
                <a:path extrusionOk="0" h="5" w="1">
                  <a:moveTo>
                    <a:pt x="1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5" name="Google Shape;2145;p145"/>
            <p:cNvSpPr/>
            <p:nvPr/>
          </p:nvSpPr>
          <p:spPr>
            <a:xfrm>
              <a:off x="2252209" y="169167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6" name="Google Shape;2146;p145"/>
            <p:cNvSpPr/>
            <p:nvPr/>
          </p:nvSpPr>
          <p:spPr>
            <a:xfrm>
              <a:off x="2252630" y="1692098"/>
              <a:ext cx="109" cy="68"/>
            </a:xfrm>
            <a:custGeom>
              <a:rect b="b" l="l" r="r" t="t"/>
              <a:pathLst>
                <a:path extrusionOk="0" h="5" w="8">
                  <a:moveTo>
                    <a:pt x="1" y="1"/>
                  </a:moveTo>
                  <a:lnTo>
                    <a:pt x="8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7" name="Google Shape;2147;p145"/>
            <p:cNvSpPr/>
            <p:nvPr/>
          </p:nvSpPr>
          <p:spPr>
            <a:xfrm>
              <a:off x="2198782" y="1705988"/>
              <a:ext cx="18031" cy="12274"/>
            </a:xfrm>
            <a:custGeom>
              <a:rect b="b" l="l" r="r" t="t"/>
              <a:pathLst>
                <a:path extrusionOk="0" h="904" w="1328">
                  <a:moveTo>
                    <a:pt x="904" y="0"/>
                  </a:moveTo>
                  <a:cubicBezTo>
                    <a:pt x="837" y="11"/>
                    <a:pt x="764" y="25"/>
                    <a:pt x="694" y="35"/>
                  </a:cubicBezTo>
                  <a:lnTo>
                    <a:pt x="690" y="35"/>
                  </a:lnTo>
                  <a:lnTo>
                    <a:pt x="655" y="42"/>
                  </a:lnTo>
                  <a:lnTo>
                    <a:pt x="652" y="42"/>
                  </a:lnTo>
                  <a:lnTo>
                    <a:pt x="617" y="49"/>
                  </a:lnTo>
                  <a:lnTo>
                    <a:pt x="582" y="56"/>
                  </a:lnTo>
                  <a:cubicBezTo>
                    <a:pt x="305" y="105"/>
                    <a:pt x="49" y="158"/>
                    <a:pt x="46" y="158"/>
                  </a:cubicBezTo>
                  <a:lnTo>
                    <a:pt x="46" y="161"/>
                  </a:lnTo>
                  <a:cubicBezTo>
                    <a:pt x="39" y="182"/>
                    <a:pt x="35" y="203"/>
                    <a:pt x="28" y="221"/>
                  </a:cubicBezTo>
                  <a:lnTo>
                    <a:pt x="28" y="231"/>
                  </a:lnTo>
                  <a:cubicBezTo>
                    <a:pt x="25" y="252"/>
                    <a:pt x="21" y="273"/>
                    <a:pt x="18" y="291"/>
                  </a:cubicBezTo>
                  <a:lnTo>
                    <a:pt x="18" y="301"/>
                  </a:lnTo>
                  <a:cubicBezTo>
                    <a:pt x="14" y="319"/>
                    <a:pt x="11" y="340"/>
                    <a:pt x="7" y="361"/>
                  </a:cubicBezTo>
                  <a:lnTo>
                    <a:pt x="7" y="364"/>
                  </a:lnTo>
                  <a:cubicBezTo>
                    <a:pt x="7" y="382"/>
                    <a:pt x="4" y="403"/>
                    <a:pt x="0" y="424"/>
                  </a:cubicBezTo>
                  <a:cubicBezTo>
                    <a:pt x="0" y="445"/>
                    <a:pt x="0" y="462"/>
                    <a:pt x="0" y="480"/>
                  </a:cubicBezTo>
                  <a:lnTo>
                    <a:pt x="0" y="487"/>
                  </a:lnTo>
                  <a:lnTo>
                    <a:pt x="0" y="532"/>
                  </a:lnTo>
                  <a:lnTo>
                    <a:pt x="0" y="539"/>
                  </a:lnTo>
                  <a:cubicBezTo>
                    <a:pt x="0" y="553"/>
                    <a:pt x="0" y="567"/>
                    <a:pt x="4" y="581"/>
                  </a:cubicBezTo>
                  <a:lnTo>
                    <a:pt x="4" y="585"/>
                  </a:lnTo>
                  <a:cubicBezTo>
                    <a:pt x="4" y="599"/>
                    <a:pt x="7" y="609"/>
                    <a:pt x="11" y="620"/>
                  </a:cubicBezTo>
                  <a:cubicBezTo>
                    <a:pt x="14" y="634"/>
                    <a:pt x="18" y="644"/>
                    <a:pt x="25" y="658"/>
                  </a:cubicBezTo>
                  <a:cubicBezTo>
                    <a:pt x="25" y="662"/>
                    <a:pt x="28" y="665"/>
                    <a:pt x="32" y="669"/>
                  </a:cubicBezTo>
                  <a:cubicBezTo>
                    <a:pt x="32" y="676"/>
                    <a:pt x="39" y="686"/>
                    <a:pt x="42" y="693"/>
                  </a:cubicBezTo>
                  <a:cubicBezTo>
                    <a:pt x="49" y="700"/>
                    <a:pt x="49" y="704"/>
                    <a:pt x="53" y="707"/>
                  </a:cubicBezTo>
                  <a:cubicBezTo>
                    <a:pt x="56" y="711"/>
                    <a:pt x="63" y="721"/>
                    <a:pt x="70" y="728"/>
                  </a:cubicBezTo>
                  <a:lnTo>
                    <a:pt x="84" y="742"/>
                  </a:lnTo>
                  <a:lnTo>
                    <a:pt x="102" y="763"/>
                  </a:lnTo>
                  <a:lnTo>
                    <a:pt x="119" y="777"/>
                  </a:lnTo>
                  <a:lnTo>
                    <a:pt x="141" y="798"/>
                  </a:lnTo>
                  <a:lnTo>
                    <a:pt x="162" y="816"/>
                  </a:lnTo>
                  <a:lnTo>
                    <a:pt x="186" y="837"/>
                  </a:lnTo>
                  <a:lnTo>
                    <a:pt x="207" y="854"/>
                  </a:lnTo>
                  <a:lnTo>
                    <a:pt x="235" y="875"/>
                  </a:lnTo>
                  <a:lnTo>
                    <a:pt x="260" y="893"/>
                  </a:lnTo>
                  <a:lnTo>
                    <a:pt x="274" y="903"/>
                  </a:lnTo>
                  <a:cubicBezTo>
                    <a:pt x="288" y="900"/>
                    <a:pt x="302" y="900"/>
                    <a:pt x="316" y="896"/>
                  </a:cubicBezTo>
                  <a:lnTo>
                    <a:pt x="519" y="896"/>
                  </a:lnTo>
                  <a:cubicBezTo>
                    <a:pt x="536" y="896"/>
                    <a:pt x="550" y="896"/>
                    <a:pt x="564" y="893"/>
                  </a:cubicBezTo>
                  <a:cubicBezTo>
                    <a:pt x="578" y="889"/>
                    <a:pt x="592" y="886"/>
                    <a:pt x="606" y="882"/>
                  </a:cubicBezTo>
                  <a:cubicBezTo>
                    <a:pt x="655" y="868"/>
                    <a:pt x="701" y="837"/>
                    <a:pt x="732" y="795"/>
                  </a:cubicBezTo>
                  <a:cubicBezTo>
                    <a:pt x="760" y="764"/>
                    <a:pt x="803" y="718"/>
                    <a:pt x="859" y="718"/>
                  </a:cubicBezTo>
                  <a:cubicBezTo>
                    <a:pt x="873" y="718"/>
                    <a:pt x="888" y="721"/>
                    <a:pt x="904" y="728"/>
                  </a:cubicBezTo>
                  <a:lnTo>
                    <a:pt x="918" y="728"/>
                  </a:lnTo>
                  <a:cubicBezTo>
                    <a:pt x="995" y="718"/>
                    <a:pt x="1187" y="627"/>
                    <a:pt x="1282" y="560"/>
                  </a:cubicBezTo>
                  <a:lnTo>
                    <a:pt x="1285" y="560"/>
                  </a:lnTo>
                  <a:lnTo>
                    <a:pt x="1303" y="546"/>
                  </a:lnTo>
                  <a:lnTo>
                    <a:pt x="1306" y="543"/>
                  </a:lnTo>
                  <a:lnTo>
                    <a:pt x="1317" y="536"/>
                  </a:lnTo>
                  <a:lnTo>
                    <a:pt x="1324" y="529"/>
                  </a:lnTo>
                  <a:lnTo>
                    <a:pt x="1327" y="525"/>
                  </a:lnTo>
                  <a:lnTo>
                    <a:pt x="1324" y="525"/>
                  </a:lnTo>
                  <a:lnTo>
                    <a:pt x="1317" y="515"/>
                  </a:lnTo>
                  <a:lnTo>
                    <a:pt x="1313" y="511"/>
                  </a:lnTo>
                  <a:lnTo>
                    <a:pt x="1303" y="504"/>
                  </a:lnTo>
                  <a:cubicBezTo>
                    <a:pt x="1264" y="476"/>
                    <a:pt x="1236" y="434"/>
                    <a:pt x="1222" y="389"/>
                  </a:cubicBezTo>
                  <a:cubicBezTo>
                    <a:pt x="1219" y="378"/>
                    <a:pt x="1187" y="315"/>
                    <a:pt x="953" y="88"/>
                  </a:cubicBezTo>
                  <a:lnTo>
                    <a:pt x="939" y="74"/>
                  </a:lnTo>
                  <a:cubicBezTo>
                    <a:pt x="921" y="53"/>
                    <a:pt x="911" y="28"/>
                    <a:pt x="90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8" name="Google Shape;2148;p145"/>
            <p:cNvSpPr/>
            <p:nvPr/>
          </p:nvSpPr>
          <p:spPr>
            <a:xfrm>
              <a:off x="2198823" y="171097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9" name="Google Shape;2149;p145"/>
            <p:cNvSpPr/>
            <p:nvPr/>
          </p:nvSpPr>
          <p:spPr>
            <a:xfrm>
              <a:off x="2198728" y="171178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0" name="Google Shape;2150;p145"/>
            <p:cNvSpPr/>
            <p:nvPr/>
          </p:nvSpPr>
          <p:spPr>
            <a:xfrm>
              <a:off x="2198728" y="1713917"/>
              <a:ext cx="14" cy="68"/>
            </a:xfrm>
            <a:custGeom>
              <a:rect b="b" l="l" r="r" t="t"/>
              <a:pathLst>
                <a:path extrusionOk="0" h="5" w="1">
                  <a:moveTo>
                    <a:pt x="1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1" name="Google Shape;2151;p145"/>
            <p:cNvSpPr/>
            <p:nvPr/>
          </p:nvSpPr>
          <p:spPr>
            <a:xfrm>
              <a:off x="2202204" y="1718153"/>
              <a:ext cx="204" cy="149"/>
            </a:xfrm>
            <a:custGeom>
              <a:rect b="b" l="l" r="r" t="t"/>
              <a:pathLst>
                <a:path extrusionOk="0" h="11" w="15">
                  <a:moveTo>
                    <a:pt x="15" y="11"/>
                  </a:moveTo>
                  <a:lnTo>
                    <a:pt x="15" y="11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2" name="Google Shape;2152;p145"/>
            <p:cNvSpPr/>
            <p:nvPr/>
          </p:nvSpPr>
          <p:spPr>
            <a:xfrm>
              <a:off x="2199447" y="1715628"/>
              <a:ext cx="204" cy="299"/>
            </a:xfrm>
            <a:custGeom>
              <a:rect b="b" l="l" r="r" t="t"/>
              <a:pathLst>
                <a:path extrusionOk="0" h="22" w="15">
                  <a:moveTo>
                    <a:pt x="14" y="22"/>
                  </a:moveTo>
                  <a:cubicBezTo>
                    <a:pt x="11" y="15"/>
                    <a:pt x="4" y="8"/>
                    <a:pt x="0" y="1"/>
                  </a:cubicBezTo>
                  <a:cubicBezTo>
                    <a:pt x="4" y="8"/>
                    <a:pt x="11" y="15"/>
                    <a:pt x="14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3" name="Google Shape;2153;p145"/>
            <p:cNvSpPr/>
            <p:nvPr/>
          </p:nvSpPr>
          <p:spPr>
            <a:xfrm>
              <a:off x="2198687" y="1712492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8"/>
                  </a:moveTo>
                  <a:lnTo>
                    <a:pt x="0" y="1"/>
                  </a:lnTo>
                  <a:cubicBezTo>
                    <a:pt x="0" y="1"/>
                    <a:pt x="0" y="8"/>
                    <a:pt x="0" y="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4" name="Google Shape;2154;p145"/>
            <p:cNvSpPr/>
            <p:nvPr/>
          </p:nvSpPr>
          <p:spPr>
            <a:xfrm>
              <a:off x="2199828" y="1716103"/>
              <a:ext cx="299" cy="258"/>
            </a:xfrm>
            <a:custGeom>
              <a:rect b="b" l="l" r="r" t="t"/>
              <a:pathLst>
                <a:path extrusionOk="0" h="19" w="22">
                  <a:moveTo>
                    <a:pt x="21" y="1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5" name="Google Shape;2155;p145"/>
            <p:cNvSpPr/>
            <p:nvPr/>
          </p:nvSpPr>
          <p:spPr>
            <a:xfrm>
              <a:off x="2198687" y="171334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6" name="Google Shape;2156;p145"/>
            <p:cNvSpPr/>
            <p:nvPr/>
          </p:nvSpPr>
          <p:spPr>
            <a:xfrm>
              <a:off x="2201538" y="1717583"/>
              <a:ext cx="394" cy="339"/>
            </a:xfrm>
            <a:custGeom>
              <a:rect b="b" l="l" r="r" t="t"/>
              <a:pathLst>
                <a:path extrusionOk="0" h="25" w="29">
                  <a:moveTo>
                    <a:pt x="29" y="25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7" name="Google Shape;2157;p145"/>
            <p:cNvSpPr/>
            <p:nvPr/>
          </p:nvSpPr>
          <p:spPr>
            <a:xfrm>
              <a:off x="2198918" y="1709980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8" name="Google Shape;2158;p145"/>
            <p:cNvSpPr/>
            <p:nvPr/>
          </p:nvSpPr>
          <p:spPr>
            <a:xfrm>
              <a:off x="2200873" y="1717108"/>
              <a:ext cx="339" cy="244"/>
            </a:xfrm>
            <a:custGeom>
              <a:rect b="b" l="l" r="r" t="t"/>
              <a:pathLst>
                <a:path extrusionOk="0" h="18" w="25">
                  <a:moveTo>
                    <a:pt x="25" y="18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9" name="Google Shape;2159;p145"/>
            <p:cNvSpPr/>
            <p:nvPr/>
          </p:nvSpPr>
          <p:spPr>
            <a:xfrm>
              <a:off x="2198823" y="1714447"/>
              <a:ext cx="204" cy="530"/>
            </a:xfrm>
            <a:custGeom>
              <a:rect b="b" l="l" r="r" t="t"/>
              <a:pathLst>
                <a:path extrusionOk="0" h="39" w="15">
                  <a:moveTo>
                    <a:pt x="15" y="39"/>
                  </a:moveTo>
                  <a:cubicBezTo>
                    <a:pt x="8" y="25"/>
                    <a:pt x="4" y="14"/>
                    <a:pt x="1" y="0"/>
                  </a:cubicBezTo>
                  <a:cubicBezTo>
                    <a:pt x="4" y="14"/>
                    <a:pt x="8" y="25"/>
                    <a:pt x="15" y="3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0" name="Google Shape;2160;p145"/>
            <p:cNvSpPr/>
            <p:nvPr/>
          </p:nvSpPr>
          <p:spPr>
            <a:xfrm>
              <a:off x="2200343" y="1716578"/>
              <a:ext cx="258" cy="299"/>
            </a:xfrm>
            <a:custGeom>
              <a:rect b="b" l="l" r="r" t="t"/>
              <a:pathLst>
                <a:path extrusionOk="0" h="22" w="19">
                  <a:moveTo>
                    <a:pt x="18" y="22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1" name="Google Shape;2161;p145"/>
            <p:cNvSpPr/>
            <p:nvPr/>
          </p:nvSpPr>
          <p:spPr>
            <a:xfrm>
              <a:off x="2199108" y="1709029"/>
              <a:ext cx="14" cy="149"/>
            </a:xfrm>
            <a:custGeom>
              <a:rect b="b" l="l" r="r" t="t"/>
              <a:pathLst>
                <a:path extrusionOk="0" h="11" w="1">
                  <a:moveTo>
                    <a:pt x="1" y="1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2" name="Google Shape;2162;p145"/>
            <p:cNvSpPr/>
            <p:nvPr/>
          </p:nvSpPr>
          <p:spPr>
            <a:xfrm>
              <a:off x="2199108" y="1715112"/>
              <a:ext cx="204" cy="339"/>
            </a:xfrm>
            <a:custGeom>
              <a:rect b="b" l="l" r="r" t="t"/>
              <a:pathLst>
                <a:path extrusionOk="0" h="25" w="15">
                  <a:moveTo>
                    <a:pt x="15" y="25"/>
                  </a:moveTo>
                  <a:cubicBezTo>
                    <a:pt x="8" y="18"/>
                    <a:pt x="4" y="7"/>
                    <a:pt x="1" y="0"/>
                  </a:cubicBezTo>
                  <a:cubicBezTo>
                    <a:pt x="4" y="7"/>
                    <a:pt x="8" y="18"/>
                    <a:pt x="15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3" name="Google Shape;2163;p145"/>
            <p:cNvSpPr/>
            <p:nvPr/>
          </p:nvSpPr>
          <p:spPr>
            <a:xfrm>
              <a:off x="2199352" y="170821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4" name="Google Shape;2164;p145"/>
            <p:cNvSpPr/>
            <p:nvPr/>
          </p:nvSpPr>
          <p:spPr>
            <a:xfrm>
              <a:off x="2216609" y="1712967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5" name="Google Shape;2165;p145"/>
            <p:cNvSpPr/>
            <p:nvPr/>
          </p:nvSpPr>
          <p:spPr>
            <a:xfrm>
              <a:off x="2216745" y="171311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6" name="Google Shape;2166;p145"/>
            <p:cNvSpPr/>
            <p:nvPr/>
          </p:nvSpPr>
          <p:spPr>
            <a:xfrm>
              <a:off x="2211097" y="1705988"/>
              <a:ext cx="434" cy="1005"/>
            </a:xfrm>
            <a:custGeom>
              <a:rect b="b" l="l" r="r" t="t"/>
              <a:pathLst>
                <a:path extrusionOk="0" h="74" w="32">
                  <a:moveTo>
                    <a:pt x="32" y="74"/>
                  </a:moveTo>
                  <a:cubicBezTo>
                    <a:pt x="14" y="53"/>
                    <a:pt x="4" y="28"/>
                    <a:pt x="0" y="0"/>
                  </a:cubicBezTo>
                  <a:lnTo>
                    <a:pt x="0" y="0"/>
                  </a:lnTo>
                  <a:cubicBezTo>
                    <a:pt x="4" y="28"/>
                    <a:pt x="14" y="53"/>
                    <a:pt x="32" y="7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7" name="Google Shape;2167;p145"/>
            <p:cNvSpPr/>
            <p:nvPr/>
          </p:nvSpPr>
          <p:spPr>
            <a:xfrm>
              <a:off x="2211572" y="1611095"/>
              <a:ext cx="130385" cy="74283"/>
            </a:xfrm>
            <a:custGeom>
              <a:rect b="b" l="l" r="r" t="t"/>
              <a:pathLst>
                <a:path extrusionOk="0" h="5471" w="9603">
                  <a:moveTo>
                    <a:pt x="6047" y="1"/>
                  </a:moveTo>
                  <a:cubicBezTo>
                    <a:pt x="5989" y="1"/>
                    <a:pt x="5932" y="7"/>
                    <a:pt x="5896" y="19"/>
                  </a:cubicBezTo>
                  <a:lnTo>
                    <a:pt x="5885" y="23"/>
                  </a:lnTo>
                  <a:cubicBezTo>
                    <a:pt x="5868" y="30"/>
                    <a:pt x="5850" y="33"/>
                    <a:pt x="5833" y="37"/>
                  </a:cubicBezTo>
                  <a:cubicBezTo>
                    <a:pt x="5819" y="37"/>
                    <a:pt x="5805" y="38"/>
                    <a:pt x="5791" y="38"/>
                  </a:cubicBezTo>
                  <a:cubicBezTo>
                    <a:pt x="5754" y="38"/>
                    <a:pt x="5718" y="35"/>
                    <a:pt x="5682" y="30"/>
                  </a:cubicBezTo>
                  <a:cubicBezTo>
                    <a:pt x="5652" y="25"/>
                    <a:pt x="5613" y="21"/>
                    <a:pt x="5581" y="21"/>
                  </a:cubicBezTo>
                  <a:cubicBezTo>
                    <a:pt x="5558" y="21"/>
                    <a:pt x="5538" y="24"/>
                    <a:pt x="5528" y="30"/>
                  </a:cubicBezTo>
                  <a:cubicBezTo>
                    <a:pt x="5504" y="44"/>
                    <a:pt x="5483" y="58"/>
                    <a:pt x="5465" y="75"/>
                  </a:cubicBezTo>
                  <a:cubicBezTo>
                    <a:pt x="5405" y="135"/>
                    <a:pt x="5325" y="170"/>
                    <a:pt x="5241" y="173"/>
                  </a:cubicBezTo>
                  <a:cubicBezTo>
                    <a:pt x="5206" y="173"/>
                    <a:pt x="5174" y="170"/>
                    <a:pt x="5139" y="159"/>
                  </a:cubicBezTo>
                  <a:cubicBezTo>
                    <a:pt x="5115" y="152"/>
                    <a:pt x="5090" y="138"/>
                    <a:pt x="5069" y="121"/>
                  </a:cubicBezTo>
                  <a:lnTo>
                    <a:pt x="5038" y="142"/>
                  </a:lnTo>
                  <a:lnTo>
                    <a:pt x="5031" y="142"/>
                  </a:lnTo>
                  <a:lnTo>
                    <a:pt x="4992" y="152"/>
                  </a:lnTo>
                  <a:lnTo>
                    <a:pt x="4985" y="152"/>
                  </a:lnTo>
                  <a:lnTo>
                    <a:pt x="4947" y="159"/>
                  </a:lnTo>
                  <a:lnTo>
                    <a:pt x="4940" y="159"/>
                  </a:lnTo>
                  <a:lnTo>
                    <a:pt x="4901" y="166"/>
                  </a:lnTo>
                  <a:lnTo>
                    <a:pt x="4863" y="173"/>
                  </a:lnTo>
                  <a:lnTo>
                    <a:pt x="4859" y="173"/>
                  </a:lnTo>
                  <a:lnTo>
                    <a:pt x="4828" y="177"/>
                  </a:lnTo>
                  <a:lnTo>
                    <a:pt x="4821" y="177"/>
                  </a:lnTo>
                  <a:lnTo>
                    <a:pt x="4796" y="180"/>
                  </a:lnTo>
                  <a:lnTo>
                    <a:pt x="4772" y="180"/>
                  </a:lnTo>
                  <a:cubicBezTo>
                    <a:pt x="4625" y="299"/>
                    <a:pt x="4495" y="432"/>
                    <a:pt x="4488" y="474"/>
                  </a:cubicBezTo>
                  <a:cubicBezTo>
                    <a:pt x="4488" y="670"/>
                    <a:pt x="4436" y="712"/>
                    <a:pt x="4401" y="730"/>
                  </a:cubicBezTo>
                  <a:lnTo>
                    <a:pt x="4387" y="733"/>
                  </a:lnTo>
                  <a:lnTo>
                    <a:pt x="4341" y="733"/>
                  </a:lnTo>
                  <a:lnTo>
                    <a:pt x="4331" y="730"/>
                  </a:lnTo>
                  <a:lnTo>
                    <a:pt x="4324" y="726"/>
                  </a:lnTo>
                  <a:lnTo>
                    <a:pt x="4306" y="719"/>
                  </a:lnTo>
                  <a:lnTo>
                    <a:pt x="4303" y="712"/>
                  </a:lnTo>
                  <a:cubicBezTo>
                    <a:pt x="4292" y="709"/>
                    <a:pt x="4285" y="702"/>
                    <a:pt x="4278" y="695"/>
                  </a:cubicBezTo>
                  <a:cubicBezTo>
                    <a:pt x="4248" y="664"/>
                    <a:pt x="4134" y="649"/>
                    <a:pt x="4030" y="649"/>
                  </a:cubicBezTo>
                  <a:cubicBezTo>
                    <a:pt x="3955" y="649"/>
                    <a:pt x="3885" y="657"/>
                    <a:pt x="3858" y="674"/>
                  </a:cubicBezTo>
                  <a:cubicBezTo>
                    <a:pt x="3839" y="685"/>
                    <a:pt x="3820" y="689"/>
                    <a:pt x="3802" y="689"/>
                  </a:cubicBezTo>
                  <a:cubicBezTo>
                    <a:pt x="3749" y="689"/>
                    <a:pt x="3699" y="651"/>
                    <a:pt x="3655" y="618"/>
                  </a:cubicBezTo>
                  <a:cubicBezTo>
                    <a:pt x="3599" y="575"/>
                    <a:pt x="3564" y="552"/>
                    <a:pt x="3534" y="552"/>
                  </a:cubicBezTo>
                  <a:cubicBezTo>
                    <a:pt x="3522" y="552"/>
                    <a:pt x="3512" y="555"/>
                    <a:pt x="3501" y="562"/>
                  </a:cubicBezTo>
                  <a:cubicBezTo>
                    <a:pt x="3465" y="581"/>
                    <a:pt x="3428" y="589"/>
                    <a:pt x="3391" y="589"/>
                  </a:cubicBezTo>
                  <a:cubicBezTo>
                    <a:pt x="3316" y="589"/>
                    <a:pt x="3245" y="558"/>
                    <a:pt x="3193" y="537"/>
                  </a:cubicBezTo>
                  <a:lnTo>
                    <a:pt x="3161" y="523"/>
                  </a:lnTo>
                  <a:cubicBezTo>
                    <a:pt x="3151" y="537"/>
                    <a:pt x="3137" y="548"/>
                    <a:pt x="3123" y="558"/>
                  </a:cubicBezTo>
                  <a:cubicBezTo>
                    <a:pt x="3102" y="569"/>
                    <a:pt x="3075" y="574"/>
                    <a:pt x="3045" y="574"/>
                  </a:cubicBezTo>
                  <a:cubicBezTo>
                    <a:pt x="2942" y="574"/>
                    <a:pt x="2801" y="519"/>
                    <a:pt x="2717" y="481"/>
                  </a:cubicBezTo>
                  <a:cubicBezTo>
                    <a:pt x="2668" y="468"/>
                    <a:pt x="2616" y="461"/>
                    <a:pt x="2566" y="461"/>
                  </a:cubicBezTo>
                  <a:cubicBezTo>
                    <a:pt x="2548" y="461"/>
                    <a:pt x="2531" y="462"/>
                    <a:pt x="2514" y="464"/>
                  </a:cubicBezTo>
                  <a:cubicBezTo>
                    <a:pt x="2490" y="464"/>
                    <a:pt x="2466" y="465"/>
                    <a:pt x="2442" y="465"/>
                  </a:cubicBezTo>
                  <a:cubicBezTo>
                    <a:pt x="2344" y="465"/>
                    <a:pt x="2251" y="453"/>
                    <a:pt x="2192" y="383"/>
                  </a:cubicBezTo>
                  <a:cubicBezTo>
                    <a:pt x="2178" y="369"/>
                    <a:pt x="2118" y="331"/>
                    <a:pt x="1842" y="310"/>
                  </a:cubicBezTo>
                  <a:lnTo>
                    <a:pt x="1758" y="303"/>
                  </a:lnTo>
                  <a:cubicBezTo>
                    <a:pt x="1642" y="296"/>
                    <a:pt x="1495" y="292"/>
                    <a:pt x="1306" y="292"/>
                  </a:cubicBezTo>
                  <a:cubicBezTo>
                    <a:pt x="1166" y="292"/>
                    <a:pt x="1117" y="348"/>
                    <a:pt x="1050" y="425"/>
                  </a:cubicBezTo>
                  <a:cubicBezTo>
                    <a:pt x="1033" y="446"/>
                    <a:pt x="1015" y="464"/>
                    <a:pt x="998" y="485"/>
                  </a:cubicBezTo>
                  <a:cubicBezTo>
                    <a:pt x="984" y="495"/>
                    <a:pt x="973" y="506"/>
                    <a:pt x="959" y="516"/>
                  </a:cubicBezTo>
                  <a:lnTo>
                    <a:pt x="949" y="523"/>
                  </a:lnTo>
                  <a:cubicBezTo>
                    <a:pt x="942" y="527"/>
                    <a:pt x="931" y="534"/>
                    <a:pt x="924" y="537"/>
                  </a:cubicBezTo>
                  <a:lnTo>
                    <a:pt x="910" y="544"/>
                  </a:lnTo>
                  <a:lnTo>
                    <a:pt x="886" y="555"/>
                  </a:lnTo>
                  <a:lnTo>
                    <a:pt x="872" y="558"/>
                  </a:lnTo>
                  <a:lnTo>
                    <a:pt x="851" y="565"/>
                  </a:lnTo>
                  <a:lnTo>
                    <a:pt x="837" y="569"/>
                  </a:lnTo>
                  <a:lnTo>
                    <a:pt x="809" y="572"/>
                  </a:lnTo>
                  <a:lnTo>
                    <a:pt x="732" y="572"/>
                  </a:lnTo>
                  <a:cubicBezTo>
                    <a:pt x="735" y="597"/>
                    <a:pt x="746" y="625"/>
                    <a:pt x="756" y="649"/>
                  </a:cubicBezTo>
                  <a:cubicBezTo>
                    <a:pt x="795" y="705"/>
                    <a:pt x="826" y="758"/>
                    <a:pt x="854" y="803"/>
                  </a:cubicBezTo>
                  <a:cubicBezTo>
                    <a:pt x="1015" y="1083"/>
                    <a:pt x="1005" y="1188"/>
                    <a:pt x="984" y="1234"/>
                  </a:cubicBezTo>
                  <a:cubicBezTo>
                    <a:pt x="980" y="1237"/>
                    <a:pt x="980" y="1244"/>
                    <a:pt x="977" y="1251"/>
                  </a:cubicBezTo>
                  <a:cubicBezTo>
                    <a:pt x="938" y="1314"/>
                    <a:pt x="882" y="1363"/>
                    <a:pt x="816" y="1391"/>
                  </a:cubicBezTo>
                  <a:cubicBezTo>
                    <a:pt x="781" y="1405"/>
                    <a:pt x="753" y="1430"/>
                    <a:pt x="725" y="1454"/>
                  </a:cubicBezTo>
                  <a:cubicBezTo>
                    <a:pt x="697" y="1489"/>
                    <a:pt x="627" y="1556"/>
                    <a:pt x="539" y="1636"/>
                  </a:cubicBezTo>
                  <a:cubicBezTo>
                    <a:pt x="434" y="1738"/>
                    <a:pt x="259" y="1902"/>
                    <a:pt x="231" y="1952"/>
                  </a:cubicBezTo>
                  <a:cubicBezTo>
                    <a:pt x="235" y="1983"/>
                    <a:pt x="238" y="2018"/>
                    <a:pt x="245" y="2050"/>
                  </a:cubicBezTo>
                  <a:cubicBezTo>
                    <a:pt x="256" y="2113"/>
                    <a:pt x="263" y="2176"/>
                    <a:pt x="266" y="2239"/>
                  </a:cubicBezTo>
                  <a:lnTo>
                    <a:pt x="294" y="2242"/>
                  </a:lnTo>
                  <a:lnTo>
                    <a:pt x="249" y="2316"/>
                  </a:lnTo>
                  <a:cubicBezTo>
                    <a:pt x="245" y="2323"/>
                    <a:pt x="242" y="2330"/>
                    <a:pt x="238" y="2340"/>
                  </a:cubicBezTo>
                  <a:lnTo>
                    <a:pt x="224" y="2365"/>
                  </a:lnTo>
                  <a:lnTo>
                    <a:pt x="214" y="2365"/>
                  </a:lnTo>
                  <a:cubicBezTo>
                    <a:pt x="158" y="2410"/>
                    <a:pt x="18" y="2620"/>
                    <a:pt x="0" y="2697"/>
                  </a:cubicBezTo>
                  <a:cubicBezTo>
                    <a:pt x="0" y="2701"/>
                    <a:pt x="0" y="2708"/>
                    <a:pt x="0" y="2711"/>
                  </a:cubicBezTo>
                  <a:cubicBezTo>
                    <a:pt x="0" y="2718"/>
                    <a:pt x="4" y="2725"/>
                    <a:pt x="4" y="2732"/>
                  </a:cubicBezTo>
                  <a:lnTo>
                    <a:pt x="4" y="2739"/>
                  </a:lnTo>
                  <a:cubicBezTo>
                    <a:pt x="7" y="2746"/>
                    <a:pt x="11" y="2750"/>
                    <a:pt x="14" y="2757"/>
                  </a:cubicBezTo>
                  <a:lnTo>
                    <a:pt x="21" y="2767"/>
                  </a:lnTo>
                  <a:cubicBezTo>
                    <a:pt x="25" y="2774"/>
                    <a:pt x="28" y="2781"/>
                    <a:pt x="35" y="2792"/>
                  </a:cubicBezTo>
                  <a:lnTo>
                    <a:pt x="42" y="2802"/>
                  </a:lnTo>
                  <a:lnTo>
                    <a:pt x="56" y="2816"/>
                  </a:lnTo>
                  <a:lnTo>
                    <a:pt x="67" y="2830"/>
                  </a:lnTo>
                  <a:lnTo>
                    <a:pt x="70" y="2834"/>
                  </a:lnTo>
                  <a:lnTo>
                    <a:pt x="91" y="2851"/>
                  </a:lnTo>
                  <a:cubicBezTo>
                    <a:pt x="105" y="2865"/>
                    <a:pt x="123" y="2876"/>
                    <a:pt x="140" y="2886"/>
                  </a:cubicBezTo>
                  <a:lnTo>
                    <a:pt x="147" y="2893"/>
                  </a:lnTo>
                  <a:lnTo>
                    <a:pt x="165" y="2904"/>
                  </a:lnTo>
                  <a:cubicBezTo>
                    <a:pt x="175" y="2907"/>
                    <a:pt x="186" y="2911"/>
                    <a:pt x="196" y="2918"/>
                  </a:cubicBezTo>
                  <a:cubicBezTo>
                    <a:pt x="207" y="2921"/>
                    <a:pt x="217" y="2925"/>
                    <a:pt x="228" y="2928"/>
                  </a:cubicBezTo>
                  <a:lnTo>
                    <a:pt x="245" y="2939"/>
                  </a:lnTo>
                  <a:lnTo>
                    <a:pt x="252" y="2942"/>
                  </a:lnTo>
                  <a:cubicBezTo>
                    <a:pt x="266" y="2949"/>
                    <a:pt x="280" y="2960"/>
                    <a:pt x="294" y="2970"/>
                  </a:cubicBezTo>
                  <a:lnTo>
                    <a:pt x="340" y="2967"/>
                  </a:lnTo>
                  <a:lnTo>
                    <a:pt x="343" y="2967"/>
                  </a:lnTo>
                  <a:lnTo>
                    <a:pt x="389" y="2963"/>
                  </a:lnTo>
                  <a:lnTo>
                    <a:pt x="396" y="2963"/>
                  </a:lnTo>
                  <a:lnTo>
                    <a:pt x="434" y="2960"/>
                  </a:lnTo>
                  <a:lnTo>
                    <a:pt x="473" y="2960"/>
                  </a:lnTo>
                  <a:cubicBezTo>
                    <a:pt x="557" y="2967"/>
                    <a:pt x="641" y="2984"/>
                    <a:pt x="721" y="3005"/>
                  </a:cubicBezTo>
                  <a:cubicBezTo>
                    <a:pt x="819" y="3030"/>
                    <a:pt x="921" y="3047"/>
                    <a:pt x="1022" y="3058"/>
                  </a:cubicBezTo>
                  <a:cubicBezTo>
                    <a:pt x="1141" y="3058"/>
                    <a:pt x="1327" y="3107"/>
                    <a:pt x="1394" y="3173"/>
                  </a:cubicBezTo>
                  <a:cubicBezTo>
                    <a:pt x="1396" y="3176"/>
                    <a:pt x="1402" y="3177"/>
                    <a:pt x="1410" y="3177"/>
                  </a:cubicBezTo>
                  <a:cubicBezTo>
                    <a:pt x="1436" y="3177"/>
                    <a:pt x="1490" y="3161"/>
                    <a:pt x="1544" y="3107"/>
                  </a:cubicBezTo>
                  <a:cubicBezTo>
                    <a:pt x="1576" y="3075"/>
                    <a:pt x="1614" y="3054"/>
                    <a:pt x="1660" y="3047"/>
                  </a:cubicBezTo>
                  <a:cubicBezTo>
                    <a:pt x="1680" y="3044"/>
                    <a:pt x="1700" y="3042"/>
                    <a:pt x="1719" y="3042"/>
                  </a:cubicBezTo>
                  <a:cubicBezTo>
                    <a:pt x="1744" y="3042"/>
                    <a:pt x="1768" y="3045"/>
                    <a:pt x="1793" y="3051"/>
                  </a:cubicBezTo>
                  <a:cubicBezTo>
                    <a:pt x="1814" y="3054"/>
                    <a:pt x="1838" y="3054"/>
                    <a:pt x="1863" y="3058"/>
                  </a:cubicBezTo>
                  <a:cubicBezTo>
                    <a:pt x="1940" y="3058"/>
                    <a:pt x="2080" y="2984"/>
                    <a:pt x="2115" y="2925"/>
                  </a:cubicBezTo>
                  <a:cubicBezTo>
                    <a:pt x="2132" y="2897"/>
                    <a:pt x="2167" y="2865"/>
                    <a:pt x="2293" y="2813"/>
                  </a:cubicBezTo>
                  <a:lnTo>
                    <a:pt x="2304" y="2809"/>
                  </a:lnTo>
                  <a:lnTo>
                    <a:pt x="2339" y="2799"/>
                  </a:lnTo>
                  <a:lnTo>
                    <a:pt x="2374" y="2785"/>
                  </a:lnTo>
                  <a:cubicBezTo>
                    <a:pt x="2398" y="2778"/>
                    <a:pt x="2426" y="2771"/>
                    <a:pt x="2451" y="2760"/>
                  </a:cubicBezTo>
                  <a:lnTo>
                    <a:pt x="2468" y="2757"/>
                  </a:lnTo>
                  <a:lnTo>
                    <a:pt x="2521" y="2739"/>
                  </a:lnTo>
                  <a:cubicBezTo>
                    <a:pt x="2615" y="2711"/>
                    <a:pt x="2713" y="2690"/>
                    <a:pt x="2811" y="2673"/>
                  </a:cubicBezTo>
                  <a:lnTo>
                    <a:pt x="2825" y="2673"/>
                  </a:lnTo>
                  <a:cubicBezTo>
                    <a:pt x="2833" y="2672"/>
                    <a:pt x="2841" y="2671"/>
                    <a:pt x="2848" y="2671"/>
                  </a:cubicBezTo>
                  <a:cubicBezTo>
                    <a:pt x="2938" y="2671"/>
                    <a:pt x="3025" y="2745"/>
                    <a:pt x="3116" y="2813"/>
                  </a:cubicBezTo>
                  <a:cubicBezTo>
                    <a:pt x="3165" y="2855"/>
                    <a:pt x="3238" y="2914"/>
                    <a:pt x="3270" y="2914"/>
                  </a:cubicBezTo>
                  <a:cubicBezTo>
                    <a:pt x="3480" y="2918"/>
                    <a:pt x="3662" y="3058"/>
                    <a:pt x="3725" y="3257"/>
                  </a:cubicBezTo>
                  <a:cubicBezTo>
                    <a:pt x="3739" y="3299"/>
                    <a:pt x="3757" y="3341"/>
                    <a:pt x="3778" y="3383"/>
                  </a:cubicBezTo>
                  <a:cubicBezTo>
                    <a:pt x="3816" y="3460"/>
                    <a:pt x="3858" y="3534"/>
                    <a:pt x="3907" y="3604"/>
                  </a:cubicBezTo>
                  <a:cubicBezTo>
                    <a:pt x="3928" y="3635"/>
                    <a:pt x="3953" y="3663"/>
                    <a:pt x="3974" y="3691"/>
                  </a:cubicBezTo>
                  <a:lnTo>
                    <a:pt x="3995" y="3716"/>
                  </a:lnTo>
                  <a:cubicBezTo>
                    <a:pt x="4009" y="3733"/>
                    <a:pt x="4019" y="3751"/>
                    <a:pt x="4033" y="3761"/>
                  </a:cubicBezTo>
                  <a:lnTo>
                    <a:pt x="4047" y="3779"/>
                  </a:lnTo>
                  <a:cubicBezTo>
                    <a:pt x="4145" y="3877"/>
                    <a:pt x="4198" y="4105"/>
                    <a:pt x="4198" y="4182"/>
                  </a:cubicBezTo>
                  <a:cubicBezTo>
                    <a:pt x="4198" y="4210"/>
                    <a:pt x="4184" y="4234"/>
                    <a:pt x="4163" y="4252"/>
                  </a:cubicBezTo>
                  <a:cubicBezTo>
                    <a:pt x="4144" y="4265"/>
                    <a:pt x="4123" y="4271"/>
                    <a:pt x="4098" y="4271"/>
                  </a:cubicBezTo>
                  <a:cubicBezTo>
                    <a:pt x="4051" y="4271"/>
                    <a:pt x="3989" y="4251"/>
                    <a:pt x="3900" y="4224"/>
                  </a:cubicBezTo>
                  <a:cubicBezTo>
                    <a:pt x="3851" y="4210"/>
                    <a:pt x="3795" y="4192"/>
                    <a:pt x="3743" y="4182"/>
                  </a:cubicBezTo>
                  <a:cubicBezTo>
                    <a:pt x="3730" y="4177"/>
                    <a:pt x="3717" y="4174"/>
                    <a:pt x="3705" y="4174"/>
                  </a:cubicBezTo>
                  <a:cubicBezTo>
                    <a:pt x="3688" y="4174"/>
                    <a:pt x="3672" y="4179"/>
                    <a:pt x="3659" y="4189"/>
                  </a:cubicBezTo>
                  <a:cubicBezTo>
                    <a:pt x="3641" y="4203"/>
                    <a:pt x="3617" y="4241"/>
                    <a:pt x="3617" y="4360"/>
                  </a:cubicBezTo>
                  <a:cubicBezTo>
                    <a:pt x="3617" y="4437"/>
                    <a:pt x="3533" y="4574"/>
                    <a:pt x="3312" y="4857"/>
                  </a:cubicBezTo>
                  <a:lnTo>
                    <a:pt x="3294" y="4882"/>
                  </a:lnTo>
                  <a:lnTo>
                    <a:pt x="3308" y="4889"/>
                  </a:lnTo>
                  <a:lnTo>
                    <a:pt x="3315" y="4892"/>
                  </a:lnTo>
                  <a:cubicBezTo>
                    <a:pt x="3340" y="4903"/>
                    <a:pt x="3365" y="4910"/>
                    <a:pt x="3386" y="4913"/>
                  </a:cubicBezTo>
                  <a:lnTo>
                    <a:pt x="3389" y="4913"/>
                  </a:lnTo>
                  <a:cubicBezTo>
                    <a:pt x="3407" y="4917"/>
                    <a:pt x="3424" y="4920"/>
                    <a:pt x="3442" y="4924"/>
                  </a:cubicBezTo>
                  <a:cubicBezTo>
                    <a:pt x="3480" y="4910"/>
                    <a:pt x="3515" y="4892"/>
                    <a:pt x="3550" y="4871"/>
                  </a:cubicBezTo>
                  <a:cubicBezTo>
                    <a:pt x="3638" y="4822"/>
                    <a:pt x="3697" y="4794"/>
                    <a:pt x="3743" y="4794"/>
                  </a:cubicBezTo>
                  <a:lnTo>
                    <a:pt x="3760" y="4794"/>
                  </a:lnTo>
                  <a:lnTo>
                    <a:pt x="3771" y="4798"/>
                  </a:lnTo>
                  <a:lnTo>
                    <a:pt x="3774" y="4798"/>
                  </a:lnTo>
                  <a:lnTo>
                    <a:pt x="3785" y="4801"/>
                  </a:lnTo>
                  <a:lnTo>
                    <a:pt x="3799" y="4808"/>
                  </a:lnTo>
                  <a:lnTo>
                    <a:pt x="3802" y="4808"/>
                  </a:lnTo>
                  <a:lnTo>
                    <a:pt x="3820" y="4815"/>
                  </a:lnTo>
                  <a:lnTo>
                    <a:pt x="3823" y="4819"/>
                  </a:lnTo>
                  <a:lnTo>
                    <a:pt x="3841" y="4833"/>
                  </a:lnTo>
                  <a:lnTo>
                    <a:pt x="3844" y="4833"/>
                  </a:lnTo>
                  <a:lnTo>
                    <a:pt x="3865" y="4850"/>
                  </a:lnTo>
                  <a:lnTo>
                    <a:pt x="3869" y="4850"/>
                  </a:lnTo>
                  <a:cubicBezTo>
                    <a:pt x="3883" y="4728"/>
                    <a:pt x="3939" y="4682"/>
                    <a:pt x="4061" y="4595"/>
                  </a:cubicBezTo>
                  <a:cubicBezTo>
                    <a:pt x="4089" y="4574"/>
                    <a:pt x="4121" y="4553"/>
                    <a:pt x="4156" y="4525"/>
                  </a:cubicBezTo>
                  <a:cubicBezTo>
                    <a:pt x="4254" y="4451"/>
                    <a:pt x="4310" y="4346"/>
                    <a:pt x="4366" y="4245"/>
                  </a:cubicBezTo>
                  <a:cubicBezTo>
                    <a:pt x="4439" y="4115"/>
                    <a:pt x="4509" y="3992"/>
                    <a:pt x="4653" y="3964"/>
                  </a:cubicBezTo>
                  <a:cubicBezTo>
                    <a:pt x="4705" y="3950"/>
                    <a:pt x="4761" y="3936"/>
                    <a:pt x="4814" y="3919"/>
                  </a:cubicBezTo>
                  <a:cubicBezTo>
                    <a:pt x="4910" y="3880"/>
                    <a:pt x="5014" y="3861"/>
                    <a:pt x="5117" y="3861"/>
                  </a:cubicBezTo>
                  <a:cubicBezTo>
                    <a:pt x="5172" y="3861"/>
                    <a:pt x="5226" y="3866"/>
                    <a:pt x="5279" y="3877"/>
                  </a:cubicBezTo>
                  <a:cubicBezTo>
                    <a:pt x="5335" y="3884"/>
                    <a:pt x="5412" y="3901"/>
                    <a:pt x="5437" y="3964"/>
                  </a:cubicBezTo>
                  <a:cubicBezTo>
                    <a:pt x="5462" y="4028"/>
                    <a:pt x="5419" y="4091"/>
                    <a:pt x="5381" y="4140"/>
                  </a:cubicBezTo>
                  <a:cubicBezTo>
                    <a:pt x="5367" y="4161"/>
                    <a:pt x="5332" y="4206"/>
                    <a:pt x="5335" y="4220"/>
                  </a:cubicBezTo>
                  <a:cubicBezTo>
                    <a:pt x="5335" y="4220"/>
                    <a:pt x="5339" y="4227"/>
                    <a:pt x="5356" y="4238"/>
                  </a:cubicBezTo>
                  <a:cubicBezTo>
                    <a:pt x="5422" y="4270"/>
                    <a:pt x="5548" y="4277"/>
                    <a:pt x="5678" y="4277"/>
                  </a:cubicBezTo>
                  <a:cubicBezTo>
                    <a:pt x="5716" y="4277"/>
                    <a:pt x="5754" y="4277"/>
                    <a:pt x="5791" y="4276"/>
                  </a:cubicBezTo>
                  <a:cubicBezTo>
                    <a:pt x="5831" y="4276"/>
                    <a:pt x="5869" y="4275"/>
                    <a:pt x="5906" y="4275"/>
                  </a:cubicBezTo>
                  <a:cubicBezTo>
                    <a:pt x="6108" y="4275"/>
                    <a:pt x="6257" y="4291"/>
                    <a:pt x="6281" y="4413"/>
                  </a:cubicBezTo>
                  <a:cubicBezTo>
                    <a:pt x="6312" y="4563"/>
                    <a:pt x="6057" y="4654"/>
                    <a:pt x="5784" y="4756"/>
                  </a:cubicBezTo>
                  <a:cubicBezTo>
                    <a:pt x="5721" y="4777"/>
                    <a:pt x="5640" y="4808"/>
                    <a:pt x="5591" y="4829"/>
                  </a:cubicBezTo>
                  <a:cubicBezTo>
                    <a:pt x="5644" y="4854"/>
                    <a:pt x="5731" y="4885"/>
                    <a:pt x="5794" y="4906"/>
                  </a:cubicBezTo>
                  <a:cubicBezTo>
                    <a:pt x="5892" y="4938"/>
                    <a:pt x="5983" y="4976"/>
                    <a:pt x="6074" y="5025"/>
                  </a:cubicBezTo>
                  <a:cubicBezTo>
                    <a:pt x="6193" y="5102"/>
                    <a:pt x="6158" y="5242"/>
                    <a:pt x="6134" y="5347"/>
                  </a:cubicBezTo>
                  <a:cubicBezTo>
                    <a:pt x="6120" y="5382"/>
                    <a:pt x="6116" y="5421"/>
                    <a:pt x="6116" y="5459"/>
                  </a:cubicBezTo>
                  <a:cubicBezTo>
                    <a:pt x="6121" y="5466"/>
                    <a:pt x="6135" y="5470"/>
                    <a:pt x="6156" y="5470"/>
                  </a:cubicBezTo>
                  <a:cubicBezTo>
                    <a:pt x="6217" y="5470"/>
                    <a:pt x="6338" y="5435"/>
                    <a:pt x="6470" y="5340"/>
                  </a:cubicBezTo>
                  <a:cubicBezTo>
                    <a:pt x="6547" y="5288"/>
                    <a:pt x="6634" y="5249"/>
                    <a:pt x="6725" y="5228"/>
                  </a:cubicBezTo>
                  <a:cubicBezTo>
                    <a:pt x="6823" y="5207"/>
                    <a:pt x="6914" y="5165"/>
                    <a:pt x="6998" y="5113"/>
                  </a:cubicBezTo>
                  <a:cubicBezTo>
                    <a:pt x="7108" y="5039"/>
                    <a:pt x="7260" y="5027"/>
                    <a:pt x="7401" y="5027"/>
                  </a:cubicBezTo>
                  <a:cubicBezTo>
                    <a:pt x="7441" y="5027"/>
                    <a:pt x="7480" y="5028"/>
                    <a:pt x="7517" y="5029"/>
                  </a:cubicBezTo>
                  <a:cubicBezTo>
                    <a:pt x="7541" y="5030"/>
                    <a:pt x="7565" y="5031"/>
                    <a:pt x="7589" y="5031"/>
                  </a:cubicBezTo>
                  <a:cubicBezTo>
                    <a:pt x="7623" y="5031"/>
                    <a:pt x="7657" y="5029"/>
                    <a:pt x="7692" y="5025"/>
                  </a:cubicBezTo>
                  <a:cubicBezTo>
                    <a:pt x="7656" y="5006"/>
                    <a:pt x="7566" y="4976"/>
                    <a:pt x="7384" y="4976"/>
                  </a:cubicBezTo>
                  <a:cubicBezTo>
                    <a:pt x="7335" y="4976"/>
                    <a:pt x="7279" y="4978"/>
                    <a:pt x="7215" y="4983"/>
                  </a:cubicBezTo>
                  <a:cubicBezTo>
                    <a:pt x="7195" y="4986"/>
                    <a:pt x="7174" y="4987"/>
                    <a:pt x="7154" y="4987"/>
                  </a:cubicBezTo>
                  <a:cubicBezTo>
                    <a:pt x="7045" y="4987"/>
                    <a:pt x="6937" y="4948"/>
                    <a:pt x="6855" y="4875"/>
                  </a:cubicBezTo>
                  <a:cubicBezTo>
                    <a:pt x="6711" y="4745"/>
                    <a:pt x="6701" y="4532"/>
                    <a:pt x="6701" y="4472"/>
                  </a:cubicBezTo>
                  <a:cubicBezTo>
                    <a:pt x="6701" y="4332"/>
                    <a:pt x="7201" y="3992"/>
                    <a:pt x="7446" y="3971"/>
                  </a:cubicBezTo>
                  <a:cubicBezTo>
                    <a:pt x="7692" y="3947"/>
                    <a:pt x="7895" y="3873"/>
                    <a:pt x="8122" y="3765"/>
                  </a:cubicBezTo>
                  <a:cubicBezTo>
                    <a:pt x="8248" y="3712"/>
                    <a:pt x="8378" y="3674"/>
                    <a:pt x="8514" y="3649"/>
                  </a:cubicBezTo>
                  <a:lnTo>
                    <a:pt x="8511" y="3632"/>
                  </a:lnTo>
                  <a:lnTo>
                    <a:pt x="8507" y="3618"/>
                  </a:lnTo>
                  <a:cubicBezTo>
                    <a:pt x="8507" y="3607"/>
                    <a:pt x="8504" y="3593"/>
                    <a:pt x="8504" y="3583"/>
                  </a:cubicBezTo>
                  <a:lnTo>
                    <a:pt x="8504" y="3576"/>
                  </a:lnTo>
                  <a:cubicBezTo>
                    <a:pt x="8504" y="3569"/>
                    <a:pt x="8500" y="3558"/>
                    <a:pt x="8500" y="3548"/>
                  </a:cubicBezTo>
                  <a:cubicBezTo>
                    <a:pt x="8497" y="3541"/>
                    <a:pt x="8500" y="3541"/>
                    <a:pt x="8500" y="3537"/>
                  </a:cubicBezTo>
                  <a:lnTo>
                    <a:pt x="8500" y="3516"/>
                  </a:lnTo>
                  <a:lnTo>
                    <a:pt x="8500" y="3506"/>
                  </a:lnTo>
                  <a:lnTo>
                    <a:pt x="8500" y="3485"/>
                  </a:lnTo>
                  <a:lnTo>
                    <a:pt x="8500" y="3474"/>
                  </a:lnTo>
                  <a:cubicBezTo>
                    <a:pt x="8500" y="3467"/>
                    <a:pt x="8500" y="3460"/>
                    <a:pt x="8504" y="3457"/>
                  </a:cubicBezTo>
                  <a:cubicBezTo>
                    <a:pt x="8504" y="3453"/>
                    <a:pt x="8504" y="3450"/>
                    <a:pt x="8507" y="3446"/>
                  </a:cubicBezTo>
                  <a:cubicBezTo>
                    <a:pt x="8511" y="3439"/>
                    <a:pt x="8514" y="3429"/>
                    <a:pt x="8518" y="3422"/>
                  </a:cubicBezTo>
                  <a:cubicBezTo>
                    <a:pt x="8528" y="3411"/>
                    <a:pt x="8539" y="3401"/>
                    <a:pt x="8553" y="3390"/>
                  </a:cubicBezTo>
                  <a:lnTo>
                    <a:pt x="8556" y="3390"/>
                  </a:lnTo>
                  <a:cubicBezTo>
                    <a:pt x="8560" y="3387"/>
                    <a:pt x="8567" y="3383"/>
                    <a:pt x="8570" y="3383"/>
                  </a:cubicBezTo>
                  <a:lnTo>
                    <a:pt x="8581" y="3380"/>
                  </a:lnTo>
                  <a:lnTo>
                    <a:pt x="8595" y="3376"/>
                  </a:lnTo>
                  <a:cubicBezTo>
                    <a:pt x="8654" y="3341"/>
                    <a:pt x="8710" y="3299"/>
                    <a:pt x="8763" y="3250"/>
                  </a:cubicBezTo>
                  <a:cubicBezTo>
                    <a:pt x="8885" y="3149"/>
                    <a:pt x="8962" y="3086"/>
                    <a:pt x="9029" y="3086"/>
                  </a:cubicBezTo>
                  <a:lnTo>
                    <a:pt x="9053" y="3086"/>
                  </a:lnTo>
                  <a:cubicBezTo>
                    <a:pt x="9081" y="3086"/>
                    <a:pt x="9123" y="3093"/>
                    <a:pt x="9169" y="3096"/>
                  </a:cubicBezTo>
                  <a:cubicBezTo>
                    <a:pt x="9218" y="3103"/>
                    <a:pt x="9274" y="3110"/>
                    <a:pt x="9330" y="3117"/>
                  </a:cubicBezTo>
                  <a:cubicBezTo>
                    <a:pt x="9358" y="3121"/>
                    <a:pt x="9389" y="3121"/>
                    <a:pt x="9417" y="3121"/>
                  </a:cubicBezTo>
                  <a:cubicBezTo>
                    <a:pt x="9428" y="3082"/>
                    <a:pt x="9442" y="3044"/>
                    <a:pt x="9459" y="3005"/>
                  </a:cubicBezTo>
                  <a:cubicBezTo>
                    <a:pt x="9484" y="2960"/>
                    <a:pt x="9501" y="2907"/>
                    <a:pt x="9512" y="2855"/>
                  </a:cubicBezTo>
                  <a:cubicBezTo>
                    <a:pt x="9505" y="2844"/>
                    <a:pt x="9498" y="2834"/>
                    <a:pt x="9487" y="2823"/>
                  </a:cubicBezTo>
                  <a:lnTo>
                    <a:pt x="9470" y="2802"/>
                  </a:lnTo>
                  <a:cubicBezTo>
                    <a:pt x="9428" y="2764"/>
                    <a:pt x="9400" y="2715"/>
                    <a:pt x="9386" y="2659"/>
                  </a:cubicBezTo>
                  <a:cubicBezTo>
                    <a:pt x="9382" y="2648"/>
                    <a:pt x="9382" y="2641"/>
                    <a:pt x="9386" y="2631"/>
                  </a:cubicBezTo>
                  <a:cubicBezTo>
                    <a:pt x="9386" y="2624"/>
                    <a:pt x="9389" y="2613"/>
                    <a:pt x="9393" y="2603"/>
                  </a:cubicBezTo>
                  <a:cubicBezTo>
                    <a:pt x="9414" y="2550"/>
                    <a:pt x="9473" y="2529"/>
                    <a:pt x="9522" y="2508"/>
                  </a:cubicBezTo>
                  <a:cubicBezTo>
                    <a:pt x="9540" y="2501"/>
                    <a:pt x="9557" y="2494"/>
                    <a:pt x="9575" y="2487"/>
                  </a:cubicBezTo>
                  <a:cubicBezTo>
                    <a:pt x="9561" y="2477"/>
                    <a:pt x="9547" y="2463"/>
                    <a:pt x="9533" y="2452"/>
                  </a:cubicBezTo>
                  <a:cubicBezTo>
                    <a:pt x="9494" y="2424"/>
                    <a:pt x="9449" y="2393"/>
                    <a:pt x="9449" y="2337"/>
                  </a:cubicBezTo>
                  <a:cubicBezTo>
                    <a:pt x="9452" y="2295"/>
                    <a:pt x="9477" y="2256"/>
                    <a:pt x="9512" y="2228"/>
                  </a:cubicBezTo>
                  <a:lnTo>
                    <a:pt x="9526" y="2214"/>
                  </a:lnTo>
                  <a:cubicBezTo>
                    <a:pt x="9557" y="2190"/>
                    <a:pt x="9586" y="2162"/>
                    <a:pt x="9603" y="2127"/>
                  </a:cubicBezTo>
                  <a:cubicBezTo>
                    <a:pt x="9603" y="2123"/>
                    <a:pt x="9603" y="2120"/>
                    <a:pt x="9603" y="2116"/>
                  </a:cubicBezTo>
                  <a:cubicBezTo>
                    <a:pt x="9600" y="2088"/>
                    <a:pt x="9543" y="2067"/>
                    <a:pt x="9477" y="2043"/>
                  </a:cubicBezTo>
                  <a:cubicBezTo>
                    <a:pt x="9424" y="2022"/>
                    <a:pt x="9372" y="1997"/>
                    <a:pt x="9323" y="1973"/>
                  </a:cubicBezTo>
                  <a:cubicBezTo>
                    <a:pt x="9253" y="1937"/>
                    <a:pt x="9176" y="1916"/>
                    <a:pt x="9099" y="1913"/>
                  </a:cubicBezTo>
                  <a:cubicBezTo>
                    <a:pt x="9018" y="1906"/>
                    <a:pt x="8938" y="1885"/>
                    <a:pt x="8864" y="1850"/>
                  </a:cubicBezTo>
                  <a:cubicBezTo>
                    <a:pt x="8798" y="1818"/>
                    <a:pt x="8675" y="1815"/>
                    <a:pt x="8588" y="1811"/>
                  </a:cubicBezTo>
                  <a:cubicBezTo>
                    <a:pt x="8476" y="1808"/>
                    <a:pt x="8385" y="1804"/>
                    <a:pt x="8378" y="1731"/>
                  </a:cubicBezTo>
                  <a:cubicBezTo>
                    <a:pt x="8350" y="1692"/>
                    <a:pt x="8315" y="1654"/>
                    <a:pt x="8280" y="1619"/>
                  </a:cubicBezTo>
                  <a:cubicBezTo>
                    <a:pt x="8231" y="1573"/>
                    <a:pt x="8185" y="1517"/>
                    <a:pt x="8143" y="1461"/>
                  </a:cubicBezTo>
                  <a:cubicBezTo>
                    <a:pt x="8143" y="1458"/>
                    <a:pt x="8140" y="1454"/>
                    <a:pt x="8129" y="1451"/>
                  </a:cubicBezTo>
                  <a:cubicBezTo>
                    <a:pt x="8122" y="1449"/>
                    <a:pt x="8114" y="1448"/>
                    <a:pt x="8105" y="1448"/>
                  </a:cubicBezTo>
                  <a:cubicBezTo>
                    <a:pt x="8059" y="1448"/>
                    <a:pt x="7992" y="1471"/>
                    <a:pt x="7933" y="1507"/>
                  </a:cubicBezTo>
                  <a:cubicBezTo>
                    <a:pt x="7877" y="1544"/>
                    <a:pt x="7810" y="1578"/>
                    <a:pt x="7734" y="1578"/>
                  </a:cubicBezTo>
                  <a:cubicBezTo>
                    <a:pt x="7687" y="1578"/>
                    <a:pt x="7636" y="1565"/>
                    <a:pt x="7583" y="1531"/>
                  </a:cubicBezTo>
                  <a:cubicBezTo>
                    <a:pt x="7555" y="1517"/>
                    <a:pt x="7531" y="1496"/>
                    <a:pt x="7506" y="1479"/>
                  </a:cubicBezTo>
                  <a:cubicBezTo>
                    <a:pt x="7464" y="1444"/>
                    <a:pt x="7418" y="1412"/>
                    <a:pt x="7390" y="1412"/>
                  </a:cubicBezTo>
                  <a:cubicBezTo>
                    <a:pt x="7383" y="1412"/>
                    <a:pt x="7380" y="1416"/>
                    <a:pt x="7376" y="1416"/>
                  </a:cubicBezTo>
                  <a:cubicBezTo>
                    <a:pt x="7346" y="1429"/>
                    <a:pt x="7307" y="1437"/>
                    <a:pt x="7268" y="1437"/>
                  </a:cubicBezTo>
                  <a:cubicBezTo>
                    <a:pt x="7214" y="1437"/>
                    <a:pt x="7159" y="1422"/>
                    <a:pt x="7121" y="1388"/>
                  </a:cubicBezTo>
                  <a:cubicBezTo>
                    <a:pt x="7075" y="1349"/>
                    <a:pt x="7061" y="1286"/>
                    <a:pt x="7082" y="1227"/>
                  </a:cubicBezTo>
                  <a:cubicBezTo>
                    <a:pt x="7103" y="1150"/>
                    <a:pt x="6942" y="912"/>
                    <a:pt x="6876" y="884"/>
                  </a:cubicBezTo>
                  <a:cubicBezTo>
                    <a:pt x="6869" y="880"/>
                    <a:pt x="6862" y="880"/>
                    <a:pt x="6858" y="880"/>
                  </a:cubicBezTo>
                  <a:cubicBezTo>
                    <a:pt x="6827" y="877"/>
                    <a:pt x="6795" y="873"/>
                    <a:pt x="6764" y="873"/>
                  </a:cubicBezTo>
                  <a:cubicBezTo>
                    <a:pt x="6683" y="873"/>
                    <a:pt x="6589" y="870"/>
                    <a:pt x="6519" y="831"/>
                  </a:cubicBezTo>
                  <a:cubicBezTo>
                    <a:pt x="6501" y="821"/>
                    <a:pt x="6484" y="810"/>
                    <a:pt x="6470" y="793"/>
                  </a:cubicBezTo>
                  <a:cubicBezTo>
                    <a:pt x="6459" y="782"/>
                    <a:pt x="6449" y="768"/>
                    <a:pt x="6442" y="754"/>
                  </a:cubicBezTo>
                  <a:cubicBezTo>
                    <a:pt x="6424" y="723"/>
                    <a:pt x="6407" y="691"/>
                    <a:pt x="6386" y="660"/>
                  </a:cubicBezTo>
                  <a:cubicBezTo>
                    <a:pt x="6375" y="642"/>
                    <a:pt x="6365" y="628"/>
                    <a:pt x="6354" y="611"/>
                  </a:cubicBezTo>
                  <a:cubicBezTo>
                    <a:pt x="6309" y="541"/>
                    <a:pt x="6281" y="467"/>
                    <a:pt x="6323" y="390"/>
                  </a:cubicBezTo>
                  <a:cubicBezTo>
                    <a:pt x="6347" y="348"/>
                    <a:pt x="6323" y="208"/>
                    <a:pt x="6284" y="107"/>
                  </a:cubicBezTo>
                  <a:cubicBezTo>
                    <a:pt x="6274" y="86"/>
                    <a:pt x="6263" y="65"/>
                    <a:pt x="6253" y="44"/>
                  </a:cubicBezTo>
                  <a:cubicBezTo>
                    <a:pt x="6233" y="16"/>
                    <a:pt x="6139" y="1"/>
                    <a:pt x="604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8" name="Google Shape;2168;p145"/>
            <p:cNvSpPr/>
            <p:nvPr/>
          </p:nvSpPr>
          <p:spPr>
            <a:xfrm>
              <a:off x="2221782" y="162004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9" name="Google Shape;2169;p145"/>
            <p:cNvSpPr/>
            <p:nvPr/>
          </p:nvSpPr>
          <p:spPr>
            <a:xfrm>
              <a:off x="2214518" y="1642961"/>
              <a:ext cx="299" cy="394"/>
            </a:xfrm>
            <a:custGeom>
              <a:rect b="b" l="l" r="r" t="t"/>
              <a:pathLst>
                <a:path extrusionOk="0" h="29" w="22">
                  <a:moveTo>
                    <a:pt x="21" y="0"/>
                  </a:moveTo>
                  <a:lnTo>
                    <a:pt x="18" y="4"/>
                  </a:lnTo>
                  <a:cubicBezTo>
                    <a:pt x="14" y="11"/>
                    <a:pt x="7" y="18"/>
                    <a:pt x="0" y="25"/>
                  </a:cubicBezTo>
                  <a:lnTo>
                    <a:pt x="0" y="28"/>
                  </a:lnTo>
                  <a:lnTo>
                    <a:pt x="11" y="28"/>
                  </a:lnTo>
                  <a:lnTo>
                    <a:pt x="2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0" name="Google Shape;2170;p145"/>
            <p:cNvSpPr/>
            <p:nvPr/>
          </p:nvSpPr>
          <p:spPr>
            <a:xfrm>
              <a:off x="2223113" y="1622133"/>
              <a:ext cx="2200" cy="5865"/>
            </a:xfrm>
            <a:custGeom>
              <a:rect b="b" l="l" r="r" t="t"/>
              <a:pathLst>
                <a:path extrusionOk="0" h="432" w="162">
                  <a:moveTo>
                    <a:pt x="134" y="431"/>
                  </a:moveTo>
                  <a:cubicBezTo>
                    <a:pt x="151" y="389"/>
                    <a:pt x="162" y="281"/>
                    <a:pt x="1" y="1"/>
                  </a:cubicBezTo>
                  <a:cubicBezTo>
                    <a:pt x="162" y="281"/>
                    <a:pt x="151" y="389"/>
                    <a:pt x="134" y="43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1" name="Google Shape;2171;p145"/>
            <p:cNvSpPr/>
            <p:nvPr/>
          </p:nvSpPr>
          <p:spPr>
            <a:xfrm>
              <a:off x="2213609" y="1650510"/>
              <a:ext cx="258" cy="163"/>
            </a:xfrm>
            <a:custGeom>
              <a:rect b="b" l="l" r="r" t="t"/>
              <a:pathLst>
                <a:path extrusionOk="0" h="12" w="19">
                  <a:moveTo>
                    <a:pt x="1" y="1"/>
                  </a:moveTo>
                  <a:lnTo>
                    <a:pt x="18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2" name="Google Shape;2172;p145"/>
            <p:cNvSpPr/>
            <p:nvPr/>
          </p:nvSpPr>
          <p:spPr>
            <a:xfrm>
              <a:off x="2212808" y="1649940"/>
              <a:ext cx="679" cy="489"/>
            </a:xfrm>
            <a:custGeom>
              <a:rect b="b" l="l" r="r" t="t"/>
              <a:pathLst>
                <a:path extrusionOk="0" h="36" w="50">
                  <a:moveTo>
                    <a:pt x="0" y="1"/>
                  </a:moveTo>
                  <a:lnTo>
                    <a:pt x="7" y="8"/>
                  </a:lnTo>
                  <a:cubicBezTo>
                    <a:pt x="21" y="18"/>
                    <a:pt x="35" y="29"/>
                    <a:pt x="49" y="36"/>
                  </a:cubicBezTo>
                  <a:cubicBezTo>
                    <a:pt x="32" y="25"/>
                    <a:pt x="18" y="15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3" name="Google Shape;2173;p145"/>
            <p:cNvSpPr/>
            <p:nvPr/>
          </p:nvSpPr>
          <p:spPr>
            <a:xfrm>
              <a:off x="2214654" y="1650985"/>
              <a:ext cx="299" cy="163"/>
            </a:xfrm>
            <a:custGeom>
              <a:rect b="b" l="l" r="r" t="t"/>
              <a:pathLst>
                <a:path extrusionOk="0" h="12" w="22">
                  <a:moveTo>
                    <a:pt x="1" y="1"/>
                  </a:moveTo>
                  <a:lnTo>
                    <a:pt x="22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4" name="Google Shape;2174;p145"/>
            <p:cNvSpPr/>
            <p:nvPr/>
          </p:nvSpPr>
          <p:spPr>
            <a:xfrm>
              <a:off x="2214994" y="1651176"/>
              <a:ext cx="584" cy="394"/>
            </a:xfrm>
            <a:custGeom>
              <a:rect b="b" l="l" r="r" t="t"/>
              <a:pathLst>
                <a:path extrusionOk="0" h="29" w="43">
                  <a:moveTo>
                    <a:pt x="0" y="1"/>
                  </a:moveTo>
                  <a:lnTo>
                    <a:pt x="0" y="1"/>
                  </a:lnTo>
                  <a:cubicBezTo>
                    <a:pt x="18" y="8"/>
                    <a:pt x="28" y="18"/>
                    <a:pt x="42" y="29"/>
                  </a:cubicBezTo>
                  <a:cubicBezTo>
                    <a:pt x="32" y="18"/>
                    <a:pt x="18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5" name="Google Shape;2175;p145"/>
            <p:cNvSpPr/>
            <p:nvPr/>
          </p:nvSpPr>
          <p:spPr>
            <a:xfrm>
              <a:off x="2212563" y="1649655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" y="1"/>
                  </a:moveTo>
                  <a:lnTo>
                    <a:pt x="15" y="15"/>
                  </a:lnTo>
                  <a:lnTo>
                    <a:pt x="15" y="15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6" name="Google Shape;2176;p145"/>
            <p:cNvSpPr/>
            <p:nvPr/>
          </p:nvSpPr>
          <p:spPr>
            <a:xfrm>
              <a:off x="2211762" y="1648664"/>
              <a:ext cx="109" cy="149"/>
            </a:xfrm>
            <a:custGeom>
              <a:rect b="b" l="l" r="r" t="t"/>
              <a:pathLst>
                <a:path extrusionOk="0" h="11" w="8">
                  <a:moveTo>
                    <a:pt x="0" y="0"/>
                  </a:moveTo>
                  <a:lnTo>
                    <a:pt x="7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7" name="Google Shape;2177;p145"/>
            <p:cNvSpPr/>
            <p:nvPr/>
          </p:nvSpPr>
          <p:spPr>
            <a:xfrm>
              <a:off x="2212332" y="1649465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4" y="1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8" name="Google Shape;2178;p145"/>
            <p:cNvSpPr/>
            <p:nvPr/>
          </p:nvSpPr>
          <p:spPr>
            <a:xfrm>
              <a:off x="2212047" y="1649085"/>
              <a:ext cx="109" cy="163"/>
            </a:xfrm>
            <a:custGeom>
              <a:rect b="b" l="l" r="r" t="t"/>
              <a:pathLst>
                <a:path extrusionOk="0" h="12" w="8">
                  <a:moveTo>
                    <a:pt x="0" y="1"/>
                  </a:moveTo>
                  <a:lnTo>
                    <a:pt x="7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9" name="Google Shape;2179;p145"/>
            <p:cNvSpPr/>
            <p:nvPr/>
          </p:nvSpPr>
          <p:spPr>
            <a:xfrm>
              <a:off x="2211667" y="1648324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0" name="Google Shape;2180;p145"/>
            <p:cNvSpPr/>
            <p:nvPr/>
          </p:nvSpPr>
          <p:spPr>
            <a:xfrm>
              <a:off x="2214939" y="1641631"/>
              <a:ext cx="584" cy="1059"/>
            </a:xfrm>
            <a:custGeom>
              <a:rect b="b" l="l" r="r" t="t"/>
              <a:pathLst>
                <a:path extrusionOk="0" h="78" w="43">
                  <a:moveTo>
                    <a:pt x="15" y="0"/>
                  </a:moveTo>
                  <a:cubicBezTo>
                    <a:pt x="15" y="28"/>
                    <a:pt x="11" y="53"/>
                    <a:pt x="1" y="77"/>
                  </a:cubicBezTo>
                  <a:lnTo>
                    <a:pt x="43" y="4"/>
                  </a:lnTo>
                  <a:lnTo>
                    <a:pt x="1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1" name="Google Shape;2181;p145"/>
            <p:cNvSpPr/>
            <p:nvPr/>
          </p:nvSpPr>
          <p:spPr>
            <a:xfrm>
              <a:off x="2214518" y="1643056"/>
              <a:ext cx="244" cy="244"/>
            </a:xfrm>
            <a:custGeom>
              <a:rect b="b" l="l" r="r" t="t"/>
              <a:pathLst>
                <a:path extrusionOk="0" h="18" w="18">
                  <a:moveTo>
                    <a:pt x="18" y="0"/>
                  </a:moveTo>
                  <a:cubicBezTo>
                    <a:pt x="14" y="7"/>
                    <a:pt x="7" y="11"/>
                    <a:pt x="0" y="18"/>
                  </a:cubicBezTo>
                  <a:cubicBezTo>
                    <a:pt x="7" y="14"/>
                    <a:pt x="14" y="7"/>
                    <a:pt x="1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2" name="Google Shape;2182;p145"/>
            <p:cNvSpPr/>
            <p:nvPr/>
          </p:nvSpPr>
          <p:spPr>
            <a:xfrm>
              <a:off x="2212713" y="1649845"/>
              <a:ext cx="136" cy="136"/>
            </a:xfrm>
            <a:custGeom>
              <a:rect b="b" l="l" r="r" t="t"/>
              <a:pathLst>
                <a:path extrusionOk="0" h="10" w="10">
                  <a:moveTo>
                    <a:pt x="0" y="1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7" y="8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3" name="Google Shape;2183;p145"/>
            <p:cNvSpPr/>
            <p:nvPr/>
          </p:nvSpPr>
          <p:spPr>
            <a:xfrm>
              <a:off x="2216270" y="1651420"/>
              <a:ext cx="638" cy="54"/>
            </a:xfrm>
            <a:custGeom>
              <a:rect b="b" l="l" r="r" t="t"/>
              <a:pathLst>
                <a:path extrusionOk="0" h="4" w="47">
                  <a:moveTo>
                    <a:pt x="1" y="4"/>
                  </a:moveTo>
                  <a:lnTo>
                    <a:pt x="46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4" name="Google Shape;2184;p145"/>
            <p:cNvSpPr/>
            <p:nvPr/>
          </p:nvSpPr>
          <p:spPr>
            <a:xfrm>
              <a:off x="2217600" y="1651366"/>
              <a:ext cx="448" cy="14"/>
            </a:xfrm>
            <a:custGeom>
              <a:rect b="b" l="l" r="r" t="t"/>
              <a:pathLst>
                <a:path extrusionOk="0" h="1" w="33">
                  <a:moveTo>
                    <a:pt x="1" y="1"/>
                  </a:moveTo>
                  <a:lnTo>
                    <a:pt x="32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5" name="Google Shape;2185;p145"/>
            <p:cNvSpPr/>
            <p:nvPr/>
          </p:nvSpPr>
          <p:spPr>
            <a:xfrm>
              <a:off x="2242895" y="1649370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6" name="Google Shape;2186;p145"/>
            <p:cNvSpPr/>
            <p:nvPr/>
          </p:nvSpPr>
          <p:spPr>
            <a:xfrm>
              <a:off x="2244891" y="1648609"/>
              <a:ext cx="244" cy="68"/>
            </a:xfrm>
            <a:custGeom>
              <a:rect b="b" l="l" r="r" t="t"/>
              <a:pathLst>
                <a:path extrusionOk="0" h="5" w="18">
                  <a:moveTo>
                    <a:pt x="18" y="1"/>
                  </a:moveTo>
                  <a:lnTo>
                    <a:pt x="0" y="4"/>
                  </a:ln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7" name="Google Shape;2187;p145"/>
            <p:cNvSpPr/>
            <p:nvPr/>
          </p:nvSpPr>
          <p:spPr>
            <a:xfrm>
              <a:off x="2216989" y="1651366"/>
              <a:ext cx="530" cy="68"/>
            </a:xfrm>
            <a:custGeom>
              <a:rect b="b" l="l" r="r" t="t"/>
              <a:pathLst>
                <a:path extrusionOk="0" h="5" w="39">
                  <a:moveTo>
                    <a:pt x="0" y="4"/>
                  </a:moveTo>
                  <a:lnTo>
                    <a:pt x="3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8" name="Google Shape;2188;p145"/>
            <p:cNvSpPr/>
            <p:nvPr/>
          </p:nvSpPr>
          <p:spPr>
            <a:xfrm>
              <a:off x="2240329" y="1649424"/>
              <a:ext cx="2430" cy="1534"/>
            </a:xfrm>
            <a:custGeom>
              <a:rect b="b" l="l" r="r" t="t"/>
              <a:pathLst>
                <a:path extrusionOk="0" h="113" w="179">
                  <a:moveTo>
                    <a:pt x="179" y="0"/>
                  </a:moveTo>
                  <a:lnTo>
                    <a:pt x="179" y="0"/>
                  </a:lnTo>
                  <a:cubicBezTo>
                    <a:pt x="53" y="49"/>
                    <a:pt x="18" y="84"/>
                    <a:pt x="0" y="112"/>
                  </a:cubicBezTo>
                  <a:cubicBezTo>
                    <a:pt x="25" y="74"/>
                    <a:pt x="91" y="35"/>
                    <a:pt x="17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9" name="Google Shape;2189;p145"/>
            <p:cNvSpPr/>
            <p:nvPr/>
          </p:nvSpPr>
          <p:spPr>
            <a:xfrm>
              <a:off x="2215564" y="1651515"/>
              <a:ext cx="679" cy="54"/>
            </a:xfrm>
            <a:custGeom>
              <a:rect b="b" l="l" r="r" t="t"/>
              <a:pathLst>
                <a:path extrusionOk="0" h="4" w="50">
                  <a:moveTo>
                    <a:pt x="0" y="4"/>
                  </a:moveTo>
                  <a:lnTo>
                    <a:pt x="49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0" name="Google Shape;2190;p145"/>
            <p:cNvSpPr/>
            <p:nvPr/>
          </p:nvSpPr>
          <p:spPr>
            <a:xfrm>
              <a:off x="2234151" y="1652465"/>
              <a:ext cx="1819" cy="149"/>
            </a:xfrm>
            <a:custGeom>
              <a:rect b="b" l="l" r="r" t="t"/>
              <a:pathLst>
                <a:path extrusionOk="0" h="11" w="134">
                  <a:moveTo>
                    <a:pt x="133" y="11"/>
                  </a:moveTo>
                  <a:cubicBezTo>
                    <a:pt x="91" y="4"/>
                    <a:pt x="46" y="0"/>
                    <a:pt x="0" y="7"/>
                  </a:cubicBezTo>
                  <a:cubicBezTo>
                    <a:pt x="46" y="0"/>
                    <a:pt x="91" y="4"/>
                    <a:pt x="133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1" name="Google Shape;2191;p145"/>
            <p:cNvSpPr/>
            <p:nvPr/>
          </p:nvSpPr>
          <p:spPr>
            <a:xfrm>
              <a:off x="2263764" y="1676796"/>
              <a:ext cx="299" cy="258"/>
            </a:xfrm>
            <a:custGeom>
              <a:rect b="b" l="l" r="r" t="t"/>
              <a:pathLst>
                <a:path extrusionOk="0" h="19" w="22">
                  <a:moveTo>
                    <a:pt x="21" y="1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2" name="Google Shape;2192;p145"/>
            <p:cNvSpPr/>
            <p:nvPr/>
          </p:nvSpPr>
          <p:spPr>
            <a:xfrm>
              <a:off x="2263479" y="1676606"/>
              <a:ext cx="244" cy="204"/>
            </a:xfrm>
            <a:custGeom>
              <a:rect b="b" l="l" r="r" t="t"/>
              <a:pathLst>
                <a:path extrusionOk="0" h="15" w="18">
                  <a:moveTo>
                    <a:pt x="18" y="1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3" name="Google Shape;2193;p145"/>
            <p:cNvSpPr/>
            <p:nvPr/>
          </p:nvSpPr>
          <p:spPr>
            <a:xfrm>
              <a:off x="2262528" y="1676226"/>
              <a:ext cx="109" cy="14"/>
            </a:xfrm>
            <a:custGeom>
              <a:rect b="b" l="l" r="r" t="t"/>
              <a:pathLst>
                <a:path extrusionOk="0" h="1" w="8">
                  <a:moveTo>
                    <a:pt x="7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4" name="Google Shape;2194;p145"/>
            <p:cNvSpPr/>
            <p:nvPr/>
          </p:nvSpPr>
          <p:spPr>
            <a:xfrm>
              <a:off x="2262623" y="1676226"/>
              <a:ext cx="149" cy="68"/>
            </a:xfrm>
            <a:custGeom>
              <a:rect b="b" l="l" r="r" t="t"/>
              <a:pathLst>
                <a:path extrusionOk="0" h="5" w="11">
                  <a:moveTo>
                    <a:pt x="11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5" name="Google Shape;2195;p145"/>
            <p:cNvSpPr/>
            <p:nvPr/>
          </p:nvSpPr>
          <p:spPr>
            <a:xfrm>
              <a:off x="2257532" y="1677801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6" name="Google Shape;2196;p145"/>
            <p:cNvSpPr/>
            <p:nvPr/>
          </p:nvSpPr>
          <p:spPr>
            <a:xfrm>
              <a:off x="2262814" y="1676280"/>
              <a:ext cx="149" cy="54"/>
            </a:xfrm>
            <a:custGeom>
              <a:rect b="b" l="l" r="r" t="t"/>
              <a:pathLst>
                <a:path extrusionOk="0" h="4" w="11">
                  <a:moveTo>
                    <a:pt x="11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7" name="Google Shape;2197;p145"/>
            <p:cNvSpPr/>
            <p:nvPr/>
          </p:nvSpPr>
          <p:spPr>
            <a:xfrm>
              <a:off x="2262949" y="1676321"/>
              <a:ext cx="204" cy="109"/>
            </a:xfrm>
            <a:custGeom>
              <a:rect b="b" l="l" r="r" t="t"/>
              <a:pathLst>
                <a:path extrusionOk="0" h="8" w="15">
                  <a:moveTo>
                    <a:pt x="15" y="8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8" name="Google Shape;2198;p145"/>
            <p:cNvSpPr/>
            <p:nvPr/>
          </p:nvSpPr>
          <p:spPr>
            <a:xfrm>
              <a:off x="2262474" y="1676185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9" name="Google Shape;2199;p145"/>
            <p:cNvSpPr/>
            <p:nvPr/>
          </p:nvSpPr>
          <p:spPr>
            <a:xfrm>
              <a:off x="2256486" y="1677462"/>
              <a:ext cx="109" cy="68"/>
            </a:xfrm>
            <a:custGeom>
              <a:rect b="b" l="l" r="r" t="t"/>
              <a:pathLst>
                <a:path extrusionOk="0" h="5" w="8">
                  <a:moveTo>
                    <a:pt x="7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0" name="Google Shape;2200;p145"/>
            <p:cNvSpPr/>
            <p:nvPr/>
          </p:nvSpPr>
          <p:spPr>
            <a:xfrm>
              <a:off x="2263194" y="1676470"/>
              <a:ext cx="244" cy="109"/>
            </a:xfrm>
            <a:custGeom>
              <a:rect b="b" l="l" r="r" t="t"/>
              <a:pathLst>
                <a:path extrusionOk="0" h="8" w="18">
                  <a:moveTo>
                    <a:pt x="18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1" name="Google Shape;2201;p145"/>
            <p:cNvSpPr/>
            <p:nvPr/>
          </p:nvSpPr>
          <p:spPr>
            <a:xfrm>
              <a:off x="2262148" y="1655317"/>
              <a:ext cx="720" cy="1724"/>
            </a:xfrm>
            <a:custGeom>
              <a:rect b="b" l="l" r="r" t="t"/>
              <a:pathLst>
                <a:path extrusionOk="0" h="127" w="53">
                  <a:moveTo>
                    <a:pt x="0" y="0"/>
                  </a:moveTo>
                  <a:lnTo>
                    <a:pt x="0" y="0"/>
                  </a:lnTo>
                  <a:cubicBezTo>
                    <a:pt x="14" y="42"/>
                    <a:pt x="32" y="84"/>
                    <a:pt x="53" y="126"/>
                  </a:cubicBezTo>
                  <a:cubicBezTo>
                    <a:pt x="32" y="84"/>
                    <a:pt x="14" y="42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2" name="Google Shape;2202;p145"/>
            <p:cNvSpPr/>
            <p:nvPr/>
          </p:nvSpPr>
          <p:spPr>
            <a:xfrm>
              <a:off x="2245842" y="1647469"/>
              <a:ext cx="3951" cy="964"/>
            </a:xfrm>
            <a:custGeom>
              <a:rect b="b" l="l" r="r" t="t"/>
              <a:pathLst>
                <a:path extrusionOk="0" h="71" w="291">
                  <a:moveTo>
                    <a:pt x="291" y="1"/>
                  </a:moveTo>
                  <a:lnTo>
                    <a:pt x="291" y="1"/>
                  </a:lnTo>
                  <a:cubicBezTo>
                    <a:pt x="276" y="3"/>
                    <a:pt x="252" y="7"/>
                    <a:pt x="223" y="13"/>
                  </a:cubicBezTo>
                  <a:lnTo>
                    <a:pt x="223" y="13"/>
                  </a:lnTo>
                  <a:cubicBezTo>
                    <a:pt x="246" y="9"/>
                    <a:pt x="268" y="5"/>
                    <a:pt x="291" y="1"/>
                  </a:cubicBezTo>
                  <a:close/>
                  <a:moveTo>
                    <a:pt x="223" y="13"/>
                  </a:moveTo>
                  <a:cubicBezTo>
                    <a:pt x="148" y="28"/>
                    <a:pt x="73" y="46"/>
                    <a:pt x="0" y="71"/>
                  </a:cubicBezTo>
                  <a:cubicBezTo>
                    <a:pt x="84" y="45"/>
                    <a:pt x="165" y="26"/>
                    <a:pt x="223" y="1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3" name="Google Shape;2203;p145"/>
            <p:cNvSpPr/>
            <p:nvPr/>
          </p:nvSpPr>
          <p:spPr>
            <a:xfrm>
              <a:off x="2264619" y="1659974"/>
              <a:ext cx="869" cy="1195"/>
            </a:xfrm>
            <a:custGeom>
              <a:rect b="b" l="l" r="r" t="t"/>
              <a:pathLst>
                <a:path extrusionOk="0" h="88" w="64">
                  <a:moveTo>
                    <a:pt x="0" y="0"/>
                  </a:moveTo>
                  <a:lnTo>
                    <a:pt x="0" y="0"/>
                  </a:lnTo>
                  <a:cubicBezTo>
                    <a:pt x="21" y="35"/>
                    <a:pt x="42" y="63"/>
                    <a:pt x="63" y="88"/>
                  </a:cubicBezTo>
                  <a:cubicBezTo>
                    <a:pt x="42" y="63"/>
                    <a:pt x="21" y="32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4" name="Google Shape;2204;p145"/>
            <p:cNvSpPr/>
            <p:nvPr/>
          </p:nvSpPr>
          <p:spPr>
            <a:xfrm>
              <a:off x="2243371" y="1648990"/>
              <a:ext cx="489" cy="204"/>
            </a:xfrm>
            <a:custGeom>
              <a:rect b="b" l="l" r="r" t="t"/>
              <a:pathLst>
                <a:path extrusionOk="0" h="15" w="36">
                  <a:moveTo>
                    <a:pt x="0" y="15"/>
                  </a:moveTo>
                  <a:lnTo>
                    <a:pt x="0" y="15"/>
                  </a:lnTo>
                  <a:lnTo>
                    <a:pt x="3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5" name="Google Shape;2205;p145"/>
            <p:cNvSpPr/>
            <p:nvPr/>
          </p:nvSpPr>
          <p:spPr>
            <a:xfrm>
              <a:off x="2256242" y="1670238"/>
              <a:ext cx="4399" cy="7142"/>
            </a:xfrm>
            <a:custGeom>
              <a:rect b="b" l="l" r="r" t="t"/>
              <a:pathLst>
                <a:path extrusionOk="0" h="526" w="324">
                  <a:moveTo>
                    <a:pt x="323" y="1"/>
                  </a:moveTo>
                  <a:lnTo>
                    <a:pt x="323" y="1"/>
                  </a:lnTo>
                  <a:cubicBezTo>
                    <a:pt x="323" y="75"/>
                    <a:pt x="251" y="195"/>
                    <a:pt x="68" y="439"/>
                  </a:cubicBezTo>
                  <a:lnTo>
                    <a:pt x="68" y="439"/>
                  </a:lnTo>
                  <a:cubicBezTo>
                    <a:pt x="254" y="194"/>
                    <a:pt x="323" y="75"/>
                    <a:pt x="323" y="1"/>
                  </a:cubicBezTo>
                  <a:close/>
                  <a:moveTo>
                    <a:pt x="68" y="439"/>
                  </a:moveTo>
                  <a:lnTo>
                    <a:pt x="68" y="439"/>
                  </a:lnTo>
                  <a:cubicBezTo>
                    <a:pt x="53" y="460"/>
                    <a:pt x="36" y="482"/>
                    <a:pt x="18" y="505"/>
                  </a:cubicBezTo>
                  <a:lnTo>
                    <a:pt x="11" y="513"/>
                  </a:lnTo>
                  <a:lnTo>
                    <a:pt x="22" y="501"/>
                  </a:lnTo>
                  <a:cubicBezTo>
                    <a:pt x="38" y="480"/>
                    <a:pt x="54" y="459"/>
                    <a:pt x="68" y="439"/>
                  </a:cubicBezTo>
                  <a:close/>
                  <a:moveTo>
                    <a:pt x="11" y="513"/>
                  </a:moveTo>
                  <a:lnTo>
                    <a:pt x="1" y="526"/>
                  </a:lnTo>
                  <a:lnTo>
                    <a:pt x="4" y="522"/>
                  </a:lnTo>
                  <a:lnTo>
                    <a:pt x="11" y="513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6" name="Google Shape;2206;p145"/>
            <p:cNvSpPr/>
            <p:nvPr/>
          </p:nvSpPr>
          <p:spPr>
            <a:xfrm>
              <a:off x="2256242" y="1677326"/>
              <a:ext cx="68" cy="54"/>
            </a:xfrm>
            <a:custGeom>
              <a:rect b="b" l="l" r="r" t="t"/>
              <a:pathLst>
                <a:path extrusionOk="0" h="4" w="5">
                  <a:moveTo>
                    <a:pt x="1" y="4"/>
                  </a:moveTo>
                  <a:lnTo>
                    <a:pt x="1" y="4"/>
                  </a:ln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7" name="Google Shape;2207;p145"/>
            <p:cNvSpPr/>
            <p:nvPr/>
          </p:nvSpPr>
          <p:spPr>
            <a:xfrm>
              <a:off x="2218985" y="1572222"/>
              <a:ext cx="67847" cy="47032"/>
            </a:xfrm>
            <a:custGeom>
              <a:rect b="b" l="l" r="r" t="t"/>
              <a:pathLst>
                <a:path extrusionOk="0" h="3464" w="4997">
                  <a:moveTo>
                    <a:pt x="2643" y="1"/>
                  </a:moveTo>
                  <a:cubicBezTo>
                    <a:pt x="2633" y="4"/>
                    <a:pt x="2622" y="8"/>
                    <a:pt x="2612" y="11"/>
                  </a:cubicBezTo>
                  <a:lnTo>
                    <a:pt x="2601" y="15"/>
                  </a:lnTo>
                  <a:lnTo>
                    <a:pt x="2580" y="25"/>
                  </a:lnTo>
                  <a:lnTo>
                    <a:pt x="2573" y="29"/>
                  </a:lnTo>
                  <a:cubicBezTo>
                    <a:pt x="2563" y="32"/>
                    <a:pt x="2556" y="36"/>
                    <a:pt x="2549" y="43"/>
                  </a:cubicBezTo>
                  <a:cubicBezTo>
                    <a:pt x="2528" y="64"/>
                    <a:pt x="2507" y="88"/>
                    <a:pt x="2493" y="116"/>
                  </a:cubicBezTo>
                  <a:cubicBezTo>
                    <a:pt x="2454" y="172"/>
                    <a:pt x="2405" y="253"/>
                    <a:pt x="2297" y="253"/>
                  </a:cubicBezTo>
                  <a:cubicBezTo>
                    <a:pt x="2269" y="253"/>
                    <a:pt x="2237" y="249"/>
                    <a:pt x="2206" y="246"/>
                  </a:cubicBezTo>
                  <a:cubicBezTo>
                    <a:pt x="2175" y="242"/>
                    <a:pt x="2145" y="239"/>
                    <a:pt x="2117" y="239"/>
                  </a:cubicBezTo>
                  <a:cubicBezTo>
                    <a:pt x="2065" y="239"/>
                    <a:pt x="2016" y="250"/>
                    <a:pt x="1964" y="288"/>
                  </a:cubicBezTo>
                  <a:cubicBezTo>
                    <a:pt x="1929" y="316"/>
                    <a:pt x="1901" y="351"/>
                    <a:pt x="1877" y="389"/>
                  </a:cubicBezTo>
                  <a:cubicBezTo>
                    <a:pt x="1852" y="424"/>
                    <a:pt x="1842" y="470"/>
                    <a:pt x="1849" y="515"/>
                  </a:cubicBezTo>
                  <a:lnTo>
                    <a:pt x="1849" y="519"/>
                  </a:lnTo>
                  <a:cubicBezTo>
                    <a:pt x="1859" y="585"/>
                    <a:pt x="1870" y="670"/>
                    <a:pt x="1838" y="729"/>
                  </a:cubicBezTo>
                  <a:cubicBezTo>
                    <a:pt x="1835" y="740"/>
                    <a:pt x="1831" y="747"/>
                    <a:pt x="1824" y="757"/>
                  </a:cubicBezTo>
                  <a:cubicBezTo>
                    <a:pt x="1796" y="785"/>
                    <a:pt x="1758" y="803"/>
                    <a:pt x="1719" y="803"/>
                  </a:cubicBezTo>
                  <a:cubicBezTo>
                    <a:pt x="1705" y="803"/>
                    <a:pt x="1705" y="803"/>
                    <a:pt x="1681" y="838"/>
                  </a:cubicBezTo>
                  <a:cubicBezTo>
                    <a:pt x="1656" y="887"/>
                    <a:pt x="1614" y="925"/>
                    <a:pt x="1562" y="946"/>
                  </a:cubicBezTo>
                  <a:cubicBezTo>
                    <a:pt x="1478" y="974"/>
                    <a:pt x="1341" y="1104"/>
                    <a:pt x="1331" y="1153"/>
                  </a:cubicBezTo>
                  <a:cubicBezTo>
                    <a:pt x="1327" y="1170"/>
                    <a:pt x="1324" y="1195"/>
                    <a:pt x="1320" y="1219"/>
                  </a:cubicBezTo>
                  <a:cubicBezTo>
                    <a:pt x="1306" y="1331"/>
                    <a:pt x="1292" y="1464"/>
                    <a:pt x="1184" y="1464"/>
                  </a:cubicBezTo>
                  <a:cubicBezTo>
                    <a:pt x="1107" y="1464"/>
                    <a:pt x="921" y="1503"/>
                    <a:pt x="879" y="1552"/>
                  </a:cubicBezTo>
                  <a:lnTo>
                    <a:pt x="862" y="1573"/>
                  </a:lnTo>
                  <a:lnTo>
                    <a:pt x="851" y="1587"/>
                  </a:lnTo>
                  <a:lnTo>
                    <a:pt x="841" y="1597"/>
                  </a:lnTo>
                  <a:cubicBezTo>
                    <a:pt x="813" y="1625"/>
                    <a:pt x="781" y="1653"/>
                    <a:pt x="750" y="1674"/>
                  </a:cubicBezTo>
                  <a:lnTo>
                    <a:pt x="732" y="1681"/>
                  </a:lnTo>
                  <a:lnTo>
                    <a:pt x="729" y="1681"/>
                  </a:lnTo>
                  <a:lnTo>
                    <a:pt x="711" y="1692"/>
                  </a:lnTo>
                  <a:lnTo>
                    <a:pt x="704" y="1692"/>
                  </a:lnTo>
                  <a:lnTo>
                    <a:pt x="686" y="1695"/>
                  </a:lnTo>
                  <a:lnTo>
                    <a:pt x="683" y="1695"/>
                  </a:lnTo>
                  <a:cubicBezTo>
                    <a:pt x="662" y="1702"/>
                    <a:pt x="641" y="1706"/>
                    <a:pt x="623" y="1706"/>
                  </a:cubicBezTo>
                  <a:lnTo>
                    <a:pt x="564" y="1706"/>
                  </a:lnTo>
                  <a:cubicBezTo>
                    <a:pt x="550" y="1706"/>
                    <a:pt x="539" y="1702"/>
                    <a:pt x="529" y="1699"/>
                  </a:cubicBezTo>
                  <a:lnTo>
                    <a:pt x="375" y="1699"/>
                  </a:lnTo>
                  <a:lnTo>
                    <a:pt x="273" y="1695"/>
                  </a:lnTo>
                  <a:lnTo>
                    <a:pt x="200" y="1695"/>
                  </a:lnTo>
                  <a:lnTo>
                    <a:pt x="200" y="1699"/>
                  </a:lnTo>
                  <a:cubicBezTo>
                    <a:pt x="175" y="1779"/>
                    <a:pt x="186" y="1863"/>
                    <a:pt x="221" y="1937"/>
                  </a:cubicBezTo>
                  <a:cubicBezTo>
                    <a:pt x="228" y="1947"/>
                    <a:pt x="235" y="1958"/>
                    <a:pt x="245" y="1968"/>
                  </a:cubicBezTo>
                  <a:cubicBezTo>
                    <a:pt x="252" y="1979"/>
                    <a:pt x="259" y="1986"/>
                    <a:pt x="266" y="1993"/>
                  </a:cubicBezTo>
                  <a:cubicBezTo>
                    <a:pt x="354" y="2070"/>
                    <a:pt x="396" y="2276"/>
                    <a:pt x="375" y="2413"/>
                  </a:cubicBezTo>
                  <a:cubicBezTo>
                    <a:pt x="361" y="2518"/>
                    <a:pt x="312" y="2560"/>
                    <a:pt x="277" y="2574"/>
                  </a:cubicBezTo>
                  <a:cubicBezTo>
                    <a:pt x="158" y="2626"/>
                    <a:pt x="14" y="2749"/>
                    <a:pt x="0" y="2795"/>
                  </a:cubicBezTo>
                  <a:cubicBezTo>
                    <a:pt x="18" y="2816"/>
                    <a:pt x="35" y="2837"/>
                    <a:pt x="60" y="2854"/>
                  </a:cubicBezTo>
                  <a:cubicBezTo>
                    <a:pt x="123" y="2907"/>
                    <a:pt x="210" y="2984"/>
                    <a:pt x="179" y="3092"/>
                  </a:cubicBezTo>
                  <a:cubicBezTo>
                    <a:pt x="161" y="3166"/>
                    <a:pt x="158" y="3239"/>
                    <a:pt x="165" y="3313"/>
                  </a:cubicBezTo>
                  <a:lnTo>
                    <a:pt x="252" y="3313"/>
                  </a:lnTo>
                  <a:lnTo>
                    <a:pt x="270" y="3309"/>
                  </a:lnTo>
                  <a:lnTo>
                    <a:pt x="277" y="3306"/>
                  </a:lnTo>
                  <a:lnTo>
                    <a:pt x="291" y="3302"/>
                  </a:lnTo>
                  <a:lnTo>
                    <a:pt x="301" y="3299"/>
                  </a:lnTo>
                  <a:lnTo>
                    <a:pt x="312" y="3295"/>
                  </a:lnTo>
                  <a:lnTo>
                    <a:pt x="326" y="3288"/>
                  </a:lnTo>
                  <a:lnTo>
                    <a:pt x="333" y="3281"/>
                  </a:lnTo>
                  <a:cubicBezTo>
                    <a:pt x="340" y="3278"/>
                    <a:pt x="347" y="3271"/>
                    <a:pt x="354" y="3264"/>
                  </a:cubicBezTo>
                  <a:cubicBezTo>
                    <a:pt x="371" y="3246"/>
                    <a:pt x="385" y="3229"/>
                    <a:pt x="403" y="3211"/>
                  </a:cubicBezTo>
                  <a:cubicBezTo>
                    <a:pt x="473" y="3127"/>
                    <a:pt x="557" y="3036"/>
                    <a:pt x="757" y="3036"/>
                  </a:cubicBezTo>
                  <a:cubicBezTo>
                    <a:pt x="1369" y="3036"/>
                    <a:pt x="1660" y="3075"/>
                    <a:pt x="1744" y="3169"/>
                  </a:cubicBezTo>
                  <a:cubicBezTo>
                    <a:pt x="1769" y="3199"/>
                    <a:pt x="1824" y="3206"/>
                    <a:pt x="1886" y="3206"/>
                  </a:cubicBezTo>
                  <a:cubicBezTo>
                    <a:pt x="1910" y="3206"/>
                    <a:pt x="1936" y="3205"/>
                    <a:pt x="1961" y="3204"/>
                  </a:cubicBezTo>
                  <a:cubicBezTo>
                    <a:pt x="1978" y="3203"/>
                    <a:pt x="1996" y="3202"/>
                    <a:pt x="2014" y="3202"/>
                  </a:cubicBezTo>
                  <a:cubicBezTo>
                    <a:pt x="2084" y="3202"/>
                    <a:pt x="2155" y="3213"/>
                    <a:pt x="2220" y="3236"/>
                  </a:cubicBezTo>
                  <a:cubicBezTo>
                    <a:pt x="2357" y="3294"/>
                    <a:pt x="2457" y="3317"/>
                    <a:pt x="2499" y="3317"/>
                  </a:cubicBezTo>
                  <a:cubicBezTo>
                    <a:pt x="2502" y="3317"/>
                    <a:pt x="2504" y="3316"/>
                    <a:pt x="2507" y="3316"/>
                  </a:cubicBezTo>
                  <a:cubicBezTo>
                    <a:pt x="2514" y="3295"/>
                    <a:pt x="2528" y="3278"/>
                    <a:pt x="2549" y="3267"/>
                  </a:cubicBezTo>
                  <a:cubicBezTo>
                    <a:pt x="2562" y="3259"/>
                    <a:pt x="2576" y="3256"/>
                    <a:pt x="2591" y="3256"/>
                  </a:cubicBezTo>
                  <a:cubicBezTo>
                    <a:pt x="2623" y="3256"/>
                    <a:pt x="2659" y="3271"/>
                    <a:pt x="2699" y="3288"/>
                  </a:cubicBezTo>
                  <a:cubicBezTo>
                    <a:pt x="2727" y="3302"/>
                    <a:pt x="2755" y="3313"/>
                    <a:pt x="2787" y="3320"/>
                  </a:cubicBezTo>
                  <a:lnTo>
                    <a:pt x="2797" y="3323"/>
                  </a:lnTo>
                  <a:lnTo>
                    <a:pt x="2801" y="3323"/>
                  </a:lnTo>
                  <a:cubicBezTo>
                    <a:pt x="2815" y="3327"/>
                    <a:pt x="2833" y="3330"/>
                    <a:pt x="2847" y="3330"/>
                  </a:cubicBezTo>
                  <a:lnTo>
                    <a:pt x="2868" y="3330"/>
                  </a:lnTo>
                  <a:cubicBezTo>
                    <a:pt x="2875" y="3327"/>
                    <a:pt x="2882" y="3323"/>
                    <a:pt x="2889" y="3320"/>
                  </a:cubicBezTo>
                  <a:cubicBezTo>
                    <a:pt x="2921" y="3302"/>
                    <a:pt x="2953" y="3295"/>
                    <a:pt x="2983" y="3295"/>
                  </a:cubicBezTo>
                  <a:cubicBezTo>
                    <a:pt x="3065" y="3295"/>
                    <a:pt x="3135" y="3349"/>
                    <a:pt x="3186" y="3390"/>
                  </a:cubicBezTo>
                  <a:cubicBezTo>
                    <a:pt x="3207" y="3404"/>
                    <a:pt x="3228" y="3421"/>
                    <a:pt x="3249" y="3432"/>
                  </a:cubicBezTo>
                  <a:cubicBezTo>
                    <a:pt x="3256" y="3428"/>
                    <a:pt x="3263" y="3425"/>
                    <a:pt x="3274" y="3425"/>
                  </a:cubicBezTo>
                  <a:lnTo>
                    <a:pt x="3281" y="3421"/>
                  </a:lnTo>
                  <a:lnTo>
                    <a:pt x="3298" y="3414"/>
                  </a:lnTo>
                  <a:lnTo>
                    <a:pt x="3309" y="3411"/>
                  </a:lnTo>
                  <a:lnTo>
                    <a:pt x="3326" y="3407"/>
                  </a:lnTo>
                  <a:lnTo>
                    <a:pt x="3340" y="3407"/>
                  </a:lnTo>
                  <a:lnTo>
                    <a:pt x="3358" y="3404"/>
                  </a:lnTo>
                  <a:lnTo>
                    <a:pt x="3372" y="3404"/>
                  </a:lnTo>
                  <a:lnTo>
                    <a:pt x="3393" y="3400"/>
                  </a:lnTo>
                  <a:lnTo>
                    <a:pt x="3589" y="3400"/>
                  </a:lnTo>
                  <a:lnTo>
                    <a:pt x="3610" y="3404"/>
                  </a:lnTo>
                  <a:lnTo>
                    <a:pt x="3631" y="3404"/>
                  </a:lnTo>
                  <a:lnTo>
                    <a:pt x="3652" y="3407"/>
                  </a:lnTo>
                  <a:lnTo>
                    <a:pt x="3669" y="3411"/>
                  </a:lnTo>
                  <a:lnTo>
                    <a:pt x="3690" y="3418"/>
                  </a:lnTo>
                  <a:lnTo>
                    <a:pt x="3708" y="3421"/>
                  </a:lnTo>
                  <a:lnTo>
                    <a:pt x="3729" y="3428"/>
                  </a:lnTo>
                  <a:lnTo>
                    <a:pt x="3743" y="3432"/>
                  </a:lnTo>
                  <a:lnTo>
                    <a:pt x="3764" y="3442"/>
                  </a:lnTo>
                  <a:lnTo>
                    <a:pt x="3774" y="3446"/>
                  </a:lnTo>
                  <a:cubicBezTo>
                    <a:pt x="3785" y="3449"/>
                    <a:pt x="3792" y="3456"/>
                    <a:pt x="3802" y="3463"/>
                  </a:cubicBezTo>
                  <a:cubicBezTo>
                    <a:pt x="3806" y="3425"/>
                    <a:pt x="3809" y="3386"/>
                    <a:pt x="3809" y="3348"/>
                  </a:cubicBezTo>
                  <a:cubicBezTo>
                    <a:pt x="3809" y="3236"/>
                    <a:pt x="4030" y="3047"/>
                    <a:pt x="4159" y="2942"/>
                  </a:cubicBezTo>
                  <a:lnTo>
                    <a:pt x="4177" y="2928"/>
                  </a:lnTo>
                  <a:lnTo>
                    <a:pt x="4345" y="2928"/>
                  </a:lnTo>
                  <a:lnTo>
                    <a:pt x="4369" y="2924"/>
                  </a:lnTo>
                  <a:lnTo>
                    <a:pt x="4373" y="2924"/>
                  </a:lnTo>
                  <a:lnTo>
                    <a:pt x="4394" y="2917"/>
                  </a:lnTo>
                  <a:lnTo>
                    <a:pt x="4404" y="2917"/>
                  </a:lnTo>
                  <a:lnTo>
                    <a:pt x="4422" y="2914"/>
                  </a:lnTo>
                  <a:lnTo>
                    <a:pt x="4429" y="2914"/>
                  </a:lnTo>
                  <a:lnTo>
                    <a:pt x="4446" y="2910"/>
                  </a:lnTo>
                  <a:lnTo>
                    <a:pt x="4453" y="2907"/>
                  </a:lnTo>
                  <a:lnTo>
                    <a:pt x="4460" y="2907"/>
                  </a:lnTo>
                  <a:cubicBezTo>
                    <a:pt x="4439" y="2851"/>
                    <a:pt x="4422" y="2791"/>
                    <a:pt x="4408" y="2731"/>
                  </a:cubicBezTo>
                  <a:cubicBezTo>
                    <a:pt x="4404" y="2714"/>
                    <a:pt x="4401" y="2696"/>
                    <a:pt x="4397" y="2682"/>
                  </a:cubicBezTo>
                  <a:cubicBezTo>
                    <a:pt x="4380" y="2616"/>
                    <a:pt x="4362" y="2560"/>
                    <a:pt x="4345" y="2507"/>
                  </a:cubicBezTo>
                  <a:cubicBezTo>
                    <a:pt x="4303" y="2360"/>
                    <a:pt x="4264" y="2248"/>
                    <a:pt x="4338" y="2161"/>
                  </a:cubicBezTo>
                  <a:cubicBezTo>
                    <a:pt x="4367" y="2128"/>
                    <a:pt x="4401" y="2116"/>
                    <a:pt x="4437" y="2116"/>
                  </a:cubicBezTo>
                  <a:cubicBezTo>
                    <a:pt x="4492" y="2116"/>
                    <a:pt x="4551" y="2143"/>
                    <a:pt x="4604" y="2164"/>
                  </a:cubicBezTo>
                  <a:cubicBezTo>
                    <a:pt x="4642" y="2185"/>
                    <a:pt x="4681" y="2199"/>
                    <a:pt x="4723" y="2206"/>
                  </a:cubicBezTo>
                  <a:cubicBezTo>
                    <a:pt x="4726" y="2208"/>
                    <a:pt x="4731" y="2209"/>
                    <a:pt x="4735" y="2209"/>
                  </a:cubicBezTo>
                  <a:cubicBezTo>
                    <a:pt x="4740" y="2209"/>
                    <a:pt x="4744" y="2208"/>
                    <a:pt x="4747" y="2206"/>
                  </a:cubicBezTo>
                  <a:cubicBezTo>
                    <a:pt x="4789" y="2189"/>
                    <a:pt x="4828" y="2171"/>
                    <a:pt x="4866" y="2150"/>
                  </a:cubicBezTo>
                  <a:cubicBezTo>
                    <a:pt x="4996" y="2073"/>
                    <a:pt x="4989" y="2028"/>
                    <a:pt x="4989" y="2028"/>
                  </a:cubicBezTo>
                  <a:cubicBezTo>
                    <a:pt x="4972" y="1947"/>
                    <a:pt x="4817" y="1818"/>
                    <a:pt x="4737" y="1797"/>
                  </a:cubicBezTo>
                  <a:cubicBezTo>
                    <a:pt x="4667" y="1779"/>
                    <a:pt x="4621" y="1716"/>
                    <a:pt x="4576" y="1650"/>
                  </a:cubicBezTo>
                  <a:cubicBezTo>
                    <a:pt x="4527" y="1583"/>
                    <a:pt x="4481" y="1517"/>
                    <a:pt x="4411" y="1492"/>
                  </a:cubicBezTo>
                  <a:cubicBezTo>
                    <a:pt x="4331" y="1457"/>
                    <a:pt x="4271" y="1391"/>
                    <a:pt x="4243" y="1310"/>
                  </a:cubicBezTo>
                  <a:lnTo>
                    <a:pt x="4233" y="1279"/>
                  </a:lnTo>
                  <a:cubicBezTo>
                    <a:pt x="4219" y="1230"/>
                    <a:pt x="4187" y="1181"/>
                    <a:pt x="4145" y="1149"/>
                  </a:cubicBezTo>
                  <a:cubicBezTo>
                    <a:pt x="4019" y="1069"/>
                    <a:pt x="4033" y="936"/>
                    <a:pt x="4047" y="827"/>
                  </a:cubicBezTo>
                  <a:cubicBezTo>
                    <a:pt x="4054" y="789"/>
                    <a:pt x="4054" y="750"/>
                    <a:pt x="4054" y="712"/>
                  </a:cubicBezTo>
                  <a:cubicBezTo>
                    <a:pt x="4051" y="663"/>
                    <a:pt x="4051" y="617"/>
                    <a:pt x="4054" y="568"/>
                  </a:cubicBezTo>
                  <a:cubicBezTo>
                    <a:pt x="4054" y="508"/>
                    <a:pt x="4058" y="410"/>
                    <a:pt x="4040" y="386"/>
                  </a:cubicBezTo>
                  <a:lnTo>
                    <a:pt x="4016" y="375"/>
                  </a:lnTo>
                  <a:cubicBezTo>
                    <a:pt x="3806" y="265"/>
                    <a:pt x="3694" y="236"/>
                    <a:pt x="3634" y="236"/>
                  </a:cubicBezTo>
                  <a:cubicBezTo>
                    <a:pt x="3615" y="236"/>
                    <a:pt x="3602" y="238"/>
                    <a:pt x="3592" y="242"/>
                  </a:cubicBezTo>
                  <a:lnTo>
                    <a:pt x="3578" y="249"/>
                  </a:lnTo>
                  <a:cubicBezTo>
                    <a:pt x="3509" y="279"/>
                    <a:pt x="3437" y="312"/>
                    <a:pt x="3370" y="312"/>
                  </a:cubicBezTo>
                  <a:cubicBezTo>
                    <a:pt x="3336" y="312"/>
                    <a:pt x="3303" y="304"/>
                    <a:pt x="3274" y="281"/>
                  </a:cubicBezTo>
                  <a:cubicBezTo>
                    <a:pt x="3270" y="277"/>
                    <a:pt x="3263" y="274"/>
                    <a:pt x="3260" y="270"/>
                  </a:cubicBezTo>
                  <a:lnTo>
                    <a:pt x="3253" y="263"/>
                  </a:lnTo>
                  <a:cubicBezTo>
                    <a:pt x="3239" y="249"/>
                    <a:pt x="3228" y="232"/>
                    <a:pt x="3218" y="214"/>
                  </a:cubicBezTo>
                  <a:cubicBezTo>
                    <a:pt x="3176" y="141"/>
                    <a:pt x="3134" y="106"/>
                    <a:pt x="3078" y="106"/>
                  </a:cubicBezTo>
                  <a:cubicBezTo>
                    <a:pt x="3064" y="106"/>
                    <a:pt x="3050" y="106"/>
                    <a:pt x="3036" y="109"/>
                  </a:cubicBezTo>
                  <a:cubicBezTo>
                    <a:pt x="3029" y="109"/>
                    <a:pt x="3022" y="109"/>
                    <a:pt x="3015" y="113"/>
                  </a:cubicBezTo>
                  <a:cubicBezTo>
                    <a:pt x="2983" y="120"/>
                    <a:pt x="2952" y="127"/>
                    <a:pt x="2920" y="127"/>
                  </a:cubicBezTo>
                  <a:cubicBezTo>
                    <a:pt x="2857" y="127"/>
                    <a:pt x="2790" y="106"/>
                    <a:pt x="2734" y="71"/>
                  </a:cubicBezTo>
                  <a:cubicBezTo>
                    <a:pt x="2710" y="53"/>
                    <a:pt x="2685" y="36"/>
                    <a:pt x="2661" y="15"/>
                  </a:cubicBezTo>
                  <a:cubicBezTo>
                    <a:pt x="2657" y="11"/>
                    <a:pt x="2650" y="4"/>
                    <a:pt x="264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8" name="Google Shape;2208;p145"/>
            <p:cNvSpPr/>
            <p:nvPr/>
          </p:nvSpPr>
          <p:spPr>
            <a:xfrm>
              <a:off x="2221972" y="1598508"/>
              <a:ext cx="353" cy="448"/>
            </a:xfrm>
            <a:custGeom>
              <a:rect b="b" l="l" r="r" t="t"/>
              <a:pathLst>
                <a:path extrusionOk="0" h="33" w="26">
                  <a:moveTo>
                    <a:pt x="25" y="32"/>
                  </a:moveTo>
                  <a:cubicBezTo>
                    <a:pt x="15" y="22"/>
                    <a:pt x="8" y="11"/>
                    <a:pt x="1" y="1"/>
                  </a:cubicBezTo>
                  <a:cubicBezTo>
                    <a:pt x="8" y="11"/>
                    <a:pt x="15" y="22"/>
                    <a:pt x="25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9" name="Google Shape;2209;p145"/>
            <p:cNvSpPr/>
            <p:nvPr/>
          </p:nvSpPr>
          <p:spPr>
            <a:xfrm>
              <a:off x="2221212" y="1594666"/>
              <a:ext cx="828" cy="3856"/>
            </a:xfrm>
            <a:custGeom>
              <a:rect b="b" l="l" r="r" t="t"/>
              <a:pathLst>
                <a:path extrusionOk="0" h="284" w="61">
                  <a:moveTo>
                    <a:pt x="39" y="0"/>
                  </a:moveTo>
                  <a:lnTo>
                    <a:pt x="39" y="0"/>
                  </a:lnTo>
                  <a:cubicBezTo>
                    <a:pt x="1" y="91"/>
                    <a:pt x="8" y="200"/>
                    <a:pt x="60" y="284"/>
                  </a:cubicBezTo>
                  <a:cubicBezTo>
                    <a:pt x="8" y="200"/>
                    <a:pt x="1" y="91"/>
                    <a:pt x="3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0" name="Google Shape;2210;p145"/>
            <p:cNvSpPr/>
            <p:nvPr/>
          </p:nvSpPr>
          <p:spPr>
            <a:xfrm>
              <a:off x="2277355" y="1611733"/>
              <a:ext cx="149" cy="14"/>
            </a:xfrm>
            <a:custGeom>
              <a:rect b="b" l="l" r="r" t="t"/>
              <a:pathLst>
                <a:path extrusionOk="0" h="1" w="11">
                  <a:moveTo>
                    <a:pt x="0" y="0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1" name="Google Shape;2211;p145"/>
            <p:cNvSpPr/>
            <p:nvPr/>
          </p:nvSpPr>
          <p:spPr>
            <a:xfrm>
              <a:off x="2222923" y="1617001"/>
              <a:ext cx="163" cy="68"/>
            </a:xfrm>
            <a:custGeom>
              <a:rect b="b" l="l" r="r" t="t"/>
              <a:pathLst>
                <a:path extrusionOk="0" h="5" w="12">
                  <a:moveTo>
                    <a:pt x="1" y="4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2" name="Google Shape;2212;p145"/>
            <p:cNvSpPr/>
            <p:nvPr/>
          </p:nvSpPr>
          <p:spPr>
            <a:xfrm>
              <a:off x="2223547" y="1616526"/>
              <a:ext cx="244" cy="258"/>
            </a:xfrm>
            <a:custGeom>
              <a:rect b="b" l="l" r="r" t="t"/>
              <a:pathLst>
                <a:path extrusionOk="0" h="19" w="18">
                  <a:moveTo>
                    <a:pt x="0" y="18"/>
                  </a:moveTo>
                  <a:cubicBezTo>
                    <a:pt x="4" y="11"/>
                    <a:pt x="11" y="4"/>
                    <a:pt x="18" y="1"/>
                  </a:cubicBezTo>
                  <a:cubicBezTo>
                    <a:pt x="11" y="4"/>
                    <a:pt x="4" y="11"/>
                    <a:pt x="0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3" name="Google Shape;2213;p145"/>
            <p:cNvSpPr/>
            <p:nvPr/>
          </p:nvSpPr>
          <p:spPr>
            <a:xfrm>
              <a:off x="2223208" y="1616811"/>
              <a:ext cx="163" cy="109"/>
            </a:xfrm>
            <a:custGeom>
              <a:rect b="b" l="l" r="r" t="t"/>
              <a:pathLst>
                <a:path extrusionOk="0" h="8" w="12">
                  <a:moveTo>
                    <a:pt x="1" y="8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4" name="Google Shape;2214;p145"/>
            <p:cNvSpPr/>
            <p:nvPr/>
          </p:nvSpPr>
          <p:spPr>
            <a:xfrm>
              <a:off x="2276785" y="1611774"/>
              <a:ext cx="149" cy="14"/>
            </a:xfrm>
            <a:custGeom>
              <a:rect b="b" l="l" r="r" t="t"/>
              <a:pathLst>
                <a:path extrusionOk="0" h="1" w="11">
                  <a:moveTo>
                    <a:pt x="0" y="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5" name="Google Shape;2215;p145"/>
            <p:cNvSpPr/>
            <p:nvPr/>
          </p:nvSpPr>
          <p:spPr>
            <a:xfrm>
              <a:off x="2277016" y="1611774"/>
              <a:ext cx="204" cy="14"/>
            </a:xfrm>
            <a:custGeom>
              <a:rect b="b" l="l" r="r" t="t"/>
              <a:pathLst>
                <a:path extrusionOk="0" h="1" w="15">
                  <a:moveTo>
                    <a:pt x="1" y="1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6" name="Google Shape;2216;p145"/>
            <p:cNvSpPr/>
            <p:nvPr/>
          </p:nvSpPr>
          <p:spPr>
            <a:xfrm>
              <a:off x="2263425" y="1618576"/>
              <a:ext cx="109" cy="54"/>
            </a:xfrm>
            <a:custGeom>
              <a:rect b="b" l="l" r="r" t="t"/>
              <a:pathLst>
                <a:path extrusionOk="0" h="4" w="8">
                  <a:moveTo>
                    <a:pt x="1" y="4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7" name="Google Shape;2217;p145"/>
            <p:cNvSpPr/>
            <p:nvPr/>
          </p:nvSpPr>
          <p:spPr>
            <a:xfrm>
              <a:off x="2257776" y="1617381"/>
              <a:ext cx="149" cy="14"/>
            </a:xfrm>
            <a:custGeom>
              <a:rect b="b" l="l" r="r" t="t"/>
              <a:pathLst>
                <a:path extrusionOk="0" h="1" w="11">
                  <a:moveTo>
                    <a:pt x="0" y="1"/>
                  </a:moveTo>
                  <a:cubicBezTo>
                    <a:pt x="4" y="1"/>
                    <a:pt x="7" y="1"/>
                    <a:pt x="11" y="1"/>
                  </a:cubicBezTo>
                  <a:cubicBezTo>
                    <a:pt x="7" y="1"/>
                    <a:pt x="4" y="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8" name="Google Shape;2218;p145"/>
            <p:cNvSpPr/>
            <p:nvPr/>
          </p:nvSpPr>
          <p:spPr>
            <a:xfrm>
              <a:off x="2256812" y="1617286"/>
              <a:ext cx="163" cy="68"/>
            </a:xfrm>
            <a:custGeom>
              <a:rect b="b" l="l" r="r" t="t"/>
              <a:pathLst>
                <a:path extrusionOk="0" h="5" w="12">
                  <a:moveTo>
                    <a:pt x="1" y="1"/>
                  </a:moveTo>
                  <a:lnTo>
                    <a:pt x="1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9" name="Google Shape;2219;p145"/>
            <p:cNvSpPr/>
            <p:nvPr/>
          </p:nvSpPr>
          <p:spPr>
            <a:xfrm>
              <a:off x="2222638" y="1617096"/>
              <a:ext cx="109" cy="68"/>
            </a:xfrm>
            <a:custGeom>
              <a:rect b="b" l="l" r="r" t="t"/>
              <a:pathLst>
                <a:path extrusionOk="0" h="5" w="8">
                  <a:moveTo>
                    <a:pt x="1" y="4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0" name="Google Shape;2220;p145"/>
            <p:cNvSpPr/>
            <p:nvPr/>
          </p:nvSpPr>
          <p:spPr>
            <a:xfrm>
              <a:off x="2278305" y="1611489"/>
              <a:ext cx="339" cy="109"/>
            </a:xfrm>
            <a:custGeom>
              <a:rect b="b" l="l" r="r" t="t"/>
              <a:pathLst>
                <a:path extrusionOk="0" h="8" w="25">
                  <a:moveTo>
                    <a:pt x="0" y="8"/>
                  </a:moveTo>
                  <a:lnTo>
                    <a:pt x="2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1" name="Google Shape;2221;p145"/>
            <p:cNvSpPr/>
            <p:nvPr/>
          </p:nvSpPr>
          <p:spPr>
            <a:xfrm>
              <a:off x="2277966" y="1611584"/>
              <a:ext cx="353" cy="68"/>
            </a:xfrm>
            <a:custGeom>
              <a:rect b="b" l="l" r="r" t="t"/>
              <a:pathLst>
                <a:path extrusionOk="0" h="5" w="26">
                  <a:moveTo>
                    <a:pt x="1" y="4"/>
                  </a:moveTo>
                  <a:lnTo>
                    <a:pt x="2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2" name="Google Shape;2222;p145"/>
            <p:cNvSpPr/>
            <p:nvPr/>
          </p:nvSpPr>
          <p:spPr>
            <a:xfrm>
              <a:off x="2270227" y="1618902"/>
              <a:ext cx="394" cy="204"/>
            </a:xfrm>
            <a:custGeom>
              <a:rect b="b" l="l" r="r" t="t"/>
              <a:pathLst>
                <a:path extrusionOk="0" h="15" w="29">
                  <a:moveTo>
                    <a:pt x="0" y="1"/>
                  </a:moveTo>
                  <a:cubicBezTo>
                    <a:pt x="11" y="4"/>
                    <a:pt x="18" y="8"/>
                    <a:pt x="28" y="15"/>
                  </a:cubicBezTo>
                  <a:cubicBezTo>
                    <a:pt x="18" y="8"/>
                    <a:pt x="11" y="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3" name="Google Shape;2223;p145"/>
            <p:cNvSpPr/>
            <p:nvPr/>
          </p:nvSpPr>
          <p:spPr>
            <a:xfrm>
              <a:off x="2277640" y="1611638"/>
              <a:ext cx="204" cy="54"/>
            </a:xfrm>
            <a:custGeom>
              <a:rect b="b" l="l" r="r" t="t"/>
              <a:pathLst>
                <a:path extrusionOk="0" h="4" w="15">
                  <a:moveTo>
                    <a:pt x="0" y="4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4" name="Google Shape;2224;p145"/>
            <p:cNvSpPr/>
            <p:nvPr/>
          </p:nvSpPr>
          <p:spPr>
            <a:xfrm>
              <a:off x="2222353" y="1617191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1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5" name="Google Shape;2225;p145"/>
            <p:cNvSpPr/>
            <p:nvPr/>
          </p:nvSpPr>
          <p:spPr>
            <a:xfrm>
              <a:off x="2221972" y="161719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6" name="Google Shape;2226;p145"/>
            <p:cNvSpPr/>
            <p:nvPr/>
          </p:nvSpPr>
          <p:spPr>
            <a:xfrm>
              <a:off x="2268272" y="1618332"/>
              <a:ext cx="299" cy="68"/>
            </a:xfrm>
            <a:custGeom>
              <a:rect b="b" l="l" r="r" t="t"/>
              <a:pathLst>
                <a:path extrusionOk="0" h="5" w="22">
                  <a:moveTo>
                    <a:pt x="1" y="1"/>
                  </a:moveTo>
                  <a:lnTo>
                    <a:pt x="22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7" name="Google Shape;2227;p145"/>
            <p:cNvSpPr/>
            <p:nvPr/>
          </p:nvSpPr>
          <p:spPr>
            <a:xfrm>
              <a:off x="2267701" y="1618291"/>
              <a:ext cx="299" cy="14"/>
            </a:xfrm>
            <a:custGeom>
              <a:rect b="b" l="l" r="r" t="t"/>
              <a:pathLst>
                <a:path extrusionOk="0" h="1" w="22">
                  <a:moveTo>
                    <a:pt x="1" y="0"/>
                  </a:moveTo>
                  <a:lnTo>
                    <a:pt x="2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8" name="Google Shape;2228;p145"/>
            <p:cNvSpPr/>
            <p:nvPr/>
          </p:nvSpPr>
          <p:spPr>
            <a:xfrm>
              <a:off x="2276024" y="1611869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9" name="Google Shape;2229;p145"/>
            <p:cNvSpPr/>
            <p:nvPr/>
          </p:nvSpPr>
          <p:spPr>
            <a:xfrm>
              <a:off x="2278726" y="1611448"/>
              <a:ext cx="258" cy="54"/>
            </a:xfrm>
            <a:custGeom>
              <a:rect b="b" l="l" r="r" t="t"/>
              <a:pathLst>
                <a:path extrusionOk="0" h="4" w="19">
                  <a:moveTo>
                    <a:pt x="1" y="4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0" name="Google Shape;2230;p145"/>
            <p:cNvSpPr/>
            <p:nvPr/>
          </p:nvSpPr>
          <p:spPr>
            <a:xfrm>
              <a:off x="2266520" y="1618196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1" name="Google Shape;2231;p145"/>
            <p:cNvSpPr/>
            <p:nvPr/>
          </p:nvSpPr>
          <p:spPr>
            <a:xfrm>
              <a:off x="2267131" y="1618237"/>
              <a:ext cx="299" cy="14"/>
            </a:xfrm>
            <a:custGeom>
              <a:rect b="b" l="l" r="r" t="t"/>
              <a:pathLst>
                <a:path extrusionOk="0" h="1" w="22">
                  <a:moveTo>
                    <a:pt x="1" y="1"/>
                  </a:moveTo>
                  <a:lnTo>
                    <a:pt x="22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2" name="Google Shape;2232;p145"/>
            <p:cNvSpPr/>
            <p:nvPr/>
          </p:nvSpPr>
          <p:spPr>
            <a:xfrm>
              <a:off x="2269792" y="1618712"/>
              <a:ext cx="299" cy="163"/>
            </a:xfrm>
            <a:custGeom>
              <a:rect b="b" l="l" r="r" t="t"/>
              <a:pathLst>
                <a:path extrusionOk="0" h="12" w="22">
                  <a:moveTo>
                    <a:pt x="1" y="1"/>
                  </a:moveTo>
                  <a:lnTo>
                    <a:pt x="22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3" name="Google Shape;2233;p145"/>
            <p:cNvSpPr/>
            <p:nvPr/>
          </p:nvSpPr>
          <p:spPr>
            <a:xfrm>
              <a:off x="2269317" y="1618576"/>
              <a:ext cx="299" cy="109"/>
            </a:xfrm>
            <a:custGeom>
              <a:rect b="b" l="l" r="r" t="t"/>
              <a:pathLst>
                <a:path extrusionOk="0" h="8" w="22">
                  <a:moveTo>
                    <a:pt x="1" y="0"/>
                  </a:moveTo>
                  <a:lnTo>
                    <a:pt x="22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4" name="Google Shape;2234;p145"/>
            <p:cNvSpPr/>
            <p:nvPr/>
          </p:nvSpPr>
          <p:spPr>
            <a:xfrm>
              <a:off x="2263764" y="1618427"/>
              <a:ext cx="149" cy="68"/>
            </a:xfrm>
            <a:custGeom>
              <a:rect b="b" l="l" r="r" t="t"/>
              <a:pathLst>
                <a:path extrusionOk="0" h="5" w="11">
                  <a:moveTo>
                    <a:pt x="0" y="4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5" name="Google Shape;2235;p145"/>
            <p:cNvSpPr/>
            <p:nvPr/>
          </p:nvSpPr>
          <p:spPr>
            <a:xfrm>
              <a:off x="2268801" y="1618427"/>
              <a:ext cx="299" cy="109"/>
            </a:xfrm>
            <a:custGeom>
              <a:rect b="b" l="l" r="r" t="t"/>
              <a:pathLst>
                <a:path extrusionOk="0" h="8" w="22">
                  <a:moveTo>
                    <a:pt x="0" y="1"/>
                  </a:moveTo>
                  <a:lnTo>
                    <a:pt x="2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6" name="Google Shape;2236;p145"/>
            <p:cNvSpPr/>
            <p:nvPr/>
          </p:nvSpPr>
          <p:spPr>
            <a:xfrm>
              <a:off x="2264565" y="1618332"/>
              <a:ext cx="204" cy="14"/>
            </a:xfrm>
            <a:custGeom>
              <a:rect b="b" l="l" r="r" t="t"/>
              <a:pathLst>
                <a:path extrusionOk="0" h="1" w="15">
                  <a:moveTo>
                    <a:pt x="1" y="1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7" name="Google Shape;2237;p145"/>
            <p:cNvSpPr/>
            <p:nvPr/>
          </p:nvSpPr>
          <p:spPr>
            <a:xfrm>
              <a:off x="2276445" y="1611828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8" name="Google Shape;2238;p145"/>
            <p:cNvSpPr/>
            <p:nvPr/>
          </p:nvSpPr>
          <p:spPr>
            <a:xfrm>
              <a:off x="2264144" y="1618386"/>
              <a:ext cx="204" cy="14"/>
            </a:xfrm>
            <a:custGeom>
              <a:rect b="b" l="l" r="r" t="t"/>
              <a:pathLst>
                <a:path extrusionOk="0" h="1" w="15">
                  <a:moveTo>
                    <a:pt x="0" y="0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9" name="Google Shape;2239;p145"/>
            <p:cNvSpPr/>
            <p:nvPr/>
          </p:nvSpPr>
          <p:spPr>
            <a:xfrm>
              <a:off x="2265570" y="1618237"/>
              <a:ext cx="204" cy="14"/>
            </a:xfrm>
            <a:custGeom>
              <a:rect b="b" l="l" r="r" t="t"/>
              <a:pathLst>
                <a:path extrusionOk="0" h="1" w="15">
                  <a:moveTo>
                    <a:pt x="0" y="1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0" name="Google Shape;2240;p145"/>
            <p:cNvSpPr/>
            <p:nvPr/>
          </p:nvSpPr>
          <p:spPr>
            <a:xfrm>
              <a:off x="2266086" y="161819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1" name="Google Shape;2241;p145"/>
            <p:cNvSpPr/>
            <p:nvPr/>
          </p:nvSpPr>
          <p:spPr>
            <a:xfrm>
              <a:off x="2276255" y="1611828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2" name="Google Shape;2242;p145"/>
            <p:cNvSpPr/>
            <p:nvPr/>
          </p:nvSpPr>
          <p:spPr>
            <a:xfrm>
              <a:off x="2276119" y="1611869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3" name="Google Shape;2243;p145"/>
            <p:cNvSpPr/>
            <p:nvPr/>
          </p:nvSpPr>
          <p:spPr>
            <a:xfrm>
              <a:off x="2265040" y="1618291"/>
              <a:ext cx="204" cy="14"/>
            </a:xfrm>
            <a:custGeom>
              <a:rect b="b" l="l" r="r" t="t"/>
              <a:pathLst>
                <a:path extrusionOk="0" h="1" w="15">
                  <a:moveTo>
                    <a:pt x="1" y="0"/>
                  </a:moveTo>
                  <a:lnTo>
                    <a:pt x="1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4" name="Google Shape;2244;p145"/>
            <p:cNvSpPr/>
            <p:nvPr/>
          </p:nvSpPr>
          <p:spPr>
            <a:xfrm>
              <a:off x="2221307" y="161719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5" name="Google Shape;2245;p145"/>
            <p:cNvSpPr/>
            <p:nvPr/>
          </p:nvSpPr>
          <p:spPr>
            <a:xfrm>
              <a:off x="2257002" y="1617340"/>
              <a:ext cx="638" cy="54"/>
            </a:xfrm>
            <a:custGeom>
              <a:rect b="b" l="l" r="r" t="t"/>
              <a:pathLst>
                <a:path extrusionOk="0" h="4" w="47">
                  <a:moveTo>
                    <a:pt x="47" y="4"/>
                  </a:moveTo>
                  <a:cubicBezTo>
                    <a:pt x="33" y="4"/>
                    <a:pt x="15" y="4"/>
                    <a:pt x="1" y="0"/>
                  </a:cubicBezTo>
                  <a:cubicBezTo>
                    <a:pt x="15" y="4"/>
                    <a:pt x="33" y="4"/>
                    <a:pt x="47" y="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6" name="Google Shape;2246;p145"/>
            <p:cNvSpPr/>
            <p:nvPr/>
          </p:nvSpPr>
          <p:spPr>
            <a:xfrm>
              <a:off x="2221687" y="161719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7" name="Google Shape;2247;p145"/>
            <p:cNvSpPr/>
            <p:nvPr/>
          </p:nvSpPr>
          <p:spPr>
            <a:xfrm>
              <a:off x="2279446" y="1611298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8" name="Google Shape;2248;p145"/>
            <p:cNvSpPr/>
            <p:nvPr/>
          </p:nvSpPr>
          <p:spPr>
            <a:xfrm>
              <a:off x="2279107" y="1611353"/>
              <a:ext cx="258" cy="54"/>
            </a:xfrm>
            <a:custGeom>
              <a:rect b="b" l="l" r="r" t="t"/>
              <a:pathLst>
                <a:path extrusionOk="0" h="4" w="19">
                  <a:moveTo>
                    <a:pt x="1" y="4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9" name="Google Shape;2249;p145"/>
            <p:cNvSpPr/>
            <p:nvPr/>
          </p:nvSpPr>
          <p:spPr>
            <a:xfrm>
              <a:off x="2201348" y="1551829"/>
              <a:ext cx="52776" cy="23503"/>
            </a:xfrm>
            <a:custGeom>
              <a:rect b="b" l="l" r="r" t="t"/>
              <a:pathLst>
                <a:path extrusionOk="0" h="1731" w="3887">
                  <a:moveTo>
                    <a:pt x="2070" y="1"/>
                  </a:moveTo>
                  <a:lnTo>
                    <a:pt x="2038" y="4"/>
                  </a:lnTo>
                  <a:lnTo>
                    <a:pt x="2017" y="4"/>
                  </a:lnTo>
                  <a:lnTo>
                    <a:pt x="1982" y="8"/>
                  </a:lnTo>
                  <a:lnTo>
                    <a:pt x="1957" y="8"/>
                  </a:lnTo>
                  <a:lnTo>
                    <a:pt x="1919" y="11"/>
                  </a:lnTo>
                  <a:lnTo>
                    <a:pt x="1901" y="11"/>
                  </a:lnTo>
                  <a:cubicBezTo>
                    <a:pt x="1842" y="89"/>
                    <a:pt x="1852" y="152"/>
                    <a:pt x="1866" y="260"/>
                  </a:cubicBezTo>
                  <a:cubicBezTo>
                    <a:pt x="1880" y="334"/>
                    <a:pt x="1887" y="411"/>
                    <a:pt x="1884" y="491"/>
                  </a:cubicBezTo>
                  <a:cubicBezTo>
                    <a:pt x="1887" y="565"/>
                    <a:pt x="1859" y="635"/>
                    <a:pt x="1807" y="687"/>
                  </a:cubicBezTo>
                  <a:cubicBezTo>
                    <a:pt x="1733" y="753"/>
                    <a:pt x="1625" y="767"/>
                    <a:pt x="1527" y="767"/>
                  </a:cubicBezTo>
                  <a:cubicBezTo>
                    <a:pt x="1495" y="767"/>
                    <a:pt x="1464" y="766"/>
                    <a:pt x="1436" y="764"/>
                  </a:cubicBezTo>
                  <a:lnTo>
                    <a:pt x="1376" y="764"/>
                  </a:lnTo>
                  <a:cubicBezTo>
                    <a:pt x="1233" y="764"/>
                    <a:pt x="1079" y="547"/>
                    <a:pt x="911" y="285"/>
                  </a:cubicBezTo>
                  <a:cubicBezTo>
                    <a:pt x="879" y="236"/>
                    <a:pt x="855" y="194"/>
                    <a:pt x="837" y="173"/>
                  </a:cubicBezTo>
                  <a:cubicBezTo>
                    <a:pt x="835" y="171"/>
                    <a:pt x="831" y="171"/>
                    <a:pt x="828" y="171"/>
                  </a:cubicBezTo>
                  <a:cubicBezTo>
                    <a:pt x="776" y="171"/>
                    <a:pt x="625" y="278"/>
                    <a:pt x="550" y="330"/>
                  </a:cubicBezTo>
                  <a:cubicBezTo>
                    <a:pt x="498" y="365"/>
                    <a:pt x="445" y="404"/>
                    <a:pt x="400" y="432"/>
                  </a:cubicBezTo>
                  <a:cubicBezTo>
                    <a:pt x="323" y="477"/>
                    <a:pt x="312" y="551"/>
                    <a:pt x="295" y="635"/>
                  </a:cubicBezTo>
                  <a:cubicBezTo>
                    <a:pt x="277" y="715"/>
                    <a:pt x="263" y="799"/>
                    <a:pt x="186" y="862"/>
                  </a:cubicBezTo>
                  <a:cubicBezTo>
                    <a:pt x="109" y="925"/>
                    <a:pt x="1" y="1065"/>
                    <a:pt x="116" y="1289"/>
                  </a:cubicBezTo>
                  <a:lnTo>
                    <a:pt x="130" y="1289"/>
                  </a:lnTo>
                  <a:lnTo>
                    <a:pt x="162" y="1286"/>
                  </a:lnTo>
                  <a:lnTo>
                    <a:pt x="193" y="1282"/>
                  </a:lnTo>
                  <a:lnTo>
                    <a:pt x="221" y="1275"/>
                  </a:lnTo>
                  <a:lnTo>
                    <a:pt x="249" y="1272"/>
                  </a:lnTo>
                  <a:lnTo>
                    <a:pt x="277" y="1268"/>
                  </a:lnTo>
                  <a:lnTo>
                    <a:pt x="305" y="1261"/>
                  </a:lnTo>
                  <a:lnTo>
                    <a:pt x="326" y="1254"/>
                  </a:lnTo>
                  <a:lnTo>
                    <a:pt x="351" y="1247"/>
                  </a:lnTo>
                  <a:lnTo>
                    <a:pt x="372" y="1244"/>
                  </a:lnTo>
                  <a:lnTo>
                    <a:pt x="396" y="1233"/>
                  </a:lnTo>
                  <a:lnTo>
                    <a:pt x="410" y="1226"/>
                  </a:lnTo>
                  <a:lnTo>
                    <a:pt x="435" y="1216"/>
                  </a:lnTo>
                  <a:lnTo>
                    <a:pt x="445" y="1212"/>
                  </a:lnTo>
                  <a:cubicBezTo>
                    <a:pt x="456" y="1205"/>
                    <a:pt x="466" y="1198"/>
                    <a:pt x="473" y="1195"/>
                  </a:cubicBezTo>
                  <a:cubicBezTo>
                    <a:pt x="544" y="1144"/>
                    <a:pt x="649" y="1128"/>
                    <a:pt x="763" y="1128"/>
                  </a:cubicBezTo>
                  <a:cubicBezTo>
                    <a:pt x="885" y="1128"/>
                    <a:pt x="1019" y="1147"/>
                    <a:pt x="1131" y="1163"/>
                  </a:cubicBezTo>
                  <a:cubicBezTo>
                    <a:pt x="1187" y="1170"/>
                    <a:pt x="1247" y="1177"/>
                    <a:pt x="1303" y="1181"/>
                  </a:cubicBezTo>
                  <a:cubicBezTo>
                    <a:pt x="1348" y="1181"/>
                    <a:pt x="1408" y="1188"/>
                    <a:pt x="1478" y="1195"/>
                  </a:cubicBezTo>
                  <a:cubicBezTo>
                    <a:pt x="1561" y="1204"/>
                    <a:pt x="1661" y="1215"/>
                    <a:pt x="1755" y="1215"/>
                  </a:cubicBezTo>
                  <a:cubicBezTo>
                    <a:pt x="1836" y="1215"/>
                    <a:pt x="1913" y="1207"/>
                    <a:pt x="1971" y="1184"/>
                  </a:cubicBezTo>
                  <a:cubicBezTo>
                    <a:pt x="2007" y="1171"/>
                    <a:pt x="2039" y="1166"/>
                    <a:pt x="2067" y="1166"/>
                  </a:cubicBezTo>
                  <a:cubicBezTo>
                    <a:pt x="2163" y="1166"/>
                    <a:pt x="2216" y="1227"/>
                    <a:pt x="2252" y="1265"/>
                  </a:cubicBezTo>
                  <a:cubicBezTo>
                    <a:pt x="2278" y="1298"/>
                    <a:pt x="2288" y="1308"/>
                    <a:pt x="2298" y="1308"/>
                  </a:cubicBezTo>
                  <a:cubicBezTo>
                    <a:pt x="2300" y="1308"/>
                    <a:pt x="2302" y="1307"/>
                    <a:pt x="2304" y="1307"/>
                  </a:cubicBezTo>
                  <a:cubicBezTo>
                    <a:pt x="2315" y="1303"/>
                    <a:pt x="2329" y="1303"/>
                    <a:pt x="2339" y="1303"/>
                  </a:cubicBezTo>
                  <a:lnTo>
                    <a:pt x="2371" y="1303"/>
                  </a:lnTo>
                  <a:cubicBezTo>
                    <a:pt x="2385" y="1303"/>
                    <a:pt x="2395" y="1307"/>
                    <a:pt x="2406" y="1310"/>
                  </a:cubicBezTo>
                  <a:lnTo>
                    <a:pt x="2423" y="1314"/>
                  </a:lnTo>
                  <a:lnTo>
                    <a:pt x="2444" y="1321"/>
                  </a:lnTo>
                  <a:lnTo>
                    <a:pt x="2465" y="1328"/>
                  </a:lnTo>
                  <a:lnTo>
                    <a:pt x="2483" y="1335"/>
                  </a:lnTo>
                  <a:lnTo>
                    <a:pt x="2504" y="1345"/>
                  </a:lnTo>
                  <a:lnTo>
                    <a:pt x="2521" y="1352"/>
                  </a:lnTo>
                  <a:lnTo>
                    <a:pt x="2546" y="1363"/>
                  </a:lnTo>
                  <a:lnTo>
                    <a:pt x="2560" y="1370"/>
                  </a:lnTo>
                  <a:lnTo>
                    <a:pt x="2584" y="1384"/>
                  </a:lnTo>
                  <a:lnTo>
                    <a:pt x="2598" y="1394"/>
                  </a:lnTo>
                  <a:lnTo>
                    <a:pt x="2623" y="1408"/>
                  </a:lnTo>
                  <a:lnTo>
                    <a:pt x="2637" y="1415"/>
                  </a:lnTo>
                  <a:lnTo>
                    <a:pt x="2661" y="1433"/>
                  </a:lnTo>
                  <a:lnTo>
                    <a:pt x="2675" y="1440"/>
                  </a:lnTo>
                  <a:lnTo>
                    <a:pt x="2700" y="1457"/>
                  </a:lnTo>
                  <a:lnTo>
                    <a:pt x="2710" y="1464"/>
                  </a:lnTo>
                  <a:lnTo>
                    <a:pt x="2735" y="1482"/>
                  </a:lnTo>
                  <a:lnTo>
                    <a:pt x="2745" y="1489"/>
                  </a:lnTo>
                  <a:lnTo>
                    <a:pt x="2766" y="1506"/>
                  </a:lnTo>
                  <a:lnTo>
                    <a:pt x="2780" y="1513"/>
                  </a:lnTo>
                  <a:lnTo>
                    <a:pt x="2798" y="1527"/>
                  </a:lnTo>
                  <a:lnTo>
                    <a:pt x="2812" y="1538"/>
                  </a:lnTo>
                  <a:lnTo>
                    <a:pt x="2829" y="1552"/>
                  </a:lnTo>
                  <a:lnTo>
                    <a:pt x="2843" y="1562"/>
                  </a:lnTo>
                  <a:lnTo>
                    <a:pt x="2854" y="1573"/>
                  </a:lnTo>
                  <a:lnTo>
                    <a:pt x="2878" y="1590"/>
                  </a:lnTo>
                  <a:cubicBezTo>
                    <a:pt x="2892" y="1604"/>
                    <a:pt x="2910" y="1618"/>
                    <a:pt x="2927" y="1629"/>
                  </a:cubicBezTo>
                  <a:lnTo>
                    <a:pt x="2948" y="1646"/>
                  </a:lnTo>
                  <a:lnTo>
                    <a:pt x="2983" y="1667"/>
                  </a:lnTo>
                  <a:lnTo>
                    <a:pt x="3011" y="1685"/>
                  </a:lnTo>
                  <a:lnTo>
                    <a:pt x="3043" y="1706"/>
                  </a:lnTo>
                  <a:lnTo>
                    <a:pt x="3078" y="1723"/>
                  </a:lnTo>
                  <a:lnTo>
                    <a:pt x="3088" y="1730"/>
                  </a:lnTo>
                  <a:cubicBezTo>
                    <a:pt x="3116" y="1702"/>
                    <a:pt x="3148" y="1674"/>
                    <a:pt x="3179" y="1653"/>
                  </a:cubicBezTo>
                  <a:cubicBezTo>
                    <a:pt x="3245" y="1604"/>
                    <a:pt x="3324" y="1579"/>
                    <a:pt x="3405" y="1579"/>
                  </a:cubicBezTo>
                  <a:cubicBezTo>
                    <a:pt x="3415" y="1579"/>
                    <a:pt x="3425" y="1579"/>
                    <a:pt x="3435" y="1580"/>
                  </a:cubicBezTo>
                  <a:cubicBezTo>
                    <a:pt x="3463" y="1580"/>
                    <a:pt x="3487" y="1583"/>
                    <a:pt x="3512" y="1587"/>
                  </a:cubicBezTo>
                  <a:cubicBezTo>
                    <a:pt x="3536" y="1590"/>
                    <a:pt x="3564" y="1590"/>
                    <a:pt x="3589" y="1590"/>
                  </a:cubicBezTo>
                  <a:cubicBezTo>
                    <a:pt x="3624" y="1590"/>
                    <a:pt x="3638" y="1573"/>
                    <a:pt x="3673" y="1517"/>
                  </a:cubicBezTo>
                  <a:cubicBezTo>
                    <a:pt x="3697" y="1478"/>
                    <a:pt x="3725" y="1443"/>
                    <a:pt x="3760" y="1412"/>
                  </a:cubicBezTo>
                  <a:cubicBezTo>
                    <a:pt x="3771" y="1405"/>
                    <a:pt x="3785" y="1398"/>
                    <a:pt x="3795" y="1391"/>
                  </a:cubicBezTo>
                  <a:lnTo>
                    <a:pt x="3806" y="1384"/>
                  </a:lnTo>
                  <a:cubicBezTo>
                    <a:pt x="3816" y="1377"/>
                    <a:pt x="3827" y="1373"/>
                    <a:pt x="3837" y="1366"/>
                  </a:cubicBezTo>
                  <a:lnTo>
                    <a:pt x="3848" y="1363"/>
                  </a:lnTo>
                  <a:cubicBezTo>
                    <a:pt x="3858" y="1359"/>
                    <a:pt x="3872" y="1356"/>
                    <a:pt x="3886" y="1349"/>
                  </a:cubicBezTo>
                  <a:cubicBezTo>
                    <a:pt x="3879" y="1328"/>
                    <a:pt x="3876" y="1303"/>
                    <a:pt x="3869" y="1275"/>
                  </a:cubicBezTo>
                  <a:cubicBezTo>
                    <a:pt x="3855" y="1212"/>
                    <a:pt x="3837" y="1135"/>
                    <a:pt x="3809" y="1107"/>
                  </a:cubicBezTo>
                  <a:cubicBezTo>
                    <a:pt x="3711" y="1009"/>
                    <a:pt x="3603" y="876"/>
                    <a:pt x="3613" y="764"/>
                  </a:cubicBezTo>
                  <a:cubicBezTo>
                    <a:pt x="3613" y="747"/>
                    <a:pt x="3617" y="733"/>
                    <a:pt x="3624" y="719"/>
                  </a:cubicBezTo>
                  <a:cubicBezTo>
                    <a:pt x="3631" y="705"/>
                    <a:pt x="3634" y="687"/>
                    <a:pt x="3638" y="670"/>
                  </a:cubicBezTo>
                  <a:cubicBezTo>
                    <a:pt x="3652" y="603"/>
                    <a:pt x="3627" y="533"/>
                    <a:pt x="3578" y="488"/>
                  </a:cubicBezTo>
                  <a:cubicBezTo>
                    <a:pt x="3571" y="481"/>
                    <a:pt x="3564" y="474"/>
                    <a:pt x="3561" y="467"/>
                  </a:cubicBezTo>
                  <a:lnTo>
                    <a:pt x="3550" y="460"/>
                  </a:lnTo>
                  <a:cubicBezTo>
                    <a:pt x="3526" y="428"/>
                    <a:pt x="3505" y="397"/>
                    <a:pt x="3487" y="362"/>
                  </a:cubicBezTo>
                  <a:lnTo>
                    <a:pt x="3459" y="358"/>
                  </a:lnTo>
                  <a:lnTo>
                    <a:pt x="3442" y="358"/>
                  </a:lnTo>
                  <a:lnTo>
                    <a:pt x="3389" y="351"/>
                  </a:lnTo>
                  <a:lnTo>
                    <a:pt x="3379" y="351"/>
                  </a:lnTo>
                  <a:lnTo>
                    <a:pt x="3326" y="348"/>
                  </a:lnTo>
                  <a:lnTo>
                    <a:pt x="3323" y="348"/>
                  </a:lnTo>
                  <a:lnTo>
                    <a:pt x="3270" y="341"/>
                  </a:lnTo>
                  <a:cubicBezTo>
                    <a:pt x="3221" y="334"/>
                    <a:pt x="3169" y="330"/>
                    <a:pt x="3119" y="330"/>
                  </a:cubicBezTo>
                  <a:cubicBezTo>
                    <a:pt x="3091" y="330"/>
                    <a:pt x="3063" y="331"/>
                    <a:pt x="3036" y="334"/>
                  </a:cubicBezTo>
                  <a:lnTo>
                    <a:pt x="3022" y="334"/>
                  </a:lnTo>
                  <a:cubicBezTo>
                    <a:pt x="3013" y="336"/>
                    <a:pt x="3004" y="337"/>
                    <a:pt x="2994" y="337"/>
                  </a:cubicBezTo>
                  <a:cubicBezTo>
                    <a:pt x="2912" y="337"/>
                    <a:pt x="2771" y="267"/>
                    <a:pt x="2444" y="18"/>
                  </a:cubicBezTo>
                  <a:lnTo>
                    <a:pt x="242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0" name="Google Shape;2250;p145"/>
            <p:cNvSpPr/>
            <p:nvPr/>
          </p:nvSpPr>
          <p:spPr>
            <a:xfrm>
              <a:off x="2244511" y="1573173"/>
              <a:ext cx="3476" cy="1113"/>
            </a:xfrm>
            <a:custGeom>
              <a:rect b="b" l="l" r="r" t="t"/>
              <a:pathLst>
                <a:path extrusionOk="0" h="82" w="256">
                  <a:moveTo>
                    <a:pt x="256" y="8"/>
                  </a:moveTo>
                  <a:cubicBezTo>
                    <a:pt x="165" y="1"/>
                    <a:pt x="74" y="25"/>
                    <a:pt x="0" y="81"/>
                  </a:cubicBezTo>
                  <a:cubicBezTo>
                    <a:pt x="74" y="25"/>
                    <a:pt x="165" y="1"/>
                    <a:pt x="256" y="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1" name="Google Shape;2251;p145"/>
            <p:cNvSpPr/>
            <p:nvPr/>
          </p:nvSpPr>
          <p:spPr>
            <a:xfrm>
              <a:off x="2243316" y="1574273"/>
              <a:ext cx="1208" cy="1154"/>
            </a:xfrm>
            <a:custGeom>
              <a:rect b="b" l="l" r="r" t="t"/>
              <a:pathLst>
                <a:path extrusionOk="0" h="85" w="89">
                  <a:moveTo>
                    <a:pt x="88" y="0"/>
                  </a:moveTo>
                  <a:cubicBezTo>
                    <a:pt x="57" y="25"/>
                    <a:pt x="25" y="53"/>
                    <a:pt x="1" y="84"/>
                  </a:cubicBezTo>
                  <a:lnTo>
                    <a:pt x="1" y="84"/>
                  </a:lnTo>
                  <a:cubicBezTo>
                    <a:pt x="25" y="53"/>
                    <a:pt x="57" y="25"/>
                    <a:pt x="8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2" name="Google Shape;2252;p145"/>
            <p:cNvSpPr/>
            <p:nvPr/>
          </p:nvSpPr>
          <p:spPr>
            <a:xfrm>
              <a:off x="2252820" y="1570607"/>
              <a:ext cx="163" cy="109"/>
            </a:xfrm>
            <a:custGeom>
              <a:rect b="b" l="l" r="r" t="t"/>
              <a:pathLst>
                <a:path extrusionOk="0" h="8" w="12">
                  <a:moveTo>
                    <a:pt x="1" y="8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3" name="Google Shape;2253;p145"/>
            <p:cNvSpPr/>
            <p:nvPr/>
          </p:nvSpPr>
          <p:spPr>
            <a:xfrm>
              <a:off x="2253445" y="1570322"/>
              <a:ext cx="109" cy="68"/>
            </a:xfrm>
            <a:custGeom>
              <a:rect b="b" l="l" r="r" t="t"/>
              <a:pathLst>
                <a:path extrusionOk="0" h="5" w="8">
                  <a:moveTo>
                    <a:pt x="0" y="4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4" name="Google Shape;2254;p145"/>
            <p:cNvSpPr/>
            <p:nvPr/>
          </p:nvSpPr>
          <p:spPr>
            <a:xfrm>
              <a:off x="2201973" y="1568516"/>
              <a:ext cx="40502" cy="24372"/>
            </a:xfrm>
            <a:custGeom>
              <a:rect b="b" l="l" r="r" t="t"/>
              <a:pathLst>
                <a:path extrusionOk="0" h="1795" w="2983">
                  <a:moveTo>
                    <a:pt x="709" y="0"/>
                  </a:moveTo>
                  <a:cubicBezTo>
                    <a:pt x="622" y="0"/>
                    <a:pt x="546" y="11"/>
                    <a:pt x="501" y="43"/>
                  </a:cubicBezTo>
                  <a:cubicBezTo>
                    <a:pt x="490" y="53"/>
                    <a:pt x="480" y="60"/>
                    <a:pt x="466" y="67"/>
                  </a:cubicBezTo>
                  <a:lnTo>
                    <a:pt x="455" y="74"/>
                  </a:lnTo>
                  <a:lnTo>
                    <a:pt x="427" y="88"/>
                  </a:lnTo>
                  <a:lnTo>
                    <a:pt x="410" y="95"/>
                  </a:lnTo>
                  <a:lnTo>
                    <a:pt x="382" y="106"/>
                  </a:lnTo>
                  <a:lnTo>
                    <a:pt x="361" y="113"/>
                  </a:lnTo>
                  <a:lnTo>
                    <a:pt x="329" y="123"/>
                  </a:lnTo>
                  <a:lnTo>
                    <a:pt x="308" y="127"/>
                  </a:lnTo>
                  <a:lnTo>
                    <a:pt x="270" y="137"/>
                  </a:lnTo>
                  <a:lnTo>
                    <a:pt x="252" y="141"/>
                  </a:lnTo>
                  <a:cubicBezTo>
                    <a:pt x="231" y="144"/>
                    <a:pt x="210" y="148"/>
                    <a:pt x="189" y="151"/>
                  </a:cubicBezTo>
                  <a:lnTo>
                    <a:pt x="126" y="162"/>
                  </a:lnTo>
                  <a:cubicBezTo>
                    <a:pt x="200" y="358"/>
                    <a:pt x="161" y="578"/>
                    <a:pt x="25" y="739"/>
                  </a:cubicBezTo>
                  <a:cubicBezTo>
                    <a:pt x="18" y="750"/>
                    <a:pt x="7" y="760"/>
                    <a:pt x="0" y="771"/>
                  </a:cubicBezTo>
                  <a:lnTo>
                    <a:pt x="18" y="781"/>
                  </a:lnTo>
                  <a:lnTo>
                    <a:pt x="46" y="778"/>
                  </a:lnTo>
                  <a:lnTo>
                    <a:pt x="88" y="774"/>
                  </a:lnTo>
                  <a:lnTo>
                    <a:pt x="98" y="774"/>
                  </a:lnTo>
                  <a:lnTo>
                    <a:pt x="144" y="771"/>
                  </a:lnTo>
                  <a:lnTo>
                    <a:pt x="238" y="771"/>
                  </a:lnTo>
                  <a:cubicBezTo>
                    <a:pt x="298" y="771"/>
                    <a:pt x="350" y="799"/>
                    <a:pt x="385" y="841"/>
                  </a:cubicBezTo>
                  <a:cubicBezTo>
                    <a:pt x="427" y="901"/>
                    <a:pt x="553" y="946"/>
                    <a:pt x="609" y="946"/>
                  </a:cubicBezTo>
                  <a:cubicBezTo>
                    <a:pt x="618" y="946"/>
                    <a:pt x="625" y="945"/>
                    <a:pt x="630" y="943"/>
                  </a:cubicBezTo>
                  <a:lnTo>
                    <a:pt x="634" y="939"/>
                  </a:lnTo>
                  <a:cubicBezTo>
                    <a:pt x="652" y="931"/>
                    <a:pt x="672" y="928"/>
                    <a:pt x="692" y="928"/>
                  </a:cubicBezTo>
                  <a:cubicBezTo>
                    <a:pt x="709" y="928"/>
                    <a:pt x="726" y="931"/>
                    <a:pt x="742" y="936"/>
                  </a:cubicBezTo>
                  <a:lnTo>
                    <a:pt x="760" y="939"/>
                  </a:lnTo>
                  <a:cubicBezTo>
                    <a:pt x="802" y="950"/>
                    <a:pt x="840" y="967"/>
                    <a:pt x="879" y="992"/>
                  </a:cubicBezTo>
                  <a:lnTo>
                    <a:pt x="882" y="995"/>
                  </a:lnTo>
                  <a:cubicBezTo>
                    <a:pt x="935" y="1027"/>
                    <a:pt x="1026" y="1093"/>
                    <a:pt x="1026" y="1181"/>
                  </a:cubicBezTo>
                  <a:cubicBezTo>
                    <a:pt x="1026" y="1216"/>
                    <a:pt x="1019" y="1261"/>
                    <a:pt x="1012" y="1317"/>
                  </a:cubicBezTo>
                  <a:cubicBezTo>
                    <a:pt x="1005" y="1380"/>
                    <a:pt x="1001" y="1447"/>
                    <a:pt x="1001" y="1510"/>
                  </a:cubicBezTo>
                  <a:cubicBezTo>
                    <a:pt x="1106" y="1534"/>
                    <a:pt x="1208" y="1573"/>
                    <a:pt x="1302" y="1632"/>
                  </a:cubicBezTo>
                  <a:lnTo>
                    <a:pt x="1313" y="1664"/>
                  </a:lnTo>
                  <a:lnTo>
                    <a:pt x="1337" y="1678"/>
                  </a:lnTo>
                  <a:lnTo>
                    <a:pt x="1358" y="1695"/>
                  </a:lnTo>
                  <a:cubicBezTo>
                    <a:pt x="1386" y="1713"/>
                    <a:pt x="1407" y="1737"/>
                    <a:pt x="1428" y="1762"/>
                  </a:cubicBezTo>
                  <a:cubicBezTo>
                    <a:pt x="1432" y="1772"/>
                    <a:pt x="1439" y="1779"/>
                    <a:pt x="1442" y="1790"/>
                  </a:cubicBezTo>
                  <a:lnTo>
                    <a:pt x="1810" y="1790"/>
                  </a:lnTo>
                  <a:cubicBezTo>
                    <a:pt x="1824" y="1793"/>
                    <a:pt x="1838" y="1795"/>
                    <a:pt x="1851" y="1795"/>
                  </a:cubicBezTo>
                  <a:cubicBezTo>
                    <a:pt x="1916" y="1795"/>
                    <a:pt x="1964" y="1751"/>
                    <a:pt x="2020" y="1681"/>
                  </a:cubicBezTo>
                  <a:cubicBezTo>
                    <a:pt x="2101" y="1580"/>
                    <a:pt x="2332" y="1552"/>
                    <a:pt x="2409" y="1545"/>
                  </a:cubicBezTo>
                  <a:cubicBezTo>
                    <a:pt x="2419" y="1503"/>
                    <a:pt x="2430" y="1457"/>
                    <a:pt x="2433" y="1415"/>
                  </a:cubicBezTo>
                  <a:cubicBezTo>
                    <a:pt x="2433" y="1387"/>
                    <a:pt x="2437" y="1359"/>
                    <a:pt x="2444" y="1338"/>
                  </a:cubicBezTo>
                  <a:cubicBezTo>
                    <a:pt x="2465" y="1230"/>
                    <a:pt x="2647" y="1069"/>
                    <a:pt x="2762" y="1030"/>
                  </a:cubicBezTo>
                  <a:cubicBezTo>
                    <a:pt x="2783" y="1023"/>
                    <a:pt x="2794" y="1009"/>
                    <a:pt x="2811" y="981"/>
                  </a:cubicBezTo>
                  <a:cubicBezTo>
                    <a:pt x="2836" y="921"/>
                    <a:pt x="2895" y="883"/>
                    <a:pt x="2958" y="883"/>
                  </a:cubicBezTo>
                  <a:lnTo>
                    <a:pt x="2965" y="883"/>
                  </a:lnTo>
                  <a:cubicBezTo>
                    <a:pt x="2965" y="883"/>
                    <a:pt x="2983" y="858"/>
                    <a:pt x="2958" y="750"/>
                  </a:cubicBezTo>
                  <a:cubicBezTo>
                    <a:pt x="2948" y="697"/>
                    <a:pt x="2955" y="641"/>
                    <a:pt x="2976" y="589"/>
                  </a:cubicBezTo>
                  <a:lnTo>
                    <a:pt x="2965" y="585"/>
                  </a:lnTo>
                  <a:lnTo>
                    <a:pt x="2930" y="561"/>
                  </a:lnTo>
                  <a:lnTo>
                    <a:pt x="2892" y="540"/>
                  </a:lnTo>
                  <a:lnTo>
                    <a:pt x="2864" y="522"/>
                  </a:lnTo>
                  <a:lnTo>
                    <a:pt x="2822" y="494"/>
                  </a:lnTo>
                  <a:lnTo>
                    <a:pt x="2801" y="480"/>
                  </a:lnTo>
                  <a:cubicBezTo>
                    <a:pt x="2783" y="466"/>
                    <a:pt x="2762" y="452"/>
                    <a:pt x="2745" y="438"/>
                  </a:cubicBezTo>
                  <a:cubicBezTo>
                    <a:pt x="2560" y="283"/>
                    <a:pt x="2372" y="178"/>
                    <a:pt x="2293" y="178"/>
                  </a:cubicBezTo>
                  <a:cubicBezTo>
                    <a:pt x="2288" y="178"/>
                    <a:pt x="2283" y="179"/>
                    <a:pt x="2279" y="179"/>
                  </a:cubicBezTo>
                  <a:cubicBezTo>
                    <a:pt x="2269" y="181"/>
                    <a:pt x="2259" y="182"/>
                    <a:pt x="2249" y="182"/>
                  </a:cubicBezTo>
                  <a:cubicBezTo>
                    <a:pt x="2179" y="182"/>
                    <a:pt x="2131" y="130"/>
                    <a:pt x="2101" y="99"/>
                  </a:cubicBezTo>
                  <a:lnTo>
                    <a:pt x="2087" y="81"/>
                  </a:lnTo>
                  <a:cubicBezTo>
                    <a:pt x="2069" y="57"/>
                    <a:pt x="2045" y="43"/>
                    <a:pt x="2013" y="43"/>
                  </a:cubicBezTo>
                  <a:cubicBezTo>
                    <a:pt x="1999" y="43"/>
                    <a:pt x="1985" y="46"/>
                    <a:pt x="1971" y="53"/>
                  </a:cubicBezTo>
                  <a:cubicBezTo>
                    <a:pt x="1929" y="67"/>
                    <a:pt x="1887" y="78"/>
                    <a:pt x="1841" y="81"/>
                  </a:cubicBezTo>
                  <a:cubicBezTo>
                    <a:pt x="1808" y="86"/>
                    <a:pt x="1773" y="90"/>
                    <a:pt x="1739" y="90"/>
                  </a:cubicBezTo>
                  <a:cubicBezTo>
                    <a:pt x="1726" y="90"/>
                    <a:pt x="1714" y="89"/>
                    <a:pt x="1701" y="88"/>
                  </a:cubicBezTo>
                  <a:cubicBezTo>
                    <a:pt x="1603" y="88"/>
                    <a:pt x="1505" y="78"/>
                    <a:pt x="1418" y="71"/>
                  </a:cubicBezTo>
                  <a:cubicBezTo>
                    <a:pt x="1351" y="64"/>
                    <a:pt x="1295" y="57"/>
                    <a:pt x="1253" y="57"/>
                  </a:cubicBezTo>
                  <a:cubicBezTo>
                    <a:pt x="1190" y="53"/>
                    <a:pt x="1127" y="46"/>
                    <a:pt x="1064" y="36"/>
                  </a:cubicBezTo>
                  <a:cubicBezTo>
                    <a:pt x="960" y="20"/>
                    <a:pt x="825" y="0"/>
                    <a:pt x="70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5" name="Google Shape;2255;p145"/>
            <p:cNvSpPr/>
            <p:nvPr/>
          </p:nvSpPr>
          <p:spPr>
            <a:xfrm>
              <a:off x="2219786" y="1591095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6" name="Google Shape;2256;p145"/>
            <p:cNvSpPr/>
            <p:nvPr/>
          </p:nvSpPr>
          <p:spPr>
            <a:xfrm>
              <a:off x="2220072" y="1591285"/>
              <a:ext cx="353" cy="258"/>
            </a:xfrm>
            <a:custGeom>
              <a:rect b="b" l="l" r="r" t="t"/>
              <a:pathLst>
                <a:path extrusionOk="0" h="19" w="26">
                  <a:moveTo>
                    <a:pt x="25" y="18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7" name="Google Shape;2257;p145"/>
            <p:cNvSpPr/>
            <p:nvPr/>
          </p:nvSpPr>
          <p:spPr>
            <a:xfrm>
              <a:off x="2220411" y="1591530"/>
              <a:ext cx="1154" cy="1290"/>
            </a:xfrm>
            <a:custGeom>
              <a:rect b="b" l="l" r="r" t="t"/>
              <a:pathLst>
                <a:path extrusionOk="0" h="95" w="85">
                  <a:moveTo>
                    <a:pt x="0" y="0"/>
                  </a:moveTo>
                  <a:cubicBezTo>
                    <a:pt x="12" y="9"/>
                    <a:pt x="22" y="17"/>
                    <a:pt x="31" y="26"/>
                  </a:cubicBezTo>
                  <a:lnTo>
                    <a:pt x="31" y="26"/>
                  </a:lnTo>
                  <a:cubicBezTo>
                    <a:pt x="21" y="16"/>
                    <a:pt x="11" y="8"/>
                    <a:pt x="0" y="0"/>
                  </a:cubicBezTo>
                  <a:close/>
                  <a:moveTo>
                    <a:pt x="31" y="26"/>
                  </a:moveTo>
                  <a:cubicBezTo>
                    <a:pt x="52" y="46"/>
                    <a:pt x="70" y="71"/>
                    <a:pt x="84" y="95"/>
                  </a:cubicBezTo>
                  <a:cubicBezTo>
                    <a:pt x="81" y="88"/>
                    <a:pt x="74" y="77"/>
                    <a:pt x="70" y="70"/>
                  </a:cubicBezTo>
                  <a:cubicBezTo>
                    <a:pt x="58" y="53"/>
                    <a:pt x="45" y="39"/>
                    <a:pt x="31" y="2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8" name="Google Shape;2258;p145"/>
            <p:cNvSpPr/>
            <p:nvPr/>
          </p:nvSpPr>
          <p:spPr>
            <a:xfrm>
              <a:off x="2223547" y="1592901"/>
              <a:ext cx="339" cy="14"/>
            </a:xfrm>
            <a:custGeom>
              <a:rect b="b" l="l" r="r" t="t"/>
              <a:pathLst>
                <a:path extrusionOk="0" h="1" w="25">
                  <a:moveTo>
                    <a:pt x="0" y="1"/>
                  </a:moveTo>
                  <a:lnTo>
                    <a:pt x="2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9" name="Google Shape;2259;p145"/>
            <p:cNvSpPr/>
            <p:nvPr/>
          </p:nvSpPr>
          <p:spPr>
            <a:xfrm>
              <a:off x="2222312" y="1592860"/>
              <a:ext cx="489" cy="14"/>
            </a:xfrm>
            <a:custGeom>
              <a:rect b="b" l="l" r="r" t="t"/>
              <a:pathLst>
                <a:path extrusionOk="0" h="1" w="36">
                  <a:moveTo>
                    <a:pt x="0" y="0"/>
                  </a:moveTo>
                  <a:lnTo>
                    <a:pt x="3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0" name="Google Shape;2260;p145"/>
            <p:cNvSpPr/>
            <p:nvPr/>
          </p:nvSpPr>
          <p:spPr>
            <a:xfrm>
              <a:off x="2224878" y="1592996"/>
              <a:ext cx="204" cy="14"/>
            </a:xfrm>
            <a:custGeom>
              <a:rect b="b" l="l" r="r" t="t"/>
              <a:pathLst>
                <a:path extrusionOk="0" h="1" w="15">
                  <a:moveTo>
                    <a:pt x="0" y="1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1" name="Google Shape;2261;p145"/>
            <p:cNvSpPr/>
            <p:nvPr/>
          </p:nvSpPr>
          <p:spPr>
            <a:xfrm>
              <a:off x="2222923" y="1592860"/>
              <a:ext cx="394" cy="14"/>
            </a:xfrm>
            <a:custGeom>
              <a:rect b="b" l="l" r="r" t="t"/>
              <a:pathLst>
                <a:path extrusionOk="0" h="1" w="29">
                  <a:moveTo>
                    <a:pt x="1" y="0"/>
                  </a:moveTo>
                  <a:lnTo>
                    <a:pt x="29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2" name="Google Shape;2262;p145"/>
            <p:cNvSpPr/>
            <p:nvPr/>
          </p:nvSpPr>
          <p:spPr>
            <a:xfrm>
              <a:off x="2224023" y="1592955"/>
              <a:ext cx="299" cy="14"/>
            </a:xfrm>
            <a:custGeom>
              <a:rect b="b" l="l" r="r" t="t"/>
              <a:pathLst>
                <a:path extrusionOk="0" h="1" w="22">
                  <a:moveTo>
                    <a:pt x="0" y="0"/>
                  </a:moveTo>
                  <a:lnTo>
                    <a:pt x="2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3" name="Google Shape;2263;p145"/>
            <p:cNvSpPr/>
            <p:nvPr/>
          </p:nvSpPr>
          <p:spPr>
            <a:xfrm>
              <a:off x="2221592" y="1592806"/>
              <a:ext cx="584" cy="14"/>
            </a:xfrm>
            <a:custGeom>
              <a:rect b="b" l="l" r="r" t="t"/>
              <a:pathLst>
                <a:path extrusionOk="0" h="1" w="43">
                  <a:moveTo>
                    <a:pt x="1" y="1"/>
                  </a:moveTo>
                  <a:lnTo>
                    <a:pt x="43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4" name="Google Shape;2264;p145"/>
            <p:cNvSpPr/>
            <p:nvPr/>
          </p:nvSpPr>
          <p:spPr>
            <a:xfrm>
              <a:off x="2224444" y="1592955"/>
              <a:ext cx="299" cy="14"/>
            </a:xfrm>
            <a:custGeom>
              <a:rect b="b" l="l" r="r" t="t"/>
              <a:pathLst>
                <a:path extrusionOk="0" h="1" w="22">
                  <a:moveTo>
                    <a:pt x="1" y="0"/>
                  </a:moveTo>
                  <a:lnTo>
                    <a:pt x="2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5" name="Google Shape;2265;p145"/>
            <p:cNvSpPr/>
            <p:nvPr/>
          </p:nvSpPr>
          <p:spPr>
            <a:xfrm>
              <a:off x="2225204" y="1592996"/>
              <a:ext cx="204" cy="14"/>
            </a:xfrm>
            <a:custGeom>
              <a:rect b="b" l="l" r="r" t="t"/>
              <a:pathLst>
                <a:path extrusionOk="0" h="1" w="15">
                  <a:moveTo>
                    <a:pt x="1" y="1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6" name="Google Shape;2266;p145"/>
            <p:cNvSpPr/>
            <p:nvPr/>
          </p:nvSpPr>
          <p:spPr>
            <a:xfrm>
              <a:off x="2242081" y="1576934"/>
              <a:ext cx="353" cy="2200"/>
            </a:xfrm>
            <a:custGeom>
              <a:rect b="b" l="l" r="r" t="t"/>
              <a:pathLst>
                <a:path extrusionOk="0" h="162" w="26">
                  <a:moveTo>
                    <a:pt x="25" y="0"/>
                  </a:moveTo>
                  <a:lnTo>
                    <a:pt x="25" y="0"/>
                  </a:lnTo>
                  <a:cubicBezTo>
                    <a:pt x="4" y="53"/>
                    <a:pt x="1" y="109"/>
                    <a:pt x="11" y="161"/>
                  </a:cubicBezTo>
                  <a:cubicBezTo>
                    <a:pt x="1" y="109"/>
                    <a:pt x="4" y="53"/>
                    <a:pt x="2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7" name="Google Shape;2267;p145"/>
            <p:cNvSpPr/>
            <p:nvPr/>
          </p:nvSpPr>
          <p:spPr>
            <a:xfrm>
              <a:off x="2225489" y="1593050"/>
              <a:ext cx="163" cy="14"/>
            </a:xfrm>
            <a:custGeom>
              <a:rect b="b" l="l" r="r" t="t"/>
              <a:pathLst>
                <a:path extrusionOk="0" h="1" w="12">
                  <a:moveTo>
                    <a:pt x="1" y="0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8" name="Google Shape;2268;p145"/>
            <p:cNvSpPr/>
            <p:nvPr/>
          </p:nvSpPr>
          <p:spPr>
            <a:xfrm>
              <a:off x="2226494" y="1593186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9" name="Google Shape;2269;p145"/>
            <p:cNvSpPr/>
            <p:nvPr/>
          </p:nvSpPr>
          <p:spPr>
            <a:xfrm>
              <a:off x="2226439" y="159318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0" name="Google Shape;2270;p145"/>
            <p:cNvSpPr/>
            <p:nvPr/>
          </p:nvSpPr>
          <p:spPr>
            <a:xfrm>
              <a:off x="2226154" y="1593145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1" name="Google Shape;2271;p145"/>
            <p:cNvSpPr/>
            <p:nvPr/>
          </p:nvSpPr>
          <p:spPr>
            <a:xfrm>
              <a:off x="2226304" y="159314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2" name="Google Shape;2272;p145"/>
            <p:cNvSpPr/>
            <p:nvPr/>
          </p:nvSpPr>
          <p:spPr>
            <a:xfrm>
              <a:off x="2225964" y="1593091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1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3" name="Google Shape;2273;p145"/>
            <p:cNvSpPr/>
            <p:nvPr/>
          </p:nvSpPr>
          <p:spPr>
            <a:xfrm>
              <a:off x="2225774" y="1593091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1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4" name="Google Shape;2274;p145"/>
            <p:cNvSpPr/>
            <p:nvPr/>
          </p:nvSpPr>
          <p:spPr>
            <a:xfrm>
              <a:off x="2240044" y="1575454"/>
              <a:ext cx="299" cy="204"/>
            </a:xfrm>
            <a:custGeom>
              <a:rect b="b" l="l" r="r" t="t"/>
              <a:pathLst>
                <a:path extrusionOk="0" h="15" w="22">
                  <a:moveTo>
                    <a:pt x="0" y="1"/>
                  </a:moveTo>
                  <a:lnTo>
                    <a:pt x="2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5" name="Google Shape;2275;p145"/>
            <p:cNvSpPr/>
            <p:nvPr/>
          </p:nvSpPr>
          <p:spPr>
            <a:xfrm>
              <a:off x="2206195" y="1570566"/>
              <a:ext cx="258" cy="109"/>
            </a:xfrm>
            <a:custGeom>
              <a:rect b="b" l="l" r="r" t="t"/>
              <a:pathLst>
                <a:path extrusionOk="0" h="8" w="19">
                  <a:moveTo>
                    <a:pt x="1" y="7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6" name="Google Shape;2276;p145"/>
            <p:cNvSpPr/>
            <p:nvPr/>
          </p:nvSpPr>
          <p:spPr>
            <a:xfrm>
              <a:off x="2208151" y="1569806"/>
              <a:ext cx="204" cy="109"/>
            </a:xfrm>
            <a:custGeom>
              <a:rect b="b" l="l" r="r" t="t"/>
              <a:pathLst>
                <a:path extrusionOk="0" h="8" w="15">
                  <a:moveTo>
                    <a:pt x="0" y="7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7" name="Google Shape;2277;p145"/>
            <p:cNvSpPr/>
            <p:nvPr/>
          </p:nvSpPr>
          <p:spPr>
            <a:xfrm>
              <a:off x="2225109" y="1570036"/>
              <a:ext cx="1914" cy="109"/>
            </a:xfrm>
            <a:custGeom>
              <a:rect b="b" l="l" r="r" t="t"/>
              <a:pathLst>
                <a:path extrusionOk="0" h="8" w="141">
                  <a:moveTo>
                    <a:pt x="141" y="1"/>
                  </a:moveTo>
                  <a:cubicBezTo>
                    <a:pt x="92" y="4"/>
                    <a:pt x="46" y="8"/>
                    <a:pt x="1" y="8"/>
                  </a:cubicBezTo>
                  <a:cubicBezTo>
                    <a:pt x="46" y="8"/>
                    <a:pt x="92" y="4"/>
                    <a:pt x="14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8" name="Google Shape;2278;p145"/>
            <p:cNvSpPr/>
            <p:nvPr/>
          </p:nvSpPr>
          <p:spPr>
            <a:xfrm>
              <a:off x="2207526" y="1570091"/>
              <a:ext cx="258" cy="109"/>
            </a:xfrm>
            <a:custGeom>
              <a:rect b="b" l="l" r="r" t="t"/>
              <a:pathLst>
                <a:path extrusionOk="0" h="8" w="19">
                  <a:moveTo>
                    <a:pt x="1" y="7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9" name="Google Shape;2279;p145"/>
            <p:cNvSpPr/>
            <p:nvPr/>
          </p:nvSpPr>
          <p:spPr>
            <a:xfrm>
              <a:off x="2240899" y="1576024"/>
              <a:ext cx="339" cy="204"/>
            </a:xfrm>
            <a:custGeom>
              <a:rect b="b" l="l" r="r" t="t"/>
              <a:pathLst>
                <a:path extrusionOk="0" h="15" w="25">
                  <a:moveTo>
                    <a:pt x="0" y="1"/>
                  </a:moveTo>
                  <a:lnTo>
                    <a:pt x="25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0" name="Google Shape;2280;p145"/>
            <p:cNvSpPr/>
            <p:nvPr/>
          </p:nvSpPr>
          <p:spPr>
            <a:xfrm>
              <a:off x="2206915" y="1570322"/>
              <a:ext cx="244" cy="109"/>
            </a:xfrm>
            <a:custGeom>
              <a:rect b="b" l="l" r="r" t="t"/>
              <a:pathLst>
                <a:path extrusionOk="0" h="8" w="18">
                  <a:moveTo>
                    <a:pt x="0" y="8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1" name="Google Shape;2281;p145"/>
            <p:cNvSpPr/>
            <p:nvPr/>
          </p:nvSpPr>
          <p:spPr>
            <a:xfrm>
              <a:off x="2241755" y="1576554"/>
              <a:ext cx="530" cy="299"/>
            </a:xfrm>
            <a:custGeom>
              <a:rect b="b" l="l" r="r" t="t"/>
              <a:pathLst>
                <a:path extrusionOk="0" h="22" w="39">
                  <a:moveTo>
                    <a:pt x="0" y="0"/>
                  </a:moveTo>
                  <a:lnTo>
                    <a:pt x="39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2" name="Google Shape;2282;p145"/>
            <p:cNvSpPr/>
            <p:nvPr/>
          </p:nvSpPr>
          <p:spPr>
            <a:xfrm>
              <a:off x="2204539" y="1570946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3" name="Google Shape;2283;p145"/>
            <p:cNvSpPr/>
            <p:nvPr/>
          </p:nvSpPr>
          <p:spPr>
            <a:xfrm>
              <a:off x="2229345" y="1569466"/>
              <a:ext cx="1018" cy="543"/>
            </a:xfrm>
            <a:custGeom>
              <a:rect b="b" l="l" r="r" t="t"/>
              <a:pathLst>
                <a:path extrusionOk="0" h="40" w="75">
                  <a:moveTo>
                    <a:pt x="74" y="39"/>
                  </a:moveTo>
                  <a:cubicBezTo>
                    <a:pt x="57" y="15"/>
                    <a:pt x="29" y="1"/>
                    <a:pt x="1" y="1"/>
                  </a:cubicBezTo>
                  <a:cubicBezTo>
                    <a:pt x="29" y="1"/>
                    <a:pt x="57" y="15"/>
                    <a:pt x="74" y="3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4" name="Google Shape;2284;p145"/>
            <p:cNvSpPr/>
            <p:nvPr/>
          </p:nvSpPr>
          <p:spPr>
            <a:xfrm>
              <a:off x="2205394" y="1570756"/>
              <a:ext cx="244" cy="54"/>
            </a:xfrm>
            <a:custGeom>
              <a:rect b="b" l="l" r="r" t="t"/>
              <a:pathLst>
                <a:path extrusionOk="0" h="4" w="18">
                  <a:moveTo>
                    <a:pt x="0" y="4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5" name="Google Shape;2285;p145"/>
            <p:cNvSpPr/>
            <p:nvPr/>
          </p:nvSpPr>
          <p:spPr>
            <a:xfrm>
              <a:off x="2095783" y="1657326"/>
              <a:ext cx="30481" cy="15641"/>
            </a:xfrm>
            <a:custGeom>
              <a:rect b="b" l="l" r="r" t="t"/>
              <a:pathLst>
                <a:path extrusionOk="0" h="1152" w="2245">
                  <a:moveTo>
                    <a:pt x="1318" y="1"/>
                  </a:moveTo>
                  <a:cubicBezTo>
                    <a:pt x="1265" y="1"/>
                    <a:pt x="1219" y="15"/>
                    <a:pt x="1159" y="45"/>
                  </a:cubicBezTo>
                  <a:lnTo>
                    <a:pt x="1155" y="48"/>
                  </a:lnTo>
                  <a:lnTo>
                    <a:pt x="1148" y="48"/>
                  </a:lnTo>
                  <a:lnTo>
                    <a:pt x="1138" y="52"/>
                  </a:lnTo>
                  <a:lnTo>
                    <a:pt x="1127" y="55"/>
                  </a:lnTo>
                  <a:lnTo>
                    <a:pt x="1124" y="55"/>
                  </a:lnTo>
                  <a:lnTo>
                    <a:pt x="1113" y="59"/>
                  </a:lnTo>
                  <a:lnTo>
                    <a:pt x="1106" y="59"/>
                  </a:lnTo>
                  <a:lnTo>
                    <a:pt x="1096" y="62"/>
                  </a:lnTo>
                  <a:lnTo>
                    <a:pt x="1089" y="62"/>
                  </a:lnTo>
                  <a:lnTo>
                    <a:pt x="1075" y="66"/>
                  </a:lnTo>
                  <a:lnTo>
                    <a:pt x="714" y="66"/>
                  </a:lnTo>
                  <a:cubicBezTo>
                    <a:pt x="697" y="104"/>
                    <a:pt x="658" y="132"/>
                    <a:pt x="613" y="139"/>
                  </a:cubicBezTo>
                  <a:lnTo>
                    <a:pt x="595" y="139"/>
                  </a:lnTo>
                  <a:cubicBezTo>
                    <a:pt x="494" y="153"/>
                    <a:pt x="413" y="220"/>
                    <a:pt x="382" y="318"/>
                  </a:cubicBezTo>
                  <a:cubicBezTo>
                    <a:pt x="364" y="395"/>
                    <a:pt x="301" y="447"/>
                    <a:pt x="228" y="514"/>
                  </a:cubicBezTo>
                  <a:lnTo>
                    <a:pt x="196" y="542"/>
                  </a:lnTo>
                  <a:cubicBezTo>
                    <a:pt x="123" y="598"/>
                    <a:pt x="63" y="675"/>
                    <a:pt x="28" y="763"/>
                  </a:cubicBezTo>
                  <a:cubicBezTo>
                    <a:pt x="14" y="798"/>
                    <a:pt x="7" y="833"/>
                    <a:pt x="0" y="868"/>
                  </a:cubicBezTo>
                  <a:cubicBezTo>
                    <a:pt x="7" y="857"/>
                    <a:pt x="18" y="850"/>
                    <a:pt x="28" y="840"/>
                  </a:cubicBezTo>
                  <a:lnTo>
                    <a:pt x="35" y="833"/>
                  </a:lnTo>
                  <a:cubicBezTo>
                    <a:pt x="42" y="829"/>
                    <a:pt x="49" y="822"/>
                    <a:pt x="56" y="819"/>
                  </a:cubicBezTo>
                  <a:lnTo>
                    <a:pt x="63" y="812"/>
                  </a:lnTo>
                  <a:cubicBezTo>
                    <a:pt x="74" y="805"/>
                    <a:pt x="84" y="801"/>
                    <a:pt x="91" y="798"/>
                  </a:cubicBezTo>
                  <a:lnTo>
                    <a:pt x="98" y="794"/>
                  </a:lnTo>
                  <a:cubicBezTo>
                    <a:pt x="105" y="791"/>
                    <a:pt x="112" y="787"/>
                    <a:pt x="123" y="787"/>
                  </a:cubicBezTo>
                  <a:lnTo>
                    <a:pt x="130" y="784"/>
                  </a:lnTo>
                  <a:cubicBezTo>
                    <a:pt x="137" y="784"/>
                    <a:pt x="144" y="780"/>
                    <a:pt x="154" y="780"/>
                  </a:cubicBezTo>
                  <a:lnTo>
                    <a:pt x="210" y="780"/>
                  </a:lnTo>
                  <a:cubicBezTo>
                    <a:pt x="221" y="780"/>
                    <a:pt x="228" y="784"/>
                    <a:pt x="238" y="787"/>
                  </a:cubicBezTo>
                  <a:cubicBezTo>
                    <a:pt x="305" y="812"/>
                    <a:pt x="347" y="875"/>
                    <a:pt x="347" y="948"/>
                  </a:cubicBezTo>
                  <a:cubicBezTo>
                    <a:pt x="347" y="966"/>
                    <a:pt x="357" y="980"/>
                    <a:pt x="382" y="1008"/>
                  </a:cubicBezTo>
                  <a:lnTo>
                    <a:pt x="396" y="1022"/>
                  </a:lnTo>
                  <a:lnTo>
                    <a:pt x="399" y="1025"/>
                  </a:lnTo>
                  <a:lnTo>
                    <a:pt x="410" y="1039"/>
                  </a:lnTo>
                  <a:lnTo>
                    <a:pt x="413" y="1046"/>
                  </a:lnTo>
                  <a:cubicBezTo>
                    <a:pt x="417" y="1050"/>
                    <a:pt x="424" y="1057"/>
                    <a:pt x="427" y="1064"/>
                  </a:cubicBezTo>
                  <a:lnTo>
                    <a:pt x="427" y="1067"/>
                  </a:lnTo>
                  <a:cubicBezTo>
                    <a:pt x="431" y="1074"/>
                    <a:pt x="434" y="1081"/>
                    <a:pt x="438" y="1088"/>
                  </a:cubicBezTo>
                  <a:lnTo>
                    <a:pt x="441" y="1095"/>
                  </a:lnTo>
                  <a:cubicBezTo>
                    <a:pt x="441" y="1102"/>
                    <a:pt x="445" y="1109"/>
                    <a:pt x="445" y="1116"/>
                  </a:cubicBezTo>
                  <a:lnTo>
                    <a:pt x="445" y="1123"/>
                  </a:lnTo>
                  <a:cubicBezTo>
                    <a:pt x="448" y="1130"/>
                    <a:pt x="448" y="1141"/>
                    <a:pt x="448" y="1151"/>
                  </a:cubicBezTo>
                  <a:lnTo>
                    <a:pt x="553" y="1141"/>
                  </a:lnTo>
                  <a:lnTo>
                    <a:pt x="585" y="1141"/>
                  </a:lnTo>
                  <a:lnTo>
                    <a:pt x="655" y="1137"/>
                  </a:lnTo>
                  <a:lnTo>
                    <a:pt x="837" y="1137"/>
                  </a:lnTo>
                  <a:cubicBezTo>
                    <a:pt x="875" y="1127"/>
                    <a:pt x="952" y="969"/>
                    <a:pt x="980" y="910"/>
                  </a:cubicBezTo>
                  <a:cubicBezTo>
                    <a:pt x="1026" y="822"/>
                    <a:pt x="1043" y="780"/>
                    <a:pt x="1075" y="759"/>
                  </a:cubicBezTo>
                  <a:cubicBezTo>
                    <a:pt x="1088" y="751"/>
                    <a:pt x="1104" y="746"/>
                    <a:pt x="1120" y="746"/>
                  </a:cubicBezTo>
                  <a:cubicBezTo>
                    <a:pt x="1126" y="746"/>
                    <a:pt x="1132" y="747"/>
                    <a:pt x="1138" y="749"/>
                  </a:cubicBezTo>
                  <a:cubicBezTo>
                    <a:pt x="1187" y="759"/>
                    <a:pt x="1225" y="812"/>
                    <a:pt x="1299" y="924"/>
                  </a:cubicBezTo>
                  <a:cubicBezTo>
                    <a:pt x="1344" y="1001"/>
                    <a:pt x="1400" y="1071"/>
                    <a:pt x="1463" y="1134"/>
                  </a:cubicBezTo>
                  <a:cubicBezTo>
                    <a:pt x="1467" y="1141"/>
                    <a:pt x="1470" y="1144"/>
                    <a:pt x="1477" y="1148"/>
                  </a:cubicBezTo>
                  <a:cubicBezTo>
                    <a:pt x="1495" y="1095"/>
                    <a:pt x="1502" y="1043"/>
                    <a:pt x="1499" y="990"/>
                  </a:cubicBezTo>
                  <a:cubicBezTo>
                    <a:pt x="1499" y="938"/>
                    <a:pt x="1523" y="892"/>
                    <a:pt x="1562" y="861"/>
                  </a:cubicBezTo>
                  <a:cubicBezTo>
                    <a:pt x="1606" y="827"/>
                    <a:pt x="1660" y="808"/>
                    <a:pt x="1715" y="808"/>
                  </a:cubicBezTo>
                  <a:cubicBezTo>
                    <a:pt x="1734" y="808"/>
                    <a:pt x="1753" y="811"/>
                    <a:pt x="1772" y="815"/>
                  </a:cubicBezTo>
                  <a:cubicBezTo>
                    <a:pt x="1830" y="827"/>
                    <a:pt x="1871" y="831"/>
                    <a:pt x="1898" y="831"/>
                  </a:cubicBezTo>
                  <a:cubicBezTo>
                    <a:pt x="1940" y="831"/>
                    <a:pt x="1950" y="822"/>
                    <a:pt x="1950" y="822"/>
                  </a:cubicBezTo>
                  <a:cubicBezTo>
                    <a:pt x="1950" y="819"/>
                    <a:pt x="1950" y="815"/>
                    <a:pt x="1950" y="815"/>
                  </a:cubicBezTo>
                  <a:cubicBezTo>
                    <a:pt x="1950" y="773"/>
                    <a:pt x="1964" y="731"/>
                    <a:pt x="1996" y="703"/>
                  </a:cubicBezTo>
                  <a:cubicBezTo>
                    <a:pt x="2025" y="683"/>
                    <a:pt x="2060" y="672"/>
                    <a:pt x="2096" y="672"/>
                  </a:cubicBezTo>
                  <a:cubicBezTo>
                    <a:pt x="2111" y="672"/>
                    <a:pt x="2127" y="674"/>
                    <a:pt x="2143" y="679"/>
                  </a:cubicBezTo>
                  <a:cubicBezTo>
                    <a:pt x="2153" y="679"/>
                    <a:pt x="2164" y="682"/>
                    <a:pt x="2171" y="686"/>
                  </a:cubicBezTo>
                  <a:cubicBezTo>
                    <a:pt x="2185" y="661"/>
                    <a:pt x="2192" y="637"/>
                    <a:pt x="2195" y="612"/>
                  </a:cubicBezTo>
                  <a:lnTo>
                    <a:pt x="2199" y="587"/>
                  </a:lnTo>
                  <a:lnTo>
                    <a:pt x="2244" y="545"/>
                  </a:lnTo>
                  <a:lnTo>
                    <a:pt x="2244" y="538"/>
                  </a:lnTo>
                  <a:cubicBezTo>
                    <a:pt x="2234" y="535"/>
                    <a:pt x="2223" y="535"/>
                    <a:pt x="2213" y="531"/>
                  </a:cubicBezTo>
                  <a:lnTo>
                    <a:pt x="2150" y="531"/>
                  </a:lnTo>
                  <a:cubicBezTo>
                    <a:pt x="2139" y="535"/>
                    <a:pt x="2132" y="535"/>
                    <a:pt x="2122" y="542"/>
                  </a:cubicBezTo>
                  <a:lnTo>
                    <a:pt x="2115" y="545"/>
                  </a:lnTo>
                  <a:cubicBezTo>
                    <a:pt x="2094" y="553"/>
                    <a:pt x="2071" y="557"/>
                    <a:pt x="2047" y="557"/>
                  </a:cubicBezTo>
                  <a:cubicBezTo>
                    <a:pt x="1995" y="557"/>
                    <a:pt x="1938" y="538"/>
                    <a:pt x="1880" y="500"/>
                  </a:cubicBezTo>
                  <a:cubicBezTo>
                    <a:pt x="1859" y="486"/>
                    <a:pt x="1751" y="412"/>
                    <a:pt x="1751" y="335"/>
                  </a:cubicBezTo>
                  <a:cubicBezTo>
                    <a:pt x="1751" y="328"/>
                    <a:pt x="1751" y="318"/>
                    <a:pt x="1747" y="304"/>
                  </a:cubicBezTo>
                  <a:cubicBezTo>
                    <a:pt x="1740" y="248"/>
                    <a:pt x="1740" y="195"/>
                    <a:pt x="1744" y="143"/>
                  </a:cubicBezTo>
                  <a:lnTo>
                    <a:pt x="1730" y="136"/>
                  </a:lnTo>
                  <a:lnTo>
                    <a:pt x="1702" y="122"/>
                  </a:lnTo>
                  <a:lnTo>
                    <a:pt x="1684" y="115"/>
                  </a:lnTo>
                  <a:lnTo>
                    <a:pt x="1660" y="104"/>
                  </a:lnTo>
                  <a:lnTo>
                    <a:pt x="1646" y="94"/>
                  </a:lnTo>
                  <a:lnTo>
                    <a:pt x="1625" y="87"/>
                  </a:lnTo>
                  <a:lnTo>
                    <a:pt x="1607" y="80"/>
                  </a:lnTo>
                  <a:lnTo>
                    <a:pt x="1586" y="69"/>
                  </a:lnTo>
                  <a:lnTo>
                    <a:pt x="1572" y="62"/>
                  </a:lnTo>
                  <a:lnTo>
                    <a:pt x="1555" y="55"/>
                  </a:lnTo>
                  <a:lnTo>
                    <a:pt x="1541" y="52"/>
                  </a:lnTo>
                  <a:lnTo>
                    <a:pt x="1520" y="45"/>
                  </a:lnTo>
                  <a:lnTo>
                    <a:pt x="1509" y="41"/>
                  </a:lnTo>
                  <a:lnTo>
                    <a:pt x="1484" y="31"/>
                  </a:lnTo>
                  <a:cubicBezTo>
                    <a:pt x="1415" y="11"/>
                    <a:pt x="1364" y="1"/>
                    <a:pt x="131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6" name="Google Shape;2286;p145"/>
            <p:cNvSpPr/>
            <p:nvPr/>
          </p:nvSpPr>
          <p:spPr>
            <a:xfrm>
              <a:off x="2124445" y="1664672"/>
              <a:ext cx="149" cy="68"/>
            </a:xfrm>
            <a:custGeom>
              <a:rect b="b" l="l" r="r" t="t"/>
              <a:pathLst>
                <a:path extrusionOk="0" h="5" w="11">
                  <a:moveTo>
                    <a:pt x="11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7" name="Google Shape;2287;p145"/>
            <p:cNvSpPr/>
            <p:nvPr/>
          </p:nvSpPr>
          <p:spPr>
            <a:xfrm>
              <a:off x="2126292" y="166463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8" name="Google Shape;2288;p145"/>
            <p:cNvSpPr/>
            <p:nvPr/>
          </p:nvSpPr>
          <p:spPr>
            <a:xfrm>
              <a:off x="2119422" y="1659349"/>
              <a:ext cx="136" cy="2539"/>
            </a:xfrm>
            <a:custGeom>
              <a:rect b="b" l="l" r="r" t="t"/>
              <a:pathLst>
                <a:path extrusionOk="0" h="187" w="10">
                  <a:moveTo>
                    <a:pt x="2" y="0"/>
                  </a:moveTo>
                  <a:cubicBezTo>
                    <a:pt x="1" y="20"/>
                    <a:pt x="0" y="40"/>
                    <a:pt x="0" y="59"/>
                  </a:cubicBezTo>
                  <a:lnTo>
                    <a:pt x="0" y="59"/>
                  </a:lnTo>
                  <a:cubicBezTo>
                    <a:pt x="0" y="40"/>
                    <a:pt x="1" y="20"/>
                    <a:pt x="2" y="0"/>
                  </a:cubicBezTo>
                  <a:close/>
                  <a:moveTo>
                    <a:pt x="0" y="59"/>
                  </a:moveTo>
                  <a:lnTo>
                    <a:pt x="0" y="59"/>
                  </a:lnTo>
                  <a:cubicBezTo>
                    <a:pt x="0" y="90"/>
                    <a:pt x="2" y="122"/>
                    <a:pt x="6" y="155"/>
                  </a:cubicBezTo>
                  <a:cubicBezTo>
                    <a:pt x="6" y="155"/>
                    <a:pt x="6" y="155"/>
                    <a:pt x="6" y="155"/>
                  </a:cubicBezTo>
                  <a:lnTo>
                    <a:pt x="6" y="155"/>
                  </a:lnTo>
                  <a:cubicBezTo>
                    <a:pt x="6" y="154"/>
                    <a:pt x="6" y="153"/>
                    <a:pt x="6" y="151"/>
                  </a:cubicBezTo>
                  <a:cubicBezTo>
                    <a:pt x="2" y="121"/>
                    <a:pt x="0" y="90"/>
                    <a:pt x="0" y="59"/>
                  </a:cubicBezTo>
                  <a:close/>
                  <a:moveTo>
                    <a:pt x="6" y="155"/>
                  </a:moveTo>
                  <a:cubicBezTo>
                    <a:pt x="7" y="170"/>
                    <a:pt x="10" y="180"/>
                    <a:pt x="10" y="186"/>
                  </a:cubicBezTo>
                  <a:cubicBezTo>
                    <a:pt x="10" y="179"/>
                    <a:pt x="10" y="169"/>
                    <a:pt x="6" y="15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9" name="Google Shape;2289;p145"/>
            <p:cNvSpPr/>
            <p:nvPr/>
          </p:nvSpPr>
          <p:spPr>
            <a:xfrm>
              <a:off x="2125681" y="1664536"/>
              <a:ext cx="149" cy="14"/>
            </a:xfrm>
            <a:custGeom>
              <a:rect b="b" l="l" r="r" t="t"/>
              <a:pathLst>
                <a:path extrusionOk="0" h="1" w="11">
                  <a:moveTo>
                    <a:pt x="0" y="0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0" name="Google Shape;2290;p145"/>
            <p:cNvSpPr/>
            <p:nvPr/>
          </p:nvSpPr>
          <p:spPr>
            <a:xfrm>
              <a:off x="2125206" y="1664536"/>
              <a:ext cx="204" cy="14"/>
            </a:xfrm>
            <a:custGeom>
              <a:rect b="b" l="l" r="r" t="t"/>
              <a:pathLst>
                <a:path extrusionOk="0" h="1" w="15">
                  <a:moveTo>
                    <a:pt x="0" y="0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1" name="Google Shape;2291;p145"/>
            <p:cNvSpPr/>
            <p:nvPr/>
          </p:nvSpPr>
          <p:spPr>
            <a:xfrm>
              <a:off x="2124581" y="1664536"/>
              <a:ext cx="394" cy="149"/>
            </a:xfrm>
            <a:custGeom>
              <a:rect b="b" l="l" r="r" t="t"/>
              <a:pathLst>
                <a:path extrusionOk="0" h="11" w="29">
                  <a:moveTo>
                    <a:pt x="1" y="11"/>
                  </a:moveTo>
                  <a:cubicBezTo>
                    <a:pt x="11" y="4"/>
                    <a:pt x="18" y="4"/>
                    <a:pt x="29" y="0"/>
                  </a:cubicBezTo>
                  <a:cubicBezTo>
                    <a:pt x="18" y="4"/>
                    <a:pt x="11" y="4"/>
                    <a:pt x="1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2" name="Google Shape;2292;p145"/>
            <p:cNvSpPr/>
            <p:nvPr/>
          </p:nvSpPr>
          <p:spPr>
            <a:xfrm>
              <a:off x="2094588" y="1586533"/>
              <a:ext cx="64181" cy="72259"/>
            </a:xfrm>
            <a:custGeom>
              <a:rect b="b" l="l" r="r" t="t"/>
              <a:pathLst>
                <a:path extrusionOk="0" h="5322" w="4727">
                  <a:moveTo>
                    <a:pt x="1488" y="1"/>
                  </a:moveTo>
                  <a:cubicBezTo>
                    <a:pt x="1534" y="74"/>
                    <a:pt x="1555" y="151"/>
                    <a:pt x="1516" y="221"/>
                  </a:cubicBezTo>
                  <a:cubicBezTo>
                    <a:pt x="1478" y="291"/>
                    <a:pt x="1516" y="372"/>
                    <a:pt x="1597" y="508"/>
                  </a:cubicBezTo>
                  <a:cubicBezTo>
                    <a:pt x="1618" y="547"/>
                    <a:pt x="1643" y="585"/>
                    <a:pt x="1664" y="627"/>
                  </a:cubicBezTo>
                  <a:cubicBezTo>
                    <a:pt x="1692" y="673"/>
                    <a:pt x="1699" y="729"/>
                    <a:pt x="1678" y="778"/>
                  </a:cubicBezTo>
                  <a:cubicBezTo>
                    <a:pt x="1646" y="841"/>
                    <a:pt x="1576" y="855"/>
                    <a:pt x="1513" y="865"/>
                  </a:cubicBezTo>
                  <a:cubicBezTo>
                    <a:pt x="1485" y="865"/>
                    <a:pt x="1460" y="872"/>
                    <a:pt x="1436" y="883"/>
                  </a:cubicBezTo>
                  <a:cubicBezTo>
                    <a:pt x="1432" y="921"/>
                    <a:pt x="1411" y="956"/>
                    <a:pt x="1376" y="977"/>
                  </a:cubicBezTo>
                  <a:cubicBezTo>
                    <a:pt x="1356" y="989"/>
                    <a:pt x="1329" y="995"/>
                    <a:pt x="1295" y="995"/>
                  </a:cubicBezTo>
                  <a:cubicBezTo>
                    <a:pt x="1212" y="995"/>
                    <a:pt x="1091" y="957"/>
                    <a:pt x="935" y="879"/>
                  </a:cubicBezTo>
                  <a:cubicBezTo>
                    <a:pt x="913" y="868"/>
                    <a:pt x="872" y="863"/>
                    <a:pt x="825" y="863"/>
                  </a:cubicBezTo>
                  <a:cubicBezTo>
                    <a:pt x="746" y="863"/>
                    <a:pt x="653" y="877"/>
                    <a:pt x="620" y="897"/>
                  </a:cubicBezTo>
                  <a:cubicBezTo>
                    <a:pt x="620" y="932"/>
                    <a:pt x="617" y="967"/>
                    <a:pt x="606" y="1002"/>
                  </a:cubicBezTo>
                  <a:cubicBezTo>
                    <a:pt x="610" y="1012"/>
                    <a:pt x="610" y="1019"/>
                    <a:pt x="613" y="1030"/>
                  </a:cubicBezTo>
                  <a:cubicBezTo>
                    <a:pt x="617" y="1040"/>
                    <a:pt x="620" y="1054"/>
                    <a:pt x="620" y="1065"/>
                  </a:cubicBezTo>
                  <a:cubicBezTo>
                    <a:pt x="624" y="1075"/>
                    <a:pt x="627" y="1089"/>
                    <a:pt x="627" y="1100"/>
                  </a:cubicBezTo>
                  <a:cubicBezTo>
                    <a:pt x="631" y="1114"/>
                    <a:pt x="634" y="1121"/>
                    <a:pt x="634" y="1131"/>
                  </a:cubicBezTo>
                  <a:cubicBezTo>
                    <a:pt x="638" y="1138"/>
                    <a:pt x="638" y="1152"/>
                    <a:pt x="641" y="1166"/>
                  </a:cubicBezTo>
                  <a:cubicBezTo>
                    <a:pt x="641" y="1177"/>
                    <a:pt x="641" y="1184"/>
                    <a:pt x="641" y="1191"/>
                  </a:cubicBezTo>
                  <a:cubicBezTo>
                    <a:pt x="645" y="1198"/>
                    <a:pt x="641" y="1212"/>
                    <a:pt x="641" y="1222"/>
                  </a:cubicBezTo>
                  <a:lnTo>
                    <a:pt x="641" y="1243"/>
                  </a:lnTo>
                  <a:lnTo>
                    <a:pt x="641" y="1275"/>
                  </a:lnTo>
                  <a:lnTo>
                    <a:pt x="641" y="1292"/>
                  </a:lnTo>
                  <a:cubicBezTo>
                    <a:pt x="641" y="1299"/>
                    <a:pt x="641" y="1313"/>
                    <a:pt x="638" y="1320"/>
                  </a:cubicBezTo>
                  <a:cubicBezTo>
                    <a:pt x="638" y="1331"/>
                    <a:pt x="638" y="1331"/>
                    <a:pt x="634" y="1338"/>
                  </a:cubicBezTo>
                  <a:cubicBezTo>
                    <a:pt x="634" y="1345"/>
                    <a:pt x="631" y="1355"/>
                    <a:pt x="627" y="1362"/>
                  </a:cubicBezTo>
                  <a:cubicBezTo>
                    <a:pt x="627" y="1366"/>
                    <a:pt x="624" y="1369"/>
                    <a:pt x="624" y="1373"/>
                  </a:cubicBezTo>
                  <a:cubicBezTo>
                    <a:pt x="620" y="1387"/>
                    <a:pt x="613" y="1397"/>
                    <a:pt x="606" y="1408"/>
                  </a:cubicBezTo>
                  <a:cubicBezTo>
                    <a:pt x="550" y="1488"/>
                    <a:pt x="477" y="1558"/>
                    <a:pt x="389" y="1607"/>
                  </a:cubicBezTo>
                  <a:lnTo>
                    <a:pt x="365" y="1625"/>
                  </a:lnTo>
                  <a:lnTo>
                    <a:pt x="361" y="1625"/>
                  </a:lnTo>
                  <a:lnTo>
                    <a:pt x="372" y="1639"/>
                  </a:lnTo>
                  <a:cubicBezTo>
                    <a:pt x="456" y="1727"/>
                    <a:pt x="571" y="1849"/>
                    <a:pt x="512" y="1954"/>
                  </a:cubicBezTo>
                  <a:cubicBezTo>
                    <a:pt x="491" y="1986"/>
                    <a:pt x="463" y="2014"/>
                    <a:pt x="431" y="2031"/>
                  </a:cubicBezTo>
                  <a:cubicBezTo>
                    <a:pt x="410" y="2042"/>
                    <a:pt x="407" y="2045"/>
                    <a:pt x="407" y="2098"/>
                  </a:cubicBezTo>
                  <a:cubicBezTo>
                    <a:pt x="407" y="2231"/>
                    <a:pt x="291" y="2301"/>
                    <a:pt x="67" y="2308"/>
                  </a:cubicBezTo>
                  <a:lnTo>
                    <a:pt x="71" y="2329"/>
                  </a:lnTo>
                  <a:cubicBezTo>
                    <a:pt x="88" y="2395"/>
                    <a:pt x="85" y="2465"/>
                    <a:pt x="60" y="2528"/>
                  </a:cubicBezTo>
                  <a:cubicBezTo>
                    <a:pt x="57" y="2539"/>
                    <a:pt x="53" y="2553"/>
                    <a:pt x="50" y="2563"/>
                  </a:cubicBezTo>
                  <a:cubicBezTo>
                    <a:pt x="29" y="2647"/>
                    <a:pt x="18" y="2735"/>
                    <a:pt x="15" y="2822"/>
                  </a:cubicBezTo>
                  <a:cubicBezTo>
                    <a:pt x="15" y="2850"/>
                    <a:pt x="8" y="2896"/>
                    <a:pt x="4" y="2927"/>
                  </a:cubicBezTo>
                  <a:cubicBezTo>
                    <a:pt x="1" y="2955"/>
                    <a:pt x="46" y="3022"/>
                    <a:pt x="71" y="3064"/>
                  </a:cubicBezTo>
                  <a:cubicBezTo>
                    <a:pt x="120" y="3137"/>
                    <a:pt x="162" y="3204"/>
                    <a:pt x="148" y="3270"/>
                  </a:cubicBezTo>
                  <a:cubicBezTo>
                    <a:pt x="134" y="3319"/>
                    <a:pt x="106" y="3365"/>
                    <a:pt x="71" y="3400"/>
                  </a:cubicBezTo>
                  <a:lnTo>
                    <a:pt x="50" y="3421"/>
                  </a:lnTo>
                  <a:lnTo>
                    <a:pt x="46" y="3428"/>
                  </a:lnTo>
                  <a:cubicBezTo>
                    <a:pt x="43" y="3431"/>
                    <a:pt x="39" y="3438"/>
                    <a:pt x="36" y="3442"/>
                  </a:cubicBezTo>
                  <a:lnTo>
                    <a:pt x="43" y="3456"/>
                  </a:lnTo>
                  <a:lnTo>
                    <a:pt x="53" y="3473"/>
                  </a:lnTo>
                  <a:lnTo>
                    <a:pt x="71" y="3494"/>
                  </a:lnTo>
                  <a:lnTo>
                    <a:pt x="74" y="3501"/>
                  </a:lnTo>
                  <a:lnTo>
                    <a:pt x="78" y="3508"/>
                  </a:lnTo>
                  <a:lnTo>
                    <a:pt x="85" y="3515"/>
                  </a:lnTo>
                  <a:lnTo>
                    <a:pt x="88" y="3526"/>
                  </a:lnTo>
                  <a:lnTo>
                    <a:pt x="95" y="3533"/>
                  </a:lnTo>
                  <a:lnTo>
                    <a:pt x="102" y="3543"/>
                  </a:lnTo>
                  <a:lnTo>
                    <a:pt x="106" y="3554"/>
                  </a:lnTo>
                  <a:lnTo>
                    <a:pt x="113" y="3561"/>
                  </a:lnTo>
                  <a:lnTo>
                    <a:pt x="120" y="3575"/>
                  </a:lnTo>
                  <a:lnTo>
                    <a:pt x="123" y="3585"/>
                  </a:lnTo>
                  <a:lnTo>
                    <a:pt x="130" y="3596"/>
                  </a:lnTo>
                  <a:lnTo>
                    <a:pt x="134" y="3606"/>
                  </a:lnTo>
                  <a:lnTo>
                    <a:pt x="141" y="3620"/>
                  </a:lnTo>
                  <a:lnTo>
                    <a:pt x="144" y="3631"/>
                  </a:lnTo>
                  <a:lnTo>
                    <a:pt x="151" y="3645"/>
                  </a:lnTo>
                  <a:lnTo>
                    <a:pt x="158" y="3659"/>
                  </a:lnTo>
                  <a:lnTo>
                    <a:pt x="162" y="3673"/>
                  </a:lnTo>
                  <a:lnTo>
                    <a:pt x="165" y="3687"/>
                  </a:lnTo>
                  <a:lnTo>
                    <a:pt x="172" y="3704"/>
                  </a:lnTo>
                  <a:lnTo>
                    <a:pt x="176" y="3718"/>
                  </a:lnTo>
                  <a:lnTo>
                    <a:pt x="183" y="3739"/>
                  </a:lnTo>
                  <a:lnTo>
                    <a:pt x="186" y="3753"/>
                  </a:lnTo>
                  <a:cubicBezTo>
                    <a:pt x="186" y="3761"/>
                    <a:pt x="190" y="3768"/>
                    <a:pt x="190" y="3775"/>
                  </a:cubicBezTo>
                  <a:lnTo>
                    <a:pt x="193" y="3789"/>
                  </a:lnTo>
                  <a:cubicBezTo>
                    <a:pt x="193" y="3796"/>
                    <a:pt x="197" y="3806"/>
                    <a:pt x="197" y="3813"/>
                  </a:cubicBezTo>
                  <a:lnTo>
                    <a:pt x="200" y="3827"/>
                  </a:lnTo>
                  <a:cubicBezTo>
                    <a:pt x="200" y="3838"/>
                    <a:pt x="204" y="3848"/>
                    <a:pt x="204" y="3859"/>
                  </a:cubicBezTo>
                  <a:lnTo>
                    <a:pt x="204" y="3869"/>
                  </a:lnTo>
                  <a:lnTo>
                    <a:pt x="228" y="3880"/>
                  </a:lnTo>
                  <a:lnTo>
                    <a:pt x="235" y="3883"/>
                  </a:lnTo>
                  <a:cubicBezTo>
                    <a:pt x="267" y="3894"/>
                    <a:pt x="295" y="3915"/>
                    <a:pt x="319" y="3943"/>
                  </a:cubicBezTo>
                  <a:cubicBezTo>
                    <a:pt x="375" y="4020"/>
                    <a:pt x="463" y="4069"/>
                    <a:pt x="557" y="4083"/>
                  </a:cubicBezTo>
                  <a:cubicBezTo>
                    <a:pt x="578" y="4086"/>
                    <a:pt x="596" y="4086"/>
                    <a:pt x="617" y="4086"/>
                  </a:cubicBezTo>
                  <a:cubicBezTo>
                    <a:pt x="697" y="4086"/>
                    <a:pt x="778" y="4114"/>
                    <a:pt x="844" y="4160"/>
                  </a:cubicBezTo>
                  <a:cubicBezTo>
                    <a:pt x="862" y="4170"/>
                    <a:pt x="879" y="4181"/>
                    <a:pt x="897" y="4184"/>
                  </a:cubicBezTo>
                  <a:cubicBezTo>
                    <a:pt x="905" y="4183"/>
                    <a:pt x="915" y="4182"/>
                    <a:pt x="925" y="4182"/>
                  </a:cubicBezTo>
                  <a:cubicBezTo>
                    <a:pt x="993" y="4182"/>
                    <a:pt x="1098" y="4213"/>
                    <a:pt x="1131" y="4286"/>
                  </a:cubicBezTo>
                  <a:cubicBezTo>
                    <a:pt x="1149" y="4324"/>
                    <a:pt x="1163" y="4398"/>
                    <a:pt x="1058" y="4482"/>
                  </a:cubicBezTo>
                  <a:cubicBezTo>
                    <a:pt x="932" y="4590"/>
                    <a:pt x="904" y="4713"/>
                    <a:pt x="872" y="4856"/>
                  </a:cubicBezTo>
                  <a:lnTo>
                    <a:pt x="862" y="4895"/>
                  </a:lnTo>
                  <a:cubicBezTo>
                    <a:pt x="851" y="4947"/>
                    <a:pt x="844" y="4996"/>
                    <a:pt x="841" y="5049"/>
                  </a:cubicBezTo>
                  <a:cubicBezTo>
                    <a:pt x="841" y="5084"/>
                    <a:pt x="837" y="5119"/>
                    <a:pt x="830" y="5154"/>
                  </a:cubicBezTo>
                  <a:lnTo>
                    <a:pt x="1184" y="5154"/>
                  </a:lnTo>
                  <a:cubicBezTo>
                    <a:pt x="1265" y="5113"/>
                    <a:pt x="1333" y="5096"/>
                    <a:pt x="1402" y="5096"/>
                  </a:cubicBezTo>
                  <a:cubicBezTo>
                    <a:pt x="1464" y="5096"/>
                    <a:pt x="1528" y="5110"/>
                    <a:pt x="1604" y="5133"/>
                  </a:cubicBezTo>
                  <a:cubicBezTo>
                    <a:pt x="1618" y="5136"/>
                    <a:pt x="1636" y="5143"/>
                    <a:pt x="1653" y="5150"/>
                  </a:cubicBezTo>
                  <a:lnTo>
                    <a:pt x="1664" y="5154"/>
                  </a:lnTo>
                  <a:lnTo>
                    <a:pt x="1716" y="5175"/>
                  </a:lnTo>
                  <a:lnTo>
                    <a:pt x="1730" y="5178"/>
                  </a:lnTo>
                  <a:lnTo>
                    <a:pt x="1793" y="5206"/>
                  </a:lnTo>
                  <a:lnTo>
                    <a:pt x="1800" y="5210"/>
                  </a:lnTo>
                  <a:lnTo>
                    <a:pt x="1870" y="5245"/>
                  </a:lnTo>
                  <a:cubicBezTo>
                    <a:pt x="1888" y="5227"/>
                    <a:pt x="1909" y="5213"/>
                    <a:pt x="1933" y="5210"/>
                  </a:cubicBezTo>
                  <a:cubicBezTo>
                    <a:pt x="1940" y="5206"/>
                    <a:pt x="1947" y="5206"/>
                    <a:pt x="1951" y="5206"/>
                  </a:cubicBezTo>
                  <a:lnTo>
                    <a:pt x="1996" y="5206"/>
                  </a:lnTo>
                  <a:lnTo>
                    <a:pt x="2014" y="5210"/>
                  </a:lnTo>
                  <a:lnTo>
                    <a:pt x="2021" y="5210"/>
                  </a:lnTo>
                  <a:lnTo>
                    <a:pt x="2035" y="5217"/>
                  </a:lnTo>
                  <a:lnTo>
                    <a:pt x="2045" y="5220"/>
                  </a:lnTo>
                  <a:lnTo>
                    <a:pt x="2059" y="5227"/>
                  </a:lnTo>
                  <a:lnTo>
                    <a:pt x="2066" y="5231"/>
                  </a:lnTo>
                  <a:lnTo>
                    <a:pt x="2080" y="5238"/>
                  </a:lnTo>
                  <a:lnTo>
                    <a:pt x="2087" y="5245"/>
                  </a:lnTo>
                  <a:lnTo>
                    <a:pt x="2101" y="5252"/>
                  </a:lnTo>
                  <a:lnTo>
                    <a:pt x="2112" y="5259"/>
                  </a:lnTo>
                  <a:lnTo>
                    <a:pt x="2140" y="5280"/>
                  </a:lnTo>
                  <a:cubicBezTo>
                    <a:pt x="2164" y="5297"/>
                    <a:pt x="2189" y="5311"/>
                    <a:pt x="2217" y="5322"/>
                  </a:cubicBezTo>
                  <a:lnTo>
                    <a:pt x="2220" y="5318"/>
                  </a:lnTo>
                  <a:cubicBezTo>
                    <a:pt x="2273" y="5230"/>
                    <a:pt x="2363" y="5198"/>
                    <a:pt x="2451" y="5198"/>
                  </a:cubicBezTo>
                  <a:cubicBezTo>
                    <a:pt x="2520" y="5198"/>
                    <a:pt x="2588" y="5217"/>
                    <a:pt x="2637" y="5245"/>
                  </a:cubicBezTo>
                  <a:cubicBezTo>
                    <a:pt x="2649" y="5253"/>
                    <a:pt x="2698" y="5279"/>
                    <a:pt x="2755" y="5279"/>
                  </a:cubicBezTo>
                  <a:cubicBezTo>
                    <a:pt x="2793" y="5279"/>
                    <a:pt x="2835" y="5267"/>
                    <a:pt x="2871" y="5231"/>
                  </a:cubicBezTo>
                  <a:cubicBezTo>
                    <a:pt x="2959" y="5145"/>
                    <a:pt x="3217" y="5092"/>
                    <a:pt x="3382" y="5092"/>
                  </a:cubicBezTo>
                  <a:cubicBezTo>
                    <a:pt x="3433" y="5092"/>
                    <a:pt x="3476" y="5098"/>
                    <a:pt x="3501" y="5108"/>
                  </a:cubicBezTo>
                  <a:cubicBezTo>
                    <a:pt x="3576" y="5142"/>
                    <a:pt x="3611" y="5151"/>
                    <a:pt x="3629" y="5151"/>
                  </a:cubicBezTo>
                  <a:cubicBezTo>
                    <a:pt x="3637" y="5151"/>
                    <a:pt x="3642" y="5149"/>
                    <a:pt x="3645" y="5147"/>
                  </a:cubicBezTo>
                  <a:cubicBezTo>
                    <a:pt x="3645" y="5147"/>
                    <a:pt x="3659" y="5122"/>
                    <a:pt x="3631" y="5031"/>
                  </a:cubicBezTo>
                  <a:cubicBezTo>
                    <a:pt x="3561" y="4786"/>
                    <a:pt x="3708" y="4720"/>
                    <a:pt x="3789" y="4685"/>
                  </a:cubicBezTo>
                  <a:cubicBezTo>
                    <a:pt x="3813" y="4678"/>
                    <a:pt x="3848" y="4660"/>
                    <a:pt x="3852" y="4653"/>
                  </a:cubicBezTo>
                  <a:cubicBezTo>
                    <a:pt x="3855" y="4639"/>
                    <a:pt x="3859" y="4629"/>
                    <a:pt x="3866" y="4618"/>
                  </a:cubicBezTo>
                  <a:cubicBezTo>
                    <a:pt x="3904" y="4559"/>
                    <a:pt x="3981" y="4524"/>
                    <a:pt x="4058" y="4485"/>
                  </a:cubicBezTo>
                  <a:cubicBezTo>
                    <a:pt x="4086" y="4475"/>
                    <a:pt x="4114" y="4461"/>
                    <a:pt x="4146" y="4443"/>
                  </a:cubicBezTo>
                  <a:lnTo>
                    <a:pt x="4132" y="4429"/>
                  </a:lnTo>
                  <a:cubicBezTo>
                    <a:pt x="4062" y="4373"/>
                    <a:pt x="3992" y="4317"/>
                    <a:pt x="3915" y="4268"/>
                  </a:cubicBezTo>
                  <a:lnTo>
                    <a:pt x="3883" y="4247"/>
                  </a:lnTo>
                  <a:lnTo>
                    <a:pt x="3880" y="4247"/>
                  </a:lnTo>
                  <a:lnTo>
                    <a:pt x="3852" y="4226"/>
                  </a:lnTo>
                  <a:lnTo>
                    <a:pt x="3845" y="4219"/>
                  </a:lnTo>
                  <a:lnTo>
                    <a:pt x="3820" y="4205"/>
                  </a:lnTo>
                  <a:lnTo>
                    <a:pt x="3764" y="4167"/>
                  </a:lnTo>
                  <a:lnTo>
                    <a:pt x="3743" y="4153"/>
                  </a:lnTo>
                  <a:lnTo>
                    <a:pt x="3740" y="4149"/>
                  </a:lnTo>
                  <a:lnTo>
                    <a:pt x="3715" y="4135"/>
                  </a:lnTo>
                  <a:cubicBezTo>
                    <a:pt x="3673" y="4107"/>
                    <a:pt x="3638" y="4083"/>
                    <a:pt x="3613" y="4065"/>
                  </a:cubicBezTo>
                  <a:cubicBezTo>
                    <a:pt x="3515" y="3999"/>
                    <a:pt x="3484" y="3859"/>
                    <a:pt x="3456" y="3736"/>
                  </a:cubicBezTo>
                  <a:cubicBezTo>
                    <a:pt x="3445" y="3683"/>
                    <a:pt x="3431" y="3631"/>
                    <a:pt x="3410" y="3582"/>
                  </a:cubicBezTo>
                  <a:cubicBezTo>
                    <a:pt x="3400" y="3564"/>
                    <a:pt x="3389" y="3543"/>
                    <a:pt x="3375" y="3522"/>
                  </a:cubicBezTo>
                  <a:cubicBezTo>
                    <a:pt x="3323" y="3442"/>
                    <a:pt x="3270" y="3358"/>
                    <a:pt x="3302" y="3281"/>
                  </a:cubicBezTo>
                  <a:cubicBezTo>
                    <a:pt x="3323" y="3235"/>
                    <a:pt x="3368" y="3200"/>
                    <a:pt x="3417" y="3193"/>
                  </a:cubicBezTo>
                  <a:lnTo>
                    <a:pt x="3438" y="3190"/>
                  </a:lnTo>
                  <a:cubicBezTo>
                    <a:pt x="3589" y="3155"/>
                    <a:pt x="3845" y="3095"/>
                    <a:pt x="3960" y="2990"/>
                  </a:cubicBezTo>
                  <a:cubicBezTo>
                    <a:pt x="4044" y="2913"/>
                    <a:pt x="4163" y="2875"/>
                    <a:pt x="4261" y="2847"/>
                  </a:cubicBezTo>
                  <a:cubicBezTo>
                    <a:pt x="4310" y="2833"/>
                    <a:pt x="4359" y="2815"/>
                    <a:pt x="4405" y="2787"/>
                  </a:cubicBezTo>
                  <a:cubicBezTo>
                    <a:pt x="4436" y="2754"/>
                    <a:pt x="4475" y="2744"/>
                    <a:pt x="4514" y="2744"/>
                  </a:cubicBezTo>
                  <a:cubicBezTo>
                    <a:pt x="4553" y="2744"/>
                    <a:pt x="4592" y="2754"/>
                    <a:pt x="4625" y="2763"/>
                  </a:cubicBezTo>
                  <a:lnTo>
                    <a:pt x="4660" y="2773"/>
                  </a:lnTo>
                  <a:lnTo>
                    <a:pt x="4664" y="2773"/>
                  </a:lnTo>
                  <a:lnTo>
                    <a:pt x="4678" y="2777"/>
                  </a:lnTo>
                  <a:lnTo>
                    <a:pt x="4692" y="2777"/>
                  </a:lnTo>
                  <a:cubicBezTo>
                    <a:pt x="4699" y="2763"/>
                    <a:pt x="4702" y="2749"/>
                    <a:pt x="4709" y="2738"/>
                  </a:cubicBezTo>
                  <a:cubicBezTo>
                    <a:pt x="4720" y="2710"/>
                    <a:pt x="4727" y="2682"/>
                    <a:pt x="4727" y="2654"/>
                  </a:cubicBezTo>
                  <a:lnTo>
                    <a:pt x="4727" y="2640"/>
                  </a:lnTo>
                  <a:lnTo>
                    <a:pt x="4727" y="2630"/>
                  </a:lnTo>
                  <a:cubicBezTo>
                    <a:pt x="4727" y="2623"/>
                    <a:pt x="4727" y="2619"/>
                    <a:pt x="4727" y="2612"/>
                  </a:cubicBezTo>
                  <a:lnTo>
                    <a:pt x="4727" y="2605"/>
                  </a:lnTo>
                  <a:cubicBezTo>
                    <a:pt x="4727" y="2598"/>
                    <a:pt x="4723" y="2591"/>
                    <a:pt x="4720" y="2588"/>
                  </a:cubicBezTo>
                  <a:lnTo>
                    <a:pt x="4720" y="2581"/>
                  </a:lnTo>
                  <a:cubicBezTo>
                    <a:pt x="4716" y="2574"/>
                    <a:pt x="4713" y="2567"/>
                    <a:pt x="4709" y="2560"/>
                  </a:cubicBezTo>
                  <a:cubicBezTo>
                    <a:pt x="4622" y="2458"/>
                    <a:pt x="4573" y="2297"/>
                    <a:pt x="4559" y="2084"/>
                  </a:cubicBezTo>
                  <a:cubicBezTo>
                    <a:pt x="4559" y="2024"/>
                    <a:pt x="4545" y="1965"/>
                    <a:pt x="4517" y="1909"/>
                  </a:cubicBezTo>
                  <a:cubicBezTo>
                    <a:pt x="4496" y="1874"/>
                    <a:pt x="4485" y="1832"/>
                    <a:pt x="4485" y="1793"/>
                  </a:cubicBezTo>
                  <a:cubicBezTo>
                    <a:pt x="4485" y="1713"/>
                    <a:pt x="4457" y="1618"/>
                    <a:pt x="4398" y="1579"/>
                  </a:cubicBezTo>
                  <a:cubicBezTo>
                    <a:pt x="4342" y="1558"/>
                    <a:pt x="4303" y="1516"/>
                    <a:pt x="4282" y="1460"/>
                  </a:cubicBezTo>
                  <a:cubicBezTo>
                    <a:pt x="4272" y="1408"/>
                    <a:pt x="4286" y="1348"/>
                    <a:pt x="4338" y="1271"/>
                  </a:cubicBezTo>
                  <a:cubicBezTo>
                    <a:pt x="4408" y="1163"/>
                    <a:pt x="4377" y="848"/>
                    <a:pt x="4342" y="760"/>
                  </a:cubicBezTo>
                  <a:cubicBezTo>
                    <a:pt x="4338" y="750"/>
                    <a:pt x="4338" y="739"/>
                    <a:pt x="4335" y="729"/>
                  </a:cubicBezTo>
                  <a:lnTo>
                    <a:pt x="4335" y="722"/>
                  </a:lnTo>
                  <a:lnTo>
                    <a:pt x="4335" y="701"/>
                  </a:lnTo>
                  <a:cubicBezTo>
                    <a:pt x="4314" y="680"/>
                    <a:pt x="4296" y="648"/>
                    <a:pt x="4293" y="617"/>
                  </a:cubicBezTo>
                  <a:cubicBezTo>
                    <a:pt x="4279" y="547"/>
                    <a:pt x="4251" y="491"/>
                    <a:pt x="4034" y="491"/>
                  </a:cubicBezTo>
                  <a:cubicBezTo>
                    <a:pt x="4009" y="491"/>
                    <a:pt x="3936" y="491"/>
                    <a:pt x="3908" y="435"/>
                  </a:cubicBezTo>
                  <a:cubicBezTo>
                    <a:pt x="3880" y="379"/>
                    <a:pt x="3922" y="316"/>
                    <a:pt x="3967" y="256"/>
                  </a:cubicBezTo>
                  <a:cubicBezTo>
                    <a:pt x="3992" y="225"/>
                    <a:pt x="4013" y="190"/>
                    <a:pt x="4027" y="155"/>
                  </a:cubicBezTo>
                  <a:lnTo>
                    <a:pt x="4027" y="155"/>
                  </a:lnTo>
                  <a:cubicBezTo>
                    <a:pt x="3992" y="169"/>
                    <a:pt x="3960" y="190"/>
                    <a:pt x="3929" y="211"/>
                  </a:cubicBezTo>
                  <a:cubicBezTo>
                    <a:pt x="3848" y="258"/>
                    <a:pt x="3755" y="315"/>
                    <a:pt x="3658" y="315"/>
                  </a:cubicBezTo>
                  <a:cubicBezTo>
                    <a:pt x="3632" y="315"/>
                    <a:pt x="3605" y="311"/>
                    <a:pt x="3578" y="302"/>
                  </a:cubicBezTo>
                  <a:cubicBezTo>
                    <a:pt x="3567" y="298"/>
                    <a:pt x="3555" y="297"/>
                    <a:pt x="3542" y="297"/>
                  </a:cubicBezTo>
                  <a:cubicBezTo>
                    <a:pt x="3429" y="297"/>
                    <a:pt x="3278" y="429"/>
                    <a:pt x="3155" y="536"/>
                  </a:cubicBezTo>
                  <a:cubicBezTo>
                    <a:pt x="3109" y="578"/>
                    <a:pt x="3064" y="617"/>
                    <a:pt x="3022" y="648"/>
                  </a:cubicBezTo>
                  <a:cubicBezTo>
                    <a:pt x="2971" y="690"/>
                    <a:pt x="2911" y="710"/>
                    <a:pt x="2850" y="710"/>
                  </a:cubicBezTo>
                  <a:cubicBezTo>
                    <a:pt x="2784" y="710"/>
                    <a:pt x="2718" y="687"/>
                    <a:pt x="2665" y="641"/>
                  </a:cubicBezTo>
                  <a:cubicBezTo>
                    <a:pt x="2584" y="564"/>
                    <a:pt x="2577" y="449"/>
                    <a:pt x="2647" y="351"/>
                  </a:cubicBezTo>
                  <a:cubicBezTo>
                    <a:pt x="2654" y="333"/>
                    <a:pt x="2665" y="319"/>
                    <a:pt x="2672" y="305"/>
                  </a:cubicBezTo>
                  <a:lnTo>
                    <a:pt x="2672" y="305"/>
                  </a:lnTo>
                  <a:cubicBezTo>
                    <a:pt x="2623" y="316"/>
                    <a:pt x="2577" y="330"/>
                    <a:pt x="2528" y="351"/>
                  </a:cubicBezTo>
                  <a:cubicBezTo>
                    <a:pt x="2476" y="369"/>
                    <a:pt x="2421" y="378"/>
                    <a:pt x="2367" y="378"/>
                  </a:cubicBezTo>
                  <a:cubicBezTo>
                    <a:pt x="2277" y="378"/>
                    <a:pt x="2189" y="352"/>
                    <a:pt x="2126" y="302"/>
                  </a:cubicBezTo>
                  <a:cubicBezTo>
                    <a:pt x="2059" y="253"/>
                    <a:pt x="2024" y="169"/>
                    <a:pt x="2038" y="85"/>
                  </a:cubicBezTo>
                  <a:cubicBezTo>
                    <a:pt x="2042" y="67"/>
                    <a:pt x="2038" y="53"/>
                    <a:pt x="2035" y="39"/>
                  </a:cubicBezTo>
                  <a:cubicBezTo>
                    <a:pt x="2002" y="42"/>
                    <a:pt x="1972" y="44"/>
                    <a:pt x="1942" y="44"/>
                  </a:cubicBezTo>
                  <a:cubicBezTo>
                    <a:pt x="1930" y="44"/>
                    <a:pt x="1917" y="44"/>
                    <a:pt x="1905" y="43"/>
                  </a:cubicBezTo>
                  <a:lnTo>
                    <a:pt x="1860" y="43"/>
                  </a:lnTo>
                  <a:lnTo>
                    <a:pt x="1849" y="39"/>
                  </a:lnTo>
                  <a:lnTo>
                    <a:pt x="1825" y="32"/>
                  </a:lnTo>
                  <a:lnTo>
                    <a:pt x="1821" y="32"/>
                  </a:lnTo>
                  <a:lnTo>
                    <a:pt x="1793" y="25"/>
                  </a:lnTo>
                  <a:lnTo>
                    <a:pt x="1790" y="25"/>
                  </a:lnTo>
                  <a:lnTo>
                    <a:pt x="1758" y="22"/>
                  </a:lnTo>
                  <a:lnTo>
                    <a:pt x="1755" y="22"/>
                  </a:lnTo>
                  <a:lnTo>
                    <a:pt x="1716" y="15"/>
                  </a:lnTo>
                  <a:lnTo>
                    <a:pt x="1709" y="15"/>
                  </a:lnTo>
                  <a:lnTo>
                    <a:pt x="1667" y="11"/>
                  </a:lnTo>
                  <a:lnTo>
                    <a:pt x="1618" y="8"/>
                  </a:lnTo>
                  <a:lnTo>
                    <a:pt x="1611" y="8"/>
                  </a:lnTo>
                  <a:lnTo>
                    <a:pt x="1562" y="4"/>
                  </a:lnTo>
                  <a:lnTo>
                    <a:pt x="1551" y="4"/>
                  </a:lnTo>
                  <a:lnTo>
                    <a:pt x="149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3" name="Google Shape;2293;p145"/>
            <p:cNvSpPr/>
            <p:nvPr/>
          </p:nvSpPr>
          <p:spPr>
            <a:xfrm>
              <a:off x="2158525" y="1622418"/>
              <a:ext cx="299" cy="1113"/>
            </a:xfrm>
            <a:custGeom>
              <a:rect b="b" l="l" r="r" t="t"/>
              <a:pathLst>
                <a:path extrusionOk="0" h="82" w="22">
                  <a:moveTo>
                    <a:pt x="21" y="1"/>
                  </a:moveTo>
                  <a:cubicBezTo>
                    <a:pt x="19" y="16"/>
                    <a:pt x="16" y="30"/>
                    <a:pt x="13" y="45"/>
                  </a:cubicBezTo>
                  <a:lnTo>
                    <a:pt x="13" y="45"/>
                  </a:lnTo>
                  <a:cubicBezTo>
                    <a:pt x="16" y="31"/>
                    <a:pt x="19" y="16"/>
                    <a:pt x="21" y="1"/>
                  </a:cubicBezTo>
                  <a:close/>
                  <a:moveTo>
                    <a:pt x="13" y="45"/>
                  </a:moveTo>
                  <a:lnTo>
                    <a:pt x="13" y="45"/>
                  </a:lnTo>
                  <a:cubicBezTo>
                    <a:pt x="10" y="54"/>
                    <a:pt x="8" y="62"/>
                    <a:pt x="5" y="70"/>
                  </a:cubicBezTo>
                  <a:lnTo>
                    <a:pt x="5" y="70"/>
                  </a:lnTo>
                  <a:lnTo>
                    <a:pt x="7" y="64"/>
                  </a:lnTo>
                  <a:cubicBezTo>
                    <a:pt x="9" y="58"/>
                    <a:pt x="11" y="51"/>
                    <a:pt x="13" y="45"/>
                  </a:cubicBezTo>
                  <a:close/>
                  <a:moveTo>
                    <a:pt x="5" y="70"/>
                  </a:moveTo>
                  <a:lnTo>
                    <a:pt x="0" y="81"/>
                  </a:lnTo>
                  <a:cubicBezTo>
                    <a:pt x="2" y="78"/>
                    <a:pt x="3" y="74"/>
                    <a:pt x="5" y="7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4" name="Google Shape;2294;p145"/>
            <p:cNvSpPr/>
            <p:nvPr/>
          </p:nvSpPr>
          <p:spPr>
            <a:xfrm>
              <a:off x="2158620" y="1621427"/>
              <a:ext cx="14" cy="54"/>
            </a:xfrm>
            <a:custGeom>
              <a:rect b="b" l="l" r="r" t="t"/>
              <a:pathLst>
                <a:path extrusionOk="0" h="4" w="1">
                  <a:moveTo>
                    <a:pt x="0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5" name="Google Shape;2295;p145"/>
            <p:cNvSpPr/>
            <p:nvPr/>
          </p:nvSpPr>
          <p:spPr>
            <a:xfrm>
              <a:off x="2158756" y="1622093"/>
              <a:ext cx="68" cy="149"/>
            </a:xfrm>
            <a:custGeom>
              <a:rect b="b" l="l" r="r" t="t"/>
              <a:pathLst>
                <a:path extrusionOk="0" h="11" w="5">
                  <a:moveTo>
                    <a:pt x="1" y="0"/>
                  </a:moveTo>
                  <a:lnTo>
                    <a:pt x="1" y="11"/>
                  </a:lnTo>
                  <a:cubicBezTo>
                    <a:pt x="4" y="7"/>
                    <a:pt x="1" y="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6" name="Google Shape;2296;p145"/>
            <p:cNvSpPr/>
            <p:nvPr/>
          </p:nvSpPr>
          <p:spPr>
            <a:xfrm>
              <a:off x="2153433" y="1595847"/>
              <a:ext cx="14" cy="299"/>
            </a:xfrm>
            <a:custGeom>
              <a:rect b="b" l="l" r="r" t="t"/>
              <a:pathLst>
                <a:path extrusionOk="0" h="22" w="1">
                  <a:moveTo>
                    <a:pt x="1" y="22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7" name="Google Shape;2297;p145"/>
            <p:cNvSpPr/>
            <p:nvPr/>
          </p:nvSpPr>
          <p:spPr>
            <a:xfrm>
              <a:off x="2158756" y="1621753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8" name="Google Shape;2298;p145"/>
            <p:cNvSpPr/>
            <p:nvPr/>
          </p:nvSpPr>
          <p:spPr>
            <a:xfrm>
              <a:off x="2153433" y="1596227"/>
              <a:ext cx="109" cy="448"/>
            </a:xfrm>
            <a:custGeom>
              <a:rect b="b" l="l" r="r" t="t"/>
              <a:pathLst>
                <a:path extrusionOk="0" h="33" w="8">
                  <a:moveTo>
                    <a:pt x="8" y="32"/>
                  </a:moveTo>
                  <a:cubicBezTo>
                    <a:pt x="4" y="22"/>
                    <a:pt x="1" y="11"/>
                    <a:pt x="1" y="1"/>
                  </a:cubicBezTo>
                  <a:cubicBezTo>
                    <a:pt x="1" y="11"/>
                    <a:pt x="4" y="22"/>
                    <a:pt x="8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9" name="Google Shape;2299;p145"/>
            <p:cNvSpPr/>
            <p:nvPr/>
          </p:nvSpPr>
          <p:spPr>
            <a:xfrm>
              <a:off x="2147160" y="1646763"/>
              <a:ext cx="3775" cy="2390"/>
            </a:xfrm>
            <a:custGeom>
              <a:rect b="b" l="l" r="r" t="t"/>
              <a:pathLst>
                <a:path extrusionOk="0" h="176" w="278">
                  <a:moveTo>
                    <a:pt x="277" y="0"/>
                  </a:moveTo>
                  <a:cubicBezTo>
                    <a:pt x="249" y="14"/>
                    <a:pt x="218" y="28"/>
                    <a:pt x="190" y="42"/>
                  </a:cubicBezTo>
                  <a:cubicBezTo>
                    <a:pt x="113" y="77"/>
                    <a:pt x="36" y="116"/>
                    <a:pt x="1" y="175"/>
                  </a:cubicBezTo>
                  <a:cubicBezTo>
                    <a:pt x="39" y="116"/>
                    <a:pt x="116" y="77"/>
                    <a:pt x="193" y="42"/>
                  </a:cubicBezTo>
                  <a:cubicBezTo>
                    <a:pt x="221" y="28"/>
                    <a:pt x="249" y="14"/>
                    <a:pt x="27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0" name="Google Shape;2300;p145"/>
            <p:cNvSpPr/>
            <p:nvPr/>
          </p:nvSpPr>
          <p:spPr>
            <a:xfrm>
              <a:off x="2121445" y="1657027"/>
              <a:ext cx="204" cy="14"/>
            </a:xfrm>
            <a:custGeom>
              <a:rect b="b" l="l" r="r" t="t"/>
              <a:pathLst>
                <a:path extrusionOk="0" h="1" w="15">
                  <a:moveTo>
                    <a:pt x="1" y="0"/>
                  </a:moveTo>
                  <a:lnTo>
                    <a:pt x="1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1" name="Google Shape;2301;p145"/>
            <p:cNvSpPr/>
            <p:nvPr/>
          </p:nvSpPr>
          <p:spPr>
            <a:xfrm>
              <a:off x="2120073" y="1657123"/>
              <a:ext cx="815" cy="489"/>
            </a:xfrm>
            <a:custGeom>
              <a:rect b="b" l="l" r="r" t="t"/>
              <a:pathLst>
                <a:path extrusionOk="0" h="36" w="60">
                  <a:moveTo>
                    <a:pt x="60" y="0"/>
                  </a:moveTo>
                  <a:cubicBezTo>
                    <a:pt x="39" y="4"/>
                    <a:pt x="14" y="14"/>
                    <a:pt x="0" y="35"/>
                  </a:cubicBezTo>
                  <a:cubicBezTo>
                    <a:pt x="14" y="18"/>
                    <a:pt x="39" y="4"/>
                    <a:pt x="6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2" name="Google Shape;2302;p145"/>
            <p:cNvSpPr/>
            <p:nvPr/>
          </p:nvSpPr>
          <p:spPr>
            <a:xfrm>
              <a:off x="2121159" y="1657027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3" name="Google Shape;2303;p145"/>
            <p:cNvSpPr/>
            <p:nvPr/>
          </p:nvSpPr>
          <p:spPr>
            <a:xfrm>
              <a:off x="2122069" y="1657123"/>
              <a:ext cx="244" cy="109"/>
            </a:xfrm>
            <a:custGeom>
              <a:rect b="b" l="l" r="r" t="t"/>
              <a:pathLst>
                <a:path extrusionOk="0" h="8" w="18">
                  <a:moveTo>
                    <a:pt x="0" y="0"/>
                  </a:moveTo>
                  <a:lnTo>
                    <a:pt x="18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4" name="Google Shape;2304;p145"/>
            <p:cNvSpPr/>
            <p:nvPr/>
          </p:nvSpPr>
          <p:spPr>
            <a:xfrm>
              <a:off x="2123020" y="1657598"/>
              <a:ext cx="149" cy="109"/>
            </a:xfrm>
            <a:custGeom>
              <a:rect b="b" l="l" r="r" t="t"/>
              <a:pathLst>
                <a:path extrusionOk="0" h="8" w="11">
                  <a:moveTo>
                    <a:pt x="0" y="0"/>
                  </a:moveTo>
                  <a:lnTo>
                    <a:pt x="1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5" name="Google Shape;2305;p145"/>
            <p:cNvSpPr/>
            <p:nvPr/>
          </p:nvSpPr>
          <p:spPr>
            <a:xfrm>
              <a:off x="2122680" y="1657408"/>
              <a:ext cx="204" cy="109"/>
            </a:xfrm>
            <a:custGeom>
              <a:rect b="b" l="l" r="r" t="t"/>
              <a:pathLst>
                <a:path extrusionOk="0" h="8" w="15">
                  <a:moveTo>
                    <a:pt x="1" y="0"/>
                  </a:moveTo>
                  <a:lnTo>
                    <a:pt x="15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6" name="Google Shape;2306;p145"/>
            <p:cNvSpPr/>
            <p:nvPr/>
          </p:nvSpPr>
          <p:spPr>
            <a:xfrm>
              <a:off x="2122395" y="1657258"/>
              <a:ext cx="204" cy="109"/>
            </a:xfrm>
            <a:custGeom>
              <a:rect b="b" l="l" r="r" t="t"/>
              <a:pathLst>
                <a:path extrusionOk="0" h="8" w="15">
                  <a:moveTo>
                    <a:pt x="1" y="1"/>
                  </a:moveTo>
                  <a:lnTo>
                    <a:pt x="15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7" name="Google Shape;2307;p145"/>
            <p:cNvSpPr/>
            <p:nvPr/>
          </p:nvSpPr>
          <p:spPr>
            <a:xfrm>
              <a:off x="2121730" y="1657068"/>
              <a:ext cx="258" cy="68"/>
            </a:xfrm>
            <a:custGeom>
              <a:rect b="b" l="l" r="r" t="t"/>
              <a:pathLst>
                <a:path extrusionOk="0" h="5" w="19">
                  <a:moveTo>
                    <a:pt x="1" y="1"/>
                  </a:moveTo>
                  <a:lnTo>
                    <a:pt x="18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8" name="Google Shape;2308;p145"/>
            <p:cNvSpPr/>
            <p:nvPr/>
          </p:nvSpPr>
          <p:spPr>
            <a:xfrm>
              <a:off x="2123305" y="1657788"/>
              <a:ext cx="434" cy="299"/>
            </a:xfrm>
            <a:custGeom>
              <a:rect b="b" l="l" r="r" t="t"/>
              <a:pathLst>
                <a:path extrusionOk="0" h="22" w="32">
                  <a:moveTo>
                    <a:pt x="0" y="0"/>
                  </a:moveTo>
                  <a:lnTo>
                    <a:pt x="32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9" name="Google Shape;2309;p145"/>
            <p:cNvSpPr/>
            <p:nvPr/>
          </p:nvSpPr>
          <p:spPr>
            <a:xfrm>
              <a:off x="2146454" y="1643436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0" name="Google Shape;2310;p145"/>
            <p:cNvSpPr/>
            <p:nvPr/>
          </p:nvSpPr>
          <p:spPr>
            <a:xfrm>
              <a:off x="2146780" y="1643667"/>
              <a:ext cx="109" cy="68"/>
            </a:xfrm>
            <a:custGeom>
              <a:rect b="b" l="l" r="r" t="t"/>
              <a:pathLst>
                <a:path extrusionOk="0" h="5" w="8">
                  <a:moveTo>
                    <a:pt x="8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1" name="Google Shape;2311;p145"/>
            <p:cNvSpPr/>
            <p:nvPr/>
          </p:nvSpPr>
          <p:spPr>
            <a:xfrm>
              <a:off x="2150867" y="164670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2" name="Google Shape;2312;p145"/>
            <p:cNvSpPr/>
            <p:nvPr/>
          </p:nvSpPr>
          <p:spPr>
            <a:xfrm>
              <a:off x="2158280" y="1623559"/>
              <a:ext cx="258" cy="543"/>
            </a:xfrm>
            <a:custGeom>
              <a:rect b="b" l="l" r="r" t="t"/>
              <a:pathLst>
                <a:path extrusionOk="0" h="40" w="19">
                  <a:moveTo>
                    <a:pt x="18" y="1"/>
                  </a:moveTo>
                  <a:lnTo>
                    <a:pt x="15" y="12"/>
                  </a:lnTo>
                  <a:lnTo>
                    <a:pt x="15" y="12"/>
                  </a:lnTo>
                  <a:cubicBezTo>
                    <a:pt x="16" y="8"/>
                    <a:pt x="17" y="5"/>
                    <a:pt x="18" y="1"/>
                  </a:cubicBezTo>
                  <a:close/>
                  <a:moveTo>
                    <a:pt x="15" y="12"/>
                  </a:moveTo>
                  <a:cubicBezTo>
                    <a:pt x="12" y="18"/>
                    <a:pt x="9" y="23"/>
                    <a:pt x="6" y="29"/>
                  </a:cubicBezTo>
                  <a:lnTo>
                    <a:pt x="6" y="29"/>
                  </a:lnTo>
                  <a:cubicBezTo>
                    <a:pt x="8" y="26"/>
                    <a:pt x="10" y="23"/>
                    <a:pt x="11" y="22"/>
                  </a:cubicBezTo>
                  <a:lnTo>
                    <a:pt x="15" y="12"/>
                  </a:lnTo>
                  <a:close/>
                  <a:moveTo>
                    <a:pt x="6" y="29"/>
                  </a:moveTo>
                  <a:cubicBezTo>
                    <a:pt x="4" y="32"/>
                    <a:pt x="3" y="36"/>
                    <a:pt x="1" y="39"/>
                  </a:cubicBezTo>
                  <a:cubicBezTo>
                    <a:pt x="3" y="36"/>
                    <a:pt x="4" y="32"/>
                    <a:pt x="6" y="2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3" name="Google Shape;2313;p145"/>
            <p:cNvSpPr/>
            <p:nvPr/>
          </p:nvSpPr>
          <p:spPr>
            <a:xfrm>
              <a:off x="2150731" y="1646573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4" name="Google Shape;2314;p145"/>
            <p:cNvSpPr/>
            <p:nvPr/>
          </p:nvSpPr>
          <p:spPr>
            <a:xfrm>
              <a:off x="2157859" y="1623993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5" name="Google Shape;2315;p145"/>
            <p:cNvSpPr/>
            <p:nvPr/>
          </p:nvSpPr>
          <p:spPr>
            <a:xfrm>
              <a:off x="2158090" y="1624034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6" name="Google Shape;2316;p145"/>
            <p:cNvSpPr/>
            <p:nvPr/>
          </p:nvSpPr>
          <p:spPr>
            <a:xfrm>
              <a:off x="2147310" y="1644047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7" name="Google Shape;2317;p145"/>
            <p:cNvSpPr/>
            <p:nvPr/>
          </p:nvSpPr>
          <p:spPr>
            <a:xfrm>
              <a:off x="2147785" y="1644333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8" name="Google Shape;2318;p145"/>
            <p:cNvSpPr/>
            <p:nvPr/>
          </p:nvSpPr>
          <p:spPr>
            <a:xfrm>
              <a:off x="2145409" y="1642717"/>
              <a:ext cx="299" cy="204"/>
            </a:xfrm>
            <a:custGeom>
              <a:rect b="b" l="l" r="r" t="t"/>
              <a:pathLst>
                <a:path extrusionOk="0" h="15" w="22">
                  <a:moveTo>
                    <a:pt x="21" y="1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9" name="Google Shape;2319;p145"/>
            <p:cNvSpPr/>
            <p:nvPr/>
          </p:nvSpPr>
          <p:spPr>
            <a:xfrm>
              <a:off x="2145069" y="1642486"/>
              <a:ext cx="299" cy="204"/>
            </a:xfrm>
            <a:custGeom>
              <a:rect b="b" l="l" r="r" t="t"/>
              <a:pathLst>
                <a:path extrusionOk="0" h="15" w="22">
                  <a:moveTo>
                    <a:pt x="22" y="1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0" name="Google Shape;2320;p145"/>
            <p:cNvSpPr/>
            <p:nvPr/>
          </p:nvSpPr>
          <p:spPr>
            <a:xfrm>
              <a:off x="2158430" y="1623274"/>
              <a:ext cx="204" cy="543"/>
            </a:xfrm>
            <a:custGeom>
              <a:rect b="b" l="l" r="r" t="t"/>
              <a:pathLst>
                <a:path extrusionOk="0" h="40" w="15">
                  <a:moveTo>
                    <a:pt x="14" y="1"/>
                  </a:moveTo>
                  <a:lnTo>
                    <a:pt x="7" y="18"/>
                  </a:lnTo>
                  <a:lnTo>
                    <a:pt x="7" y="22"/>
                  </a:lnTo>
                  <a:lnTo>
                    <a:pt x="0" y="39"/>
                  </a:lnTo>
                  <a:cubicBezTo>
                    <a:pt x="7" y="25"/>
                    <a:pt x="11" y="15"/>
                    <a:pt x="1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1" name="Google Shape;2321;p145"/>
            <p:cNvSpPr/>
            <p:nvPr/>
          </p:nvSpPr>
          <p:spPr>
            <a:xfrm>
              <a:off x="2150921" y="1646763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2" name="Google Shape;2322;p145"/>
            <p:cNvSpPr/>
            <p:nvPr/>
          </p:nvSpPr>
          <p:spPr>
            <a:xfrm>
              <a:off x="2102911" y="1600219"/>
              <a:ext cx="109" cy="489"/>
            </a:xfrm>
            <a:custGeom>
              <a:rect b="b" l="l" r="r" t="t"/>
              <a:pathLst>
                <a:path extrusionOk="0" h="36" w="8">
                  <a:moveTo>
                    <a:pt x="7" y="36"/>
                  </a:moveTo>
                  <a:cubicBezTo>
                    <a:pt x="7" y="25"/>
                    <a:pt x="4" y="15"/>
                    <a:pt x="0" y="1"/>
                  </a:cubicBezTo>
                  <a:cubicBezTo>
                    <a:pt x="4" y="15"/>
                    <a:pt x="7" y="25"/>
                    <a:pt x="7" y="3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3" name="Google Shape;2323;p145"/>
            <p:cNvSpPr/>
            <p:nvPr/>
          </p:nvSpPr>
          <p:spPr>
            <a:xfrm>
              <a:off x="2103101" y="1604741"/>
              <a:ext cx="54" cy="149"/>
            </a:xfrm>
            <a:custGeom>
              <a:rect b="b" l="l" r="r" t="t"/>
              <a:pathLst>
                <a:path extrusionOk="0" h="11" w="4">
                  <a:moveTo>
                    <a:pt x="4" y="0"/>
                  </a:moveTo>
                  <a:lnTo>
                    <a:pt x="4" y="0"/>
                  </a:lnTo>
                  <a:cubicBezTo>
                    <a:pt x="0" y="4"/>
                    <a:pt x="0" y="7"/>
                    <a:pt x="0" y="11"/>
                  </a:cubicBezTo>
                  <a:cubicBezTo>
                    <a:pt x="0" y="7"/>
                    <a:pt x="0" y="7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4" name="Google Shape;2324;p145"/>
            <p:cNvSpPr/>
            <p:nvPr/>
          </p:nvSpPr>
          <p:spPr>
            <a:xfrm>
              <a:off x="2103142" y="1601224"/>
              <a:ext cx="68" cy="394"/>
            </a:xfrm>
            <a:custGeom>
              <a:rect b="b" l="l" r="r" t="t"/>
              <a:pathLst>
                <a:path extrusionOk="0" h="29" w="5">
                  <a:moveTo>
                    <a:pt x="4" y="28"/>
                  </a:moveTo>
                  <a:cubicBezTo>
                    <a:pt x="4" y="18"/>
                    <a:pt x="1" y="7"/>
                    <a:pt x="1" y="0"/>
                  </a:cubicBezTo>
                  <a:cubicBezTo>
                    <a:pt x="1" y="7"/>
                    <a:pt x="4" y="18"/>
                    <a:pt x="4" y="2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5" name="Google Shape;2325;p145"/>
            <p:cNvSpPr/>
            <p:nvPr/>
          </p:nvSpPr>
          <p:spPr>
            <a:xfrm>
              <a:off x="2103291" y="1602079"/>
              <a:ext cx="14" cy="394"/>
            </a:xfrm>
            <a:custGeom>
              <a:rect b="b" l="l" r="r" t="t"/>
              <a:pathLst>
                <a:path extrusionOk="0" h="29" w="1">
                  <a:moveTo>
                    <a:pt x="0" y="28"/>
                  </a:moveTo>
                  <a:cubicBezTo>
                    <a:pt x="0" y="18"/>
                    <a:pt x="0" y="11"/>
                    <a:pt x="0" y="0"/>
                  </a:cubicBezTo>
                  <a:cubicBezTo>
                    <a:pt x="0" y="7"/>
                    <a:pt x="0" y="18"/>
                    <a:pt x="0" y="2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6" name="Google Shape;2326;p145"/>
            <p:cNvSpPr/>
            <p:nvPr/>
          </p:nvSpPr>
          <p:spPr>
            <a:xfrm>
              <a:off x="2103332" y="1602840"/>
              <a:ext cx="14" cy="339"/>
            </a:xfrm>
            <a:custGeom>
              <a:rect b="b" l="l" r="r" t="t"/>
              <a:pathLst>
                <a:path extrusionOk="0" h="25" w="1">
                  <a:moveTo>
                    <a:pt x="1" y="0"/>
                  </a:moveTo>
                  <a:lnTo>
                    <a:pt x="1" y="25"/>
                  </a:lnTo>
                  <a:cubicBezTo>
                    <a:pt x="1" y="14"/>
                    <a:pt x="1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7" name="Google Shape;2327;p145"/>
            <p:cNvSpPr/>
            <p:nvPr/>
          </p:nvSpPr>
          <p:spPr>
            <a:xfrm>
              <a:off x="2103237" y="1604170"/>
              <a:ext cx="68" cy="244"/>
            </a:xfrm>
            <a:custGeom>
              <a:rect b="b" l="l" r="r" t="t"/>
              <a:pathLst>
                <a:path extrusionOk="0" h="18" w="5">
                  <a:moveTo>
                    <a:pt x="4" y="0"/>
                  </a:moveTo>
                  <a:cubicBezTo>
                    <a:pt x="1" y="4"/>
                    <a:pt x="1" y="11"/>
                    <a:pt x="1" y="18"/>
                  </a:cubicBezTo>
                  <a:cubicBezTo>
                    <a:pt x="1" y="11"/>
                    <a:pt x="1" y="7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8" name="Google Shape;2328;p145"/>
            <p:cNvSpPr/>
            <p:nvPr/>
          </p:nvSpPr>
          <p:spPr>
            <a:xfrm>
              <a:off x="2103332" y="1603546"/>
              <a:ext cx="14" cy="258"/>
            </a:xfrm>
            <a:custGeom>
              <a:rect b="b" l="l" r="r" t="t"/>
              <a:pathLst>
                <a:path extrusionOk="0" h="19" w="1">
                  <a:moveTo>
                    <a:pt x="1" y="18"/>
                  </a:moveTo>
                  <a:lnTo>
                    <a:pt x="1" y="1"/>
                  </a:lnTo>
                  <a:cubicBezTo>
                    <a:pt x="1" y="8"/>
                    <a:pt x="1" y="15"/>
                    <a:pt x="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9" name="Google Shape;2329;p145"/>
            <p:cNvSpPr/>
            <p:nvPr/>
          </p:nvSpPr>
          <p:spPr>
            <a:xfrm>
              <a:off x="2095308" y="1620572"/>
              <a:ext cx="149" cy="489"/>
            </a:xfrm>
            <a:custGeom>
              <a:rect b="b" l="l" r="r" t="t"/>
              <a:pathLst>
                <a:path extrusionOk="0" h="36" w="11">
                  <a:moveTo>
                    <a:pt x="0" y="35"/>
                  </a:moveTo>
                  <a:cubicBezTo>
                    <a:pt x="4" y="25"/>
                    <a:pt x="7" y="11"/>
                    <a:pt x="11" y="0"/>
                  </a:cubicBezTo>
                  <a:cubicBezTo>
                    <a:pt x="7" y="11"/>
                    <a:pt x="4" y="25"/>
                    <a:pt x="0" y="3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0" name="Google Shape;2330;p145"/>
            <p:cNvSpPr/>
            <p:nvPr/>
          </p:nvSpPr>
          <p:spPr>
            <a:xfrm>
              <a:off x="2095593" y="1634068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0"/>
                  </a:moveTo>
                  <a:lnTo>
                    <a:pt x="4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1" name="Google Shape;2331;p145"/>
            <p:cNvSpPr/>
            <p:nvPr/>
          </p:nvSpPr>
          <p:spPr>
            <a:xfrm>
              <a:off x="2095308" y="1633688"/>
              <a:ext cx="244" cy="299"/>
            </a:xfrm>
            <a:custGeom>
              <a:rect b="b" l="l" r="r" t="t"/>
              <a:pathLst>
                <a:path extrusionOk="0" h="22" w="18">
                  <a:moveTo>
                    <a:pt x="0" y="0"/>
                  </a:moveTo>
                  <a:lnTo>
                    <a:pt x="18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2" name="Google Shape;2332;p145"/>
            <p:cNvSpPr/>
            <p:nvPr/>
          </p:nvSpPr>
          <p:spPr>
            <a:xfrm>
              <a:off x="2095159" y="1633443"/>
              <a:ext cx="14" cy="68"/>
            </a:xfrm>
            <a:custGeom>
              <a:rect b="b" l="l" r="r" t="t"/>
              <a:pathLst>
                <a:path extrusionOk="0" h="5" w="1">
                  <a:moveTo>
                    <a:pt x="1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3" name="Google Shape;2333;p145"/>
            <p:cNvSpPr/>
            <p:nvPr/>
          </p:nvSpPr>
          <p:spPr>
            <a:xfrm>
              <a:off x="2097345" y="1638969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4" name="Google Shape;2334;p145"/>
            <p:cNvSpPr/>
            <p:nvPr/>
          </p:nvSpPr>
          <p:spPr>
            <a:xfrm>
              <a:off x="2096163" y="1635059"/>
              <a:ext cx="109" cy="163"/>
            </a:xfrm>
            <a:custGeom>
              <a:rect b="b" l="l" r="r" t="t"/>
              <a:pathLst>
                <a:path extrusionOk="0" h="12" w="8">
                  <a:moveTo>
                    <a:pt x="0" y="1"/>
                  </a:moveTo>
                  <a:lnTo>
                    <a:pt x="7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5" name="Google Shape;2335;p145"/>
            <p:cNvSpPr/>
            <p:nvPr/>
          </p:nvSpPr>
          <p:spPr>
            <a:xfrm>
              <a:off x="2096014" y="1634774"/>
              <a:ext cx="109" cy="163"/>
            </a:xfrm>
            <a:custGeom>
              <a:rect b="b" l="l" r="r" t="t"/>
              <a:pathLst>
                <a:path extrusionOk="0" h="12" w="8">
                  <a:moveTo>
                    <a:pt x="1" y="1"/>
                  </a:moveTo>
                  <a:lnTo>
                    <a:pt x="8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6" name="Google Shape;2336;p145"/>
            <p:cNvSpPr/>
            <p:nvPr/>
          </p:nvSpPr>
          <p:spPr>
            <a:xfrm>
              <a:off x="2097249" y="1638345"/>
              <a:ext cx="68" cy="163"/>
            </a:xfrm>
            <a:custGeom>
              <a:rect b="b" l="l" r="r" t="t"/>
              <a:pathLst>
                <a:path extrusionOk="0" h="12" w="5">
                  <a:moveTo>
                    <a:pt x="1" y="1"/>
                  </a:moveTo>
                  <a:lnTo>
                    <a:pt x="4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7" name="Google Shape;2337;p145"/>
            <p:cNvSpPr/>
            <p:nvPr/>
          </p:nvSpPr>
          <p:spPr>
            <a:xfrm>
              <a:off x="2097059" y="1637299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0"/>
                  </a:moveTo>
                  <a:lnTo>
                    <a:pt x="1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8" name="Google Shape;2338;p145"/>
            <p:cNvSpPr/>
            <p:nvPr/>
          </p:nvSpPr>
          <p:spPr>
            <a:xfrm>
              <a:off x="2096774" y="1636444"/>
              <a:ext cx="68" cy="149"/>
            </a:xfrm>
            <a:custGeom>
              <a:rect b="b" l="l" r="r" t="t"/>
              <a:pathLst>
                <a:path extrusionOk="0" h="11" w="5">
                  <a:moveTo>
                    <a:pt x="1" y="0"/>
                  </a:moveTo>
                  <a:lnTo>
                    <a:pt x="4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9" name="Google Shape;2339;p145"/>
            <p:cNvSpPr/>
            <p:nvPr/>
          </p:nvSpPr>
          <p:spPr>
            <a:xfrm>
              <a:off x="2096639" y="1636009"/>
              <a:ext cx="54" cy="204"/>
            </a:xfrm>
            <a:custGeom>
              <a:rect b="b" l="l" r="r" t="t"/>
              <a:pathLst>
                <a:path extrusionOk="0" h="15" w="4">
                  <a:moveTo>
                    <a:pt x="0" y="1"/>
                  </a:moveTo>
                  <a:lnTo>
                    <a:pt x="4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0" name="Google Shape;2340;p145"/>
            <p:cNvSpPr/>
            <p:nvPr/>
          </p:nvSpPr>
          <p:spPr>
            <a:xfrm>
              <a:off x="2097154" y="1637775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1"/>
                  </a:moveTo>
                  <a:lnTo>
                    <a:pt x="4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1" name="Google Shape;2341;p145"/>
            <p:cNvSpPr/>
            <p:nvPr/>
          </p:nvSpPr>
          <p:spPr>
            <a:xfrm>
              <a:off x="2096924" y="1636824"/>
              <a:ext cx="54" cy="204"/>
            </a:xfrm>
            <a:custGeom>
              <a:rect b="b" l="l" r="r" t="t"/>
              <a:pathLst>
                <a:path extrusionOk="0" h="15" w="4">
                  <a:moveTo>
                    <a:pt x="0" y="0"/>
                  </a:moveTo>
                  <a:lnTo>
                    <a:pt x="4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2" name="Google Shape;2342;p145"/>
            <p:cNvSpPr/>
            <p:nvPr/>
          </p:nvSpPr>
          <p:spPr>
            <a:xfrm>
              <a:off x="2096353" y="1635344"/>
              <a:ext cx="54" cy="163"/>
            </a:xfrm>
            <a:custGeom>
              <a:rect b="b" l="l" r="r" t="t"/>
              <a:pathLst>
                <a:path extrusionOk="0" h="12" w="4">
                  <a:moveTo>
                    <a:pt x="0" y="1"/>
                  </a:moveTo>
                  <a:lnTo>
                    <a:pt x="4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3" name="Google Shape;2343;p145"/>
            <p:cNvSpPr/>
            <p:nvPr/>
          </p:nvSpPr>
          <p:spPr>
            <a:xfrm>
              <a:off x="2096489" y="1635724"/>
              <a:ext cx="68" cy="163"/>
            </a:xfrm>
            <a:custGeom>
              <a:rect b="b" l="l" r="r" t="t"/>
              <a:pathLst>
                <a:path extrusionOk="0" h="12" w="5">
                  <a:moveTo>
                    <a:pt x="1" y="1"/>
                  </a:moveTo>
                  <a:lnTo>
                    <a:pt x="4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4" name="Google Shape;2344;p145"/>
            <p:cNvSpPr/>
            <p:nvPr/>
          </p:nvSpPr>
          <p:spPr>
            <a:xfrm>
              <a:off x="2095878" y="1634543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0"/>
                  </a:moveTo>
                  <a:lnTo>
                    <a:pt x="4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5" name="Google Shape;2345;p145"/>
            <p:cNvSpPr/>
            <p:nvPr/>
          </p:nvSpPr>
          <p:spPr>
            <a:xfrm>
              <a:off x="2095729" y="1634299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1"/>
                  </a:moveTo>
                  <a:lnTo>
                    <a:pt x="4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6" name="Google Shape;2346;p145"/>
            <p:cNvSpPr/>
            <p:nvPr/>
          </p:nvSpPr>
          <p:spPr>
            <a:xfrm>
              <a:off x="2095254" y="1632968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7" name="Google Shape;2347;p145"/>
            <p:cNvSpPr/>
            <p:nvPr/>
          </p:nvSpPr>
          <p:spPr>
            <a:xfrm>
              <a:off x="2095064" y="1633063"/>
              <a:ext cx="163" cy="258"/>
            </a:xfrm>
            <a:custGeom>
              <a:rect b="b" l="l" r="r" t="t"/>
              <a:pathLst>
                <a:path extrusionOk="0" h="19" w="12">
                  <a:moveTo>
                    <a:pt x="11" y="1"/>
                  </a:moveTo>
                  <a:cubicBezTo>
                    <a:pt x="8" y="4"/>
                    <a:pt x="3" y="9"/>
                    <a:pt x="1" y="14"/>
                  </a:cubicBezTo>
                  <a:lnTo>
                    <a:pt x="1" y="14"/>
                  </a:lnTo>
                  <a:cubicBezTo>
                    <a:pt x="5" y="10"/>
                    <a:pt x="8" y="4"/>
                    <a:pt x="11" y="1"/>
                  </a:cubicBezTo>
                  <a:close/>
                  <a:moveTo>
                    <a:pt x="1" y="14"/>
                  </a:moveTo>
                  <a:lnTo>
                    <a:pt x="1" y="14"/>
                  </a:lnTo>
                  <a:cubicBezTo>
                    <a:pt x="1" y="14"/>
                    <a:pt x="1" y="15"/>
                    <a:pt x="1" y="15"/>
                  </a:cubicBezTo>
                  <a:lnTo>
                    <a:pt x="1" y="18"/>
                  </a:lnTo>
                  <a:cubicBezTo>
                    <a:pt x="1" y="17"/>
                    <a:pt x="1" y="15"/>
                    <a:pt x="1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8" name="Google Shape;2348;p145"/>
            <p:cNvSpPr/>
            <p:nvPr/>
          </p:nvSpPr>
          <p:spPr>
            <a:xfrm>
              <a:off x="2094588" y="1626274"/>
              <a:ext cx="964" cy="1860"/>
            </a:xfrm>
            <a:custGeom>
              <a:rect b="b" l="l" r="r" t="t"/>
              <a:pathLst>
                <a:path extrusionOk="0" h="137" w="71">
                  <a:moveTo>
                    <a:pt x="71" y="137"/>
                  </a:moveTo>
                  <a:cubicBezTo>
                    <a:pt x="46" y="95"/>
                    <a:pt x="1" y="28"/>
                    <a:pt x="4" y="0"/>
                  </a:cubicBezTo>
                  <a:lnTo>
                    <a:pt x="4" y="0"/>
                  </a:lnTo>
                  <a:cubicBezTo>
                    <a:pt x="1" y="28"/>
                    <a:pt x="46" y="95"/>
                    <a:pt x="71" y="13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9" name="Google Shape;2349;p145"/>
            <p:cNvSpPr/>
            <p:nvPr/>
          </p:nvSpPr>
          <p:spPr>
            <a:xfrm>
              <a:off x="2095064" y="1633308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0" name="Google Shape;2350;p145"/>
            <p:cNvSpPr/>
            <p:nvPr/>
          </p:nvSpPr>
          <p:spPr>
            <a:xfrm>
              <a:off x="2109944" y="1656498"/>
              <a:ext cx="149" cy="14"/>
            </a:xfrm>
            <a:custGeom>
              <a:rect b="b" l="l" r="r" t="t"/>
              <a:pathLst>
                <a:path extrusionOk="0" h="1" w="11">
                  <a:moveTo>
                    <a:pt x="0" y="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1" name="Google Shape;2351;p145"/>
            <p:cNvSpPr/>
            <p:nvPr/>
          </p:nvSpPr>
          <p:spPr>
            <a:xfrm>
              <a:off x="2110555" y="1656362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2" name="Google Shape;2352;p145"/>
            <p:cNvSpPr/>
            <p:nvPr/>
          </p:nvSpPr>
          <p:spPr>
            <a:xfrm>
              <a:off x="2118118" y="1656647"/>
              <a:ext cx="869" cy="394"/>
            </a:xfrm>
            <a:custGeom>
              <a:rect b="b" l="l" r="r" t="t"/>
              <a:pathLst>
                <a:path extrusionOk="0" h="29" w="64">
                  <a:moveTo>
                    <a:pt x="1" y="0"/>
                  </a:moveTo>
                  <a:lnTo>
                    <a:pt x="64" y="2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3" name="Google Shape;2353;p145"/>
            <p:cNvSpPr/>
            <p:nvPr/>
          </p:nvSpPr>
          <p:spPr>
            <a:xfrm>
              <a:off x="2109374" y="1656552"/>
              <a:ext cx="244" cy="14"/>
            </a:xfrm>
            <a:custGeom>
              <a:rect b="b" l="l" r="r" t="t"/>
              <a:pathLst>
                <a:path extrusionOk="0" h="1" w="18">
                  <a:moveTo>
                    <a:pt x="0" y="0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4" name="Google Shape;2354;p145"/>
            <p:cNvSpPr/>
            <p:nvPr/>
          </p:nvSpPr>
          <p:spPr>
            <a:xfrm>
              <a:off x="2110325" y="1656403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1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5" name="Google Shape;2355;p145"/>
            <p:cNvSpPr/>
            <p:nvPr/>
          </p:nvSpPr>
          <p:spPr>
            <a:xfrm>
              <a:off x="2117222" y="1656308"/>
              <a:ext cx="774" cy="299"/>
            </a:xfrm>
            <a:custGeom>
              <a:rect b="b" l="l" r="r" t="t"/>
              <a:pathLst>
                <a:path extrusionOk="0" h="22" w="57">
                  <a:moveTo>
                    <a:pt x="0" y="1"/>
                  </a:moveTo>
                  <a:lnTo>
                    <a:pt x="56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6" name="Google Shape;2356;p145"/>
            <p:cNvSpPr/>
            <p:nvPr/>
          </p:nvSpPr>
          <p:spPr>
            <a:xfrm>
              <a:off x="2110650" y="1656308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7" name="Google Shape;2357;p145"/>
            <p:cNvSpPr/>
            <p:nvPr/>
          </p:nvSpPr>
          <p:spPr>
            <a:xfrm>
              <a:off x="2110135" y="1656457"/>
              <a:ext cx="149" cy="14"/>
            </a:xfrm>
            <a:custGeom>
              <a:rect b="b" l="l" r="r" t="t"/>
              <a:pathLst>
                <a:path extrusionOk="0" h="1" w="11">
                  <a:moveTo>
                    <a:pt x="0" y="0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8" name="Google Shape;2358;p145"/>
            <p:cNvSpPr/>
            <p:nvPr/>
          </p:nvSpPr>
          <p:spPr>
            <a:xfrm>
              <a:off x="2119069" y="1657123"/>
              <a:ext cx="964" cy="434"/>
            </a:xfrm>
            <a:custGeom>
              <a:rect b="b" l="l" r="r" t="t"/>
              <a:pathLst>
                <a:path extrusionOk="0" h="32" w="71">
                  <a:moveTo>
                    <a:pt x="1" y="0"/>
                  </a:moveTo>
                  <a:lnTo>
                    <a:pt x="71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9" name="Google Shape;2359;p145"/>
            <p:cNvSpPr/>
            <p:nvPr/>
          </p:nvSpPr>
          <p:spPr>
            <a:xfrm>
              <a:off x="2108994" y="1656593"/>
              <a:ext cx="339" cy="14"/>
            </a:xfrm>
            <a:custGeom>
              <a:rect b="b" l="l" r="r" t="t"/>
              <a:pathLst>
                <a:path extrusionOk="0" h="1" w="25">
                  <a:moveTo>
                    <a:pt x="0" y="1"/>
                  </a:moveTo>
                  <a:lnTo>
                    <a:pt x="2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0" name="Google Shape;2360;p145"/>
            <p:cNvSpPr/>
            <p:nvPr/>
          </p:nvSpPr>
          <p:spPr>
            <a:xfrm>
              <a:off x="2109659" y="1656498"/>
              <a:ext cx="204" cy="14"/>
            </a:xfrm>
            <a:custGeom>
              <a:rect b="b" l="l" r="r" t="t"/>
              <a:pathLst>
                <a:path extrusionOk="0" h="1" w="15">
                  <a:moveTo>
                    <a:pt x="0" y="1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1" name="Google Shape;2361;p145"/>
            <p:cNvSpPr/>
            <p:nvPr/>
          </p:nvSpPr>
          <p:spPr>
            <a:xfrm>
              <a:off x="2116407" y="1656023"/>
              <a:ext cx="679" cy="258"/>
            </a:xfrm>
            <a:custGeom>
              <a:rect b="b" l="l" r="r" t="t"/>
              <a:pathLst>
                <a:path extrusionOk="0" h="19" w="50">
                  <a:moveTo>
                    <a:pt x="1" y="1"/>
                  </a:moveTo>
                  <a:cubicBezTo>
                    <a:pt x="15" y="4"/>
                    <a:pt x="32" y="11"/>
                    <a:pt x="50" y="18"/>
                  </a:cubicBezTo>
                  <a:cubicBezTo>
                    <a:pt x="32" y="11"/>
                    <a:pt x="15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2" name="Google Shape;2362;p145"/>
            <p:cNvSpPr/>
            <p:nvPr/>
          </p:nvSpPr>
          <p:spPr>
            <a:xfrm>
              <a:off x="2106428" y="1656552"/>
              <a:ext cx="584" cy="14"/>
            </a:xfrm>
            <a:custGeom>
              <a:rect b="b" l="l" r="r" t="t"/>
              <a:pathLst>
                <a:path extrusionOk="0" h="1" w="43">
                  <a:moveTo>
                    <a:pt x="0" y="0"/>
                  </a:moveTo>
                  <a:lnTo>
                    <a:pt x="4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3" name="Google Shape;2363;p145"/>
            <p:cNvSpPr/>
            <p:nvPr/>
          </p:nvSpPr>
          <p:spPr>
            <a:xfrm>
              <a:off x="2105898" y="1656498"/>
              <a:ext cx="299" cy="14"/>
            </a:xfrm>
            <a:custGeom>
              <a:rect b="b" l="l" r="r" t="t"/>
              <a:pathLst>
                <a:path extrusionOk="0" h="1" w="22">
                  <a:moveTo>
                    <a:pt x="22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4" name="Google Shape;2364;p145"/>
            <p:cNvSpPr/>
            <p:nvPr/>
          </p:nvSpPr>
          <p:spPr>
            <a:xfrm>
              <a:off x="2110460" y="1656403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5" name="Google Shape;2365;p145"/>
            <p:cNvSpPr/>
            <p:nvPr/>
          </p:nvSpPr>
          <p:spPr>
            <a:xfrm>
              <a:off x="2107039" y="1656593"/>
              <a:ext cx="1969" cy="14"/>
            </a:xfrm>
            <a:custGeom>
              <a:rect b="b" l="l" r="r" t="t"/>
              <a:pathLst>
                <a:path extrusionOk="0" h="1" w="145">
                  <a:moveTo>
                    <a:pt x="144" y="1"/>
                  </a:moveTo>
                  <a:lnTo>
                    <a:pt x="1" y="1"/>
                  </a:lnTo>
                  <a:cubicBezTo>
                    <a:pt x="60" y="1"/>
                    <a:pt x="106" y="1"/>
                    <a:pt x="14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6" name="Google Shape;2366;p145"/>
            <p:cNvSpPr/>
            <p:nvPr/>
          </p:nvSpPr>
          <p:spPr>
            <a:xfrm>
              <a:off x="2203154" y="1406808"/>
              <a:ext cx="75925" cy="121342"/>
            </a:xfrm>
            <a:custGeom>
              <a:rect b="b" l="l" r="r" t="t"/>
              <a:pathLst>
                <a:path extrusionOk="0" h="8937" w="5592">
                  <a:moveTo>
                    <a:pt x="3667" y="1"/>
                  </a:moveTo>
                  <a:cubicBezTo>
                    <a:pt x="3594" y="1"/>
                    <a:pt x="3523" y="29"/>
                    <a:pt x="3473" y="81"/>
                  </a:cubicBezTo>
                  <a:cubicBezTo>
                    <a:pt x="3421" y="155"/>
                    <a:pt x="3298" y="155"/>
                    <a:pt x="3158" y="155"/>
                  </a:cubicBezTo>
                  <a:cubicBezTo>
                    <a:pt x="3088" y="155"/>
                    <a:pt x="2962" y="155"/>
                    <a:pt x="2938" y="176"/>
                  </a:cubicBezTo>
                  <a:cubicBezTo>
                    <a:pt x="2938" y="288"/>
                    <a:pt x="2840" y="344"/>
                    <a:pt x="2749" y="397"/>
                  </a:cubicBezTo>
                  <a:cubicBezTo>
                    <a:pt x="2658" y="446"/>
                    <a:pt x="2602" y="484"/>
                    <a:pt x="2602" y="537"/>
                  </a:cubicBezTo>
                  <a:cubicBezTo>
                    <a:pt x="2605" y="589"/>
                    <a:pt x="2612" y="638"/>
                    <a:pt x="2626" y="691"/>
                  </a:cubicBezTo>
                  <a:cubicBezTo>
                    <a:pt x="2647" y="813"/>
                    <a:pt x="2675" y="939"/>
                    <a:pt x="2602" y="1016"/>
                  </a:cubicBezTo>
                  <a:cubicBezTo>
                    <a:pt x="2566" y="1052"/>
                    <a:pt x="2517" y="1070"/>
                    <a:pt x="2468" y="1070"/>
                  </a:cubicBezTo>
                  <a:cubicBezTo>
                    <a:pt x="2460" y="1070"/>
                    <a:pt x="2452" y="1070"/>
                    <a:pt x="2444" y="1069"/>
                  </a:cubicBezTo>
                  <a:lnTo>
                    <a:pt x="2406" y="1069"/>
                  </a:lnTo>
                  <a:cubicBezTo>
                    <a:pt x="2395" y="1067"/>
                    <a:pt x="2385" y="1066"/>
                    <a:pt x="2374" y="1066"/>
                  </a:cubicBezTo>
                  <a:cubicBezTo>
                    <a:pt x="2364" y="1066"/>
                    <a:pt x="2353" y="1067"/>
                    <a:pt x="2343" y="1069"/>
                  </a:cubicBezTo>
                  <a:cubicBezTo>
                    <a:pt x="2343" y="1083"/>
                    <a:pt x="2339" y="1093"/>
                    <a:pt x="2339" y="1104"/>
                  </a:cubicBezTo>
                  <a:cubicBezTo>
                    <a:pt x="2339" y="1195"/>
                    <a:pt x="2308" y="1282"/>
                    <a:pt x="2252" y="1356"/>
                  </a:cubicBezTo>
                  <a:cubicBezTo>
                    <a:pt x="2224" y="1398"/>
                    <a:pt x="2171" y="1450"/>
                    <a:pt x="2108" y="1450"/>
                  </a:cubicBezTo>
                  <a:cubicBezTo>
                    <a:pt x="2045" y="1450"/>
                    <a:pt x="2007" y="1398"/>
                    <a:pt x="1979" y="1356"/>
                  </a:cubicBezTo>
                  <a:cubicBezTo>
                    <a:pt x="1945" y="1308"/>
                    <a:pt x="1931" y="1298"/>
                    <a:pt x="1918" y="1298"/>
                  </a:cubicBezTo>
                  <a:cubicBezTo>
                    <a:pt x="1915" y="1298"/>
                    <a:pt x="1912" y="1299"/>
                    <a:pt x="1909" y="1300"/>
                  </a:cubicBezTo>
                  <a:cubicBezTo>
                    <a:pt x="1883" y="1308"/>
                    <a:pt x="1859" y="1312"/>
                    <a:pt x="1834" y="1312"/>
                  </a:cubicBezTo>
                  <a:cubicBezTo>
                    <a:pt x="1767" y="1312"/>
                    <a:pt x="1703" y="1285"/>
                    <a:pt x="1646" y="1265"/>
                  </a:cubicBezTo>
                  <a:cubicBezTo>
                    <a:pt x="1590" y="1242"/>
                    <a:pt x="1563" y="1234"/>
                    <a:pt x="1548" y="1234"/>
                  </a:cubicBezTo>
                  <a:cubicBezTo>
                    <a:pt x="1537" y="1234"/>
                    <a:pt x="1533" y="1238"/>
                    <a:pt x="1530" y="1244"/>
                  </a:cubicBezTo>
                  <a:cubicBezTo>
                    <a:pt x="1487" y="1315"/>
                    <a:pt x="1415" y="1339"/>
                    <a:pt x="1328" y="1339"/>
                  </a:cubicBezTo>
                  <a:cubicBezTo>
                    <a:pt x="1239" y="1339"/>
                    <a:pt x="1134" y="1314"/>
                    <a:pt x="1026" y="1289"/>
                  </a:cubicBezTo>
                  <a:cubicBezTo>
                    <a:pt x="974" y="1275"/>
                    <a:pt x="918" y="1261"/>
                    <a:pt x="862" y="1251"/>
                  </a:cubicBezTo>
                  <a:cubicBezTo>
                    <a:pt x="708" y="1219"/>
                    <a:pt x="596" y="1097"/>
                    <a:pt x="498" y="988"/>
                  </a:cubicBezTo>
                  <a:cubicBezTo>
                    <a:pt x="421" y="901"/>
                    <a:pt x="347" y="820"/>
                    <a:pt x="270" y="810"/>
                  </a:cubicBezTo>
                  <a:lnTo>
                    <a:pt x="232" y="810"/>
                  </a:lnTo>
                  <a:cubicBezTo>
                    <a:pt x="221" y="813"/>
                    <a:pt x="211" y="813"/>
                    <a:pt x="200" y="817"/>
                  </a:cubicBezTo>
                  <a:lnTo>
                    <a:pt x="193" y="817"/>
                  </a:lnTo>
                  <a:cubicBezTo>
                    <a:pt x="183" y="820"/>
                    <a:pt x="172" y="824"/>
                    <a:pt x="162" y="831"/>
                  </a:cubicBezTo>
                  <a:lnTo>
                    <a:pt x="158" y="831"/>
                  </a:lnTo>
                  <a:cubicBezTo>
                    <a:pt x="134" y="841"/>
                    <a:pt x="113" y="859"/>
                    <a:pt x="92" y="876"/>
                  </a:cubicBezTo>
                  <a:cubicBezTo>
                    <a:pt x="81" y="887"/>
                    <a:pt x="71" y="897"/>
                    <a:pt x="60" y="908"/>
                  </a:cubicBezTo>
                  <a:lnTo>
                    <a:pt x="57" y="908"/>
                  </a:lnTo>
                  <a:cubicBezTo>
                    <a:pt x="46" y="918"/>
                    <a:pt x="39" y="932"/>
                    <a:pt x="29" y="943"/>
                  </a:cubicBezTo>
                  <a:lnTo>
                    <a:pt x="25" y="946"/>
                  </a:lnTo>
                  <a:cubicBezTo>
                    <a:pt x="18" y="960"/>
                    <a:pt x="8" y="974"/>
                    <a:pt x="1" y="985"/>
                  </a:cubicBezTo>
                  <a:cubicBezTo>
                    <a:pt x="64" y="1030"/>
                    <a:pt x="123" y="1083"/>
                    <a:pt x="176" y="1128"/>
                  </a:cubicBezTo>
                  <a:cubicBezTo>
                    <a:pt x="256" y="1202"/>
                    <a:pt x="340" y="1268"/>
                    <a:pt x="431" y="1328"/>
                  </a:cubicBezTo>
                  <a:cubicBezTo>
                    <a:pt x="466" y="1349"/>
                    <a:pt x="501" y="1366"/>
                    <a:pt x="540" y="1384"/>
                  </a:cubicBezTo>
                  <a:cubicBezTo>
                    <a:pt x="599" y="1412"/>
                    <a:pt x="669" y="1440"/>
                    <a:pt x="746" y="1471"/>
                  </a:cubicBezTo>
                  <a:cubicBezTo>
                    <a:pt x="1072" y="1601"/>
                    <a:pt x="1383" y="1727"/>
                    <a:pt x="1355" y="1919"/>
                  </a:cubicBezTo>
                  <a:cubicBezTo>
                    <a:pt x="1352" y="1954"/>
                    <a:pt x="1345" y="1989"/>
                    <a:pt x="1338" y="2024"/>
                  </a:cubicBezTo>
                  <a:cubicBezTo>
                    <a:pt x="1313" y="2157"/>
                    <a:pt x="1282" y="2332"/>
                    <a:pt x="1348" y="2374"/>
                  </a:cubicBezTo>
                  <a:cubicBezTo>
                    <a:pt x="1446" y="2430"/>
                    <a:pt x="1439" y="2557"/>
                    <a:pt x="1436" y="2665"/>
                  </a:cubicBezTo>
                  <a:cubicBezTo>
                    <a:pt x="1436" y="2753"/>
                    <a:pt x="1432" y="2844"/>
                    <a:pt x="1474" y="2868"/>
                  </a:cubicBezTo>
                  <a:cubicBezTo>
                    <a:pt x="1600" y="2928"/>
                    <a:pt x="1628" y="3113"/>
                    <a:pt x="1593" y="3267"/>
                  </a:cubicBezTo>
                  <a:cubicBezTo>
                    <a:pt x="1569" y="3376"/>
                    <a:pt x="1513" y="3442"/>
                    <a:pt x="1443" y="3456"/>
                  </a:cubicBezTo>
                  <a:cubicBezTo>
                    <a:pt x="1474" y="3519"/>
                    <a:pt x="1520" y="3579"/>
                    <a:pt x="1569" y="3631"/>
                  </a:cubicBezTo>
                  <a:cubicBezTo>
                    <a:pt x="1576" y="3638"/>
                    <a:pt x="1583" y="3645"/>
                    <a:pt x="1590" y="3656"/>
                  </a:cubicBezTo>
                  <a:cubicBezTo>
                    <a:pt x="1590" y="3659"/>
                    <a:pt x="1593" y="3663"/>
                    <a:pt x="1597" y="3666"/>
                  </a:cubicBezTo>
                  <a:cubicBezTo>
                    <a:pt x="1597" y="3673"/>
                    <a:pt x="1604" y="3680"/>
                    <a:pt x="1604" y="3687"/>
                  </a:cubicBezTo>
                  <a:lnTo>
                    <a:pt x="1614" y="3705"/>
                  </a:lnTo>
                  <a:cubicBezTo>
                    <a:pt x="1614" y="3708"/>
                    <a:pt x="1618" y="3715"/>
                    <a:pt x="1621" y="3722"/>
                  </a:cubicBezTo>
                  <a:lnTo>
                    <a:pt x="1625" y="3740"/>
                  </a:lnTo>
                  <a:cubicBezTo>
                    <a:pt x="1628" y="3747"/>
                    <a:pt x="1632" y="3754"/>
                    <a:pt x="1632" y="3764"/>
                  </a:cubicBezTo>
                  <a:cubicBezTo>
                    <a:pt x="1635" y="3771"/>
                    <a:pt x="1635" y="3775"/>
                    <a:pt x="1639" y="3782"/>
                  </a:cubicBezTo>
                  <a:cubicBezTo>
                    <a:pt x="1639" y="3785"/>
                    <a:pt x="1642" y="3799"/>
                    <a:pt x="1642" y="3806"/>
                  </a:cubicBezTo>
                  <a:lnTo>
                    <a:pt x="1646" y="3820"/>
                  </a:lnTo>
                  <a:cubicBezTo>
                    <a:pt x="1649" y="3834"/>
                    <a:pt x="1653" y="3848"/>
                    <a:pt x="1653" y="3859"/>
                  </a:cubicBezTo>
                  <a:lnTo>
                    <a:pt x="1653" y="3873"/>
                  </a:lnTo>
                  <a:cubicBezTo>
                    <a:pt x="1653" y="3880"/>
                    <a:pt x="1656" y="3887"/>
                    <a:pt x="1656" y="3894"/>
                  </a:cubicBezTo>
                  <a:cubicBezTo>
                    <a:pt x="1761" y="3925"/>
                    <a:pt x="1863" y="3967"/>
                    <a:pt x="1958" y="4016"/>
                  </a:cubicBezTo>
                  <a:cubicBezTo>
                    <a:pt x="1993" y="4034"/>
                    <a:pt x="2028" y="4051"/>
                    <a:pt x="2063" y="4065"/>
                  </a:cubicBezTo>
                  <a:cubicBezTo>
                    <a:pt x="2290" y="4167"/>
                    <a:pt x="2294" y="4328"/>
                    <a:pt x="2294" y="4475"/>
                  </a:cubicBezTo>
                  <a:lnTo>
                    <a:pt x="2294" y="4545"/>
                  </a:lnTo>
                  <a:lnTo>
                    <a:pt x="2294" y="4559"/>
                  </a:lnTo>
                  <a:cubicBezTo>
                    <a:pt x="2301" y="4699"/>
                    <a:pt x="2304" y="4780"/>
                    <a:pt x="2241" y="4818"/>
                  </a:cubicBezTo>
                  <a:cubicBezTo>
                    <a:pt x="2224" y="4828"/>
                    <a:pt x="2207" y="4832"/>
                    <a:pt x="2191" y="4832"/>
                  </a:cubicBezTo>
                  <a:cubicBezTo>
                    <a:pt x="2149" y="4832"/>
                    <a:pt x="2113" y="4807"/>
                    <a:pt x="2098" y="4797"/>
                  </a:cubicBezTo>
                  <a:cubicBezTo>
                    <a:pt x="2083" y="4785"/>
                    <a:pt x="2066" y="4780"/>
                    <a:pt x="2048" y="4780"/>
                  </a:cubicBezTo>
                  <a:cubicBezTo>
                    <a:pt x="2040" y="4780"/>
                    <a:pt x="2032" y="4781"/>
                    <a:pt x="2024" y="4783"/>
                  </a:cubicBezTo>
                  <a:cubicBezTo>
                    <a:pt x="2000" y="4794"/>
                    <a:pt x="1940" y="4832"/>
                    <a:pt x="1895" y="5000"/>
                  </a:cubicBezTo>
                  <a:cubicBezTo>
                    <a:pt x="1824" y="5263"/>
                    <a:pt x="1495" y="5581"/>
                    <a:pt x="1278" y="5599"/>
                  </a:cubicBezTo>
                  <a:cubicBezTo>
                    <a:pt x="1212" y="5606"/>
                    <a:pt x="1187" y="5637"/>
                    <a:pt x="1142" y="5700"/>
                  </a:cubicBezTo>
                  <a:cubicBezTo>
                    <a:pt x="1107" y="5770"/>
                    <a:pt x="1040" y="5823"/>
                    <a:pt x="967" y="5847"/>
                  </a:cubicBezTo>
                  <a:cubicBezTo>
                    <a:pt x="851" y="5879"/>
                    <a:pt x="718" y="5942"/>
                    <a:pt x="722" y="6082"/>
                  </a:cubicBezTo>
                  <a:cubicBezTo>
                    <a:pt x="729" y="6138"/>
                    <a:pt x="708" y="6190"/>
                    <a:pt x="669" y="6232"/>
                  </a:cubicBezTo>
                  <a:cubicBezTo>
                    <a:pt x="582" y="6323"/>
                    <a:pt x="414" y="6334"/>
                    <a:pt x="277" y="6334"/>
                  </a:cubicBezTo>
                  <a:cubicBezTo>
                    <a:pt x="246" y="6334"/>
                    <a:pt x="228" y="6369"/>
                    <a:pt x="197" y="6463"/>
                  </a:cubicBezTo>
                  <a:cubicBezTo>
                    <a:pt x="172" y="6540"/>
                    <a:pt x="144" y="6628"/>
                    <a:pt x="67" y="6674"/>
                  </a:cubicBezTo>
                  <a:cubicBezTo>
                    <a:pt x="22" y="6698"/>
                    <a:pt x="22" y="6719"/>
                    <a:pt x="18" y="6726"/>
                  </a:cubicBezTo>
                  <a:cubicBezTo>
                    <a:pt x="11" y="6758"/>
                    <a:pt x="39" y="6814"/>
                    <a:pt x="102" y="6894"/>
                  </a:cubicBezTo>
                  <a:cubicBezTo>
                    <a:pt x="165" y="6978"/>
                    <a:pt x="186" y="7083"/>
                    <a:pt x="165" y="7188"/>
                  </a:cubicBezTo>
                  <a:cubicBezTo>
                    <a:pt x="158" y="7220"/>
                    <a:pt x="158" y="7255"/>
                    <a:pt x="165" y="7290"/>
                  </a:cubicBezTo>
                  <a:cubicBezTo>
                    <a:pt x="172" y="7304"/>
                    <a:pt x="183" y="7325"/>
                    <a:pt x="197" y="7353"/>
                  </a:cubicBezTo>
                  <a:cubicBezTo>
                    <a:pt x="260" y="7475"/>
                    <a:pt x="375" y="7706"/>
                    <a:pt x="263" y="7955"/>
                  </a:cubicBezTo>
                  <a:cubicBezTo>
                    <a:pt x="141" y="8221"/>
                    <a:pt x="95" y="8361"/>
                    <a:pt x="88" y="8424"/>
                  </a:cubicBezTo>
                  <a:cubicBezTo>
                    <a:pt x="155" y="8427"/>
                    <a:pt x="228" y="8473"/>
                    <a:pt x="312" y="8525"/>
                  </a:cubicBezTo>
                  <a:cubicBezTo>
                    <a:pt x="392" y="8572"/>
                    <a:pt x="487" y="8631"/>
                    <a:pt x="551" y="8631"/>
                  </a:cubicBezTo>
                  <a:cubicBezTo>
                    <a:pt x="554" y="8631"/>
                    <a:pt x="557" y="8631"/>
                    <a:pt x="561" y="8630"/>
                  </a:cubicBezTo>
                  <a:cubicBezTo>
                    <a:pt x="568" y="8630"/>
                    <a:pt x="575" y="8629"/>
                    <a:pt x="582" y="8629"/>
                  </a:cubicBezTo>
                  <a:cubicBezTo>
                    <a:pt x="681" y="8629"/>
                    <a:pt x="739" y="8697"/>
                    <a:pt x="785" y="8750"/>
                  </a:cubicBezTo>
                  <a:cubicBezTo>
                    <a:pt x="821" y="8794"/>
                    <a:pt x="840" y="8812"/>
                    <a:pt x="862" y="8812"/>
                  </a:cubicBezTo>
                  <a:cubicBezTo>
                    <a:pt x="867" y="8812"/>
                    <a:pt x="873" y="8811"/>
                    <a:pt x="879" y="8809"/>
                  </a:cubicBezTo>
                  <a:cubicBezTo>
                    <a:pt x="900" y="8802"/>
                    <a:pt x="921" y="8799"/>
                    <a:pt x="946" y="8799"/>
                  </a:cubicBezTo>
                  <a:cubicBezTo>
                    <a:pt x="995" y="8802"/>
                    <a:pt x="1044" y="8820"/>
                    <a:pt x="1086" y="8848"/>
                  </a:cubicBezTo>
                  <a:cubicBezTo>
                    <a:pt x="1150" y="8886"/>
                    <a:pt x="1238" y="8936"/>
                    <a:pt x="1438" y="8936"/>
                  </a:cubicBezTo>
                  <a:cubicBezTo>
                    <a:pt x="1456" y="8936"/>
                    <a:pt x="1475" y="8936"/>
                    <a:pt x="1495" y="8935"/>
                  </a:cubicBezTo>
                  <a:cubicBezTo>
                    <a:pt x="1712" y="8928"/>
                    <a:pt x="2052" y="8827"/>
                    <a:pt x="2381" y="8732"/>
                  </a:cubicBezTo>
                  <a:cubicBezTo>
                    <a:pt x="2710" y="8637"/>
                    <a:pt x="3011" y="8546"/>
                    <a:pt x="3193" y="8546"/>
                  </a:cubicBezTo>
                  <a:cubicBezTo>
                    <a:pt x="3206" y="8547"/>
                    <a:pt x="3219" y="8547"/>
                    <a:pt x="3232" y="8547"/>
                  </a:cubicBezTo>
                  <a:cubicBezTo>
                    <a:pt x="3373" y="8547"/>
                    <a:pt x="3510" y="8530"/>
                    <a:pt x="3645" y="8501"/>
                  </a:cubicBezTo>
                  <a:cubicBezTo>
                    <a:pt x="3704" y="8410"/>
                    <a:pt x="3767" y="8326"/>
                    <a:pt x="3837" y="8245"/>
                  </a:cubicBezTo>
                  <a:lnTo>
                    <a:pt x="3865" y="8217"/>
                  </a:lnTo>
                  <a:lnTo>
                    <a:pt x="3869" y="8210"/>
                  </a:lnTo>
                  <a:lnTo>
                    <a:pt x="3900" y="8179"/>
                  </a:lnTo>
                  <a:cubicBezTo>
                    <a:pt x="4009" y="8081"/>
                    <a:pt x="4132" y="7993"/>
                    <a:pt x="4261" y="7920"/>
                  </a:cubicBezTo>
                  <a:cubicBezTo>
                    <a:pt x="4457" y="7801"/>
                    <a:pt x="4657" y="7678"/>
                    <a:pt x="4727" y="7521"/>
                  </a:cubicBezTo>
                  <a:lnTo>
                    <a:pt x="4734" y="7510"/>
                  </a:lnTo>
                  <a:cubicBezTo>
                    <a:pt x="4793" y="7384"/>
                    <a:pt x="4916" y="7276"/>
                    <a:pt x="5052" y="7174"/>
                  </a:cubicBezTo>
                  <a:lnTo>
                    <a:pt x="5101" y="7139"/>
                  </a:lnTo>
                  <a:lnTo>
                    <a:pt x="5171" y="7090"/>
                  </a:lnTo>
                  <a:cubicBezTo>
                    <a:pt x="5329" y="6975"/>
                    <a:pt x="5493" y="6856"/>
                    <a:pt x="5535" y="6747"/>
                  </a:cubicBezTo>
                  <a:cubicBezTo>
                    <a:pt x="5577" y="6635"/>
                    <a:pt x="5591" y="6596"/>
                    <a:pt x="5402" y="6376"/>
                  </a:cubicBezTo>
                  <a:cubicBezTo>
                    <a:pt x="5304" y="6264"/>
                    <a:pt x="5140" y="6166"/>
                    <a:pt x="5000" y="6082"/>
                  </a:cubicBezTo>
                  <a:cubicBezTo>
                    <a:pt x="4828" y="5980"/>
                    <a:pt x="4702" y="5907"/>
                    <a:pt x="4692" y="5809"/>
                  </a:cubicBezTo>
                  <a:cubicBezTo>
                    <a:pt x="4678" y="5697"/>
                    <a:pt x="4786" y="5648"/>
                    <a:pt x="4884" y="5606"/>
                  </a:cubicBezTo>
                  <a:cubicBezTo>
                    <a:pt x="4951" y="5574"/>
                    <a:pt x="5031" y="5536"/>
                    <a:pt x="5028" y="5501"/>
                  </a:cubicBezTo>
                  <a:cubicBezTo>
                    <a:pt x="5024" y="5441"/>
                    <a:pt x="4986" y="5417"/>
                    <a:pt x="4912" y="5375"/>
                  </a:cubicBezTo>
                  <a:cubicBezTo>
                    <a:pt x="4846" y="5343"/>
                    <a:pt x="4790" y="5294"/>
                    <a:pt x="4748" y="5235"/>
                  </a:cubicBezTo>
                  <a:cubicBezTo>
                    <a:pt x="4671" y="5116"/>
                    <a:pt x="4751" y="5018"/>
                    <a:pt x="4790" y="4965"/>
                  </a:cubicBezTo>
                  <a:cubicBezTo>
                    <a:pt x="4797" y="4958"/>
                    <a:pt x="4804" y="4951"/>
                    <a:pt x="4811" y="4944"/>
                  </a:cubicBezTo>
                  <a:cubicBezTo>
                    <a:pt x="4783" y="4930"/>
                    <a:pt x="4758" y="4920"/>
                    <a:pt x="4734" y="4909"/>
                  </a:cubicBezTo>
                  <a:cubicBezTo>
                    <a:pt x="4646" y="4874"/>
                    <a:pt x="4559" y="4839"/>
                    <a:pt x="4545" y="4762"/>
                  </a:cubicBezTo>
                  <a:cubicBezTo>
                    <a:pt x="4524" y="4675"/>
                    <a:pt x="4604" y="4636"/>
                    <a:pt x="4643" y="4619"/>
                  </a:cubicBezTo>
                  <a:cubicBezTo>
                    <a:pt x="4653" y="4612"/>
                    <a:pt x="4664" y="4608"/>
                    <a:pt x="4671" y="4601"/>
                  </a:cubicBezTo>
                  <a:cubicBezTo>
                    <a:pt x="4660" y="4580"/>
                    <a:pt x="4650" y="4556"/>
                    <a:pt x="4636" y="4531"/>
                  </a:cubicBezTo>
                  <a:cubicBezTo>
                    <a:pt x="4580" y="4426"/>
                    <a:pt x="4492" y="4268"/>
                    <a:pt x="4604" y="4125"/>
                  </a:cubicBezTo>
                  <a:cubicBezTo>
                    <a:pt x="4650" y="4072"/>
                    <a:pt x="4716" y="4034"/>
                    <a:pt x="4786" y="4023"/>
                  </a:cubicBezTo>
                  <a:cubicBezTo>
                    <a:pt x="4800" y="4020"/>
                    <a:pt x="4814" y="4016"/>
                    <a:pt x="4828" y="4009"/>
                  </a:cubicBezTo>
                  <a:cubicBezTo>
                    <a:pt x="4821" y="3960"/>
                    <a:pt x="4804" y="3915"/>
                    <a:pt x="4776" y="3873"/>
                  </a:cubicBezTo>
                  <a:cubicBezTo>
                    <a:pt x="4615" y="3582"/>
                    <a:pt x="4373" y="3222"/>
                    <a:pt x="4282" y="3085"/>
                  </a:cubicBezTo>
                  <a:lnTo>
                    <a:pt x="4261" y="3054"/>
                  </a:lnTo>
                  <a:cubicBezTo>
                    <a:pt x="4233" y="3012"/>
                    <a:pt x="4226" y="2963"/>
                    <a:pt x="4237" y="2914"/>
                  </a:cubicBezTo>
                  <a:cubicBezTo>
                    <a:pt x="4261" y="2826"/>
                    <a:pt x="4310" y="2749"/>
                    <a:pt x="4377" y="2690"/>
                  </a:cubicBezTo>
                  <a:cubicBezTo>
                    <a:pt x="4398" y="2672"/>
                    <a:pt x="4419" y="2655"/>
                    <a:pt x="4440" y="2641"/>
                  </a:cubicBezTo>
                  <a:cubicBezTo>
                    <a:pt x="4545" y="2560"/>
                    <a:pt x="4639" y="2465"/>
                    <a:pt x="4716" y="2360"/>
                  </a:cubicBezTo>
                  <a:cubicBezTo>
                    <a:pt x="4734" y="2339"/>
                    <a:pt x="4744" y="2315"/>
                    <a:pt x="4751" y="2290"/>
                  </a:cubicBezTo>
                  <a:cubicBezTo>
                    <a:pt x="4741" y="2231"/>
                    <a:pt x="4492" y="2000"/>
                    <a:pt x="4394" y="1940"/>
                  </a:cubicBezTo>
                  <a:cubicBezTo>
                    <a:pt x="4370" y="1930"/>
                    <a:pt x="4342" y="1919"/>
                    <a:pt x="4317" y="1916"/>
                  </a:cubicBezTo>
                  <a:cubicBezTo>
                    <a:pt x="4230" y="1891"/>
                    <a:pt x="4114" y="1863"/>
                    <a:pt x="4044" y="1744"/>
                  </a:cubicBezTo>
                  <a:cubicBezTo>
                    <a:pt x="4041" y="1737"/>
                    <a:pt x="4034" y="1730"/>
                    <a:pt x="4030" y="1720"/>
                  </a:cubicBezTo>
                  <a:cubicBezTo>
                    <a:pt x="4009" y="1681"/>
                    <a:pt x="3988" y="1646"/>
                    <a:pt x="3971" y="1618"/>
                  </a:cubicBezTo>
                  <a:cubicBezTo>
                    <a:pt x="3918" y="1531"/>
                    <a:pt x="3869" y="1450"/>
                    <a:pt x="3956" y="1342"/>
                  </a:cubicBezTo>
                  <a:cubicBezTo>
                    <a:pt x="4023" y="1265"/>
                    <a:pt x="4023" y="1184"/>
                    <a:pt x="4023" y="1093"/>
                  </a:cubicBezTo>
                  <a:cubicBezTo>
                    <a:pt x="4023" y="1083"/>
                    <a:pt x="4023" y="1069"/>
                    <a:pt x="4027" y="1058"/>
                  </a:cubicBezTo>
                  <a:cubicBezTo>
                    <a:pt x="4034" y="1041"/>
                    <a:pt x="4041" y="1027"/>
                    <a:pt x="4055" y="1013"/>
                  </a:cubicBezTo>
                  <a:cubicBezTo>
                    <a:pt x="4083" y="988"/>
                    <a:pt x="4118" y="974"/>
                    <a:pt x="4156" y="967"/>
                  </a:cubicBezTo>
                  <a:cubicBezTo>
                    <a:pt x="4198" y="960"/>
                    <a:pt x="4216" y="953"/>
                    <a:pt x="4226" y="939"/>
                  </a:cubicBezTo>
                  <a:cubicBezTo>
                    <a:pt x="4230" y="932"/>
                    <a:pt x="4233" y="925"/>
                    <a:pt x="4233" y="918"/>
                  </a:cubicBezTo>
                  <a:cubicBezTo>
                    <a:pt x="4233" y="908"/>
                    <a:pt x="4240" y="897"/>
                    <a:pt x="4244" y="890"/>
                  </a:cubicBezTo>
                  <a:cubicBezTo>
                    <a:pt x="4247" y="880"/>
                    <a:pt x="4247" y="876"/>
                    <a:pt x="4247" y="873"/>
                  </a:cubicBezTo>
                  <a:lnTo>
                    <a:pt x="4251" y="862"/>
                  </a:lnTo>
                  <a:cubicBezTo>
                    <a:pt x="4275" y="803"/>
                    <a:pt x="4310" y="750"/>
                    <a:pt x="4356" y="705"/>
                  </a:cubicBezTo>
                  <a:cubicBezTo>
                    <a:pt x="4356" y="677"/>
                    <a:pt x="4356" y="649"/>
                    <a:pt x="4356" y="621"/>
                  </a:cubicBezTo>
                  <a:cubicBezTo>
                    <a:pt x="4366" y="561"/>
                    <a:pt x="4370" y="502"/>
                    <a:pt x="4370" y="446"/>
                  </a:cubicBezTo>
                  <a:cubicBezTo>
                    <a:pt x="4363" y="400"/>
                    <a:pt x="4240" y="347"/>
                    <a:pt x="4146" y="305"/>
                  </a:cubicBezTo>
                  <a:cubicBezTo>
                    <a:pt x="4009" y="246"/>
                    <a:pt x="3869" y="186"/>
                    <a:pt x="3806" y="74"/>
                  </a:cubicBezTo>
                  <a:cubicBezTo>
                    <a:pt x="3781" y="29"/>
                    <a:pt x="3732" y="1"/>
                    <a:pt x="3680" y="1"/>
                  </a:cubicBezTo>
                  <a:cubicBezTo>
                    <a:pt x="3676" y="1"/>
                    <a:pt x="3671" y="1"/>
                    <a:pt x="366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7" name="Google Shape;2367;p145"/>
            <p:cNvSpPr/>
            <p:nvPr/>
          </p:nvSpPr>
          <p:spPr>
            <a:xfrm>
              <a:off x="2302786" y="1795464"/>
              <a:ext cx="154498" cy="123284"/>
            </a:xfrm>
            <a:custGeom>
              <a:rect b="b" l="l" r="r" t="t"/>
              <a:pathLst>
                <a:path extrusionOk="0" h="9080" w="11379">
                  <a:moveTo>
                    <a:pt x="2656" y="1"/>
                  </a:moveTo>
                  <a:cubicBezTo>
                    <a:pt x="2639" y="1"/>
                    <a:pt x="2622" y="1"/>
                    <a:pt x="2605" y="2"/>
                  </a:cubicBezTo>
                  <a:lnTo>
                    <a:pt x="2552" y="6"/>
                  </a:lnTo>
                  <a:cubicBezTo>
                    <a:pt x="2524" y="6"/>
                    <a:pt x="2493" y="9"/>
                    <a:pt x="2458" y="9"/>
                  </a:cubicBezTo>
                  <a:lnTo>
                    <a:pt x="2346" y="9"/>
                  </a:lnTo>
                  <a:cubicBezTo>
                    <a:pt x="2341" y="9"/>
                    <a:pt x="2337" y="9"/>
                    <a:pt x="2333" y="9"/>
                  </a:cubicBezTo>
                  <a:cubicBezTo>
                    <a:pt x="2284" y="9"/>
                    <a:pt x="2234" y="26"/>
                    <a:pt x="2199" y="58"/>
                  </a:cubicBezTo>
                  <a:cubicBezTo>
                    <a:pt x="2132" y="107"/>
                    <a:pt x="2052" y="167"/>
                    <a:pt x="1789" y="181"/>
                  </a:cubicBezTo>
                  <a:cubicBezTo>
                    <a:pt x="1478" y="198"/>
                    <a:pt x="1306" y="349"/>
                    <a:pt x="1278" y="405"/>
                  </a:cubicBezTo>
                  <a:cubicBezTo>
                    <a:pt x="1408" y="461"/>
                    <a:pt x="1733" y="730"/>
                    <a:pt x="1747" y="888"/>
                  </a:cubicBezTo>
                  <a:cubicBezTo>
                    <a:pt x="1751" y="930"/>
                    <a:pt x="1726" y="976"/>
                    <a:pt x="1684" y="997"/>
                  </a:cubicBezTo>
                  <a:cubicBezTo>
                    <a:pt x="1646" y="1021"/>
                    <a:pt x="1611" y="1056"/>
                    <a:pt x="1586" y="1098"/>
                  </a:cubicBezTo>
                  <a:cubicBezTo>
                    <a:pt x="1534" y="1172"/>
                    <a:pt x="1467" y="1263"/>
                    <a:pt x="1331" y="1263"/>
                  </a:cubicBezTo>
                  <a:cubicBezTo>
                    <a:pt x="1145" y="1263"/>
                    <a:pt x="1051" y="1291"/>
                    <a:pt x="1051" y="1350"/>
                  </a:cubicBezTo>
                  <a:cubicBezTo>
                    <a:pt x="1051" y="1424"/>
                    <a:pt x="1002" y="1515"/>
                    <a:pt x="911" y="1595"/>
                  </a:cubicBezTo>
                  <a:cubicBezTo>
                    <a:pt x="897" y="1609"/>
                    <a:pt x="883" y="1620"/>
                    <a:pt x="869" y="1630"/>
                  </a:cubicBezTo>
                  <a:lnTo>
                    <a:pt x="855" y="1641"/>
                  </a:lnTo>
                  <a:cubicBezTo>
                    <a:pt x="848" y="1648"/>
                    <a:pt x="837" y="1655"/>
                    <a:pt x="827" y="1662"/>
                  </a:cubicBezTo>
                  <a:lnTo>
                    <a:pt x="809" y="1669"/>
                  </a:lnTo>
                  <a:cubicBezTo>
                    <a:pt x="802" y="1676"/>
                    <a:pt x="792" y="1683"/>
                    <a:pt x="781" y="1686"/>
                  </a:cubicBezTo>
                  <a:lnTo>
                    <a:pt x="767" y="1693"/>
                  </a:lnTo>
                  <a:lnTo>
                    <a:pt x="735" y="1707"/>
                  </a:lnTo>
                  <a:lnTo>
                    <a:pt x="721" y="1714"/>
                  </a:lnTo>
                  <a:lnTo>
                    <a:pt x="690" y="1725"/>
                  </a:lnTo>
                  <a:lnTo>
                    <a:pt x="676" y="1728"/>
                  </a:lnTo>
                  <a:lnTo>
                    <a:pt x="644" y="1735"/>
                  </a:lnTo>
                  <a:lnTo>
                    <a:pt x="630" y="1735"/>
                  </a:lnTo>
                  <a:cubicBezTo>
                    <a:pt x="620" y="1735"/>
                    <a:pt x="613" y="1739"/>
                    <a:pt x="602" y="1739"/>
                  </a:cubicBezTo>
                  <a:lnTo>
                    <a:pt x="546" y="1739"/>
                  </a:lnTo>
                  <a:cubicBezTo>
                    <a:pt x="438" y="1718"/>
                    <a:pt x="333" y="1679"/>
                    <a:pt x="238" y="1623"/>
                  </a:cubicBezTo>
                  <a:lnTo>
                    <a:pt x="210" y="1613"/>
                  </a:lnTo>
                  <a:lnTo>
                    <a:pt x="196" y="1606"/>
                  </a:lnTo>
                  <a:cubicBezTo>
                    <a:pt x="151" y="1581"/>
                    <a:pt x="98" y="1557"/>
                    <a:pt x="46" y="1525"/>
                  </a:cubicBezTo>
                  <a:lnTo>
                    <a:pt x="18" y="1606"/>
                  </a:lnTo>
                  <a:lnTo>
                    <a:pt x="0" y="1732"/>
                  </a:lnTo>
                  <a:cubicBezTo>
                    <a:pt x="14" y="1809"/>
                    <a:pt x="18" y="1889"/>
                    <a:pt x="14" y="1966"/>
                  </a:cubicBezTo>
                  <a:cubicBezTo>
                    <a:pt x="14" y="2061"/>
                    <a:pt x="21" y="2260"/>
                    <a:pt x="49" y="2299"/>
                  </a:cubicBezTo>
                  <a:cubicBezTo>
                    <a:pt x="133" y="2330"/>
                    <a:pt x="189" y="2411"/>
                    <a:pt x="266" y="2526"/>
                  </a:cubicBezTo>
                  <a:cubicBezTo>
                    <a:pt x="340" y="2642"/>
                    <a:pt x="424" y="2754"/>
                    <a:pt x="518" y="2859"/>
                  </a:cubicBezTo>
                  <a:cubicBezTo>
                    <a:pt x="774" y="3136"/>
                    <a:pt x="1320" y="3913"/>
                    <a:pt x="1327" y="4126"/>
                  </a:cubicBezTo>
                  <a:cubicBezTo>
                    <a:pt x="1334" y="4256"/>
                    <a:pt x="1380" y="4452"/>
                    <a:pt x="1719" y="4683"/>
                  </a:cubicBezTo>
                  <a:cubicBezTo>
                    <a:pt x="1873" y="4788"/>
                    <a:pt x="1996" y="4935"/>
                    <a:pt x="2076" y="5103"/>
                  </a:cubicBezTo>
                  <a:cubicBezTo>
                    <a:pt x="2108" y="5177"/>
                    <a:pt x="2157" y="5243"/>
                    <a:pt x="2216" y="5299"/>
                  </a:cubicBezTo>
                  <a:cubicBezTo>
                    <a:pt x="2381" y="5422"/>
                    <a:pt x="2381" y="5569"/>
                    <a:pt x="2377" y="5793"/>
                  </a:cubicBezTo>
                  <a:lnTo>
                    <a:pt x="2377" y="5957"/>
                  </a:lnTo>
                  <a:cubicBezTo>
                    <a:pt x="2384" y="6255"/>
                    <a:pt x="2517" y="6657"/>
                    <a:pt x="2790" y="6822"/>
                  </a:cubicBezTo>
                  <a:cubicBezTo>
                    <a:pt x="3130" y="7028"/>
                    <a:pt x="3319" y="7246"/>
                    <a:pt x="3449" y="7575"/>
                  </a:cubicBezTo>
                  <a:cubicBezTo>
                    <a:pt x="3585" y="7918"/>
                    <a:pt x="3757" y="8208"/>
                    <a:pt x="3935" y="8387"/>
                  </a:cubicBezTo>
                  <a:cubicBezTo>
                    <a:pt x="4019" y="8464"/>
                    <a:pt x="4072" y="8569"/>
                    <a:pt x="4082" y="8681"/>
                  </a:cubicBezTo>
                  <a:cubicBezTo>
                    <a:pt x="4082" y="8730"/>
                    <a:pt x="4096" y="8775"/>
                    <a:pt x="4124" y="8814"/>
                  </a:cubicBezTo>
                  <a:cubicBezTo>
                    <a:pt x="4187" y="8898"/>
                    <a:pt x="4240" y="8985"/>
                    <a:pt x="4285" y="9080"/>
                  </a:cubicBezTo>
                  <a:lnTo>
                    <a:pt x="4310" y="9069"/>
                  </a:lnTo>
                  <a:lnTo>
                    <a:pt x="4320" y="9062"/>
                  </a:lnTo>
                  <a:lnTo>
                    <a:pt x="4352" y="9048"/>
                  </a:lnTo>
                  <a:lnTo>
                    <a:pt x="4362" y="9041"/>
                  </a:lnTo>
                  <a:lnTo>
                    <a:pt x="4380" y="9034"/>
                  </a:lnTo>
                  <a:lnTo>
                    <a:pt x="4390" y="9027"/>
                  </a:lnTo>
                  <a:lnTo>
                    <a:pt x="4401" y="9020"/>
                  </a:lnTo>
                  <a:lnTo>
                    <a:pt x="4411" y="9017"/>
                  </a:lnTo>
                  <a:lnTo>
                    <a:pt x="4422" y="9013"/>
                  </a:lnTo>
                  <a:lnTo>
                    <a:pt x="4425" y="9010"/>
                  </a:lnTo>
                  <a:lnTo>
                    <a:pt x="4436" y="9003"/>
                  </a:lnTo>
                  <a:lnTo>
                    <a:pt x="4439" y="8999"/>
                  </a:lnTo>
                  <a:lnTo>
                    <a:pt x="4446" y="8996"/>
                  </a:lnTo>
                  <a:cubicBezTo>
                    <a:pt x="4443" y="8968"/>
                    <a:pt x="4439" y="8940"/>
                    <a:pt x="4432" y="8912"/>
                  </a:cubicBezTo>
                  <a:cubicBezTo>
                    <a:pt x="4411" y="8835"/>
                    <a:pt x="4394" y="8754"/>
                    <a:pt x="4439" y="8695"/>
                  </a:cubicBezTo>
                  <a:cubicBezTo>
                    <a:pt x="4488" y="8628"/>
                    <a:pt x="4590" y="8506"/>
                    <a:pt x="4705" y="8471"/>
                  </a:cubicBezTo>
                  <a:cubicBezTo>
                    <a:pt x="4723" y="8465"/>
                    <a:pt x="4740" y="8462"/>
                    <a:pt x="4758" y="8462"/>
                  </a:cubicBezTo>
                  <a:cubicBezTo>
                    <a:pt x="4800" y="8462"/>
                    <a:pt x="4843" y="8477"/>
                    <a:pt x="4887" y="8492"/>
                  </a:cubicBezTo>
                  <a:cubicBezTo>
                    <a:pt x="4947" y="8520"/>
                    <a:pt x="5011" y="8532"/>
                    <a:pt x="5076" y="8532"/>
                  </a:cubicBezTo>
                  <a:cubicBezTo>
                    <a:pt x="5091" y="8532"/>
                    <a:pt x="5107" y="8532"/>
                    <a:pt x="5122" y="8530"/>
                  </a:cubicBezTo>
                  <a:cubicBezTo>
                    <a:pt x="5169" y="8523"/>
                    <a:pt x="5232" y="8520"/>
                    <a:pt x="5303" y="8520"/>
                  </a:cubicBezTo>
                  <a:cubicBezTo>
                    <a:pt x="5507" y="8520"/>
                    <a:pt x="5769" y="8549"/>
                    <a:pt x="5840" y="8604"/>
                  </a:cubicBezTo>
                  <a:cubicBezTo>
                    <a:pt x="5910" y="8614"/>
                    <a:pt x="5983" y="8621"/>
                    <a:pt x="6053" y="8625"/>
                  </a:cubicBezTo>
                  <a:cubicBezTo>
                    <a:pt x="6312" y="8639"/>
                    <a:pt x="6515" y="8656"/>
                    <a:pt x="6610" y="8730"/>
                  </a:cubicBezTo>
                  <a:cubicBezTo>
                    <a:pt x="6640" y="8760"/>
                    <a:pt x="6680" y="8777"/>
                    <a:pt x="6724" y="8777"/>
                  </a:cubicBezTo>
                  <a:cubicBezTo>
                    <a:pt x="6731" y="8777"/>
                    <a:pt x="6739" y="8776"/>
                    <a:pt x="6746" y="8775"/>
                  </a:cubicBezTo>
                  <a:cubicBezTo>
                    <a:pt x="6795" y="8761"/>
                    <a:pt x="6844" y="8705"/>
                    <a:pt x="6883" y="8614"/>
                  </a:cubicBezTo>
                  <a:cubicBezTo>
                    <a:pt x="6988" y="8366"/>
                    <a:pt x="7671" y="7890"/>
                    <a:pt x="7758" y="7848"/>
                  </a:cubicBezTo>
                  <a:cubicBezTo>
                    <a:pt x="7814" y="7820"/>
                    <a:pt x="7951" y="7816"/>
                    <a:pt x="8210" y="7816"/>
                  </a:cubicBezTo>
                  <a:cubicBezTo>
                    <a:pt x="8444" y="7816"/>
                    <a:pt x="8707" y="7813"/>
                    <a:pt x="8850" y="7781"/>
                  </a:cubicBezTo>
                  <a:lnTo>
                    <a:pt x="8878" y="7774"/>
                  </a:lnTo>
                  <a:cubicBezTo>
                    <a:pt x="8941" y="7757"/>
                    <a:pt x="9078" y="7718"/>
                    <a:pt x="9376" y="7627"/>
                  </a:cubicBezTo>
                  <a:lnTo>
                    <a:pt x="9379" y="7627"/>
                  </a:lnTo>
                  <a:cubicBezTo>
                    <a:pt x="10055" y="7417"/>
                    <a:pt x="10825" y="7162"/>
                    <a:pt x="11000" y="7088"/>
                  </a:cubicBezTo>
                  <a:lnTo>
                    <a:pt x="11003" y="7088"/>
                  </a:lnTo>
                  <a:lnTo>
                    <a:pt x="11014" y="7085"/>
                  </a:lnTo>
                  <a:lnTo>
                    <a:pt x="11028" y="7078"/>
                  </a:lnTo>
                  <a:cubicBezTo>
                    <a:pt x="11070" y="6997"/>
                    <a:pt x="11105" y="6913"/>
                    <a:pt x="11133" y="6822"/>
                  </a:cubicBezTo>
                  <a:lnTo>
                    <a:pt x="11150" y="6780"/>
                  </a:lnTo>
                  <a:lnTo>
                    <a:pt x="11172" y="6713"/>
                  </a:lnTo>
                  <a:cubicBezTo>
                    <a:pt x="11186" y="6675"/>
                    <a:pt x="11200" y="6633"/>
                    <a:pt x="11214" y="6591"/>
                  </a:cubicBezTo>
                  <a:lnTo>
                    <a:pt x="11221" y="6573"/>
                  </a:lnTo>
                  <a:cubicBezTo>
                    <a:pt x="11273" y="6405"/>
                    <a:pt x="11322" y="6237"/>
                    <a:pt x="11350" y="6122"/>
                  </a:cubicBezTo>
                  <a:lnTo>
                    <a:pt x="11350" y="6118"/>
                  </a:lnTo>
                  <a:cubicBezTo>
                    <a:pt x="11361" y="6073"/>
                    <a:pt x="11368" y="6041"/>
                    <a:pt x="11375" y="6017"/>
                  </a:cubicBezTo>
                  <a:cubicBezTo>
                    <a:pt x="11375" y="6006"/>
                    <a:pt x="11375" y="5999"/>
                    <a:pt x="11378" y="5989"/>
                  </a:cubicBezTo>
                  <a:cubicBezTo>
                    <a:pt x="11361" y="5877"/>
                    <a:pt x="11308" y="5775"/>
                    <a:pt x="11228" y="5691"/>
                  </a:cubicBezTo>
                  <a:cubicBezTo>
                    <a:pt x="11214" y="5677"/>
                    <a:pt x="11193" y="5663"/>
                    <a:pt x="11168" y="5663"/>
                  </a:cubicBezTo>
                  <a:cubicBezTo>
                    <a:pt x="11156" y="5665"/>
                    <a:pt x="11143" y="5666"/>
                    <a:pt x="11131" y="5666"/>
                  </a:cubicBezTo>
                  <a:cubicBezTo>
                    <a:pt x="11119" y="5666"/>
                    <a:pt x="11107" y="5665"/>
                    <a:pt x="11094" y="5663"/>
                  </a:cubicBezTo>
                  <a:lnTo>
                    <a:pt x="11021" y="5663"/>
                  </a:lnTo>
                  <a:lnTo>
                    <a:pt x="10954" y="5660"/>
                  </a:lnTo>
                  <a:cubicBezTo>
                    <a:pt x="10884" y="5653"/>
                    <a:pt x="10797" y="5646"/>
                    <a:pt x="10699" y="5639"/>
                  </a:cubicBezTo>
                  <a:cubicBezTo>
                    <a:pt x="10363" y="5607"/>
                    <a:pt x="9950" y="5558"/>
                    <a:pt x="9803" y="5520"/>
                  </a:cubicBezTo>
                  <a:lnTo>
                    <a:pt x="9796" y="5520"/>
                  </a:lnTo>
                  <a:lnTo>
                    <a:pt x="9782" y="5513"/>
                  </a:lnTo>
                  <a:lnTo>
                    <a:pt x="9775" y="5509"/>
                  </a:lnTo>
                  <a:lnTo>
                    <a:pt x="9764" y="5509"/>
                  </a:lnTo>
                  <a:lnTo>
                    <a:pt x="9754" y="5502"/>
                  </a:lnTo>
                  <a:lnTo>
                    <a:pt x="9733" y="5488"/>
                  </a:lnTo>
                  <a:lnTo>
                    <a:pt x="9722" y="5481"/>
                  </a:lnTo>
                  <a:lnTo>
                    <a:pt x="9708" y="5471"/>
                  </a:lnTo>
                  <a:lnTo>
                    <a:pt x="9694" y="5460"/>
                  </a:lnTo>
                  <a:lnTo>
                    <a:pt x="9680" y="5450"/>
                  </a:lnTo>
                  <a:lnTo>
                    <a:pt x="9666" y="5439"/>
                  </a:lnTo>
                  <a:lnTo>
                    <a:pt x="9649" y="5425"/>
                  </a:lnTo>
                  <a:lnTo>
                    <a:pt x="9635" y="5411"/>
                  </a:lnTo>
                  <a:lnTo>
                    <a:pt x="9617" y="5397"/>
                  </a:lnTo>
                  <a:lnTo>
                    <a:pt x="9600" y="5380"/>
                  </a:lnTo>
                  <a:lnTo>
                    <a:pt x="9582" y="5362"/>
                  </a:lnTo>
                  <a:lnTo>
                    <a:pt x="9565" y="5345"/>
                  </a:lnTo>
                  <a:lnTo>
                    <a:pt x="9547" y="5327"/>
                  </a:lnTo>
                  <a:lnTo>
                    <a:pt x="9530" y="5310"/>
                  </a:lnTo>
                  <a:lnTo>
                    <a:pt x="9512" y="5289"/>
                  </a:lnTo>
                  <a:lnTo>
                    <a:pt x="9498" y="5268"/>
                  </a:lnTo>
                  <a:lnTo>
                    <a:pt x="9477" y="5247"/>
                  </a:lnTo>
                  <a:lnTo>
                    <a:pt x="9463" y="5226"/>
                  </a:lnTo>
                  <a:lnTo>
                    <a:pt x="9446" y="5201"/>
                  </a:lnTo>
                  <a:lnTo>
                    <a:pt x="9432" y="5180"/>
                  </a:lnTo>
                  <a:lnTo>
                    <a:pt x="9414" y="5156"/>
                  </a:lnTo>
                  <a:lnTo>
                    <a:pt x="9400" y="5131"/>
                  </a:lnTo>
                  <a:cubicBezTo>
                    <a:pt x="9397" y="5121"/>
                    <a:pt x="9393" y="5114"/>
                    <a:pt x="9386" y="5103"/>
                  </a:cubicBezTo>
                  <a:cubicBezTo>
                    <a:pt x="9383" y="5096"/>
                    <a:pt x="9379" y="5089"/>
                    <a:pt x="9376" y="5079"/>
                  </a:cubicBezTo>
                  <a:cubicBezTo>
                    <a:pt x="9372" y="5072"/>
                    <a:pt x="9365" y="5061"/>
                    <a:pt x="9362" y="5051"/>
                  </a:cubicBezTo>
                  <a:cubicBezTo>
                    <a:pt x="9358" y="5040"/>
                    <a:pt x="9355" y="5033"/>
                    <a:pt x="9351" y="5026"/>
                  </a:cubicBezTo>
                  <a:cubicBezTo>
                    <a:pt x="9348" y="5016"/>
                    <a:pt x="9344" y="5005"/>
                    <a:pt x="9341" y="4995"/>
                  </a:cubicBezTo>
                  <a:cubicBezTo>
                    <a:pt x="9337" y="4988"/>
                    <a:pt x="9334" y="4977"/>
                    <a:pt x="9330" y="4970"/>
                  </a:cubicBezTo>
                  <a:cubicBezTo>
                    <a:pt x="9330" y="4959"/>
                    <a:pt x="9327" y="4949"/>
                    <a:pt x="9323" y="4938"/>
                  </a:cubicBezTo>
                  <a:cubicBezTo>
                    <a:pt x="9320" y="4928"/>
                    <a:pt x="9320" y="4921"/>
                    <a:pt x="9316" y="4910"/>
                  </a:cubicBezTo>
                  <a:cubicBezTo>
                    <a:pt x="9316" y="4903"/>
                    <a:pt x="9313" y="4900"/>
                    <a:pt x="9313" y="4893"/>
                  </a:cubicBezTo>
                  <a:cubicBezTo>
                    <a:pt x="9218" y="4805"/>
                    <a:pt x="9145" y="4697"/>
                    <a:pt x="9099" y="4578"/>
                  </a:cubicBezTo>
                  <a:lnTo>
                    <a:pt x="9029" y="4578"/>
                  </a:lnTo>
                  <a:lnTo>
                    <a:pt x="9004" y="4574"/>
                  </a:lnTo>
                  <a:lnTo>
                    <a:pt x="8976" y="4567"/>
                  </a:lnTo>
                  <a:lnTo>
                    <a:pt x="8973" y="4567"/>
                  </a:lnTo>
                  <a:lnTo>
                    <a:pt x="8945" y="4560"/>
                  </a:lnTo>
                  <a:lnTo>
                    <a:pt x="8941" y="4560"/>
                  </a:lnTo>
                  <a:lnTo>
                    <a:pt x="8913" y="4550"/>
                  </a:lnTo>
                  <a:lnTo>
                    <a:pt x="8910" y="4546"/>
                  </a:lnTo>
                  <a:lnTo>
                    <a:pt x="8885" y="4536"/>
                  </a:lnTo>
                  <a:lnTo>
                    <a:pt x="8875" y="4532"/>
                  </a:lnTo>
                  <a:lnTo>
                    <a:pt x="8854" y="4518"/>
                  </a:lnTo>
                  <a:lnTo>
                    <a:pt x="8843" y="4511"/>
                  </a:lnTo>
                  <a:lnTo>
                    <a:pt x="8822" y="4497"/>
                  </a:lnTo>
                  <a:lnTo>
                    <a:pt x="8812" y="4487"/>
                  </a:lnTo>
                  <a:lnTo>
                    <a:pt x="8794" y="4473"/>
                  </a:lnTo>
                  <a:lnTo>
                    <a:pt x="8780" y="4462"/>
                  </a:lnTo>
                  <a:lnTo>
                    <a:pt x="8763" y="4445"/>
                  </a:lnTo>
                  <a:lnTo>
                    <a:pt x="8752" y="4431"/>
                  </a:lnTo>
                  <a:lnTo>
                    <a:pt x="8735" y="4410"/>
                  </a:lnTo>
                  <a:lnTo>
                    <a:pt x="8721" y="4392"/>
                  </a:lnTo>
                  <a:lnTo>
                    <a:pt x="8707" y="4375"/>
                  </a:lnTo>
                  <a:lnTo>
                    <a:pt x="8696" y="4354"/>
                  </a:lnTo>
                  <a:lnTo>
                    <a:pt x="8682" y="4333"/>
                  </a:lnTo>
                  <a:cubicBezTo>
                    <a:pt x="8679" y="4322"/>
                    <a:pt x="8675" y="4315"/>
                    <a:pt x="8668" y="4308"/>
                  </a:cubicBezTo>
                  <a:cubicBezTo>
                    <a:pt x="8665" y="4298"/>
                    <a:pt x="8661" y="4291"/>
                    <a:pt x="8658" y="4284"/>
                  </a:cubicBezTo>
                  <a:cubicBezTo>
                    <a:pt x="8654" y="4277"/>
                    <a:pt x="8651" y="4266"/>
                    <a:pt x="8644" y="4256"/>
                  </a:cubicBezTo>
                  <a:cubicBezTo>
                    <a:pt x="8640" y="4249"/>
                    <a:pt x="8640" y="4245"/>
                    <a:pt x="8637" y="4238"/>
                  </a:cubicBezTo>
                  <a:cubicBezTo>
                    <a:pt x="8535" y="4151"/>
                    <a:pt x="8336" y="3881"/>
                    <a:pt x="8315" y="3706"/>
                  </a:cubicBezTo>
                  <a:cubicBezTo>
                    <a:pt x="8308" y="3657"/>
                    <a:pt x="8318" y="3605"/>
                    <a:pt x="8350" y="3566"/>
                  </a:cubicBezTo>
                  <a:cubicBezTo>
                    <a:pt x="8430" y="3479"/>
                    <a:pt x="8290" y="3230"/>
                    <a:pt x="8112" y="3069"/>
                  </a:cubicBezTo>
                  <a:lnTo>
                    <a:pt x="8038" y="2999"/>
                  </a:lnTo>
                  <a:cubicBezTo>
                    <a:pt x="7783" y="2771"/>
                    <a:pt x="7548" y="2551"/>
                    <a:pt x="7534" y="2379"/>
                  </a:cubicBezTo>
                  <a:cubicBezTo>
                    <a:pt x="7524" y="2320"/>
                    <a:pt x="7506" y="2260"/>
                    <a:pt x="7485" y="2204"/>
                  </a:cubicBezTo>
                  <a:lnTo>
                    <a:pt x="7069" y="2180"/>
                  </a:lnTo>
                  <a:lnTo>
                    <a:pt x="6788" y="1942"/>
                  </a:lnTo>
                  <a:lnTo>
                    <a:pt x="6519" y="1889"/>
                  </a:lnTo>
                  <a:lnTo>
                    <a:pt x="6470" y="1882"/>
                  </a:lnTo>
                  <a:lnTo>
                    <a:pt x="6186" y="1847"/>
                  </a:lnTo>
                  <a:lnTo>
                    <a:pt x="6151" y="1847"/>
                  </a:lnTo>
                  <a:lnTo>
                    <a:pt x="6001" y="1830"/>
                  </a:lnTo>
                  <a:lnTo>
                    <a:pt x="5952" y="1826"/>
                  </a:lnTo>
                  <a:lnTo>
                    <a:pt x="5843" y="1826"/>
                  </a:lnTo>
                  <a:cubicBezTo>
                    <a:pt x="5696" y="1826"/>
                    <a:pt x="5360" y="1777"/>
                    <a:pt x="5154" y="1592"/>
                  </a:cubicBezTo>
                  <a:cubicBezTo>
                    <a:pt x="4965" y="1424"/>
                    <a:pt x="4019" y="716"/>
                    <a:pt x="3851" y="629"/>
                  </a:cubicBezTo>
                  <a:cubicBezTo>
                    <a:pt x="3788" y="601"/>
                    <a:pt x="3676" y="524"/>
                    <a:pt x="3529" y="429"/>
                  </a:cubicBezTo>
                  <a:cubicBezTo>
                    <a:pt x="3281" y="268"/>
                    <a:pt x="2906" y="23"/>
                    <a:pt x="2794" y="9"/>
                  </a:cubicBezTo>
                  <a:cubicBezTo>
                    <a:pt x="2748" y="4"/>
                    <a:pt x="2702" y="1"/>
                    <a:pt x="2656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8" name="Google Shape;2368;p145"/>
            <p:cNvSpPr/>
            <p:nvPr/>
          </p:nvSpPr>
          <p:spPr>
            <a:xfrm>
              <a:off x="2303017" y="1816074"/>
              <a:ext cx="394" cy="1059"/>
            </a:xfrm>
            <a:custGeom>
              <a:rect b="b" l="l" r="r" t="t"/>
              <a:pathLst>
                <a:path extrusionOk="0" h="78" w="29">
                  <a:moveTo>
                    <a:pt x="29" y="0"/>
                  </a:moveTo>
                  <a:lnTo>
                    <a:pt x="1" y="7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9" name="Google Shape;2369;p145"/>
            <p:cNvSpPr/>
            <p:nvPr/>
          </p:nvSpPr>
          <p:spPr>
            <a:xfrm>
              <a:off x="2334625" y="1795491"/>
              <a:ext cx="1534" cy="14"/>
            </a:xfrm>
            <a:custGeom>
              <a:rect b="b" l="l" r="r" t="t"/>
              <a:pathLst>
                <a:path extrusionOk="0" h="1" w="113">
                  <a:moveTo>
                    <a:pt x="113" y="0"/>
                  </a:moveTo>
                  <a:lnTo>
                    <a:pt x="113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0" name="Google Shape;2370;p145"/>
            <p:cNvSpPr/>
            <p:nvPr/>
          </p:nvSpPr>
          <p:spPr>
            <a:xfrm>
              <a:off x="2312765" y="1818355"/>
              <a:ext cx="434" cy="204"/>
            </a:xfrm>
            <a:custGeom>
              <a:rect b="b" l="l" r="r" t="t"/>
              <a:pathLst>
                <a:path extrusionOk="0" h="15" w="32">
                  <a:moveTo>
                    <a:pt x="32" y="0"/>
                  </a:moveTo>
                  <a:lnTo>
                    <a:pt x="0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1" name="Google Shape;2371;p145"/>
            <p:cNvSpPr/>
            <p:nvPr/>
          </p:nvSpPr>
          <p:spPr>
            <a:xfrm>
              <a:off x="2311530" y="1818776"/>
              <a:ext cx="434" cy="109"/>
            </a:xfrm>
            <a:custGeom>
              <a:rect b="b" l="l" r="r" t="t"/>
              <a:pathLst>
                <a:path extrusionOk="0" h="8" w="32">
                  <a:moveTo>
                    <a:pt x="32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2" name="Google Shape;2372;p145"/>
            <p:cNvSpPr/>
            <p:nvPr/>
          </p:nvSpPr>
          <p:spPr>
            <a:xfrm>
              <a:off x="2314571" y="1817025"/>
              <a:ext cx="584" cy="489"/>
            </a:xfrm>
            <a:custGeom>
              <a:rect b="b" l="l" r="r" t="t"/>
              <a:pathLst>
                <a:path extrusionOk="0" h="36" w="43">
                  <a:moveTo>
                    <a:pt x="43" y="0"/>
                  </a:moveTo>
                  <a:cubicBezTo>
                    <a:pt x="29" y="14"/>
                    <a:pt x="15" y="25"/>
                    <a:pt x="1" y="35"/>
                  </a:cubicBezTo>
                  <a:cubicBezTo>
                    <a:pt x="15" y="25"/>
                    <a:pt x="29" y="14"/>
                    <a:pt x="4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3" name="Google Shape;2373;p145"/>
            <p:cNvSpPr/>
            <p:nvPr/>
          </p:nvSpPr>
          <p:spPr>
            <a:xfrm>
              <a:off x="2310959" y="1818926"/>
              <a:ext cx="394" cy="54"/>
            </a:xfrm>
            <a:custGeom>
              <a:rect b="b" l="l" r="r" t="t"/>
              <a:pathLst>
                <a:path extrusionOk="0" h="4" w="29">
                  <a:moveTo>
                    <a:pt x="28" y="0"/>
                  </a:moveTo>
                  <a:cubicBezTo>
                    <a:pt x="18" y="0"/>
                    <a:pt x="11" y="0"/>
                    <a:pt x="0" y="4"/>
                  </a:cubicBezTo>
                  <a:cubicBezTo>
                    <a:pt x="11" y="0"/>
                    <a:pt x="18" y="0"/>
                    <a:pt x="2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4" name="Google Shape;2374;p145"/>
            <p:cNvSpPr/>
            <p:nvPr/>
          </p:nvSpPr>
          <p:spPr>
            <a:xfrm>
              <a:off x="2313376" y="1818016"/>
              <a:ext cx="448" cy="258"/>
            </a:xfrm>
            <a:custGeom>
              <a:rect b="b" l="l" r="r" t="t"/>
              <a:pathLst>
                <a:path extrusionOk="0" h="19" w="33">
                  <a:moveTo>
                    <a:pt x="33" y="1"/>
                  </a:moveTo>
                  <a:cubicBezTo>
                    <a:pt x="22" y="8"/>
                    <a:pt x="12" y="11"/>
                    <a:pt x="1" y="18"/>
                  </a:cubicBezTo>
                  <a:cubicBezTo>
                    <a:pt x="12" y="11"/>
                    <a:pt x="22" y="8"/>
                    <a:pt x="3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5" name="Google Shape;2375;p145"/>
            <p:cNvSpPr/>
            <p:nvPr/>
          </p:nvSpPr>
          <p:spPr>
            <a:xfrm>
              <a:off x="2314001" y="1817595"/>
              <a:ext cx="448" cy="299"/>
            </a:xfrm>
            <a:custGeom>
              <a:rect b="b" l="l" r="r" t="t"/>
              <a:pathLst>
                <a:path extrusionOk="0" h="22" w="33">
                  <a:moveTo>
                    <a:pt x="32" y="0"/>
                  </a:moveTo>
                  <a:cubicBezTo>
                    <a:pt x="18" y="7"/>
                    <a:pt x="11" y="14"/>
                    <a:pt x="1" y="21"/>
                  </a:cubicBezTo>
                  <a:cubicBezTo>
                    <a:pt x="11" y="18"/>
                    <a:pt x="22" y="7"/>
                    <a:pt x="3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6" name="Google Shape;2376;p145"/>
            <p:cNvSpPr/>
            <p:nvPr/>
          </p:nvSpPr>
          <p:spPr>
            <a:xfrm>
              <a:off x="2305963" y="1817405"/>
              <a:ext cx="4250" cy="1534"/>
            </a:xfrm>
            <a:custGeom>
              <a:rect b="b" l="l" r="r" t="t"/>
              <a:pathLst>
                <a:path extrusionOk="0" h="113" w="313">
                  <a:moveTo>
                    <a:pt x="312" y="112"/>
                  </a:moveTo>
                  <a:cubicBezTo>
                    <a:pt x="204" y="91"/>
                    <a:pt x="99" y="53"/>
                    <a:pt x="1" y="0"/>
                  </a:cubicBezTo>
                  <a:cubicBezTo>
                    <a:pt x="99" y="53"/>
                    <a:pt x="204" y="91"/>
                    <a:pt x="312" y="11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7" name="Google Shape;2377;p145"/>
            <p:cNvSpPr/>
            <p:nvPr/>
          </p:nvSpPr>
          <p:spPr>
            <a:xfrm>
              <a:off x="2312141" y="1818586"/>
              <a:ext cx="448" cy="163"/>
            </a:xfrm>
            <a:custGeom>
              <a:rect b="b" l="l" r="r" t="t"/>
              <a:pathLst>
                <a:path extrusionOk="0" h="12" w="33">
                  <a:moveTo>
                    <a:pt x="32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8" name="Google Shape;2378;p145"/>
            <p:cNvSpPr/>
            <p:nvPr/>
          </p:nvSpPr>
          <p:spPr>
            <a:xfrm>
              <a:off x="2305447" y="1817120"/>
              <a:ext cx="204" cy="109"/>
            </a:xfrm>
            <a:custGeom>
              <a:rect b="b" l="l" r="r" t="t"/>
              <a:pathLst>
                <a:path extrusionOk="0" h="8" w="15">
                  <a:moveTo>
                    <a:pt x="14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9" name="Google Shape;2379;p145"/>
            <p:cNvSpPr/>
            <p:nvPr/>
          </p:nvSpPr>
          <p:spPr>
            <a:xfrm>
              <a:off x="2310199" y="1818966"/>
              <a:ext cx="584" cy="14"/>
            </a:xfrm>
            <a:custGeom>
              <a:rect b="b" l="l" r="r" t="t"/>
              <a:pathLst>
                <a:path extrusionOk="0" h="1" w="43">
                  <a:moveTo>
                    <a:pt x="35" y="1"/>
                  </a:moveTo>
                  <a:lnTo>
                    <a:pt x="42" y="1"/>
                  </a:lnTo>
                  <a:cubicBezTo>
                    <a:pt x="28" y="1"/>
                    <a:pt x="14" y="1"/>
                    <a:pt x="0" y="1"/>
                  </a:cubicBezTo>
                  <a:cubicBezTo>
                    <a:pt x="11" y="1"/>
                    <a:pt x="25" y="1"/>
                    <a:pt x="3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0" name="Google Shape;2380;p145"/>
            <p:cNvSpPr/>
            <p:nvPr/>
          </p:nvSpPr>
          <p:spPr>
            <a:xfrm>
              <a:off x="2431555" y="1853331"/>
              <a:ext cx="57338" cy="63991"/>
            </a:xfrm>
            <a:custGeom>
              <a:rect b="b" l="l" r="r" t="t"/>
              <a:pathLst>
                <a:path extrusionOk="0" h="4713" w="4223">
                  <a:moveTo>
                    <a:pt x="2451" y="1"/>
                  </a:moveTo>
                  <a:lnTo>
                    <a:pt x="2318" y="74"/>
                  </a:lnTo>
                  <a:lnTo>
                    <a:pt x="2160" y="74"/>
                  </a:lnTo>
                  <a:lnTo>
                    <a:pt x="2160" y="445"/>
                  </a:lnTo>
                  <a:lnTo>
                    <a:pt x="1807" y="894"/>
                  </a:lnTo>
                  <a:lnTo>
                    <a:pt x="1659" y="1258"/>
                  </a:lnTo>
                  <a:lnTo>
                    <a:pt x="1673" y="1258"/>
                  </a:lnTo>
                  <a:cubicBezTo>
                    <a:pt x="1680" y="1257"/>
                    <a:pt x="1686" y="1256"/>
                    <a:pt x="1692" y="1256"/>
                  </a:cubicBezTo>
                  <a:cubicBezTo>
                    <a:pt x="1712" y="1256"/>
                    <a:pt x="1732" y="1260"/>
                    <a:pt x="1751" y="1268"/>
                  </a:cubicBezTo>
                  <a:cubicBezTo>
                    <a:pt x="1761" y="1272"/>
                    <a:pt x="1775" y="1279"/>
                    <a:pt x="1786" y="1282"/>
                  </a:cubicBezTo>
                  <a:lnTo>
                    <a:pt x="1789" y="1282"/>
                  </a:lnTo>
                  <a:cubicBezTo>
                    <a:pt x="1803" y="1293"/>
                    <a:pt x="1821" y="1303"/>
                    <a:pt x="1835" y="1317"/>
                  </a:cubicBezTo>
                  <a:cubicBezTo>
                    <a:pt x="1940" y="1412"/>
                    <a:pt x="2027" y="1611"/>
                    <a:pt x="2027" y="1713"/>
                  </a:cubicBezTo>
                  <a:cubicBezTo>
                    <a:pt x="2027" y="1804"/>
                    <a:pt x="1733" y="2819"/>
                    <a:pt x="1624" y="2903"/>
                  </a:cubicBezTo>
                  <a:lnTo>
                    <a:pt x="1617" y="2910"/>
                  </a:lnTo>
                  <a:lnTo>
                    <a:pt x="1614" y="2914"/>
                  </a:lnTo>
                  <a:lnTo>
                    <a:pt x="1610" y="2914"/>
                  </a:lnTo>
                  <a:cubicBezTo>
                    <a:pt x="1456" y="2994"/>
                    <a:pt x="445" y="3320"/>
                    <a:pt x="0" y="3456"/>
                  </a:cubicBezTo>
                  <a:cubicBezTo>
                    <a:pt x="119" y="3698"/>
                    <a:pt x="266" y="4006"/>
                    <a:pt x="417" y="4314"/>
                  </a:cubicBezTo>
                  <a:lnTo>
                    <a:pt x="441" y="4363"/>
                  </a:lnTo>
                  <a:lnTo>
                    <a:pt x="455" y="4391"/>
                  </a:lnTo>
                  <a:lnTo>
                    <a:pt x="609" y="4713"/>
                  </a:lnTo>
                  <a:cubicBezTo>
                    <a:pt x="634" y="4702"/>
                    <a:pt x="658" y="4688"/>
                    <a:pt x="683" y="4674"/>
                  </a:cubicBezTo>
                  <a:cubicBezTo>
                    <a:pt x="893" y="4555"/>
                    <a:pt x="1113" y="4548"/>
                    <a:pt x="1306" y="4545"/>
                  </a:cubicBezTo>
                  <a:cubicBezTo>
                    <a:pt x="1400" y="4545"/>
                    <a:pt x="1495" y="4534"/>
                    <a:pt x="1589" y="4517"/>
                  </a:cubicBezTo>
                  <a:cubicBezTo>
                    <a:pt x="1663" y="4496"/>
                    <a:pt x="1659" y="4478"/>
                    <a:pt x="1659" y="4398"/>
                  </a:cubicBezTo>
                  <a:cubicBezTo>
                    <a:pt x="1656" y="4317"/>
                    <a:pt x="1652" y="4202"/>
                    <a:pt x="1775" y="4100"/>
                  </a:cubicBezTo>
                  <a:cubicBezTo>
                    <a:pt x="1881" y="4012"/>
                    <a:pt x="2006" y="3993"/>
                    <a:pt x="2118" y="3993"/>
                  </a:cubicBezTo>
                  <a:cubicBezTo>
                    <a:pt x="2162" y="3993"/>
                    <a:pt x="2203" y="3996"/>
                    <a:pt x="2241" y="3999"/>
                  </a:cubicBezTo>
                  <a:cubicBezTo>
                    <a:pt x="2261" y="4002"/>
                    <a:pt x="2282" y="4004"/>
                    <a:pt x="2304" y="4004"/>
                  </a:cubicBezTo>
                  <a:cubicBezTo>
                    <a:pt x="2330" y="4004"/>
                    <a:pt x="2357" y="4001"/>
                    <a:pt x="2384" y="3995"/>
                  </a:cubicBezTo>
                  <a:cubicBezTo>
                    <a:pt x="2409" y="3981"/>
                    <a:pt x="2454" y="3894"/>
                    <a:pt x="2482" y="3831"/>
                  </a:cubicBezTo>
                  <a:cubicBezTo>
                    <a:pt x="2549" y="3694"/>
                    <a:pt x="2622" y="3544"/>
                    <a:pt x="2745" y="3491"/>
                  </a:cubicBezTo>
                  <a:cubicBezTo>
                    <a:pt x="2808" y="3470"/>
                    <a:pt x="2871" y="3453"/>
                    <a:pt x="2937" y="3442"/>
                  </a:cubicBezTo>
                  <a:cubicBezTo>
                    <a:pt x="3060" y="3421"/>
                    <a:pt x="3060" y="3414"/>
                    <a:pt x="3053" y="3386"/>
                  </a:cubicBezTo>
                  <a:cubicBezTo>
                    <a:pt x="3032" y="3243"/>
                    <a:pt x="3053" y="2619"/>
                    <a:pt x="3291" y="2574"/>
                  </a:cubicBezTo>
                  <a:cubicBezTo>
                    <a:pt x="3455" y="2542"/>
                    <a:pt x="3676" y="2378"/>
                    <a:pt x="3683" y="2325"/>
                  </a:cubicBezTo>
                  <a:cubicBezTo>
                    <a:pt x="3690" y="2259"/>
                    <a:pt x="3764" y="2157"/>
                    <a:pt x="3935" y="1944"/>
                  </a:cubicBezTo>
                  <a:cubicBezTo>
                    <a:pt x="4012" y="1853"/>
                    <a:pt x="4082" y="1758"/>
                    <a:pt x="4145" y="1660"/>
                  </a:cubicBezTo>
                  <a:cubicBezTo>
                    <a:pt x="4222" y="1527"/>
                    <a:pt x="4215" y="1492"/>
                    <a:pt x="4212" y="1485"/>
                  </a:cubicBezTo>
                  <a:cubicBezTo>
                    <a:pt x="4208" y="1478"/>
                    <a:pt x="4191" y="1468"/>
                    <a:pt x="4152" y="1461"/>
                  </a:cubicBezTo>
                  <a:cubicBezTo>
                    <a:pt x="3970" y="1433"/>
                    <a:pt x="3735" y="1027"/>
                    <a:pt x="3644" y="852"/>
                  </a:cubicBezTo>
                  <a:cubicBezTo>
                    <a:pt x="3630" y="831"/>
                    <a:pt x="3522" y="813"/>
                    <a:pt x="3445" y="799"/>
                  </a:cubicBezTo>
                  <a:cubicBezTo>
                    <a:pt x="3249" y="768"/>
                    <a:pt x="2986" y="722"/>
                    <a:pt x="2748" y="533"/>
                  </a:cubicBezTo>
                  <a:cubicBezTo>
                    <a:pt x="2619" y="435"/>
                    <a:pt x="2521" y="260"/>
                    <a:pt x="245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1" name="Google Shape;2381;p145"/>
            <p:cNvSpPr/>
            <p:nvPr/>
          </p:nvSpPr>
          <p:spPr>
            <a:xfrm>
              <a:off x="2455845" y="1870778"/>
              <a:ext cx="625" cy="489"/>
            </a:xfrm>
            <a:custGeom>
              <a:rect b="b" l="l" r="r" t="t"/>
              <a:pathLst>
                <a:path extrusionOk="0" h="36" w="46">
                  <a:moveTo>
                    <a:pt x="0" y="1"/>
                  </a:moveTo>
                  <a:cubicBezTo>
                    <a:pt x="18" y="11"/>
                    <a:pt x="32" y="22"/>
                    <a:pt x="46" y="36"/>
                  </a:cubicBezTo>
                  <a:cubicBezTo>
                    <a:pt x="32" y="22"/>
                    <a:pt x="18" y="1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2" name="Google Shape;2382;p145"/>
            <p:cNvSpPr/>
            <p:nvPr/>
          </p:nvSpPr>
          <p:spPr>
            <a:xfrm>
              <a:off x="2453550" y="1892787"/>
              <a:ext cx="109" cy="68"/>
            </a:xfrm>
            <a:custGeom>
              <a:rect b="b" l="l" r="r" t="t"/>
              <a:pathLst>
                <a:path extrusionOk="0" h="5" w="8">
                  <a:moveTo>
                    <a:pt x="8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3" name="Google Shape;2383;p145"/>
            <p:cNvSpPr/>
            <p:nvPr/>
          </p:nvSpPr>
          <p:spPr>
            <a:xfrm>
              <a:off x="2455791" y="1870737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4" name="Google Shape;2384;p145"/>
            <p:cNvSpPr/>
            <p:nvPr/>
          </p:nvSpPr>
          <p:spPr>
            <a:xfrm>
              <a:off x="2453414" y="1892882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5" name="Google Shape;2385;p145"/>
            <p:cNvSpPr/>
            <p:nvPr/>
          </p:nvSpPr>
          <p:spPr>
            <a:xfrm>
              <a:off x="2454270" y="1870357"/>
              <a:ext cx="1059" cy="204"/>
            </a:xfrm>
            <a:custGeom>
              <a:rect b="b" l="l" r="r" t="t"/>
              <a:pathLst>
                <a:path extrusionOk="0" h="15" w="78">
                  <a:moveTo>
                    <a:pt x="78" y="14"/>
                  </a:moveTo>
                  <a:cubicBezTo>
                    <a:pt x="53" y="4"/>
                    <a:pt x="25" y="0"/>
                    <a:pt x="0" y="4"/>
                  </a:cubicBezTo>
                  <a:lnTo>
                    <a:pt x="0" y="4"/>
                  </a:lnTo>
                  <a:cubicBezTo>
                    <a:pt x="25" y="0"/>
                    <a:pt x="53" y="4"/>
                    <a:pt x="78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6" name="Google Shape;2386;p145"/>
            <p:cNvSpPr/>
            <p:nvPr/>
          </p:nvSpPr>
          <p:spPr>
            <a:xfrm>
              <a:off x="2422037" y="1845619"/>
              <a:ext cx="5961" cy="9912"/>
            </a:xfrm>
            <a:custGeom>
              <a:rect b="b" l="l" r="r" t="t"/>
              <a:pathLst>
                <a:path extrusionOk="0" h="730" w="439">
                  <a:moveTo>
                    <a:pt x="266" y="0"/>
                  </a:moveTo>
                  <a:cubicBezTo>
                    <a:pt x="243" y="0"/>
                    <a:pt x="221" y="9"/>
                    <a:pt x="204" y="26"/>
                  </a:cubicBezTo>
                  <a:cubicBezTo>
                    <a:pt x="88" y="114"/>
                    <a:pt x="15" y="383"/>
                    <a:pt x="15" y="474"/>
                  </a:cubicBezTo>
                  <a:cubicBezTo>
                    <a:pt x="15" y="492"/>
                    <a:pt x="8" y="509"/>
                    <a:pt x="1" y="523"/>
                  </a:cubicBezTo>
                  <a:lnTo>
                    <a:pt x="8" y="537"/>
                  </a:lnTo>
                  <a:lnTo>
                    <a:pt x="11" y="548"/>
                  </a:lnTo>
                  <a:cubicBezTo>
                    <a:pt x="22" y="569"/>
                    <a:pt x="36" y="586"/>
                    <a:pt x="53" y="607"/>
                  </a:cubicBezTo>
                  <a:lnTo>
                    <a:pt x="57" y="614"/>
                  </a:lnTo>
                  <a:cubicBezTo>
                    <a:pt x="64" y="621"/>
                    <a:pt x="71" y="628"/>
                    <a:pt x="74" y="635"/>
                  </a:cubicBezTo>
                  <a:lnTo>
                    <a:pt x="78" y="639"/>
                  </a:lnTo>
                  <a:cubicBezTo>
                    <a:pt x="88" y="646"/>
                    <a:pt x="95" y="653"/>
                    <a:pt x="102" y="660"/>
                  </a:cubicBezTo>
                  <a:cubicBezTo>
                    <a:pt x="109" y="667"/>
                    <a:pt x="116" y="674"/>
                    <a:pt x="127" y="677"/>
                  </a:cubicBezTo>
                  <a:lnTo>
                    <a:pt x="130" y="681"/>
                  </a:lnTo>
                  <a:cubicBezTo>
                    <a:pt x="137" y="684"/>
                    <a:pt x="144" y="691"/>
                    <a:pt x="151" y="695"/>
                  </a:cubicBezTo>
                  <a:cubicBezTo>
                    <a:pt x="162" y="698"/>
                    <a:pt x="169" y="702"/>
                    <a:pt x="176" y="709"/>
                  </a:cubicBezTo>
                  <a:lnTo>
                    <a:pt x="200" y="716"/>
                  </a:lnTo>
                  <a:lnTo>
                    <a:pt x="204" y="716"/>
                  </a:lnTo>
                  <a:cubicBezTo>
                    <a:pt x="221" y="719"/>
                    <a:pt x="239" y="726"/>
                    <a:pt x="253" y="726"/>
                  </a:cubicBezTo>
                  <a:lnTo>
                    <a:pt x="277" y="730"/>
                  </a:lnTo>
                  <a:lnTo>
                    <a:pt x="284" y="730"/>
                  </a:lnTo>
                  <a:cubicBezTo>
                    <a:pt x="284" y="688"/>
                    <a:pt x="295" y="642"/>
                    <a:pt x="316" y="607"/>
                  </a:cubicBezTo>
                  <a:cubicBezTo>
                    <a:pt x="393" y="488"/>
                    <a:pt x="439" y="229"/>
                    <a:pt x="383" y="93"/>
                  </a:cubicBezTo>
                  <a:cubicBezTo>
                    <a:pt x="369" y="51"/>
                    <a:pt x="337" y="16"/>
                    <a:pt x="295" y="5"/>
                  </a:cubicBezTo>
                  <a:cubicBezTo>
                    <a:pt x="286" y="2"/>
                    <a:pt x="276" y="0"/>
                    <a:pt x="26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7" name="Google Shape;2387;p145"/>
            <p:cNvSpPr/>
            <p:nvPr/>
          </p:nvSpPr>
          <p:spPr>
            <a:xfrm>
              <a:off x="2425553" y="1855571"/>
              <a:ext cx="353" cy="14"/>
            </a:xfrm>
            <a:custGeom>
              <a:rect b="b" l="l" r="r" t="t"/>
              <a:pathLst>
                <a:path extrusionOk="0" h="1" w="26">
                  <a:moveTo>
                    <a:pt x="25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8" name="Google Shape;2388;p145"/>
            <p:cNvSpPr/>
            <p:nvPr/>
          </p:nvSpPr>
          <p:spPr>
            <a:xfrm>
              <a:off x="2422852" y="1853956"/>
              <a:ext cx="244" cy="299"/>
            </a:xfrm>
            <a:custGeom>
              <a:rect b="b" l="l" r="r" t="t"/>
              <a:pathLst>
                <a:path extrusionOk="0" h="22" w="18">
                  <a:moveTo>
                    <a:pt x="18" y="21"/>
                  </a:moveTo>
                  <a:cubicBezTo>
                    <a:pt x="11" y="14"/>
                    <a:pt x="4" y="7"/>
                    <a:pt x="0" y="0"/>
                  </a:cubicBezTo>
                  <a:cubicBezTo>
                    <a:pt x="4" y="7"/>
                    <a:pt x="11" y="14"/>
                    <a:pt x="18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9" name="Google Shape;2389;p145"/>
            <p:cNvSpPr/>
            <p:nvPr/>
          </p:nvSpPr>
          <p:spPr>
            <a:xfrm>
              <a:off x="2422037" y="1852761"/>
              <a:ext cx="109" cy="204"/>
            </a:xfrm>
            <a:custGeom>
              <a:rect b="b" l="l" r="r" t="t"/>
              <a:pathLst>
                <a:path extrusionOk="0" h="15" w="8">
                  <a:moveTo>
                    <a:pt x="1" y="1"/>
                  </a:moveTo>
                  <a:lnTo>
                    <a:pt x="8" y="15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0" name="Google Shape;2390;p145"/>
            <p:cNvSpPr/>
            <p:nvPr/>
          </p:nvSpPr>
          <p:spPr>
            <a:xfrm>
              <a:off x="2422186" y="1853046"/>
              <a:ext cx="584" cy="869"/>
            </a:xfrm>
            <a:custGeom>
              <a:rect b="b" l="l" r="r" t="t"/>
              <a:pathLst>
                <a:path extrusionOk="0" h="64" w="43">
                  <a:moveTo>
                    <a:pt x="42" y="64"/>
                  </a:moveTo>
                  <a:cubicBezTo>
                    <a:pt x="28" y="43"/>
                    <a:pt x="14" y="22"/>
                    <a:pt x="0" y="1"/>
                  </a:cubicBezTo>
                  <a:cubicBezTo>
                    <a:pt x="14" y="22"/>
                    <a:pt x="28" y="43"/>
                    <a:pt x="42" y="6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1" name="Google Shape;2391;p145"/>
            <p:cNvSpPr/>
            <p:nvPr/>
          </p:nvSpPr>
          <p:spPr>
            <a:xfrm>
              <a:off x="2425988" y="185561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2" name="Google Shape;2392;p145"/>
            <p:cNvSpPr/>
            <p:nvPr/>
          </p:nvSpPr>
          <p:spPr>
            <a:xfrm>
              <a:off x="2424508" y="1855286"/>
              <a:ext cx="353" cy="109"/>
            </a:xfrm>
            <a:custGeom>
              <a:rect b="b" l="l" r="r" t="t"/>
              <a:pathLst>
                <a:path extrusionOk="0" h="8" w="26">
                  <a:moveTo>
                    <a:pt x="25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3" name="Google Shape;2393;p145"/>
            <p:cNvSpPr/>
            <p:nvPr/>
          </p:nvSpPr>
          <p:spPr>
            <a:xfrm>
              <a:off x="2424141" y="1855096"/>
              <a:ext cx="380" cy="149"/>
            </a:xfrm>
            <a:custGeom>
              <a:rect b="b" l="l" r="r" t="t"/>
              <a:pathLst>
                <a:path extrusionOk="0" h="11" w="28">
                  <a:moveTo>
                    <a:pt x="0" y="0"/>
                  </a:moveTo>
                  <a:cubicBezTo>
                    <a:pt x="10" y="4"/>
                    <a:pt x="17" y="7"/>
                    <a:pt x="28" y="11"/>
                  </a:cubicBezTo>
                  <a:cubicBezTo>
                    <a:pt x="21" y="7"/>
                    <a:pt x="10" y="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4" name="Google Shape;2394;p145"/>
            <p:cNvSpPr/>
            <p:nvPr/>
          </p:nvSpPr>
          <p:spPr>
            <a:xfrm>
              <a:off x="2423137" y="1854281"/>
              <a:ext cx="339" cy="353"/>
            </a:xfrm>
            <a:custGeom>
              <a:rect b="b" l="l" r="r" t="t"/>
              <a:pathLst>
                <a:path extrusionOk="0" h="26" w="25">
                  <a:moveTo>
                    <a:pt x="25" y="25"/>
                  </a:moveTo>
                  <a:cubicBezTo>
                    <a:pt x="14" y="18"/>
                    <a:pt x="7" y="11"/>
                    <a:pt x="0" y="1"/>
                  </a:cubicBezTo>
                  <a:cubicBezTo>
                    <a:pt x="7" y="11"/>
                    <a:pt x="14" y="18"/>
                    <a:pt x="25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5" name="Google Shape;2395;p145"/>
            <p:cNvSpPr/>
            <p:nvPr/>
          </p:nvSpPr>
          <p:spPr>
            <a:xfrm>
              <a:off x="2423843" y="1854906"/>
              <a:ext cx="299" cy="204"/>
            </a:xfrm>
            <a:custGeom>
              <a:rect b="b" l="l" r="r" t="t"/>
              <a:pathLst>
                <a:path extrusionOk="0" h="15" w="22">
                  <a:moveTo>
                    <a:pt x="22" y="14"/>
                  </a:moveTo>
                  <a:cubicBezTo>
                    <a:pt x="15" y="7"/>
                    <a:pt x="8" y="4"/>
                    <a:pt x="1" y="0"/>
                  </a:cubicBezTo>
                  <a:cubicBezTo>
                    <a:pt x="8" y="4"/>
                    <a:pt x="15" y="7"/>
                    <a:pt x="22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6" name="Google Shape;2396;p145"/>
            <p:cNvSpPr/>
            <p:nvPr/>
          </p:nvSpPr>
          <p:spPr>
            <a:xfrm>
              <a:off x="2423422" y="1854621"/>
              <a:ext cx="339" cy="244"/>
            </a:xfrm>
            <a:custGeom>
              <a:rect b="b" l="l" r="r" t="t"/>
              <a:pathLst>
                <a:path extrusionOk="0" h="18" w="25">
                  <a:moveTo>
                    <a:pt x="25" y="18"/>
                  </a:moveTo>
                  <a:cubicBezTo>
                    <a:pt x="18" y="11"/>
                    <a:pt x="11" y="4"/>
                    <a:pt x="0" y="0"/>
                  </a:cubicBezTo>
                  <a:cubicBezTo>
                    <a:pt x="11" y="4"/>
                    <a:pt x="18" y="11"/>
                    <a:pt x="25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7" name="Google Shape;2397;p145"/>
            <p:cNvSpPr/>
            <p:nvPr/>
          </p:nvSpPr>
          <p:spPr>
            <a:xfrm>
              <a:off x="2424847" y="1855381"/>
              <a:ext cx="720" cy="204"/>
            </a:xfrm>
            <a:custGeom>
              <a:rect b="b" l="l" r="r" t="t"/>
              <a:pathLst>
                <a:path extrusionOk="0" h="15" w="53">
                  <a:moveTo>
                    <a:pt x="53" y="14"/>
                  </a:moveTo>
                  <a:cubicBezTo>
                    <a:pt x="35" y="11"/>
                    <a:pt x="18" y="7"/>
                    <a:pt x="0" y="0"/>
                  </a:cubicBezTo>
                  <a:cubicBezTo>
                    <a:pt x="18" y="7"/>
                    <a:pt x="35" y="11"/>
                    <a:pt x="53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8" name="Google Shape;2398;p145"/>
            <p:cNvSpPr/>
            <p:nvPr/>
          </p:nvSpPr>
          <p:spPr>
            <a:xfrm>
              <a:off x="2431365" y="1843827"/>
              <a:ext cx="33048" cy="26544"/>
            </a:xfrm>
            <a:custGeom>
              <a:rect b="b" l="l" r="r" t="t"/>
              <a:pathLst>
                <a:path extrusionOk="0" h="1955" w="2434">
                  <a:moveTo>
                    <a:pt x="2332" y="1"/>
                  </a:moveTo>
                  <a:cubicBezTo>
                    <a:pt x="2216" y="71"/>
                    <a:pt x="1905" y="410"/>
                    <a:pt x="1765" y="687"/>
                  </a:cubicBezTo>
                  <a:cubicBezTo>
                    <a:pt x="1602" y="1000"/>
                    <a:pt x="1194" y="1222"/>
                    <a:pt x="815" y="1222"/>
                  </a:cubicBezTo>
                  <a:cubicBezTo>
                    <a:pt x="762" y="1222"/>
                    <a:pt x="709" y="1217"/>
                    <a:pt x="658" y="1208"/>
                  </a:cubicBezTo>
                  <a:cubicBezTo>
                    <a:pt x="593" y="1196"/>
                    <a:pt x="535" y="1191"/>
                    <a:pt x="484" y="1191"/>
                  </a:cubicBezTo>
                  <a:cubicBezTo>
                    <a:pt x="286" y="1191"/>
                    <a:pt x="186" y="1270"/>
                    <a:pt x="109" y="1331"/>
                  </a:cubicBezTo>
                  <a:cubicBezTo>
                    <a:pt x="91" y="1345"/>
                    <a:pt x="74" y="1355"/>
                    <a:pt x="60" y="1366"/>
                  </a:cubicBezTo>
                  <a:cubicBezTo>
                    <a:pt x="42" y="1380"/>
                    <a:pt x="21" y="1387"/>
                    <a:pt x="0" y="1387"/>
                  </a:cubicBezTo>
                  <a:cubicBezTo>
                    <a:pt x="4" y="1397"/>
                    <a:pt x="7" y="1405"/>
                    <a:pt x="11" y="1412"/>
                  </a:cubicBezTo>
                  <a:lnTo>
                    <a:pt x="18" y="1426"/>
                  </a:lnTo>
                  <a:cubicBezTo>
                    <a:pt x="21" y="1440"/>
                    <a:pt x="28" y="1454"/>
                    <a:pt x="35" y="1468"/>
                  </a:cubicBezTo>
                  <a:lnTo>
                    <a:pt x="42" y="1478"/>
                  </a:lnTo>
                  <a:cubicBezTo>
                    <a:pt x="49" y="1489"/>
                    <a:pt x="53" y="1499"/>
                    <a:pt x="60" y="1510"/>
                  </a:cubicBezTo>
                  <a:lnTo>
                    <a:pt x="70" y="1527"/>
                  </a:lnTo>
                  <a:lnTo>
                    <a:pt x="88" y="1552"/>
                  </a:lnTo>
                  <a:lnTo>
                    <a:pt x="98" y="1566"/>
                  </a:lnTo>
                  <a:lnTo>
                    <a:pt x="112" y="1587"/>
                  </a:lnTo>
                  <a:lnTo>
                    <a:pt x="126" y="1601"/>
                  </a:lnTo>
                  <a:lnTo>
                    <a:pt x="144" y="1625"/>
                  </a:lnTo>
                  <a:lnTo>
                    <a:pt x="154" y="1636"/>
                  </a:lnTo>
                  <a:lnTo>
                    <a:pt x="175" y="1660"/>
                  </a:lnTo>
                  <a:lnTo>
                    <a:pt x="182" y="1667"/>
                  </a:lnTo>
                  <a:lnTo>
                    <a:pt x="210" y="1695"/>
                  </a:lnTo>
                  <a:lnTo>
                    <a:pt x="221" y="1706"/>
                  </a:lnTo>
                  <a:lnTo>
                    <a:pt x="238" y="1723"/>
                  </a:lnTo>
                  <a:lnTo>
                    <a:pt x="249" y="1734"/>
                  </a:lnTo>
                  <a:lnTo>
                    <a:pt x="263" y="1748"/>
                  </a:lnTo>
                  <a:lnTo>
                    <a:pt x="277" y="1755"/>
                  </a:lnTo>
                  <a:lnTo>
                    <a:pt x="291" y="1765"/>
                  </a:lnTo>
                  <a:lnTo>
                    <a:pt x="298" y="1776"/>
                  </a:lnTo>
                  <a:lnTo>
                    <a:pt x="312" y="1786"/>
                  </a:lnTo>
                  <a:lnTo>
                    <a:pt x="319" y="1790"/>
                  </a:lnTo>
                  <a:lnTo>
                    <a:pt x="336" y="1800"/>
                  </a:lnTo>
                  <a:lnTo>
                    <a:pt x="340" y="1804"/>
                  </a:lnTo>
                  <a:lnTo>
                    <a:pt x="350" y="1811"/>
                  </a:lnTo>
                  <a:cubicBezTo>
                    <a:pt x="434" y="1832"/>
                    <a:pt x="518" y="1849"/>
                    <a:pt x="602" y="1856"/>
                  </a:cubicBezTo>
                  <a:cubicBezTo>
                    <a:pt x="833" y="1888"/>
                    <a:pt x="1183" y="1926"/>
                    <a:pt x="1425" y="1947"/>
                  </a:cubicBezTo>
                  <a:lnTo>
                    <a:pt x="1540" y="1954"/>
                  </a:lnTo>
                  <a:lnTo>
                    <a:pt x="1709" y="1527"/>
                  </a:lnTo>
                  <a:lnTo>
                    <a:pt x="2048" y="1100"/>
                  </a:lnTo>
                  <a:lnTo>
                    <a:pt x="2048" y="645"/>
                  </a:lnTo>
                  <a:lnTo>
                    <a:pt x="2304" y="645"/>
                  </a:lnTo>
                  <a:lnTo>
                    <a:pt x="2433" y="568"/>
                  </a:lnTo>
                  <a:cubicBezTo>
                    <a:pt x="2405" y="445"/>
                    <a:pt x="2388" y="319"/>
                    <a:pt x="2370" y="218"/>
                  </a:cubicBezTo>
                  <a:cubicBezTo>
                    <a:pt x="2360" y="137"/>
                    <a:pt x="2346" y="50"/>
                    <a:pt x="233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9" name="Google Shape;2399;p145"/>
            <p:cNvSpPr/>
            <p:nvPr/>
          </p:nvSpPr>
          <p:spPr>
            <a:xfrm>
              <a:off x="2435682" y="1868117"/>
              <a:ext cx="258" cy="163"/>
            </a:xfrm>
            <a:custGeom>
              <a:rect b="b" l="l" r="r" t="t"/>
              <a:pathLst>
                <a:path extrusionOk="0" h="12" w="19">
                  <a:moveTo>
                    <a:pt x="18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0" name="Google Shape;2400;p145"/>
            <p:cNvSpPr/>
            <p:nvPr/>
          </p:nvSpPr>
          <p:spPr>
            <a:xfrm>
              <a:off x="2432695" y="1865035"/>
              <a:ext cx="204" cy="299"/>
            </a:xfrm>
            <a:custGeom>
              <a:rect b="b" l="l" r="r" t="t"/>
              <a:pathLst>
                <a:path extrusionOk="0" h="22" w="15">
                  <a:moveTo>
                    <a:pt x="14" y="21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1" name="Google Shape;2401;p145"/>
            <p:cNvSpPr/>
            <p:nvPr/>
          </p:nvSpPr>
          <p:spPr>
            <a:xfrm>
              <a:off x="2435397" y="1867886"/>
              <a:ext cx="204" cy="149"/>
            </a:xfrm>
            <a:custGeom>
              <a:rect b="b" l="l" r="r" t="t"/>
              <a:pathLst>
                <a:path extrusionOk="0" h="11" w="15">
                  <a:moveTo>
                    <a:pt x="15" y="1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2" name="Google Shape;2402;p145"/>
            <p:cNvSpPr/>
            <p:nvPr/>
          </p:nvSpPr>
          <p:spPr>
            <a:xfrm>
              <a:off x="2439538" y="1869027"/>
              <a:ext cx="11174" cy="1249"/>
            </a:xfrm>
            <a:custGeom>
              <a:rect b="b" l="l" r="r" t="t"/>
              <a:pathLst>
                <a:path extrusionOk="0" h="92" w="823">
                  <a:moveTo>
                    <a:pt x="0" y="0"/>
                  </a:moveTo>
                  <a:lnTo>
                    <a:pt x="0" y="0"/>
                  </a:lnTo>
                  <a:cubicBezTo>
                    <a:pt x="231" y="32"/>
                    <a:pt x="571" y="70"/>
                    <a:pt x="823" y="91"/>
                  </a:cubicBezTo>
                  <a:cubicBezTo>
                    <a:pt x="581" y="70"/>
                    <a:pt x="235" y="32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3" name="Google Shape;2403;p145"/>
            <p:cNvSpPr/>
            <p:nvPr/>
          </p:nvSpPr>
          <p:spPr>
            <a:xfrm>
              <a:off x="2435967" y="1868266"/>
              <a:ext cx="163" cy="149"/>
            </a:xfrm>
            <a:custGeom>
              <a:rect b="b" l="l" r="r" t="t"/>
              <a:pathLst>
                <a:path extrusionOk="0" h="11" w="12">
                  <a:moveTo>
                    <a:pt x="11" y="11"/>
                  </a:moveTo>
                  <a:lnTo>
                    <a:pt x="11" y="11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4" name="Google Shape;2404;p145"/>
            <p:cNvSpPr/>
            <p:nvPr/>
          </p:nvSpPr>
          <p:spPr>
            <a:xfrm>
              <a:off x="2432315" y="1864505"/>
              <a:ext cx="244" cy="353"/>
            </a:xfrm>
            <a:custGeom>
              <a:rect b="b" l="l" r="r" t="t"/>
              <a:pathLst>
                <a:path extrusionOk="0" h="26" w="18">
                  <a:moveTo>
                    <a:pt x="18" y="2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5" name="Google Shape;2405;p145"/>
            <p:cNvSpPr/>
            <p:nvPr/>
          </p:nvSpPr>
          <p:spPr>
            <a:xfrm>
              <a:off x="2431365" y="1862645"/>
              <a:ext cx="149" cy="353"/>
            </a:xfrm>
            <a:custGeom>
              <a:rect b="b" l="l" r="r" t="t"/>
              <a:pathLst>
                <a:path extrusionOk="0" h="26" w="11">
                  <a:moveTo>
                    <a:pt x="0" y="1"/>
                  </a:moveTo>
                  <a:cubicBezTo>
                    <a:pt x="4" y="8"/>
                    <a:pt x="7" y="15"/>
                    <a:pt x="11" y="26"/>
                  </a:cubicBezTo>
                  <a:cubicBezTo>
                    <a:pt x="7" y="15"/>
                    <a:pt x="4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6" name="Google Shape;2406;p145"/>
            <p:cNvSpPr/>
            <p:nvPr/>
          </p:nvSpPr>
          <p:spPr>
            <a:xfrm>
              <a:off x="2435071" y="1867601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4" y="1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7" name="Google Shape;2407;p145"/>
            <p:cNvSpPr/>
            <p:nvPr/>
          </p:nvSpPr>
          <p:spPr>
            <a:xfrm>
              <a:off x="2433021" y="1865551"/>
              <a:ext cx="258" cy="299"/>
            </a:xfrm>
            <a:custGeom>
              <a:rect b="b" l="l" r="r" t="t"/>
              <a:pathLst>
                <a:path extrusionOk="0" h="22" w="19">
                  <a:moveTo>
                    <a:pt x="18" y="22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8" name="Google Shape;2408;p145"/>
            <p:cNvSpPr/>
            <p:nvPr/>
          </p:nvSpPr>
          <p:spPr>
            <a:xfrm>
              <a:off x="2434732" y="1867316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5" y="1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9" name="Google Shape;2409;p145"/>
            <p:cNvSpPr/>
            <p:nvPr/>
          </p:nvSpPr>
          <p:spPr>
            <a:xfrm>
              <a:off x="2433456" y="1865985"/>
              <a:ext cx="299" cy="339"/>
            </a:xfrm>
            <a:custGeom>
              <a:rect b="b" l="l" r="r" t="t"/>
              <a:pathLst>
                <a:path extrusionOk="0" h="25" w="22">
                  <a:moveTo>
                    <a:pt x="21" y="25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0" name="Google Shape;2410;p145"/>
            <p:cNvSpPr/>
            <p:nvPr/>
          </p:nvSpPr>
          <p:spPr>
            <a:xfrm>
              <a:off x="2434352" y="1866936"/>
              <a:ext cx="258" cy="244"/>
            </a:xfrm>
            <a:custGeom>
              <a:rect b="b" l="l" r="r" t="t"/>
              <a:pathLst>
                <a:path extrusionOk="0" h="18" w="19">
                  <a:moveTo>
                    <a:pt x="18" y="18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1" name="Google Shape;2411;p145"/>
            <p:cNvSpPr/>
            <p:nvPr/>
          </p:nvSpPr>
          <p:spPr>
            <a:xfrm>
              <a:off x="2431935" y="1863840"/>
              <a:ext cx="244" cy="448"/>
            </a:xfrm>
            <a:custGeom>
              <a:rect b="b" l="l" r="r" t="t"/>
              <a:pathLst>
                <a:path extrusionOk="0" h="33" w="18">
                  <a:moveTo>
                    <a:pt x="18" y="32"/>
                  </a:moveTo>
                  <a:cubicBezTo>
                    <a:pt x="11" y="22"/>
                    <a:pt x="7" y="11"/>
                    <a:pt x="0" y="1"/>
                  </a:cubicBezTo>
                  <a:cubicBezTo>
                    <a:pt x="7" y="11"/>
                    <a:pt x="11" y="22"/>
                    <a:pt x="18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2" name="Google Shape;2412;p145"/>
            <p:cNvSpPr/>
            <p:nvPr/>
          </p:nvSpPr>
          <p:spPr>
            <a:xfrm>
              <a:off x="2433836" y="1866460"/>
              <a:ext cx="394" cy="394"/>
            </a:xfrm>
            <a:custGeom>
              <a:rect b="b" l="l" r="r" t="t"/>
              <a:pathLst>
                <a:path extrusionOk="0" h="29" w="29">
                  <a:moveTo>
                    <a:pt x="28" y="28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3" name="Google Shape;2413;p145"/>
            <p:cNvSpPr/>
            <p:nvPr/>
          </p:nvSpPr>
          <p:spPr>
            <a:xfrm>
              <a:off x="2431595" y="1863134"/>
              <a:ext cx="258" cy="625"/>
            </a:xfrm>
            <a:custGeom>
              <a:rect b="b" l="l" r="r" t="t"/>
              <a:pathLst>
                <a:path extrusionOk="0" h="46" w="19">
                  <a:moveTo>
                    <a:pt x="18" y="46"/>
                  </a:moveTo>
                  <a:cubicBezTo>
                    <a:pt x="11" y="32"/>
                    <a:pt x="4" y="14"/>
                    <a:pt x="1" y="0"/>
                  </a:cubicBezTo>
                  <a:cubicBezTo>
                    <a:pt x="4" y="14"/>
                    <a:pt x="11" y="32"/>
                    <a:pt x="18" y="4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4" name="Google Shape;2414;p145"/>
            <p:cNvSpPr/>
            <p:nvPr/>
          </p:nvSpPr>
          <p:spPr>
            <a:xfrm>
              <a:off x="2452274" y="1864560"/>
              <a:ext cx="2295" cy="5811"/>
            </a:xfrm>
            <a:custGeom>
              <a:rect b="b" l="l" r="r" t="t"/>
              <a:pathLst>
                <a:path extrusionOk="0" h="428" w="169">
                  <a:moveTo>
                    <a:pt x="0" y="427"/>
                  </a:moveTo>
                  <a:lnTo>
                    <a:pt x="169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5" name="Google Shape;2415;p145"/>
            <p:cNvSpPr/>
            <p:nvPr/>
          </p:nvSpPr>
          <p:spPr>
            <a:xfrm>
              <a:off x="2782384" y="1996356"/>
              <a:ext cx="29246" cy="38139"/>
            </a:xfrm>
            <a:custGeom>
              <a:rect b="b" l="l" r="r" t="t"/>
              <a:pathLst>
                <a:path extrusionOk="0" h="2809" w="2154">
                  <a:moveTo>
                    <a:pt x="1" y="1"/>
                  </a:moveTo>
                  <a:cubicBezTo>
                    <a:pt x="102" y="267"/>
                    <a:pt x="116" y="536"/>
                    <a:pt x="123" y="775"/>
                  </a:cubicBezTo>
                  <a:cubicBezTo>
                    <a:pt x="123" y="967"/>
                    <a:pt x="312" y="1244"/>
                    <a:pt x="463" y="1468"/>
                  </a:cubicBezTo>
                  <a:cubicBezTo>
                    <a:pt x="561" y="1608"/>
                    <a:pt x="641" y="1727"/>
                    <a:pt x="673" y="1811"/>
                  </a:cubicBezTo>
                  <a:cubicBezTo>
                    <a:pt x="725" y="1968"/>
                    <a:pt x="820" y="2035"/>
                    <a:pt x="1034" y="2182"/>
                  </a:cubicBezTo>
                  <a:cubicBezTo>
                    <a:pt x="1076" y="2210"/>
                    <a:pt x="1121" y="2245"/>
                    <a:pt x="1174" y="2283"/>
                  </a:cubicBezTo>
                  <a:cubicBezTo>
                    <a:pt x="1541" y="2546"/>
                    <a:pt x="2031" y="2809"/>
                    <a:pt x="2150" y="2809"/>
                  </a:cubicBezTo>
                  <a:cubicBezTo>
                    <a:pt x="2154" y="2714"/>
                    <a:pt x="1947" y="2318"/>
                    <a:pt x="1776" y="2140"/>
                  </a:cubicBezTo>
                  <a:cubicBezTo>
                    <a:pt x="1629" y="1986"/>
                    <a:pt x="1671" y="1702"/>
                    <a:pt x="1713" y="1401"/>
                  </a:cubicBezTo>
                  <a:cubicBezTo>
                    <a:pt x="1730" y="1279"/>
                    <a:pt x="1744" y="1160"/>
                    <a:pt x="1748" y="1041"/>
                  </a:cubicBezTo>
                  <a:cubicBezTo>
                    <a:pt x="1751" y="866"/>
                    <a:pt x="1667" y="810"/>
                    <a:pt x="1555" y="736"/>
                  </a:cubicBezTo>
                  <a:cubicBezTo>
                    <a:pt x="1468" y="680"/>
                    <a:pt x="1373" y="617"/>
                    <a:pt x="1331" y="487"/>
                  </a:cubicBezTo>
                  <a:cubicBezTo>
                    <a:pt x="1296" y="382"/>
                    <a:pt x="1261" y="372"/>
                    <a:pt x="1216" y="358"/>
                  </a:cubicBezTo>
                  <a:cubicBezTo>
                    <a:pt x="1142" y="347"/>
                    <a:pt x="1083" y="291"/>
                    <a:pt x="1065" y="218"/>
                  </a:cubicBezTo>
                  <a:cubicBezTo>
                    <a:pt x="1062" y="214"/>
                    <a:pt x="1062" y="211"/>
                    <a:pt x="1058" y="207"/>
                  </a:cubicBezTo>
                  <a:lnTo>
                    <a:pt x="1055" y="207"/>
                  </a:lnTo>
                  <a:lnTo>
                    <a:pt x="1044" y="218"/>
                  </a:lnTo>
                  <a:lnTo>
                    <a:pt x="1041" y="221"/>
                  </a:lnTo>
                  <a:cubicBezTo>
                    <a:pt x="1037" y="225"/>
                    <a:pt x="1034" y="228"/>
                    <a:pt x="1034" y="232"/>
                  </a:cubicBezTo>
                  <a:lnTo>
                    <a:pt x="1030" y="235"/>
                  </a:lnTo>
                  <a:cubicBezTo>
                    <a:pt x="1027" y="239"/>
                    <a:pt x="1023" y="242"/>
                    <a:pt x="1023" y="249"/>
                  </a:cubicBezTo>
                  <a:cubicBezTo>
                    <a:pt x="1020" y="253"/>
                    <a:pt x="1020" y="256"/>
                    <a:pt x="1016" y="263"/>
                  </a:cubicBezTo>
                  <a:lnTo>
                    <a:pt x="1016" y="267"/>
                  </a:lnTo>
                  <a:cubicBezTo>
                    <a:pt x="1016" y="270"/>
                    <a:pt x="1016" y="274"/>
                    <a:pt x="1016" y="277"/>
                  </a:cubicBezTo>
                  <a:lnTo>
                    <a:pt x="1016" y="284"/>
                  </a:lnTo>
                  <a:lnTo>
                    <a:pt x="1013" y="298"/>
                  </a:lnTo>
                  <a:cubicBezTo>
                    <a:pt x="1006" y="330"/>
                    <a:pt x="995" y="393"/>
                    <a:pt x="932" y="403"/>
                  </a:cubicBezTo>
                  <a:lnTo>
                    <a:pt x="915" y="403"/>
                  </a:lnTo>
                  <a:lnTo>
                    <a:pt x="901" y="407"/>
                  </a:lnTo>
                  <a:lnTo>
                    <a:pt x="897" y="407"/>
                  </a:lnTo>
                  <a:lnTo>
                    <a:pt x="876" y="410"/>
                  </a:lnTo>
                  <a:lnTo>
                    <a:pt x="845" y="410"/>
                  </a:lnTo>
                  <a:lnTo>
                    <a:pt x="820" y="414"/>
                  </a:lnTo>
                  <a:lnTo>
                    <a:pt x="810" y="414"/>
                  </a:lnTo>
                  <a:lnTo>
                    <a:pt x="782" y="417"/>
                  </a:lnTo>
                  <a:lnTo>
                    <a:pt x="617" y="417"/>
                  </a:lnTo>
                  <a:lnTo>
                    <a:pt x="596" y="414"/>
                  </a:lnTo>
                  <a:lnTo>
                    <a:pt x="582" y="410"/>
                  </a:lnTo>
                  <a:lnTo>
                    <a:pt x="561" y="407"/>
                  </a:lnTo>
                  <a:lnTo>
                    <a:pt x="547" y="403"/>
                  </a:lnTo>
                  <a:lnTo>
                    <a:pt x="529" y="400"/>
                  </a:lnTo>
                  <a:lnTo>
                    <a:pt x="519" y="396"/>
                  </a:lnTo>
                  <a:lnTo>
                    <a:pt x="501" y="386"/>
                  </a:lnTo>
                  <a:lnTo>
                    <a:pt x="491" y="382"/>
                  </a:lnTo>
                  <a:cubicBezTo>
                    <a:pt x="484" y="379"/>
                    <a:pt x="477" y="372"/>
                    <a:pt x="470" y="368"/>
                  </a:cubicBezTo>
                  <a:cubicBezTo>
                    <a:pt x="442" y="347"/>
                    <a:pt x="424" y="316"/>
                    <a:pt x="424" y="281"/>
                  </a:cubicBezTo>
                  <a:cubicBezTo>
                    <a:pt x="431" y="151"/>
                    <a:pt x="337" y="39"/>
                    <a:pt x="211" y="22"/>
                  </a:cubicBezTo>
                  <a:cubicBezTo>
                    <a:pt x="179" y="18"/>
                    <a:pt x="148" y="11"/>
                    <a:pt x="116" y="8"/>
                  </a:cubicBezTo>
                  <a:lnTo>
                    <a:pt x="88" y="8"/>
                  </a:lnTo>
                  <a:cubicBezTo>
                    <a:pt x="67" y="8"/>
                    <a:pt x="46" y="4"/>
                    <a:pt x="2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6" name="Google Shape;2416;p145"/>
            <p:cNvSpPr/>
            <p:nvPr/>
          </p:nvSpPr>
          <p:spPr>
            <a:xfrm>
              <a:off x="2853543" y="1995460"/>
              <a:ext cx="70169" cy="41954"/>
            </a:xfrm>
            <a:custGeom>
              <a:rect b="b" l="l" r="r" t="t"/>
              <a:pathLst>
                <a:path extrusionOk="0" h="3090" w="5168">
                  <a:moveTo>
                    <a:pt x="3859" y="0"/>
                  </a:moveTo>
                  <a:cubicBezTo>
                    <a:pt x="3718" y="0"/>
                    <a:pt x="3501" y="340"/>
                    <a:pt x="3487" y="494"/>
                  </a:cubicBezTo>
                  <a:cubicBezTo>
                    <a:pt x="3477" y="599"/>
                    <a:pt x="3386" y="648"/>
                    <a:pt x="3316" y="690"/>
                  </a:cubicBezTo>
                  <a:cubicBezTo>
                    <a:pt x="3221" y="743"/>
                    <a:pt x="3186" y="774"/>
                    <a:pt x="3193" y="848"/>
                  </a:cubicBezTo>
                  <a:cubicBezTo>
                    <a:pt x="3211" y="932"/>
                    <a:pt x="3165" y="1016"/>
                    <a:pt x="3088" y="1047"/>
                  </a:cubicBezTo>
                  <a:lnTo>
                    <a:pt x="3088" y="1054"/>
                  </a:lnTo>
                  <a:cubicBezTo>
                    <a:pt x="3092" y="1072"/>
                    <a:pt x="3099" y="1093"/>
                    <a:pt x="3102" y="1110"/>
                  </a:cubicBezTo>
                  <a:lnTo>
                    <a:pt x="3102" y="1117"/>
                  </a:lnTo>
                  <a:cubicBezTo>
                    <a:pt x="3106" y="1135"/>
                    <a:pt x="3109" y="1152"/>
                    <a:pt x="3109" y="1166"/>
                  </a:cubicBezTo>
                  <a:lnTo>
                    <a:pt x="3109" y="1170"/>
                  </a:lnTo>
                  <a:cubicBezTo>
                    <a:pt x="3113" y="1187"/>
                    <a:pt x="3116" y="1201"/>
                    <a:pt x="3116" y="1215"/>
                  </a:cubicBezTo>
                  <a:lnTo>
                    <a:pt x="3116" y="1219"/>
                  </a:lnTo>
                  <a:cubicBezTo>
                    <a:pt x="3116" y="1233"/>
                    <a:pt x="3120" y="1243"/>
                    <a:pt x="3120" y="1257"/>
                  </a:cubicBezTo>
                  <a:lnTo>
                    <a:pt x="3120" y="1261"/>
                  </a:lnTo>
                  <a:cubicBezTo>
                    <a:pt x="3120" y="1271"/>
                    <a:pt x="3120" y="1282"/>
                    <a:pt x="3120" y="1292"/>
                  </a:cubicBezTo>
                  <a:lnTo>
                    <a:pt x="3120" y="1296"/>
                  </a:lnTo>
                  <a:cubicBezTo>
                    <a:pt x="3120" y="1306"/>
                    <a:pt x="3116" y="1313"/>
                    <a:pt x="3116" y="1324"/>
                  </a:cubicBezTo>
                  <a:lnTo>
                    <a:pt x="3116" y="1327"/>
                  </a:lnTo>
                  <a:cubicBezTo>
                    <a:pt x="3113" y="1334"/>
                    <a:pt x="3109" y="1341"/>
                    <a:pt x="3106" y="1348"/>
                  </a:cubicBezTo>
                  <a:lnTo>
                    <a:pt x="3106" y="1352"/>
                  </a:lnTo>
                  <a:cubicBezTo>
                    <a:pt x="3102" y="1355"/>
                    <a:pt x="3099" y="1362"/>
                    <a:pt x="3092" y="1369"/>
                  </a:cubicBezTo>
                  <a:cubicBezTo>
                    <a:pt x="3073" y="1388"/>
                    <a:pt x="3049" y="1396"/>
                    <a:pt x="3024" y="1396"/>
                  </a:cubicBezTo>
                  <a:cubicBezTo>
                    <a:pt x="3016" y="1396"/>
                    <a:pt x="3008" y="1395"/>
                    <a:pt x="3001" y="1394"/>
                  </a:cubicBezTo>
                  <a:cubicBezTo>
                    <a:pt x="2993" y="1391"/>
                    <a:pt x="2986" y="1390"/>
                    <a:pt x="2980" y="1390"/>
                  </a:cubicBezTo>
                  <a:cubicBezTo>
                    <a:pt x="2960" y="1390"/>
                    <a:pt x="2943" y="1402"/>
                    <a:pt x="2906" y="1429"/>
                  </a:cubicBezTo>
                  <a:cubicBezTo>
                    <a:pt x="2836" y="1488"/>
                    <a:pt x="2749" y="1523"/>
                    <a:pt x="2658" y="1523"/>
                  </a:cubicBezTo>
                  <a:lnTo>
                    <a:pt x="2626" y="1523"/>
                  </a:lnTo>
                  <a:lnTo>
                    <a:pt x="2616" y="1520"/>
                  </a:lnTo>
                  <a:lnTo>
                    <a:pt x="2609" y="1516"/>
                  </a:lnTo>
                  <a:lnTo>
                    <a:pt x="2598" y="1513"/>
                  </a:lnTo>
                  <a:lnTo>
                    <a:pt x="2591" y="1509"/>
                  </a:lnTo>
                  <a:lnTo>
                    <a:pt x="2584" y="1502"/>
                  </a:lnTo>
                  <a:lnTo>
                    <a:pt x="2574" y="1499"/>
                  </a:lnTo>
                  <a:lnTo>
                    <a:pt x="2567" y="1488"/>
                  </a:lnTo>
                  <a:lnTo>
                    <a:pt x="2556" y="1481"/>
                  </a:lnTo>
                  <a:lnTo>
                    <a:pt x="2546" y="1474"/>
                  </a:lnTo>
                  <a:lnTo>
                    <a:pt x="2539" y="1464"/>
                  </a:lnTo>
                  <a:lnTo>
                    <a:pt x="2528" y="1453"/>
                  </a:lnTo>
                  <a:lnTo>
                    <a:pt x="2518" y="1443"/>
                  </a:lnTo>
                  <a:lnTo>
                    <a:pt x="2507" y="1429"/>
                  </a:lnTo>
                  <a:lnTo>
                    <a:pt x="2497" y="1418"/>
                  </a:lnTo>
                  <a:lnTo>
                    <a:pt x="2486" y="1401"/>
                  </a:lnTo>
                  <a:lnTo>
                    <a:pt x="2476" y="1387"/>
                  </a:lnTo>
                  <a:lnTo>
                    <a:pt x="2462" y="1369"/>
                  </a:lnTo>
                  <a:lnTo>
                    <a:pt x="2451" y="1352"/>
                  </a:lnTo>
                  <a:lnTo>
                    <a:pt x="2437" y="1331"/>
                  </a:lnTo>
                  <a:lnTo>
                    <a:pt x="2423" y="1313"/>
                  </a:lnTo>
                  <a:lnTo>
                    <a:pt x="2409" y="1289"/>
                  </a:lnTo>
                  <a:lnTo>
                    <a:pt x="2395" y="1268"/>
                  </a:lnTo>
                  <a:lnTo>
                    <a:pt x="2378" y="1240"/>
                  </a:lnTo>
                  <a:lnTo>
                    <a:pt x="2367" y="1219"/>
                  </a:lnTo>
                  <a:lnTo>
                    <a:pt x="2350" y="1187"/>
                  </a:lnTo>
                  <a:lnTo>
                    <a:pt x="2336" y="1163"/>
                  </a:lnTo>
                  <a:lnTo>
                    <a:pt x="2329" y="1152"/>
                  </a:lnTo>
                  <a:cubicBezTo>
                    <a:pt x="2227" y="1215"/>
                    <a:pt x="1989" y="1565"/>
                    <a:pt x="1930" y="1849"/>
                  </a:cubicBezTo>
                  <a:cubicBezTo>
                    <a:pt x="1870" y="2129"/>
                    <a:pt x="1635" y="2136"/>
                    <a:pt x="1362" y="2136"/>
                  </a:cubicBezTo>
                  <a:cubicBezTo>
                    <a:pt x="1278" y="2136"/>
                    <a:pt x="1180" y="2136"/>
                    <a:pt x="1079" y="2143"/>
                  </a:cubicBezTo>
                  <a:cubicBezTo>
                    <a:pt x="848" y="2160"/>
                    <a:pt x="830" y="2300"/>
                    <a:pt x="820" y="2528"/>
                  </a:cubicBezTo>
                  <a:cubicBezTo>
                    <a:pt x="823" y="2622"/>
                    <a:pt x="806" y="2714"/>
                    <a:pt x="774" y="2801"/>
                  </a:cubicBezTo>
                  <a:cubicBezTo>
                    <a:pt x="757" y="2840"/>
                    <a:pt x="725" y="2868"/>
                    <a:pt x="687" y="2885"/>
                  </a:cubicBezTo>
                  <a:cubicBezTo>
                    <a:pt x="665" y="2893"/>
                    <a:pt x="641" y="2896"/>
                    <a:pt x="616" y="2896"/>
                  </a:cubicBezTo>
                  <a:cubicBezTo>
                    <a:pt x="499" y="2896"/>
                    <a:pt x="347" y="2824"/>
                    <a:pt x="186" y="2752"/>
                  </a:cubicBezTo>
                  <a:cubicBezTo>
                    <a:pt x="123" y="2721"/>
                    <a:pt x="57" y="2689"/>
                    <a:pt x="1" y="2664"/>
                  </a:cubicBezTo>
                  <a:lnTo>
                    <a:pt x="1" y="2664"/>
                  </a:lnTo>
                  <a:cubicBezTo>
                    <a:pt x="4" y="2682"/>
                    <a:pt x="8" y="2696"/>
                    <a:pt x="11" y="2710"/>
                  </a:cubicBezTo>
                  <a:lnTo>
                    <a:pt x="11" y="2717"/>
                  </a:lnTo>
                  <a:cubicBezTo>
                    <a:pt x="18" y="2728"/>
                    <a:pt x="22" y="2742"/>
                    <a:pt x="25" y="2752"/>
                  </a:cubicBezTo>
                  <a:lnTo>
                    <a:pt x="25" y="2756"/>
                  </a:lnTo>
                  <a:cubicBezTo>
                    <a:pt x="29" y="2766"/>
                    <a:pt x="32" y="2773"/>
                    <a:pt x="36" y="2784"/>
                  </a:cubicBezTo>
                  <a:cubicBezTo>
                    <a:pt x="39" y="2791"/>
                    <a:pt x="43" y="2798"/>
                    <a:pt x="46" y="2805"/>
                  </a:cubicBezTo>
                  <a:lnTo>
                    <a:pt x="46" y="2808"/>
                  </a:lnTo>
                  <a:lnTo>
                    <a:pt x="53" y="2826"/>
                  </a:lnTo>
                  <a:lnTo>
                    <a:pt x="60" y="2836"/>
                  </a:lnTo>
                  <a:lnTo>
                    <a:pt x="67" y="2843"/>
                  </a:lnTo>
                  <a:lnTo>
                    <a:pt x="71" y="2847"/>
                  </a:lnTo>
                  <a:cubicBezTo>
                    <a:pt x="144" y="2850"/>
                    <a:pt x="218" y="2913"/>
                    <a:pt x="295" y="2980"/>
                  </a:cubicBezTo>
                  <a:cubicBezTo>
                    <a:pt x="349" y="3025"/>
                    <a:pt x="420" y="3089"/>
                    <a:pt x="458" y="3089"/>
                  </a:cubicBezTo>
                  <a:cubicBezTo>
                    <a:pt x="464" y="3089"/>
                    <a:pt x="469" y="3088"/>
                    <a:pt x="473" y="3085"/>
                  </a:cubicBezTo>
                  <a:cubicBezTo>
                    <a:pt x="537" y="3036"/>
                    <a:pt x="637" y="3025"/>
                    <a:pt x="749" y="3025"/>
                  </a:cubicBezTo>
                  <a:cubicBezTo>
                    <a:pt x="792" y="3025"/>
                    <a:pt x="837" y="3027"/>
                    <a:pt x="883" y="3029"/>
                  </a:cubicBezTo>
                  <a:lnTo>
                    <a:pt x="970" y="3029"/>
                  </a:lnTo>
                  <a:cubicBezTo>
                    <a:pt x="990" y="3030"/>
                    <a:pt x="1010" y="3031"/>
                    <a:pt x="1031" y="3031"/>
                  </a:cubicBezTo>
                  <a:cubicBezTo>
                    <a:pt x="1088" y="3031"/>
                    <a:pt x="1147" y="3024"/>
                    <a:pt x="1201" y="3011"/>
                  </a:cubicBezTo>
                  <a:cubicBezTo>
                    <a:pt x="1243" y="2994"/>
                    <a:pt x="1282" y="2976"/>
                    <a:pt x="1320" y="2948"/>
                  </a:cubicBezTo>
                  <a:lnTo>
                    <a:pt x="1355" y="2924"/>
                  </a:lnTo>
                  <a:cubicBezTo>
                    <a:pt x="1464" y="2831"/>
                    <a:pt x="1604" y="2779"/>
                    <a:pt x="1748" y="2779"/>
                  </a:cubicBezTo>
                  <a:cubicBezTo>
                    <a:pt x="1757" y="2779"/>
                    <a:pt x="1766" y="2780"/>
                    <a:pt x="1776" y="2780"/>
                  </a:cubicBezTo>
                  <a:cubicBezTo>
                    <a:pt x="1783" y="2780"/>
                    <a:pt x="1791" y="2779"/>
                    <a:pt x="1798" y="2779"/>
                  </a:cubicBezTo>
                  <a:cubicBezTo>
                    <a:pt x="1896" y="2779"/>
                    <a:pt x="1994" y="2821"/>
                    <a:pt x="2063" y="2892"/>
                  </a:cubicBezTo>
                  <a:cubicBezTo>
                    <a:pt x="2086" y="2916"/>
                    <a:pt x="2102" y="2931"/>
                    <a:pt x="2131" y="2931"/>
                  </a:cubicBezTo>
                  <a:cubicBezTo>
                    <a:pt x="2158" y="2931"/>
                    <a:pt x="2196" y="2917"/>
                    <a:pt x="2262" y="2885"/>
                  </a:cubicBezTo>
                  <a:cubicBezTo>
                    <a:pt x="2360" y="2836"/>
                    <a:pt x="2465" y="2801"/>
                    <a:pt x="2574" y="2784"/>
                  </a:cubicBezTo>
                  <a:cubicBezTo>
                    <a:pt x="2710" y="2756"/>
                    <a:pt x="2724" y="2752"/>
                    <a:pt x="2710" y="2626"/>
                  </a:cubicBezTo>
                  <a:cubicBezTo>
                    <a:pt x="2693" y="2503"/>
                    <a:pt x="2731" y="2381"/>
                    <a:pt x="2812" y="2286"/>
                  </a:cubicBezTo>
                  <a:cubicBezTo>
                    <a:pt x="2857" y="2230"/>
                    <a:pt x="2885" y="2192"/>
                    <a:pt x="2871" y="2111"/>
                  </a:cubicBezTo>
                  <a:cubicBezTo>
                    <a:pt x="2850" y="1964"/>
                    <a:pt x="2959" y="1919"/>
                    <a:pt x="3036" y="1887"/>
                  </a:cubicBezTo>
                  <a:cubicBezTo>
                    <a:pt x="3130" y="1849"/>
                    <a:pt x="3211" y="1817"/>
                    <a:pt x="3197" y="1621"/>
                  </a:cubicBezTo>
                  <a:cubicBezTo>
                    <a:pt x="3183" y="1523"/>
                    <a:pt x="3214" y="1425"/>
                    <a:pt x="3284" y="1352"/>
                  </a:cubicBezTo>
                  <a:cubicBezTo>
                    <a:pt x="3417" y="1211"/>
                    <a:pt x="3670" y="1193"/>
                    <a:pt x="3880" y="1193"/>
                  </a:cubicBezTo>
                  <a:cubicBezTo>
                    <a:pt x="3926" y="1193"/>
                    <a:pt x="3969" y="1194"/>
                    <a:pt x="4009" y="1194"/>
                  </a:cubicBezTo>
                  <a:lnTo>
                    <a:pt x="4135" y="1194"/>
                  </a:lnTo>
                  <a:lnTo>
                    <a:pt x="4156" y="1198"/>
                  </a:lnTo>
                  <a:lnTo>
                    <a:pt x="4167" y="1198"/>
                  </a:lnTo>
                  <a:lnTo>
                    <a:pt x="4184" y="1205"/>
                  </a:lnTo>
                  <a:lnTo>
                    <a:pt x="4198" y="1208"/>
                  </a:lnTo>
                  <a:lnTo>
                    <a:pt x="4219" y="1215"/>
                  </a:lnTo>
                  <a:lnTo>
                    <a:pt x="4233" y="1219"/>
                  </a:lnTo>
                  <a:lnTo>
                    <a:pt x="4254" y="1226"/>
                  </a:lnTo>
                  <a:lnTo>
                    <a:pt x="4272" y="1233"/>
                  </a:lnTo>
                  <a:lnTo>
                    <a:pt x="4289" y="1240"/>
                  </a:lnTo>
                  <a:lnTo>
                    <a:pt x="4310" y="1250"/>
                  </a:lnTo>
                  <a:lnTo>
                    <a:pt x="4331" y="1257"/>
                  </a:lnTo>
                  <a:lnTo>
                    <a:pt x="4352" y="1268"/>
                  </a:lnTo>
                  <a:lnTo>
                    <a:pt x="4363" y="1271"/>
                  </a:lnTo>
                  <a:lnTo>
                    <a:pt x="4380" y="1275"/>
                  </a:lnTo>
                  <a:cubicBezTo>
                    <a:pt x="4461" y="1236"/>
                    <a:pt x="4678" y="1128"/>
                    <a:pt x="4681" y="1079"/>
                  </a:cubicBezTo>
                  <a:cubicBezTo>
                    <a:pt x="4678" y="1075"/>
                    <a:pt x="4674" y="1072"/>
                    <a:pt x="4671" y="1068"/>
                  </a:cubicBezTo>
                  <a:cubicBezTo>
                    <a:pt x="4636" y="1044"/>
                    <a:pt x="4618" y="998"/>
                    <a:pt x="4632" y="960"/>
                  </a:cubicBezTo>
                  <a:cubicBezTo>
                    <a:pt x="4653" y="893"/>
                    <a:pt x="4734" y="886"/>
                    <a:pt x="4853" y="876"/>
                  </a:cubicBezTo>
                  <a:cubicBezTo>
                    <a:pt x="4958" y="865"/>
                    <a:pt x="5133" y="851"/>
                    <a:pt x="5154" y="788"/>
                  </a:cubicBezTo>
                  <a:cubicBezTo>
                    <a:pt x="5168" y="739"/>
                    <a:pt x="5154" y="690"/>
                    <a:pt x="5115" y="655"/>
                  </a:cubicBezTo>
                  <a:cubicBezTo>
                    <a:pt x="5054" y="588"/>
                    <a:pt x="4953" y="547"/>
                    <a:pt x="4887" y="547"/>
                  </a:cubicBezTo>
                  <a:cubicBezTo>
                    <a:pt x="4877" y="547"/>
                    <a:pt x="4868" y="548"/>
                    <a:pt x="4860" y="550"/>
                  </a:cubicBezTo>
                  <a:cubicBezTo>
                    <a:pt x="4820" y="559"/>
                    <a:pt x="4759" y="566"/>
                    <a:pt x="4691" y="566"/>
                  </a:cubicBezTo>
                  <a:cubicBezTo>
                    <a:pt x="4574" y="566"/>
                    <a:pt x="4437" y="546"/>
                    <a:pt x="4359" y="483"/>
                  </a:cubicBezTo>
                  <a:cubicBezTo>
                    <a:pt x="4317" y="452"/>
                    <a:pt x="4296" y="406"/>
                    <a:pt x="4296" y="357"/>
                  </a:cubicBezTo>
                  <a:cubicBezTo>
                    <a:pt x="4296" y="256"/>
                    <a:pt x="4027" y="0"/>
                    <a:pt x="385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7" name="Google Shape;2417;p145"/>
            <p:cNvSpPr/>
            <p:nvPr/>
          </p:nvSpPr>
          <p:spPr>
            <a:xfrm>
              <a:off x="2791942" y="200215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8" name="Google Shape;2418;p145"/>
            <p:cNvSpPr/>
            <p:nvPr/>
          </p:nvSpPr>
          <p:spPr>
            <a:xfrm>
              <a:off x="2790367" y="2002059"/>
              <a:ext cx="299" cy="68"/>
            </a:xfrm>
            <a:custGeom>
              <a:rect b="b" l="l" r="r" t="t"/>
              <a:pathLst>
                <a:path extrusionOk="0" h="5" w="22">
                  <a:moveTo>
                    <a:pt x="1" y="1"/>
                  </a:moveTo>
                  <a:lnTo>
                    <a:pt x="22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9" name="Google Shape;2419;p145"/>
            <p:cNvSpPr/>
            <p:nvPr/>
          </p:nvSpPr>
          <p:spPr>
            <a:xfrm>
              <a:off x="2792458" y="2002154"/>
              <a:ext cx="394" cy="14"/>
            </a:xfrm>
            <a:custGeom>
              <a:rect b="b" l="l" r="r" t="t"/>
              <a:pathLst>
                <a:path extrusionOk="0" h="1" w="29">
                  <a:moveTo>
                    <a:pt x="1" y="1"/>
                  </a:moveTo>
                  <a:lnTo>
                    <a:pt x="2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0" name="Google Shape;2420;p145"/>
            <p:cNvSpPr/>
            <p:nvPr/>
          </p:nvSpPr>
          <p:spPr>
            <a:xfrm>
              <a:off x="2790843" y="2002113"/>
              <a:ext cx="394" cy="14"/>
            </a:xfrm>
            <a:custGeom>
              <a:rect b="b" l="l" r="r" t="t"/>
              <a:pathLst>
                <a:path extrusionOk="0" h="1" w="29">
                  <a:moveTo>
                    <a:pt x="1" y="0"/>
                  </a:moveTo>
                  <a:lnTo>
                    <a:pt x="29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1" name="Google Shape;2421;p145"/>
            <p:cNvSpPr/>
            <p:nvPr/>
          </p:nvSpPr>
          <p:spPr>
            <a:xfrm>
              <a:off x="2793463" y="2002059"/>
              <a:ext cx="353" cy="14"/>
            </a:xfrm>
            <a:custGeom>
              <a:rect b="b" l="l" r="r" t="t"/>
              <a:pathLst>
                <a:path extrusionOk="0" h="1" w="26">
                  <a:moveTo>
                    <a:pt x="1" y="1"/>
                  </a:moveTo>
                  <a:lnTo>
                    <a:pt x="2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2" name="Google Shape;2422;p145"/>
            <p:cNvSpPr/>
            <p:nvPr/>
          </p:nvSpPr>
          <p:spPr>
            <a:xfrm>
              <a:off x="2792947" y="2002113"/>
              <a:ext cx="380" cy="14"/>
            </a:xfrm>
            <a:custGeom>
              <a:rect b="b" l="l" r="r" t="t"/>
              <a:pathLst>
                <a:path extrusionOk="0" h="1" w="28">
                  <a:moveTo>
                    <a:pt x="0" y="0"/>
                  </a:moveTo>
                  <a:lnTo>
                    <a:pt x="2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3" name="Google Shape;2423;p145"/>
            <p:cNvSpPr/>
            <p:nvPr/>
          </p:nvSpPr>
          <p:spPr>
            <a:xfrm>
              <a:off x="2793938" y="2002018"/>
              <a:ext cx="299" cy="14"/>
            </a:xfrm>
            <a:custGeom>
              <a:rect b="b" l="l" r="r" t="t"/>
              <a:pathLst>
                <a:path extrusionOk="0" h="1" w="22">
                  <a:moveTo>
                    <a:pt x="1" y="0"/>
                  </a:moveTo>
                  <a:lnTo>
                    <a:pt x="2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4" name="Google Shape;2424;p145"/>
            <p:cNvSpPr/>
            <p:nvPr/>
          </p:nvSpPr>
          <p:spPr>
            <a:xfrm>
              <a:off x="2788657" y="2001448"/>
              <a:ext cx="353" cy="244"/>
            </a:xfrm>
            <a:custGeom>
              <a:rect b="b" l="l" r="r" t="t"/>
              <a:pathLst>
                <a:path extrusionOk="0" h="18" w="26">
                  <a:moveTo>
                    <a:pt x="1" y="0"/>
                  </a:moveTo>
                  <a:cubicBezTo>
                    <a:pt x="8" y="7"/>
                    <a:pt x="15" y="11"/>
                    <a:pt x="25" y="18"/>
                  </a:cubicBezTo>
                  <a:cubicBezTo>
                    <a:pt x="15" y="11"/>
                    <a:pt x="8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5" name="Google Shape;2425;p145"/>
            <p:cNvSpPr/>
            <p:nvPr/>
          </p:nvSpPr>
          <p:spPr>
            <a:xfrm>
              <a:off x="2783524" y="1996546"/>
              <a:ext cx="394" cy="68"/>
            </a:xfrm>
            <a:custGeom>
              <a:rect b="b" l="l" r="r" t="t"/>
              <a:pathLst>
                <a:path extrusionOk="0" h="5" w="29">
                  <a:moveTo>
                    <a:pt x="1" y="1"/>
                  </a:moveTo>
                  <a:lnTo>
                    <a:pt x="29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6" name="Google Shape;2426;p145"/>
            <p:cNvSpPr/>
            <p:nvPr/>
          </p:nvSpPr>
          <p:spPr>
            <a:xfrm>
              <a:off x="2782343" y="1996506"/>
              <a:ext cx="244" cy="14"/>
            </a:xfrm>
            <a:custGeom>
              <a:rect b="b" l="l" r="r" t="t"/>
              <a:pathLst>
                <a:path extrusionOk="0" h="1"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7" name="Google Shape;2427;p145"/>
            <p:cNvSpPr/>
            <p:nvPr/>
          </p:nvSpPr>
          <p:spPr>
            <a:xfrm>
              <a:off x="2789471" y="2001869"/>
              <a:ext cx="299" cy="109"/>
            </a:xfrm>
            <a:custGeom>
              <a:rect b="b" l="l" r="r" t="t"/>
              <a:pathLst>
                <a:path extrusionOk="0" h="8" w="22">
                  <a:moveTo>
                    <a:pt x="0" y="1"/>
                  </a:moveTo>
                  <a:lnTo>
                    <a:pt x="2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8" name="Google Shape;2428;p145"/>
            <p:cNvSpPr/>
            <p:nvPr/>
          </p:nvSpPr>
          <p:spPr>
            <a:xfrm>
              <a:off x="2789091" y="2001733"/>
              <a:ext cx="244" cy="109"/>
            </a:xfrm>
            <a:custGeom>
              <a:rect b="b" l="l" r="r" t="t"/>
              <a:pathLst>
                <a:path extrusionOk="0" h="8" w="18">
                  <a:moveTo>
                    <a:pt x="0" y="0"/>
                  </a:moveTo>
                  <a:lnTo>
                    <a:pt x="18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9" name="Google Shape;2429;p145"/>
            <p:cNvSpPr/>
            <p:nvPr/>
          </p:nvSpPr>
          <p:spPr>
            <a:xfrm>
              <a:off x="2789892" y="2001964"/>
              <a:ext cx="299" cy="109"/>
            </a:xfrm>
            <a:custGeom>
              <a:rect b="b" l="l" r="r" t="t"/>
              <a:pathLst>
                <a:path extrusionOk="0" h="8" w="22">
                  <a:moveTo>
                    <a:pt x="1" y="1"/>
                  </a:moveTo>
                  <a:lnTo>
                    <a:pt x="22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0" name="Google Shape;2430;p145"/>
            <p:cNvSpPr/>
            <p:nvPr/>
          </p:nvSpPr>
          <p:spPr>
            <a:xfrm>
              <a:off x="2794943" y="2001869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1" name="Google Shape;2431;p145"/>
            <p:cNvSpPr/>
            <p:nvPr/>
          </p:nvSpPr>
          <p:spPr>
            <a:xfrm>
              <a:off x="2796083" y="2000253"/>
              <a:ext cx="54" cy="204"/>
            </a:xfrm>
            <a:custGeom>
              <a:rect b="b" l="l" r="r" t="t"/>
              <a:pathLst>
                <a:path extrusionOk="0" h="15" w="4">
                  <a:moveTo>
                    <a:pt x="0" y="15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2" name="Google Shape;2432;p145"/>
            <p:cNvSpPr/>
            <p:nvPr/>
          </p:nvSpPr>
          <p:spPr>
            <a:xfrm>
              <a:off x="2791847" y="200215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3" name="Google Shape;2433;p145"/>
            <p:cNvSpPr/>
            <p:nvPr/>
          </p:nvSpPr>
          <p:spPr>
            <a:xfrm>
              <a:off x="2794563" y="2001923"/>
              <a:ext cx="204" cy="54"/>
            </a:xfrm>
            <a:custGeom>
              <a:rect b="b" l="l" r="r" t="t"/>
              <a:pathLst>
                <a:path extrusionOk="0" h="4" w="15">
                  <a:moveTo>
                    <a:pt x="0" y="4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4" name="Google Shape;2434;p145"/>
            <p:cNvSpPr/>
            <p:nvPr/>
          </p:nvSpPr>
          <p:spPr>
            <a:xfrm>
              <a:off x="2794794" y="2001923"/>
              <a:ext cx="163" cy="14"/>
            </a:xfrm>
            <a:custGeom>
              <a:rect b="b" l="l" r="r" t="t"/>
              <a:pathLst>
                <a:path extrusionOk="0" h="1" w="12">
                  <a:moveTo>
                    <a:pt x="1" y="0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5" name="Google Shape;2435;p145"/>
            <p:cNvSpPr/>
            <p:nvPr/>
          </p:nvSpPr>
          <p:spPr>
            <a:xfrm>
              <a:off x="2796124" y="2000022"/>
              <a:ext cx="68" cy="149"/>
            </a:xfrm>
            <a:custGeom>
              <a:rect b="b" l="l" r="r" t="t"/>
              <a:pathLst>
                <a:path extrusionOk="0" h="11" w="5">
                  <a:moveTo>
                    <a:pt x="1" y="11"/>
                  </a:moveTo>
                  <a:cubicBezTo>
                    <a:pt x="1" y="7"/>
                    <a:pt x="1" y="4"/>
                    <a:pt x="4" y="0"/>
                  </a:cubicBezTo>
                  <a:cubicBezTo>
                    <a:pt x="1" y="4"/>
                    <a:pt x="1" y="7"/>
                    <a:pt x="1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6" name="Google Shape;2436;p145"/>
            <p:cNvSpPr/>
            <p:nvPr/>
          </p:nvSpPr>
          <p:spPr>
            <a:xfrm>
              <a:off x="2796749" y="199916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7" name="Google Shape;2437;p145"/>
            <p:cNvSpPr/>
            <p:nvPr/>
          </p:nvSpPr>
          <p:spPr>
            <a:xfrm>
              <a:off x="2796559" y="1999208"/>
              <a:ext cx="149" cy="163"/>
            </a:xfrm>
            <a:custGeom>
              <a:rect b="b" l="l" r="r" t="t"/>
              <a:pathLst>
                <a:path extrusionOk="0" h="12" w="11">
                  <a:moveTo>
                    <a:pt x="0" y="1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8" name="Google Shape;2438;p145"/>
            <p:cNvSpPr/>
            <p:nvPr/>
          </p:nvSpPr>
          <p:spPr>
            <a:xfrm>
              <a:off x="2796178" y="1999737"/>
              <a:ext cx="54" cy="204"/>
            </a:xfrm>
            <a:custGeom>
              <a:rect b="b" l="l" r="r" t="t"/>
              <a:pathLst>
                <a:path extrusionOk="0" h="15" w="4">
                  <a:moveTo>
                    <a:pt x="0" y="14"/>
                  </a:moveTo>
                  <a:cubicBezTo>
                    <a:pt x="0" y="11"/>
                    <a:pt x="4" y="7"/>
                    <a:pt x="4" y="0"/>
                  </a:cubicBezTo>
                  <a:cubicBezTo>
                    <a:pt x="4" y="7"/>
                    <a:pt x="0" y="11"/>
                    <a:pt x="0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9" name="Google Shape;2439;p145"/>
            <p:cNvSpPr/>
            <p:nvPr/>
          </p:nvSpPr>
          <p:spPr>
            <a:xfrm>
              <a:off x="2796369" y="1999398"/>
              <a:ext cx="149" cy="109"/>
            </a:xfrm>
            <a:custGeom>
              <a:rect b="b" l="l" r="r" t="t"/>
              <a:pathLst>
                <a:path extrusionOk="0" h="8" w="11">
                  <a:moveTo>
                    <a:pt x="0" y="8"/>
                  </a:moveTo>
                  <a:cubicBezTo>
                    <a:pt x="4" y="4"/>
                    <a:pt x="7" y="1"/>
                    <a:pt x="11" y="1"/>
                  </a:cubicBezTo>
                  <a:cubicBezTo>
                    <a:pt x="7" y="1"/>
                    <a:pt x="4" y="4"/>
                    <a:pt x="0" y="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0" name="Google Shape;2440;p145"/>
            <p:cNvSpPr/>
            <p:nvPr/>
          </p:nvSpPr>
          <p:spPr>
            <a:xfrm>
              <a:off x="2796274" y="1999547"/>
              <a:ext cx="109" cy="204"/>
            </a:xfrm>
            <a:custGeom>
              <a:rect b="b" l="l" r="r" t="t"/>
              <a:pathLst>
                <a:path extrusionOk="0" h="15" w="8">
                  <a:moveTo>
                    <a:pt x="0" y="14"/>
                  </a:moveTo>
                  <a:cubicBezTo>
                    <a:pt x="0" y="11"/>
                    <a:pt x="4" y="4"/>
                    <a:pt x="7" y="0"/>
                  </a:cubicBezTo>
                  <a:cubicBezTo>
                    <a:pt x="4" y="4"/>
                    <a:pt x="0" y="11"/>
                    <a:pt x="0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1" name="Google Shape;2441;p145"/>
            <p:cNvSpPr/>
            <p:nvPr/>
          </p:nvSpPr>
          <p:spPr>
            <a:xfrm>
              <a:off x="2794223" y="2001964"/>
              <a:ext cx="299" cy="68"/>
            </a:xfrm>
            <a:custGeom>
              <a:rect b="b" l="l" r="r" t="t"/>
              <a:pathLst>
                <a:path extrusionOk="0" h="5" w="22">
                  <a:moveTo>
                    <a:pt x="1" y="4"/>
                  </a:moveTo>
                  <a:lnTo>
                    <a:pt x="22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2" name="Google Shape;2442;p145"/>
            <p:cNvSpPr/>
            <p:nvPr/>
          </p:nvSpPr>
          <p:spPr>
            <a:xfrm>
              <a:off x="2887582" y="2010097"/>
              <a:ext cx="6572" cy="4100"/>
            </a:xfrm>
            <a:custGeom>
              <a:rect b="b" l="l" r="r" t="t"/>
              <a:pathLst>
                <a:path extrusionOk="0" h="302" w="484">
                  <a:moveTo>
                    <a:pt x="459" y="1"/>
                  </a:moveTo>
                  <a:lnTo>
                    <a:pt x="420" y="8"/>
                  </a:lnTo>
                  <a:cubicBezTo>
                    <a:pt x="378" y="18"/>
                    <a:pt x="336" y="32"/>
                    <a:pt x="301" y="57"/>
                  </a:cubicBezTo>
                  <a:cubicBezTo>
                    <a:pt x="305" y="95"/>
                    <a:pt x="287" y="134"/>
                    <a:pt x="252" y="155"/>
                  </a:cubicBezTo>
                  <a:cubicBezTo>
                    <a:pt x="234" y="166"/>
                    <a:pt x="214" y="170"/>
                    <a:pt x="193" y="170"/>
                  </a:cubicBezTo>
                  <a:cubicBezTo>
                    <a:pt x="140" y="170"/>
                    <a:pt x="77" y="142"/>
                    <a:pt x="7" y="109"/>
                  </a:cubicBezTo>
                  <a:lnTo>
                    <a:pt x="0" y="106"/>
                  </a:lnTo>
                  <a:lnTo>
                    <a:pt x="21" y="137"/>
                  </a:lnTo>
                  <a:lnTo>
                    <a:pt x="25" y="148"/>
                  </a:lnTo>
                  <a:lnTo>
                    <a:pt x="39" y="169"/>
                  </a:lnTo>
                  <a:lnTo>
                    <a:pt x="46" y="179"/>
                  </a:lnTo>
                  <a:lnTo>
                    <a:pt x="60" y="197"/>
                  </a:lnTo>
                  <a:lnTo>
                    <a:pt x="63" y="204"/>
                  </a:lnTo>
                  <a:lnTo>
                    <a:pt x="77" y="221"/>
                  </a:lnTo>
                  <a:lnTo>
                    <a:pt x="81" y="225"/>
                  </a:lnTo>
                  <a:lnTo>
                    <a:pt x="95" y="246"/>
                  </a:lnTo>
                  <a:lnTo>
                    <a:pt x="98" y="249"/>
                  </a:lnTo>
                  <a:lnTo>
                    <a:pt x="109" y="260"/>
                  </a:lnTo>
                  <a:lnTo>
                    <a:pt x="112" y="267"/>
                  </a:lnTo>
                  <a:lnTo>
                    <a:pt x="119" y="274"/>
                  </a:lnTo>
                  <a:lnTo>
                    <a:pt x="123" y="277"/>
                  </a:lnTo>
                  <a:lnTo>
                    <a:pt x="130" y="284"/>
                  </a:lnTo>
                  <a:lnTo>
                    <a:pt x="130" y="288"/>
                  </a:lnTo>
                  <a:lnTo>
                    <a:pt x="140" y="295"/>
                  </a:lnTo>
                  <a:lnTo>
                    <a:pt x="144" y="298"/>
                  </a:lnTo>
                  <a:lnTo>
                    <a:pt x="151" y="302"/>
                  </a:lnTo>
                  <a:lnTo>
                    <a:pt x="154" y="302"/>
                  </a:lnTo>
                  <a:cubicBezTo>
                    <a:pt x="214" y="302"/>
                    <a:pt x="273" y="277"/>
                    <a:pt x="319" y="235"/>
                  </a:cubicBezTo>
                  <a:cubicBezTo>
                    <a:pt x="364" y="193"/>
                    <a:pt x="424" y="169"/>
                    <a:pt x="483" y="169"/>
                  </a:cubicBezTo>
                  <a:cubicBezTo>
                    <a:pt x="483" y="162"/>
                    <a:pt x="483" y="155"/>
                    <a:pt x="483" y="148"/>
                  </a:cubicBezTo>
                  <a:lnTo>
                    <a:pt x="483" y="141"/>
                  </a:lnTo>
                  <a:cubicBezTo>
                    <a:pt x="483" y="134"/>
                    <a:pt x="480" y="123"/>
                    <a:pt x="480" y="116"/>
                  </a:cubicBezTo>
                  <a:lnTo>
                    <a:pt x="480" y="113"/>
                  </a:lnTo>
                  <a:cubicBezTo>
                    <a:pt x="480" y="102"/>
                    <a:pt x="476" y="95"/>
                    <a:pt x="473" y="85"/>
                  </a:cubicBezTo>
                  <a:lnTo>
                    <a:pt x="473" y="74"/>
                  </a:lnTo>
                  <a:lnTo>
                    <a:pt x="469" y="53"/>
                  </a:lnTo>
                  <a:lnTo>
                    <a:pt x="466" y="43"/>
                  </a:lnTo>
                  <a:lnTo>
                    <a:pt x="462" y="18"/>
                  </a:lnTo>
                  <a:lnTo>
                    <a:pt x="459" y="8"/>
                  </a:lnTo>
                  <a:lnTo>
                    <a:pt x="45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3" name="Google Shape;2443;p145"/>
            <p:cNvSpPr/>
            <p:nvPr/>
          </p:nvSpPr>
          <p:spPr>
            <a:xfrm>
              <a:off x="2888668" y="2013192"/>
              <a:ext cx="204" cy="244"/>
            </a:xfrm>
            <a:custGeom>
              <a:rect b="b" l="l" r="r" t="t"/>
              <a:pathLst>
                <a:path extrusionOk="0" h="18" w="15">
                  <a:moveTo>
                    <a:pt x="15" y="18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4" name="Google Shape;2444;p145"/>
            <p:cNvSpPr/>
            <p:nvPr/>
          </p:nvSpPr>
          <p:spPr>
            <a:xfrm>
              <a:off x="2888913" y="2013478"/>
              <a:ext cx="109" cy="204"/>
            </a:xfrm>
            <a:custGeom>
              <a:rect b="b" l="l" r="r" t="t"/>
              <a:pathLst>
                <a:path extrusionOk="0" h="15" w="8">
                  <a:moveTo>
                    <a:pt x="7" y="1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5" name="Google Shape;2445;p145"/>
            <p:cNvSpPr/>
            <p:nvPr/>
          </p:nvSpPr>
          <p:spPr>
            <a:xfrm>
              <a:off x="2888438" y="2012907"/>
              <a:ext cx="149" cy="204"/>
            </a:xfrm>
            <a:custGeom>
              <a:rect b="b" l="l" r="r" t="t"/>
              <a:pathLst>
                <a:path extrusionOk="0" h="15" w="11">
                  <a:moveTo>
                    <a:pt x="11" y="1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6" name="Google Shape;2446;p145"/>
            <p:cNvSpPr/>
            <p:nvPr/>
          </p:nvSpPr>
          <p:spPr>
            <a:xfrm>
              <a:off x="2889049" y="2013708"/>
              <a:ext cx="163" cy="163"/>
            </a:xfrm>
            <a:custGeom>
              <a:rect b="b" l="l" r="r" t="t"/>
              <a:pathLst>
                <a:path extrusionOk="0" h="12" w="12">
                  <a:moveTo>
                    <a:pt x="11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7" name="Google Shape;2447;p145"/>
            <p:cNvSpPr/>
            <p:nvPr/>
          </p:nvSpPr>
          <p:spPr>
            <a:xfrm>
              <a:off x="2887582" y="2011577"/>
              <a:ext cx="299" cy="434"/>
            </a:xfrm>
            <a:custGeom>
              <a:rect b="b" l="l" r="r" t="t"/>
              <a:pathLst>
                <a:path extrusionOk="0" h="32" w="22">
                  <a:moveTo>
                    <a:pt x="0" y="0"/>
                  </a:moveTo>
                  <a:lnTo>
                    <a:pt x="21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8" name="Google Shape;2448;p145"/>
            <p:cNvSpPr/>
            <p:nvPr/>
          </p:nvSpPr>
          <p:spPr>
            <a:xfrm>
              <a:off x="2888247" y="2012568"/>
              <a:ext cx="149" cy="204"/>
            </a:xfrm>
            <a:custGeom>
              <a:rect b="b" l="l" r="r" t="t"/>
              <a:pathLst>
                <a:path extrusionOk="0" h="15" w="11">
                  <a:moveTo>
                    <a:pt x="11" y="1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9" name="Google Shape;2449;p145"/>
            <p:cNvSpPr/>
            <p:nvPr/>
          </p:nvSpPr>
          <p:spPr>
            <a:xfrm>
              <a:off x="2889239" y="2013898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8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0" name="Google Shape;2450;p145"/>
            <p:cNvSpPr/>
            <p:nvPr/>
          </p:nvSpPr>
          <p:spPr>
            <a:xfrm>
              <a:off x="2887908" y="2012093"/>
              <a:ext cx="204" cy="353"/>
            </a:xfrm>
            <a:custGeom>
              <a:rect b="b" l="l" r="r" t="t"/>
              <a:pathLst>
                <a:path extrusionOk="0" h="26" w="15">
                  <a:moveTo>
                    <a:pt x="15" y="2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1" name="Google Shape;2451;p145"/>
            <p:cNvSpPr/>
            <p:nvPr/>
          </p:nvSpPr>
          <p:spPr>
            <a:xfrm>
              <a:off x="2889334" y="2014048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2" name="Google Shape;2452;p145"/>
            <p:cNvSpPr/>
            <p:nvPr/>
          </p:nvSpPr>
          <p:spPr>
            <a:xfrm>
              <a:off x="2893801" y="2010246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0"/>
                  </a:moveTo>
                  <a:lnTo>
                    <a:pt x="1" y="0"/>
                  </a:ln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3" name="Google Shape;2453;p145"/>
            <p:cNvSpPr/>
            <p:nvPr/>
          </p:nvSpPr>
          <p:spPr>
            <a:xfrm>
              <a:off x="2889483" y="2014143"/>
              <a:ext cx="54" cy="54"/>
            </a:xfrm>
            <a:custGeom>
              <a:rect b="b" l="l" r="r" t="t"/>
              <a:pathLst>
                <a:path extrusionOk="0" h="4" w="4">
                  <a:moveTo>
                    <a:pt x="4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4" name="Google Shape;2454;p145"/>
            <p:cNvSpPr/>
            <p:nvPr/>
          </p:nvSpPr>
          <p:spPr>
            <a:xfrm>
              <a:off x="2889578" y="2014238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5" name="Google Shape;2455;p145"/>
            <p:cNvSpPr/>
            <p:nvPr/>
          </p:nvSpPr>
          <p:spPr>
            <a:xfrm>
              <a:off x="2889619" y="2014279"/>
              <a:ext cx="68" cy="14"/>
            </a:xfrm>
            <a:custGeom>
              <a:rect b="b" l="l" r="r" t="t"/>
              <a:pathLst>
                <a:path extrusionOk="0" h="1" w="5">
                  <a:moveTo>
                    <a:pt x="4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6" name="Google Shape;2456;p145"/>
            <p:cNvSpPr/>
            <p:nvPr/>
          </p:nvSpPr>
          <p:spPr>
            <a:xfrm>
              <a:off x="2894181" y="2012188"/>
              <a:ext cx="68" cy="353"/>
            </a:xfrm>
            <a:custGeom>
              <a:rect b="b" l="l" r="r" t="t"/>
              <a:pathLst>
                <a:path extrusionOk="0" h="26" w="5">
                  <a:moveTo>
                    <a:pt x="1" y="1"/>
                  </a:moveTo>
                  <a:cubicBezTo>
                    <a:pt x="1" y="11"/>
                    <a:pt x="1" y="18"/>
                    <a:pt x="4" y="25"/>
                  </a:cubicBezTo>
                  <a:cubicBezTo>
                    <a:pt x="1" y="18"/>
                    <a:pt x="1" y="1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7" name="Google Shape;2457;p145"/>
            <p:cNvSpPr/>
            <p:nvPr/>
          </p:nvSpPr>
          <p:spPr>
            <a:xfrm>
              <a:off x="2893950" y="2010952"/>
              <a:ext cx="54" cy="299"/>
            </a:xfrm>
            <a:custGeom>
              <a:rect b="b" l="l" r="r" t="t"/>
              <a:pathLst>
                <a:path extrusionOk="0" h="22" w="4">
                  <a:moveTo>
                    <a:pt x="0" y="1"/>
                  </a:moveTo>
                  <a:lnTo>
                    <a:pt x="4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8" name="Google Shape;2458;p145"/>
            <p:cNvSpPr/>
            <p:nvPr/>
          </p:nvSpPr>
          <p:spPr>
            <a:xfrm>
              <a:off x="2894045" y="2011387"/>
              <a:ext cx="54" cy="394"/>
            </a:xfrm>
            <a:custGeom>
              <a:rect b="b" l="l" r="r" t="t"/>
              <a:pathLst>
                <a:path extrusionOk="0" h="29" w="4">
                  <a:moveTo>
                    <a:pt x="0" y="0"/>
                  </a:moveTo>
                  <a:cubicBezTo>
                    <a:pt x="0" y="3"/>
                    <a:pt x="1" y="6"/>
                    <a:pt x="2" y="10"/>
                  </a:cubicBezTo>
                  <a:lnTo>
                    <a:pt x="2" y="10"/>
                  </a:lnTo>
                  <a:lnTo>
                    <a:pt x="0" y="0"/>
                  </a:lnTo>
                  <a:close/>
                  <a:moveTo>
                    <a:pt x="2" y="10"/>
                  </a:moveTo>
                  <a:lnTo>
                    <a:pt x="4" y="28"/>
                  </a:lnTo>
                  <a:cubicBezTo>
                    <a:pt x="4" y="22"/>
                    <a:pt x="3" y="16"/>
                    <a:pt x="2" y="1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9" name="Google Shape;2459;p145"/>
            <p:cNvSpPr/>
            <p:nvPr/>
          </p:nvSpPr>
          <p:spPr>
            <a:xfrm>
              <a:off x="2894140" y="2011808"/>
              <a:ext cx="54" cy="353"/>
            </a:xfrm>
            <a:custGeom>
              <a:rect b="b" l="l" r="r" t="t"/>
              <a:pathLst>
                <a:path extrusionOk="0" h="26" w="4">
                  <a:moveTo>
                    <a:pt x="0" y="1"/>
                  </a:moveTo>
                  <a:cubicBezTo>
                    <a:pt x="0" y="8"/>
                    <a:pt x="0" y="15"/>
                    <a:pt x="4" y="25"/>
                  </a:cubicBezTo>
                  <a:cubicBezTo>
                    <a:pt x="0" y="15"/>
                    <a:pt x="0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0" name="Google Shape;2460;p145"/>
            <p:cNvSpPr/>
            <p:nvPr/>
          </p:nvSpPr>
          <p:spPr>
            <a:xfrm>
              <a:off x="2889714" y="201433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1" name="Google Shape;2461;p145"/>
            <p:cNvSpPr/>
            <p:nvPr/>
          </p:nvSpPr>
          <p:spPr>
            <a:xfrm>
              <a:off x="2893855" y="2010477"/>
              <a:ext cx="54" cy="353"/>
            </a:xfrm>
            <a:custGeom>
              <a:rect b="b" l="l" r="r" t="t"/>
              <a:pathLst>
                <a:path extrusionOk="0" h="26" w="4">
                  <a:moveTo>
                    <a:pt x="0" y="1"/>
                  </a:moveTo>
                  <a:lnTo>
                    <a:pt x="4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2" name="Google Shape;2462;p145"/>
            <p:cNvSpPr/>
            <p:nvPr/>
          </p:nvSpPr>
          <p:spPr>
            <a:xfrm>
              <a:off x="2333674" y="1750386"/>
              <a:ext cx="69992" cy="68689"/>
            </a:xfrm>
            <a:custGeom>
              <a:rect b="b" l="l" r="r" t="t"/>
              <a:pathLst>
                <a:path extrusionOk="0" h="5059" w="5155">
                  <a:moveTo>
                    <a:pt x="2194" y="1"/>
                  </a:moveTo>
                  <a:cubicBezTo>
                    <a:pt x="2179" y="1"/>
                    <a:pt x="2163" y="2"/>
                    <a:pt x="2147" y="4"/>
                  </a:cubicBezTo>
                  <a:cubicBezTo>
                    <a:pt x="2087" y="4"/>
                    <a:pt x="2035" y="39"/>
                    <a:pt x="2010" y="91"/>
                  </a:cubicBezTo>
                  <a:lnTo>
                    <a:pt x="2052" y="102"/>
                  </a:lnTo>
                  <a:lnTo>
                    <a:pt x="1615" y="424"/>
                  </a:lnTo>
                  <a:lnTo>
                    <a:pt x="1604" y="427"/>
                  </a:lnTo>
                  <a:cubicBezTo>
                    <a:pt x="1534" y="448"/>
                    <a:pt x="1345" y="529"/>
                    <a:pt x="1303" y="648"/>
                  </a:cubicBezTo>
                  <a:cubicBezTo>
                    <a:pt x="1279" y="711"/>
                    <a:pt x="1303" y="777"/>
                    <a:pt x="1331" y="851"/>
                  </a:cubicBezTo>
                  <a:cubicBezTo>
                    <a:pt x="1366" y="938"/>
                    <a:pt x="1401" y="1036"/>
                    <a:pt x="1335" y="1117"/>
                  </a:cubicBezTo>
                  <a:cubicBezTo>
                    <a:pt x="1268" y="1201"/>
                    <a:pt x="1282" y="1400"/>
                    <a:pt x="1303" y="1491"/>
                  </a:cubicBezTo>
                  <a:cubicBezTo>
                    <a:pt x="1331" y="1596"/>
                    <a:pt x="1216" y="1789"/>
                    <a:pt x="1167" y="1869"/>
                  </a:cubicBezTo>
                  <a:lnTo>
                    <a:pt x="1156" y="1883"/>
                  </a:lnTo>
                  <a:lnTo>
                    <a:pt x="1142" y="1890"/>
                  </a:lnTo>
                  <a:lnTo>
                    <a:pt x="1139" y="1890"/>
                  </a:lnTo>
                  <a:cubicBezTo>
                    <a:pt x="974" y="1978"/>
                    <a:pt x="456" y="2255"/>
                    <a:pt x="1" y="2489"/>
                  </a:cubicBezTo>
                  <a:cubicBezTo>
                    <a:pt x="4" y="2510"/>
                    <a:pt x="4" y="2535"/>
                    <a:pt x="8" y="2549"/>
                  </a:cubicBezTo>
                  <a:lnTo>
                    <a:pt x="8" y="2552"/>
                  </a:lnTo>
                  <a:cubicBezTo>
                    <a:pt x="11" y="2573"/>
                    <a:pt x="15" y="2591"/>
                    <a:pt x="15" y="2605"/>
                  </a:cubicBezTo>
                  <a:lnTo>
                    <a:pt x="15" y="2612"/>
                  </a:lnTo>
                  <a:cubicBezTo>
                    <a:pt x="18" y="2629"/>
                    <a:pt x="22" y="2643"/>
                    <a:pt x="25" y="2657"/>
                  </a:cubicBezTo>
                  <a:lnTo>
                    <a:pt x="25" y="2661"/>
                  </a:lnTo>
                  <a:cubicBezTo>
                    <a:pt x="29" y="2675"/>
                    <a:pt x="32" y="2689"/>
                    <a:pt x="36" y="2699"/>
                  </a:cubicBezTo>
                  <a:cubicBezTo>
                    <a:pt x="39" y="2713"/>
                    <a:pt x="43" y="2727"/>
                    <a:pt x="46" y="2745"/>
                  </a:cubicBezTo>
                  <a:lnTo>
                    <a:pt x="46" y="2748"/>
                  </a:lnTo>
                  <a:lnTo>
                    <a:pt x="60" y="2797"/>
                  </a:lnTo>
                  <a:lnTo>
                    <a:pt x="74" y="2857"/>
                  </a:lnTo>
                  <a:cubicBezTo>
                    <a:pt x="99" y="2958"/>
                    <a:pt x="127" y="3081"/>
                    <a:pt x="151" y="3186"/>
                  </a:cubicBezTo>
                  <a:cubicBezTo>
                    <a:pt x="193" y="3186"/>
                    <a:pt x="232" y="3182"/>
                    <a:pt x="263" y="3182"/>
                  </a:cubicBezTo>
                  <a:lnTo>
                    <a:pt x="368" y="3182"/>
                  </a:lnTo>
                  <a:cubicBezTo>
                    <a:pt x="417" y="3182"/>
                    <a:pt x="466" y="3182"/>
                    <a:pt x="515" y="3189"/>
                  </a:cubicBezTo>
                  <a:lnTo>
                    <a:pt x="529" y="3189"/>
                  </a:lnTo>
                  <a:cubicBezTo>
                    <a:pt x="575" y="3196"/>
                    <a:pt x="617" y="3210"/>
                    <a:pt x="659" y="3231"/>
                  </a:cubicBezTo>
                  <a:lnTo>
                    <a:pt x="687" y="3242"/>
                  </a:lnTo>
                  <a:lnTo>
                    <a:pt x="701" y="3249"/>
                  </a:lnTo>
                  <a:lnTo>
                    <a:pt x="705" y="3252"/>
                  </a:lnTo>
                  <a:cubicBezTo>
                    <a:pt x="726" y="3263"/>
                    <a:pt x="747" y="3273"/>
                    <a:pt x="768" y="3284"/>
                  </a:cubicBezTo>
                  <a:cubicBezTo>
                    <a:pt x="855" y="3329"/>
                    <a:pt x="953" y="3392"/>
                    <a:pt x="1065" y="3459"/>
                  </a:cubicBezTo>
                  <a:cubicBezTo>
                    <a:pt x="1125" y="3497"/>
                    <a:pt x="1191" y="3539"/>
                    <a:pt x="1258" y="3585"/>
                  </a:cubicBezTo>
                  <a:lnTo>
                    <a:pt x="1324" y="3627"/>
                  </a:lnTo>
                  <a:cubicBezTo>
                    <a:pt x="1461" y="3714"/>
                    <a:pt x="1576" y="3791"/>
                    <a:pt x="1632" y="3819"/>
                  </a:cubicBezTo>
                  <a:cubicBezTo>
                    <a:pt x="1706" y="3861"/>
                    <a:pt x="1776" y="3907"/>
                    <a:pt x="1846" y="3956"/>
                  </a:cubicBezTo>
                  <a:lnTo>
                    <a:pt x="1933" y="4019"/>
                  </a:lnTo>
                  <a:lnTo>
                    <a:pt x="2028" y="4089"/>
                  </a:lnTo>
                  <a:cubicBezTo>
                    <a:pt x="2378" y="4338"/>
                    <a:pt x="2833" y="4688"/>
                    <a:pt x="2963" y="4800"/>
                  </a:cubicBezTo>
                  <a:cubicBezTo>
                    <a:pt x="3092" y="4915"/>
                    <a:pt x="3278" y="4968"/>
                    <a:pt x="3414" y="4989"/>
                  </a:cubicBezTo>
                  <a:cubicBezTo>
                    <a:pt x="3467" y="4996"/>
                    <a:pt x="3516" y="4999"/>
                    <a:pt x="3565" y="4999"/>
                  </a:cubicBezTo>
                  <a:lnTo>
                    <a:pt x="3582" y="4999"/>
                  </a:lnTo>
                  <a:cubicBezTo>
                    <a:pt x="3635" y="4999"/>
                    <a:pt x="3743" y="5013"/>
                    <a:pt x="3908" y="5031"/>
                  </a:cubicBezTo>
                  <a:lnTo>
                    <a:pt x="4160" y="5059"/>
                  </a:lnTo>
                  <a:lnTo>
                    <a:pt x="4167" y="5034"/>
                  </a:lnTo>
                  <a:lnTo>
                    <a:pt x="4174" y="5020"/>
                  </a:lnTo>
                  <a:lnTo>
                    <a:pt x="4198" y="4968"/>
                  </a:lnTo>
                  <a:lnTo>
                    <a:pt x="4205" y="4950"/>
                  </a:lnTo>
                  <a:lnTo>
                    <a:pt x="4223" y="4905"/>
                  </a:lnTo>
                  <a:lnTo>
                    <a:pt x="4230" y="4887"/>
                  </a:lnTo>
                  <a:lnTo>
                    <a:pt x="4247" y="4852"/>
                  </a:lnTo>
                  <a:lnTo>
                    <a:pt x="4254" y="4835"/>
                  </a:lnTo>
                  <a:lnTo>
                    <a:pt x="4268" y="4807"/>
                  </a:lnTo>
                  <a:lnTo>
                    <a:pt x="4275" y="4789"/>
                  </a:lnTo>
                  <a:lnTo>
                    <a:pt x="4286" y="4768"/>
                  </a:lnTo>
                  <a:lnTo>
                    <a:pt x="4293" y="4751"/>
                  </a:lnTo>
                  <a:lnTo>
                    <a:pt x="4303" y="4733"/>
                  </a:lnTo>
                  <a:lnTo>
                    <a:pt x="4310" y="4719"/>
                  </a:lnTo>
                  <a:lnTo>
                    <a:pt x="4317" y="4705"/>
                  </a:lnTo>
                  <a:lnTo>
                    <a:pt x="4324" y="4691"/>
                  </a:lnTo>
                  <a:lnTo>
                    <a:pt x="4328" y="4681"/>
                  </a:lnTo>
                  <a:lnTo>
                    <a:pt x="4335" y="4670"/>
                  </a:lnTo>
                  <a:lnTo>
                    <a:pt x="4342" y="4660"/>
                  </a:lnTo>
                  <a:lnTo>
                    <a:pt x="4345" y="4649"/>
                  </a:lnTo>
                  <a:lnTo>
                    <a:pt x="4349" y="4642"/>
                  </a:lnTo>
                  <a:lnTo>
                    <a:pt x="4356" y="4635"/>
                  </a:lnTo>
                  <a:lnTo>
                    <a:pt x="4359" y="4632"/>
                  </a:lnTo>
                  <a:lnTo>
                    <a:pt x="4363" y="4625"/>
                  </a:lnTo>
                  <a:lnTo>
                    <a:pt x="4363" y="4621"/>
                  </a:lnTo>
                  <a:lnTo>
                    <a:pt x="4366" y="4614"/>
                  </a:lnTo>
                  <a:lnTo>
                    <a:pt x="4370" y="4611"/>
                  </a:lnTo>
                  <a:lnTo>
                    <a:pt x="4373" y="4607"/>
                  </a:lnTo>
                  <a:lnTo>
                    <a:pt x="4377" y="4604"/>
                  </a:lnTo>
                  <a:cubicBezTo>
                    <a:pt x="4391" y="4586"/>
                    <a:pt x="4405" y="4569"/>
                    <a:pt x="4419" y="4548"/>
                  </a:cubicBezTo>
                  <a:cubicBezTo>
                    <a:pt x="4468" y="4457"/>
                    <a:pt x="4559" y="4394"/>
                    <a:pt x="4664" y="4383"/>
                  </a:cubicBezTo>
                  <a:cubicBezTo>
                    <a:pt x="4681" y="4380"/>
                    <a:pt x="4700" y="4378"/>
                    <a:pt x="4718" y="4378"/>
                  </a:cubicBezTo>
                  <a:cubicBezTo>
                    <a:pt x="4737" y="4378"/>
                    <a:pt x="4755" y="4380"/>
                    <a:pt x="4773" y="4383"/>
                  </a:cubicBezTo>
                  <a:lnTo>
                    <a:pt x="4797" y="4390"/>
                  </a:lnTo>
                  <a:lnTo>
                    <a:pt x="4818" y="4397"/>
                  </a:lnTo>
                  <a:lnTo>
                    <a:pt x="4822" y="4397"/>
                  </a:lnTo>
                  <a:lnTo>
                    <a:pt x="4843" y="4408"/>
                  </a:lnTo>
                  <a:lnTo>
                    <a:pt x="4846" y="4408"/>
                  </a:lnTo>
                  <a:lnTo>
                    <a:pt x="4864" y="4418"/>
                  </a:lnTo>
                  <a:lnTo>
                    <a:pt x="4867" y="4422"/>
                  </a:lnTo>
                  <a:lnTo>
                    <a:pt x="4888" y="4432"/>
                  </a:lnTo>
                  <a:lnTo>
                    <a:pt x="4892" y="4436"/>
                  </a:lnTo>
                  <a:lnTo>
                    <a:pt x="4909" y="4450"/>
                  </a:lnTo>
                  <a:lnTo>
                    <a:pt x="4916" y="4453"/>
                  </a:lnTo>
                  <a:lnTo>
                    <a:pt x="4930" y="4464"/>
                  </a:lnTo>
                  <a:lnTo>
                    <a:pt x="4937" y="4471"/>
                  </a:lnTo>
                  <a:lnTo>
                    <a:pt x="4955" y="4485"/>
                  </a:lnTo>
                  <a:lnTo>
                    <a:pt x="4962" y="4492"/>
                  </a:lnTo>
                  <a:lnTo>
                    <a:pt x="4976" y="4502"/>
                  </a:lnTo>
                  <a:lnTo>
                    <a:pt x="4986" y="4513"/>
                  </a:lnTo>
                  <a:lnTo>
                    <a:pt x="4997" y="4523"/>
                  </a:lnTo>
                  <a:lnTo>
                    <a:pt x="5011" y="4534"/>
                  </a:lnTo>
                  <a:lnTo>
                    <a:pt x="5021" y="4544"/>
                  </a:lnTo>
                  <a:lnTo>
                    <a:pt x="5035" y="4558"/>
                  </a:lnTo>
                  <a:cubicBezTo>
                    <a:pt x="5074" y="4530"/>
                    <a:pt x="5112" y="4509"/>
                    <a:pt x="5154" y="4488"/>
                  </a:cubicBezTo>
                  <a:lnTo>
                    <a:pt x="5144" y="4478"/>
                  </a:lnTo>
                  <a:lnTo>
                    <a:pt x="5130" y="4464"/>
                  </a:lnTo>
                  <a:lnTo>
                    <a:pt x="5112" y="4446"/>
                  </a:lnTo>
                  <a:lnTo>
                    <a:pt x="5098" y="4429"/>
                  </a:lnTo>
                  <a:lnTo>
                    <a:pt x="5081" y="4411"/>
                  </a:lnTo>
                  <a:lnTo>
                    <a:pt x="5070" y="4397"/>
                  </a:lnTo>
                  <a:lnTo>
                    <a:pt x="5049" y="4376"/>
                  </a:lnTo>
                  <a:lnTo>
                    <a:pt x="5035" y="4359"/>
                  </a:lnTo>
                  <a:lnTo>
                    <a:pt x="5018" y="4338"/>
                  </a:lnTo>
                  <a:lnTo>
                    <a:pt x="5007" y="4327"/>
                  </a:lnTo>
                  <a:lnTo>
                    <a:pt x="4997" y="4310"/>
                  </a:lnTo>
                  <a:lnTo>
                    <a:pt x="4986" y="4299"/>
                  </a:lnTo>
                  <a:lnTo>
                    <a:pt x="4976" y="4282"/>
                  </a:lnTo>
                  <a:lnTo>
                    <a:pt x="4965" y="4271"/>
                  </a:lnTo>
                  <a:lnTo>
                    <a:pt x="4958" y="4257"/>
                  </a:lnTo>
                  <a:lnTo>
                    <a:pt x="4948" y="4243"/>
                  </a:lnTo>
                  <a:lnTo>
                    <a:pt x="4941" y="4229"/>
                  </a:lnTo>
                  <a:lnTo>
                    <a:pt x="4934" y="4219"/>
                  </a:lnTo>
                  <a:lnTo>
                    <a:pt x="4927" y="4205"/>
                  </a:lnTo>
                  <a:lnTo>
                    <a:pt x="4920" y="4194"/>
                  </a:lnTo>
                  <a:lnTo>
                    <a:pt x="4916" y="4180"/>
                  </a:lnTo>
                  <a:lnTo>
                    <a:pt x="4913" y="4170"/>
                  </a:lnTo>
                  <a:cubicBezTo>
                    <a:pt x="4913" y="4166"/>
                    <a:pt x="4909" y="4163"/>
                    <a:pt x="4906" y="4156"/>
                  </a:cubicBezTo>
                  <a:lnTo>
                    <a:pt x="4902" y="4145"/>
                  </a:lnTo>
                  <a:cubicBezTo>
                    <a:pt x="4902" y="4142"/>
                    <a:pt x="4902" y="4138"/>
                    <a:pt x="4902" y="4131"/>
                  </a:cubicBezTo>
                  <a:cubicBezTo>
                    <a:pt x="4899" y="4127"/>
                    <a:pt x="4902" y="4127"/>
                    <a:pt x="4902" y="4124"/>
                  </a:cubicBezTo>
                  <a:lnTo>
                    <a:pt x="4902" y="4110"/>
                  </a:lnTo>
                  <a:lnTo>
                    <a:pt x="4902" y="4099"/>
                  </a:lnTo>
                  <a:cubicBezTo>
                    <a:pt x="4899" y="4092"/>
                    <a:pt x="4899" y="4085"/>
                    <a:pt x="4902" y="4078"/>
                  </a:cubicBezTo>
                  <a:cubicBezTo>
                    <a:pt x="4909" y="4005"/>
                    <a:pt x="4860" y="3949"/>
                    <a:pt x="4804" y="3889"/>
                  </a:cubicBezTo>
                  <a:cubicBezTo>
                    <a:pt x="4759" y="3847"/>
                    <a:pt x="4723" y="3791"/>
                    <a:pt x="4706" y="3732"/>
                  </a:cubicBezTo>
                  <a:cubicBezTo>
                    <a:pt x="4702" y="3665"/>
                    <a:pt x="4713" y="3599"/>
                    <a:pt x="4745" y="3536"/>
                  </a:cubicBezTo>
                  <a:cubicBezTo>
                    <a:pt x="4766" y="3483"/>
                    <a:pt x="4787" y="3420"/>
                    <a:pt x="4769" y="3399"/>
                  </a:cubicBezTo>
                  <a:cubicBezTo>
                    <a:pt x="4730" y="3354"/>
                    <a:pt x="4699" y="3305"/>
                    <a:pt x="4678" y="3249"/>
                  </a:cubicBezTo>
                  <a:cubicBezTo>
                    <a:pt x="4632" y="3161"/>
                    <a:pt x="4604" y="3102"/>
                    <a:pt x="4545" y="3095"/>
                  </a:cubicBezTo>
                  <a:cubicBezTo>
                    <a:pt x="4457" y="3081"/>
                    <a:pt x="4293" y="3011"/>
                    <a:pt x="4153" y="2927"/>
                  </a:cubicBezTo>
                  <a:cubicBezTo>
                    <a:pt x="3960" y="2815"/>
                    <a:pt x="3869" y="2706"/>
                    <a:pt x="3883" y="2608"/>
                  </a:cubicBezTo>
                  <a:cubicBezTo>
                    <a:pt x="3894" y="2535"/>
                    <a:pt x="3813" y="2451"/>
                    <a:pt x="3659" y="2374"/>
                  </a:cubicBezTo>
                  <a:cubicBezTo>
                    <a:pt x="3565" y="2328"/>
                    <a:pt x="3516" y="2118"/>
                    <a:pt x="3509" y="1988"/>
                  </a:cubicBezTo>
                  <a:cubicBezTo>
                    <a:pt x="3505" y="1873"/>
                    <a:pt x="3533" y="1799"/>
                    <a:pt x="3593" y="1764"/>
                  </a:cubicBezTo>
                  <a:cubicBezTo>
                    <a:pt x="3600" y="1757"/>
                    <a:pt x="3607" y="1747"/>
                    <a:pt x="3610" y="1736"/>
                  </a:cubicBezTo>
                  <a:cubicBezTo>
                    <a:pt x="3628" y="1691"/>
                    <a:pt x="3642" y="1638"/>
                    <a:pt x="3652" y="1589"/>
                  </a:cubicBezTo>
                  <a:cubicBezTo>
                    <a:pt x="3677" y="1495"/>
                    <a:pt x="3701" y="1393"/>
                    <a:pt x="3764" y="1344"/>
                  </a:cubicBezTo>
                  <a:cubicBezTo>
                    <a:pt x="3783" y="1332"/>
                    <a:pt x="3806" y="1323"/>
                    <a:pt x="3830" y="1323"/>
                  </a:cubicBezTo>
                  <a:cubicBezTo>
                    <a:pt x="3834" y="1323"/>
                    <a:pt x="3838" y="1323"/>
                    <a:pt x="3841" y="1323"/>
                  </a:cubicBezTo>
                  <a:cubicBezTo>
                    <a:pt x="3841" y="1295"/>
                    <a:pt x="3838" y="1267"/>
                    <a:pt x="3834" y="1239"/>
                  </a:cubicBezTo>
                  <a:cubicBezTo>
                    <a:pt x="3824" y="1176"/>
                    <a:pt x="3824" y="1106"/>
                    <a:pt x="3841" y="1043"/>
                  </a:cubicBezTo>
                  <a:cubicBezTo>
                    <a:pt x="3848" y="1026"/>
                    <a:pt x="3848" y="1008"/>
                    <a:pt x="3838" y="991"/>
                  </a:cubicBezTo>
                  <a:cubicBezTo>
                    <a:pt x="3799" y="955"/>
                    <a:pt x="3751" y="934"/>
                    <a:pt x="3699" y="934"/>
                  </a:cubicBezTo>
                  <a:cubicBezTo>
                    <a:pt x="3695" y="934"/>
                    <a:pt x="3691" y="934"/>
                    <a:pt x="3687" y="935"/>
                  </a:cubicBezTo>
                  <a:cubicBezTo>
                    <a:pt x="3540" y="935"/>
                    <a:pt x="3320" y="728"/>
                    <a:pt x="3320" y="546"/>
                  </a:cubicBezTo>
                  <a:cubicBezTo>
                    <a:pt x="3320" y="480"/>
                    <a:pt x="3260" y="385"/>
                    <a:pt x="3211" y="308"/>
                  </a:cubicBezTo>
                  <a:lnTo>
                    <a:pt x="3183" y="263"/>
                  </a:lnTo>
                  <a:lnTo>
                    <a:pt x="3180" y="256"/>
                  </a:lnTo>
                  <a:lnTo>
                    <a:pt x="3183" y="273"/>
                  </a:lnTo>
                  <a:cubicBezTo>
                    <a:pt x="3162" y="283"/>
                    <a:pt x="3139" y="288"/>
                    <a:pt x="3115" y="288"/>
                  </a:cubicBezTo>
                  <a:cubicBezTo>
                    <a:pt x="3034" y="288"/>
                    <a:pt x="2941" y="235"/>
                    <a:pt x="2844" y="179"/>
                  </a:cubicBezTo>
                  <a:cubicBezTo>
                    <a:pt x="2787" y="146"/>
                    <a:pt x="2694" y="94"/>
                    <a:pt x="2660" y="94"/>
                  </a:cubicBezTo>
                  <a:cubicBezTo>
                    <a:pt x="2658" y="94"/>
                    <a:pt x="2656" y="94"/>
                    <a:pt x="2654" y="95"/>
                  </a:cubicBezTo>
                  <a:cubicBezTo>
                    <a:pt x="2627" y="108"/>
                    <a:pt x="2600" y="113"/>
                    <a:pt x="2574" y="113"/>
                  </a:cubicBezTo>
                  <a:cubicBezTo>
                    <a:pt x="2516" y="113"/>
                    <a:pt x="2461" y="87"/>
                    <a:pt x="2413" y="63"/>
                  </a:cubicBezTo>
                  <a:cubicBezTo>
                    <a:pt x="2346" y="22"/>
                    <a:pt x="2272" y="1"/>
                    <a:pt x="219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3" name="Google Shape;2463;p145"/>
            <p:cNvSpPr/>
            <p:nvPr/>
          </p:nvSpPr>
          <p:spPr>
            <a:xfrm>
              <a:off x="2360965" y="1751568"/>
              <a:ext cx="584" cy="204"/>
            </a:xfrm>
            <a:custGeom>
              <a:rect b="b" l="l" r="r" t="t"/>
              <a:pathLst>
                <a:path extrusionOk="0" h="15" w="43">
                  <a:moveTo>
                    <a:pt x="0" y="1"/>
                  </a:moveTo>
                  <a:lnTo>
                    <a:pt x="42" y="15"/>
                  </a:lnTo>
                  <a:lnTo>
                    <a:pt x="42" y="15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4" name="Google Shape;2464;p145"/>
            <p:cNvSpPr/>
            <p:nvPr/>
          </p:nvSpPr>
          <p:spPr>
            <a:xfrm>
              <a:off x="2333674" y="1776048"/>
              <a:ext cx="15465" cy="8147"/>
            </a:xfrm>
            <a:custGeom>
              <a:rect b="b" l="l" r="r" t="t"/>
              <a:pathLst>
                <a:path extrusionOk="0" h="600" w="1139">
                  <a:moveTo>
                    <a:pt x="1139" y="0"/>
                  </a:moveTo>
                  <a:cubicBezTo>
                    <a:pt x="1086" y="28"/>
                    <a:pt x="501" y="340"/>
                    <a:pt x="1" y="599"/>
                  </a:cubicBezTo>
                  <a:cubicBezTo>
                    <a:pt x="452" y="368"/>
                    <a:pt x="971" y="91"/>
                    <a:pt x="113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5" name="Google Shape;2465;p145"/>
            <p:cNvSpPr/>
            <p:nvPr/>
          </p:nvSpPr>
          <p:spPr>
            <a:xfrm>
              <a:off x="2333674" y="178418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6" name="Google Shape;2466;p145"/>
            <p:cNvSpPr/>
            <p:nvPr/>
          </p:nvSpPr>
          <p:spPr>
            <a:xfrm>
              <a:off x="2334720" y="1789218"/>
              <a:ext cx="1059" cy="4481"/>
            </a:xfrm>
            <a:custGeom>
              <a:rect b="b" l="l" r="r" t="t"/>
              <a:pathLst>
                <a:path extrusionOk="0" h="330" w="78">
                  <a:moveTo>
                    <a:pt x="78" y="329"/>
                  </a:moveTo>
                  <a:cubicBezTo>
                    <a:pt x="53" y="224"/>
                    <a:pt x="25" y="105"/>
                    <a:pt x="1" y="0"/>
                  </a:cubicBezTo>
                  <a:cubicBezTo>
                    <a:pt x="25" y="105"/>
                    <a:pt x="53" y="224"/>
                    <a:pt x="78" y="32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7" name="Google Shape;2467;p145"/>
            <p:cNvSpPr/>
            <p:nvPr/>
          </p:nvSpPr>
          <p:spPr>
            <a:xfrm>
              <a:off x="2334530" y="1788403"/>
              <a:ext cx="204" cy="828"/>
            </a:xfrm>
            <a:custGeom>
              <a:rect b="b" l="l" r="r" t="t"/>
              <a:pathLst>
                <a:path extrusionOk="0" h="61" w="15">
                  <a:moveTo>
                    <a:pt x="1" y="1"/>
                  </a:moveTo>
                  <a:lnTo>
                    <a:pt x="15" y="6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8" name="Google Shape;2468;p145"/>
            <p:cNvSpPr/>
            <p:nvPr/>
          </p:nvSpPr>
          <p:spPr>
            <a:xfrm>
              <a:off x="2334340" y="1787697"/>
              <a:ext cx="204" cy="720"/>
            </a:xfrm>
            <a:custGeom>
              <a:rect b="b" l="l" r="r" t="t"/>
              <a:pathLst>
                <a:path extrusionOk="0" h="53" w="15">
                  <a:moveTo>
                    <a:pt x="1" y="0"/>
                  </a:moveTo>
                  <a:lnTo>
                    <a:pt x="15" y="53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9" name="Google Shape;2469;p145"/>
            <p:cNvSpPr/>
            <p:nvPr/>
          </p:nvSpPr>
          <p:spPr>
            <a:xfrm>
              <a:off x="2333770" y="178503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0" name="Google Shape;2470;p145"/>
            <p:cNvSpPr/>
            <p:nvPr/>
          </p:nvSpPr>
          <p:spPr>
            <a:xfrm>
              <a:off x="2334150" y="1787073"/>
              <a:ext cx="204" cy="584"/>
            </a:xfrm>
            <a:custGeom>
              <a:rect b="b" l="l" r="r" t="t"/>
              <a:pathLst>
                <a:path extrusionOk="0" h="43" w="15">
                  <a:moveTo>
                    <a:pt x="1" y="1"/>
                  </a:moveTo>
                  <a:cubicBezTo>
                    <a:pt x="4" y="11"/>
                    <a:pt x="8" y="29"/>
                    <a:pt x="15" y="43"/>
                  </a:cubicBezTo>
                  <a:cubicBezTo>
                    <a:pt x="8" y="29"/>
                    <a:pt x="4" y="1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1" name="Google Shape;2471;p145"/>
            <p:cNvSpPr/>
            <p:nvPr/>
          </p:nvSpPr>
          <p:spPr>
            <a:xfrm>
              <a:off x="2333865" y="1785742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2" name="Google Shape;2472;p145"/>
            <p:cNvSpPr/>
            <p:nvPr/>
          </p:nvSpPr>
          <p:spPr>
            <a:xfrm>
              <a:off x="2334055" y="1786462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3" name="Google Shape;2473;p145"/>
            <p:cNvSpPr/>
            <p:nvPr/>
          </p:nvSpPr>
          <p:spPr>
            <a:xfrm>
              <a:off x="2333674" y="178418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4" name="Google Shape;2474;p145"/>
            <p:cNvSpPr/>
            <p:nvPr/>
          </p:nvSpPr>
          <p:spPr>
            <a:xfrm>
              <a:off x="2369709" y="1751568"/>
              <a:ext cx="2580" cy="1249"/>
            </a:xfrm>
            <a:custGeom>
              <a:rect b="b" l="l" r="r" t="t"/>
              <a:pathLst>
                <a:path extrusionOk="0" h="92" w="190">
                  <a:moveTo>
                    <a:pt x="0" y="8"/>
                  </a:moveTo>
                  <a:cubicBezTo>
                    <a:pt x="29" y="1"/>
                    <a:pt x="130" y="57"/>
                    <a:pt x="190" y="92"/>
                  </a:cubicBezTo>
                  <a:cubicBezTo>
                    <a:pt x="130" y="57"/>
                    <a:pt x="29" y="1"/>
                    <a:pt x="0" y="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5" name="Google Shape;2475;p145"/>
            <p:cNvSpPr/>
            <p:nvPr/>
          </p:nvSpPr>
          <p:spPr>
            <a:xfrm>
              <a:off x="2348135" y="1797392"/>
              <a:ext cx="2620" cy="1724"/>
            </a:xfrm>
            <a:custGeom>
              <a:rect b="b" l="l" r="r" t="t"/>
              <a:pathLst>
                <a:path extrusionOk="0" h="127" w="193">
                  <a:moveTo>
                    <a:pt x="0" y="0"/>
                  </a:moveTo>
                  <a:lnTo>
                    <a:pt x="0" y="0"/>
                  </a:lnTo>
                  <a:cubicBezTo>
                    <a:pt x="63" y="39"/>
                    <a:pt x="126" y="84"/>
                    <a:pt x="193" y="126"/>
                  </a:cubicBezTo>
                  <a:cubicBezTo>
                    <a:pt x="126" y="81"/>
                    <a:pt x="63" y="39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6" name="Google Shape;2476;p145"/>
            <p:cNvSpPr/>
            <p:nvPr/>
          </p:nvSpPr>
          <p:spPr>
            <a:xfrm>
              <a:off x="2337666" y="179363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7" name="Google Shape;2477;p145"/>
            <p:cNvSpPr/>
            <p:nvPr/>
          </p:nvSpPr>
          <p:spPr>
            <a:xfrm>
              <a:off x="2338046" y="1793590"/>
              <a:ext cx="679" cy="14"/>
            </a:xfrm>
            <a:custGeom>
              <a:rect b="b" l="l" r="r" t="t"/>
              <a:pathLst>
                <a:path extrusionOk="0" h="1" w="50">
                  <a:moveTo>
                    <a:pt x="1" y="0"/>
                  </a:moveTo>
                  <a:lnTo>
                    <a:pt x="5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8" name="Google Shape;2478;p145"/>
            <p:cNvSpPr/>
            <p:nvPr/>
          </p:nvSpPr>
          <p:spPr>
            <a:xfrm>
              <a:off x="2342663" y="1794255"/>
              <a:ext cx="353" cy="204"/>
            </a:xfrm>
            <a:custGeom>
              <a:rect b="b" l="l" r="r" t="t"/>
              <a:pathLst>
                <a:path extrusionOk="0" h="15" w="26">
                  <a:moveTo>
                    <a:pt x="1" y="0"/>
                  </a:moveTo>
                  <a:lnTo>
                    <a:pt x="25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9" name="Google Shape;2479;p145"/>
            <p:cNvSpPr/>
            <p:nvPr/>
          </p:nvSpPr>
          <p:spPr>
            <a:xfrm>
              <a:off x="2344088" y="1795016"/>
              <a:ext cx="4060" cy="2390"/>
            </a:xfrm>
            <a:custGeom>
              <a:rect b="b" l="l" r="r" t="t"/>
              <a:pathLst>
                <a:path extrusionOk="0" h="176" w="299">
                  <a:moveTo>
                    <a:pt x="1" y="0"/>
                  </a:moveTo>
                  <a:cubicBezTo>
                    <a:pt x="88" y="46"/>
                    <a:pt x="186" y="105"/>
                    <a:pt x="298" y="175"/>
                  </a:cubicBezTo>
                  <a:cubicBezTo>
                    <a:pt x="186" y="105"/>
                    <a:pt x="88" y="46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0" name="Google Shape;2480;p145"/>
            <p:cNvSpPr/>
            <p:nvPr/>
          </p:nvSpPr>
          <p:spPr>
            <a:xfrm>
              <a:off x="2343192" y="1794540"/>
              <a:ext cx="109" cy="54"/>
            </a:xfrm>
            <a:custGeom>
              <a:rect b="b" l="l" r="r" t="t"/>
              <a:pathLst>
                <a:path extrusionOk="0" h="4" w="8">
                  <a:moveTo>
                    <a:pt x="0" y="0"/>
                  </a:moveTo>
                  <a:lnTo>
                    <a:pt x="7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1" name="Google Shape;2481;p145"/>
            <p:cNvSpPr/>
            <p:nvPr/>
          </p:nvSpPr>
          <p:spPr>
            <a:xfrm>
              <a:off x="2338712" y="1793590"/>
              <a:ext cx="2009" cy="109"/>
            </a:xfrm>
            <a:custGeom>
              <a:rect b="b" l="l" r="r" t="t"/>
              <a:pathLst>
                <a:path extrusionOk="0" h="8" w="148">
                  <a:moveTo>
                    <a:pt x="1" y="0"/>
                  </a:moveTo>
                  <a:cubicBezTo>
                    <a:pt x="50" y="0"/>
                    <a:pt x="99" y="4"/>
                    <a:pt x="148" y="7"/>
                  </a:cubicBezTo>
                  <a:cubicBezTo>
                    <a:pt x="99" y="4"/>
                    <a:pt x="50" y="0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2" name="Google Shape;2482;p145"/>
            <p:cNvSpPr/>
            <p:nvPr/>
          </p:nvSpPr>
          <p:spPr>
            <a:xfrm>
              <a:off x="2382309" y="181835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3" name="Google Shape;2483;p145"/>
            <p:cNvSpPr/>
            <p:nvPr/>
          </p:nvSpPr>
          <p:spPr>
            <a:xfrm>
              <a:off x="2386776" y="1818776"/>
              <a:ext cx="3435" cy="394"/>
            </a:xfrm>
            <a:custGeom>
              <a:rect b="b" l="l" r="r" t="t"/>
              <a:pathLst>
                <a:path extrusionOk="0" h="29" w="253">
                  <a:moveTo>
                    <a:pt x="252" y="29"/>
                  </a:moveTo>
                  <a:lnTo>
                    <a:pt x="0" y="1"/>
                  </a:lnTo>
                  <a:lnTo>
                    <a:pt x="252" y="2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4" name="Google Shape;2484;p145"/>
            <p:cNvSpPr/>
            <p:nvPr/>
          </p:nvSpPr>
          <p:spPr>
            <a:xfrm>
              <a:off x="2392098" y="1811662"/>
              <a:ext cx="11663" cy="11554"/>
            </a:xfrm>
            <a:custGeom>
              <a:rect b="b" l="l" r="r" t="t"/>
              <a:pathLst>
                <a:path extrusionOk="0" h="851" w="859">
                  <a:moveTo>
                    <a:pt x="408" y="0"/>
                  </a:moveTo>
                  <a:cubicBezTo>
                    <a:pt x="403" y="0"/>
                    <a:pt x="398" y="1"/>
                    <a:pt x="392" y="3"/>
                  </a:cubicBezTo>
                  <a:cubicBezTo>
                    <a:pt x="322" y="7"/>
                    <a:pt x="263" y="49"/>
                    <a:pt x="235" y="112"/>
                  </a:cubicBezTo>
                  <a:cubicBezTo>
                    <a:pt x="217" y="136"/>
                    <a:pt x="200" y="161"/>
                    <a:pt x="179" y="182"/>
                  </a:cubicBezTo>
                  <a:lnTo>
                    <a:pt x="175" y="185"/>
                  </a:lnTo>
                  <a:lnTo>
                    <a:pt x="172" y="192"/>
                  </a:lnTo>
                  <a:lnTo>
                    <a:pt x="168" y="196"/>
                  </a:lnTo>
                  <a:lnTo>
                    <a:pt x="165" y="199"/>
                  </a:lnTo>
                  <a:lnTo>
                    <a:pt x="161" y="206"/>
                  </a:lnTo>
                  <a:lnTo>
                    <a:pt x="161" y="210"/>
                  </a:lnTo>
                  <a:lnTo>
                    <a:pt x="158" y="217"/>
                  </a:lnTo>
                  <a:lnTo>
                    <a:pt x="158" y="220"/>
                  </a:lnTo>
                  <a:lnTo>
                    <a:pt x="151" y="234"/>
                  </a:lnTo>
                  <a:lnTo>
                    <a:pt x="147" y="238"/>
                  </a:lnTo>
                  <a:lnTo>
                    <a:pt x="140" y="252"/>
                  </a:lnTo>
                  <a:lnTo>
                    <a:pt x="140" y="255"/>
                  </a:lnTo>
                  <a:lnTo>
                    <a:pt x="130" y="273"/>
                  </a:lnTo>
                  <a:lnTo>
                    <a:pt x="126" y="280"/>
                  </a:lnTo>
                  <a:lnTo>
                    <a:pt x="119" y="301"/>
                  </a:lnTo>
                  <a:lnTo>
                    <a:pt x="116" y="308"/>
                  </a:lnTo>
                  <a:lnTo>
                    <a:pt x="102" y="332"/>
                  </a:lnTo>
                  <a:lnTo>
                    <a:pt x="102" y="336"/>
                  </a:lnTo>
                  <a:lnTo>
                    <a:pt x="88" y="367"/>
                  </a:lnTo>
                  <a:lnTo>
                    <a:pt x="88" y="371"/>
                  </a:lnTo>
                  <a:cubicBezTo>
                    <a:pt x="63" y="420"/>
                    <a:pt x="35" y="486"/>
                    <a:pt x="0" y="567"/>
                  </a:cubicBezTo>
                  <a:lnTo>
                    <a:pt x="252" y="598"/>
                  </a:lnTo>
                  <a:lnTo>
                    <a:pt x="270" y="598"/>
                  </a:lnTo>
                  <a:lnTo>
                    <a:pt x="550" y="833"/>
                  </a:lnTo>
                  <a:lnTo>
                    <a:pt x="858" y="850"/>
                  </a:lnTo>
                  <a:cubicBezTo>
                    <a:pt x="837" y="791"/>
                    <a:pt x="809" y="728"/>
                    <a:pt x="785" y="668"/>
                  </a:cubicBezTo>
                  <a:cubicBezTo>
                    <a:pt x="687" y="434"/>
                    <a:pt x="631" y="297"/>
                    <a:pt x="631" y="231"/>
                  </a:cubicBezTo>
                  <a:cubicBezTo>
                    <a:pt x="631" y="199"/>
                    <a:pt x="638" y="171"/>
                    <a:pt x="655" y="143"/>
                  </a:cubicBezTo>
                  <a:lnTo>
                    <a:pt x="641" y="133"/>
                  </a:lnTo>
                  <a:lnTo>
                    <a:pt x="620" y="112"/>
                  </a:lnTo>
                  <a:lnTo>
                    <a:pt x="599" y="94"/>
                  </a:lnTo>
                  <a:lnTo>
                    <a:pt x="582" y="77"/>
                  </a:lnTo>
                  <a:lnTo>
                    <a:pt x="564" y="63"/>
                  </a:lnTo>
                  <a:lnTo>
                    <a:pt x="543" y="49"/>
                  </a:lnTo>
                  <a:lnTo>
                    <a:pt x="529" y="38"/>
                  </a:lnTo>
                  <a:lnTo>
                    <a:pt x="512" y="28"/>
                  </a:lnTo>
                  <a:lnTo>
                    <a:pt x="498" y="21"/>
                  </a:lnTo>
                  <a:lnTo>
                    <a:pt x="484" y="10"/>
                  </a:lnTo>
                  <a:lnTo>
                    <a:pt x="470" y="7"/>
                  </a:lnTo>
                  <a:cubicBezTo>
                    <a:pt x="463" y="7"/>
                    <a:pt x="459" y="3"/>
                    <a:pt x="452" y="3"/>
                  </a:cubicBezTo>
                  <a:lnTo>
                    <a:pt x="424" y="3"/>
                  </a:lnTo>
                  <a:cubicBezTo>
                    <a:pt x="419" y="1"/>
                    <a:pt x="413" y="0"/>
                    <a:pt x="40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5" name="Google Shape;2485;p145"/>
            <p:cNvSpPr/>
            <p:nvPr/>
          </p:nvSpPr>
          <p:spPr>
            <a:xfrm>
              <a:off x="2392003" y="1819401"/>
              <a:ext cx="3435" cy="434"/>
            </a:xfrm>
            <a:custGeom>
              <a:rect b="b" l="l" r="r" t="t"/>
              <a:pathLst>
                <a:path extrusionOk="0" h="32" w="253">
                  <a:moveTo>
                    <a:pt x="0" y="0"/>
                  </a:moveTo>
                  <a:lnTo>
                    <a:pt x="0" y="0"/>
                  </a:lnTo>
                  <a:lnTo>
                    <a:pt x="252" y="32"/>
                  </a:lnTo>
                  <a:lnTo>
                    <a:pt x="252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6" name="Google Shape;2486;p145"/>
            <p:cNvSpPr/>
            <p:nvPr/>
          </p:nvSpPr>
          <p:spPr>
            <a:xfrm>
              <a:off x="2399471" y="1823053"/>
              <a:ext cx="4236" cy="204"/>
            </a:xfrm>
            <a:custGeom>
              <a:rect b="b" l="l" r="r" t="t"/>
              <a:pathLst>
                <a:path extrusionOk="0" h="15" w="312">
                  <a:moveTo>
                    <a:pt x="312" y="15"/>
                  </a:moveTo>
                  <a:lnTo>
                    <a:pt x="312" y="15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7" name="Google Shape;2487;p145"/>
            <p:cNvSpPr/>
            <p:nvPr/>
          </p:nvSpPr>
          <p:spPr>
            <a:xfrm>
              <a:off x="2397991" y="1811743"/>
              <a:ext cx="204" cy="14"/>
            </a:xfrm>
            <a:custGeom>
              <a:rect b="b" l="l" r="r" t="t"/>
              <a:pathLst>
                <a:path extrusionOk="0" h="1" w="15">
                  <a:moveTo>
                    <a:pt x="0" y="1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8" name="Google Shape;2488;p145"/>
            <p:cNvSpPr/>
            <p:nvPr/>
          </p:nvSpPr>
          <p:spPr>
            <a:xfrm>
              <a:off x="2393185" y="1816685"/>
              <a:ext cx="14" cy="68"/>
            </a:xfrm>
            <a:custGeom>
              <a:rect b="b" l="l" r="r" t="t"/>
              <a:pathLst>
                <a:path extrusionOk="0" h="5" w="1">
                  <a:moveTo>
                    <a:pt x="1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9" name="Google Shape;2489;p145"/>
            <p:cNvSpPr/>
            <p:nvPr/>
          </p:nvSpPr>
          <p:spPr>
            <a:xfrm>
              <a:off x="2399702" y="1812598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" y="1"/>
                  </a:moveTo>
                  <a:lnTo>
                    <a:pt x="15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0" name="Google Shape;2490;p145"/>
            <p:cNvSpPr/>
            <p:nvPr/>
          </p:nvSpPr>
          <p:spPr>
            <a:xfrm>
              <a:off x="2399227" y="1812273"/>
              <a:ext cx="204" cy="149"/>
            </a:xfrm>
            <a:custGeom>
              <a:rect b="b" l="l" r="r" t="t"/>
              <a:pathLst>
                <a:path extrusionOk="0" h="11" w="15">
                  <a:moveTo>
                    <a:pt x="1" y="0"/>
                  </a:moveTo>
                  <a:lnTo>
                    <a:pt x="15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1" name="Google Shape;2491;p145"/>
            <p:cNvSpPr/>
            <p:nvPr/>
          </p:nvSpPr>
          <p:spPr>
            <a:xfrm>
              <a:off x="2398426" y="1811838"/>
              <a:ext cx="149" cy="68"/>
            </a:xfrm>
            <a:custGeom>
              <a:rect b="b" l="l" r="r" t="t"/>
              <a:pathLst>
                <a:path extrusionOk="0" h="5" w="11">
                  <a:moveTo>
                    <a:pt x="0" y="1"/>
                  </a:moveTo>
                  <a:lnTo>
                    <a:pt x="1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2" name="Google Shape;2492;p145"/>
            <p:cNvSpPr/>
            <p:nvPr/>
          </p:nvSpPr>
          <p:spPr>
            <a:xfrm>
              <a:off x="2397367" y="1811743"/>
              <a:ext cx="394" cy="14"/>
            </a:xfrm>
            <a:custGeom>
              <a:rect b="b" l="l" r="r" t="t"/>
              <a:pathLst>
                <a:path extrusionOk="0" h="1" w="29">
                  <a:moveTo>
                    <a:pt x="1" y="1"/>
                  </a:moveTo>
                  <a:cubicBezTo>
                    <a:pt x="8" y="1"/>
                    <a:pt x="18" y="1"/>
                    <a:pt x="29" y="1"/>
                  </a:cubicBezTo>
                  <a:cubicBezTo>
                    <a:pt x="18" y="1"/>
                    <a:pt x="8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3" name="Google Shape;2493;p145"/>
            <p:cNvSpPr/>
            <p:nvPr/>
          </p:nvSpPr>
          <p:spPr>
            <a:xfrm>
              <a:off x="2393755" y="1815409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7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4" name="Google Shape;2494;p145"/>
            <p:cNvSpPr/>
            <p:nvPr/>
          </p:nvSpPr>
          <p:spPr>
            <a:xfrm>
              <a:off x="2400747" y="1813549"/>
              <a:ext cx="204" cy="163"/>
            </a:xfrm>
            <a:custGeom>
              <a:rect b="b" l="l" r="r" t="t"/>
              <a:pathLst>
                <a:path extrusionOk="0" h="12" w="15">
                  <a:moveTo>
                    <a:pt x="15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5" name="Google Shape;2495;p145"/>
            <p:cNvSpPr/>
            <p:nvPr/>
          </p:nvSpPr>
          <p:spPr>
            <a:xfrm>
              <a:off x="2393375" y="1816169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7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6" name="Google Shape;2496;p145"/>
            <p:cNvSpPr/>
            <p:nvPr/>
          </p:nvSpPr>
          <p:spPr>
            <a:xfrm>
              <a:off x="2400177" y="1813033"/>
              <a:ext cx="299" cy="244"/>
            </a:xfrm>
            <a:custGeom>
              <a:rect b="b" l="l" r="r" t="t"/>
              <a:pathLst>
                <a:path extrusionOk="0" h="18" w="22">
                  <a:moveTo>
                    <a:pt x="1" y="0"/>
                  </a:moveTo>
                  <a:lnTo>
                    <a:pt x="22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7" name="Google Shape;2497;p145"/>
            <p:cNvSpPr/>
            <p:nvPr/>
          </p:nvSpPr>
          <p:spPr>
            <a:xfrm>
              <a:off x="2393565" y="1815735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8" name="Google Shape;2498;p145"/>
            <p:cNvSpPr/>
            <p:nvPr/>
          </p:nvSpPr>
          <p:spPr>
            <a:xfrm>
              <a:off x="2398806" y="1812028"/>
              <a:ext cx="204" cy="109"/>
            </a:xfrm>
            <a:custGeom>
              <a:rect b="b" l="l" r="r" t="t"/>
              <a:pathLst>
                <a:path extrusionOk="0" h="8" w="15">
                  <a:moveTo>
                    <a:pt x="0" y="1"/>
                  </a:moveTo>
                  <a:lnTo>
                    <a:pt x="14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9" name="Google Shape;2499;p145"/>
            <p:cNvSpPr/>
            <p:nvPr/>
          </p:nvSpPr>
          <p:spPr>
            <a:xfrm>
              <a:off x="2394420" y="1814268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0" name="Google Shape;2500;p145"/>
            <p:cNvSpPr/>
            <p:nvPr/>
          </p:nvSpPr>
          <p:spPr>
            <a:xfrm>
              <a:off x="2394040" y="1814839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7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1" name="Google Shape;2501;p145"/>
            <p:cNvSpPr/>
            <p:nvPr/>
          </p:nvSpPr>
          <p:spPr>
            <a:xfrm>
              <a:off x="2394135" y="1814649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2" name="Google Shape;2502;p145"/>
            <p:cNvSpPr/>
            <p:nvPr/>
          </p:nvSpPr>
          <p:spPr>
            <a:xfrm>
              <a:off x="2394230" y="1814499"/>
              <a:ext cx="14" cy="68"/>
            </a:xfrm>
            <a:custGeom>
              <a:rect b="b" l="l" r="r" t="t"/>
              <a:pathLst>
                <a:path extrusionOk="0" h="5" w="1">
                  <a:moveTo>
                    <a:pt x="1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3" name="Google Shape;2503;p145"/>
            <p:cNvSpPr/>
            <p:nvPr/>
          </p:nvSpPr>
          <p:spPr>
            <a:xfrm>
              <a:off x="2394380" y="1814309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4" name="Google Shape;2504;p145"/>
            <p:cNvSpPr/>
            <p:nvPr/>
          </p:nvSpPr>
          <p:spPr>
            <a:xfrm>
              <a:off x="2394325" y="1814404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5" name="Google Shape;2505;p145"/>
            <p:cNvSpPr/>
            <p:nvPr/>
          </p:nvSpPr>
          <p:spPr>
            <a:xfrm>
              <a:off x="2393904" y="1815070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6" name="Google Shape;2506;p145"/>
            <p:cNvSpPr/>
            <p:nvPr/>
          </p:nvSpPr>
          <p:spPr>
            <a:xfrm>
              <a:off x="2013313" y="1624754"/>
              <a:ext cx="94975" cy="80080"/>
            </a:xfrm>
            <a:custGeom>
              <a:rect b="b" l="l" r="r" t="t"/>
              <a:pathLst>
                <a:path extrusionOk="0" h="5898" w="6995">
                  <a:moveTo>
                    <a:pt x="3942" y="0"/>
                  </a:moveTo>
                  <a:cubicBezTo>
                    <a:pt x="3907" y="7"/>
                    <a:pt x="3872" y="7"/>
                    <a:pt x="3837" y="7"/>
                  </a:cubicBezTo>
                  <a:cubicBezTo>
                    <a:pt x="3830" y="7"/>
                    <a:pt x="3823" y="6"/>
                    <a:pt x="3816" y="6"/>
                  </a:cubicBezTo>
                  <a:cubicBezTo>
                    <a:pt x="3753" y="6"/>
                    <a:pt x="3692" y="33"/>
                    <a:pt x="3652" y="77"/>
                  </a:cubicBezTo>
                  <a:cubicBezTo>
                    <a:pt x="3585" y="147"/>
                    <a:pt x="3557" y="259"/>
                    <a:pt x="3571" y="403"/>
                  </a:cubicBezTo>
                  <a:cubicBezTo>
                    <a:pt x="3589" y="504"/>
                    <a:pt x="3564" y="606"/>
                    <a:pt x="3501" y="686"/>
                  </a:cubicBezTo>
                  <a:cubicBezTo>
                    <a:pt x="3392" y="812"/>
                    <a:pt x="3196" y="837"/>
                    <a:pt x="2944" y="854"/>
                  </a:cubicBezTo>
                  <a:cubicBezTo>
                    <a:pt x="2780" y="868"/>
                    <a:pt x="2762" y="935"/>
                    <a:pt x="2731" y="1037"/>
                  </a:cubicBezTo>
                  <a:cubicBezTo>
                    <a:pt x="2720" y="1114"/>
                    <a:pt x="2682" y="1180"/>
                    <a:pt x="2626" y="1229"/>
                  </a:cubicBezTo>
                  <a:cubicBezTo>
                    <a:pt x="2580" y="1265"/>
                    <a:pt x="2517" y="1276"/>
                    <a:pt x="2454" y="1276"/>
                  </a:cubicBezTo>
                  <a:cubicBezTo>
                    <a:pt x="2368" y="1276"/>
                    <a:pt x="2282" y="1255"/>
                    <a:pt x="2234" y="1243"/>
                  </a:cubicBezTo>
                  <a:cubicBezTo>
                    <a:pt x="2080" y="1198"/>
                    <a:pt x="1884" y="1100"/>
                    <a:pt x="1835" y="967"/>
                  </a:cubicBezTo>
                  <a:cubicBezTo>
                    <a:pt x="1831" y="949"/>
                    <a:pt x="1810" y="938"/>
                    <a:pt x="1782" y="935"/>
                  </a:cubicBezTo>
                  <a:cubicBezTo>
                    <a:pt x="1712" y="935"/>
                    <a:pt x="1646" y="967"/>
                    <a:pt x="1607" y="1023"/>
                  </a:cubicBezTo>
                  <a:cubicBezTo>
                    <a:pt x="1604" y="1037"/>
                    <a:pt x="1590" y="1065"/>
                    <a:pt x="1632" y="1110"/>
                  </a:cubicBezTo>
                  <a:cubicBezTo>
                    <a:pt x="1747" y="1240"/>
                    <a:pt x="1803" y="1408"/>
                    <a:pt x="1793" y="1579"/>
                  </a:cubicBezTo>
                  <a:cubicBezTo>
                    <a:pt x="1789" y="1660"/>
                    <a:pt x="1754" y="1737"/>
                    <a:pt x="1695" y="1789"/>
                  </a:cubicBezTo>
                  <a:cubicBezTo>
                    <a:pt x="1663" y="1814"/>
                    <a:pt x="1628" y="1823"/>
                    <a:pt x="1591" y="1823"/>
                  </a:cubicBezTo>
                  <a:cubicBezTo>
                    <a:pt x="1538" y="1823"/>
                    <a:pt x="1482" y="1804"/>
                    <a:pt x="1429" y="1786"/>
                  </a:cubicBezTo>
                  <a:cubicBezTo>
                    <a:pt x="1369" y="1765"/>
                    <a:pt x="1317" y="1749"/>
                    <a:pt x="1275" y="1749"/>
                  </a:cubicBezTo>
                  <a:cubicBezTo>
                    <a:pt x="1252" y="1749"/>
                    <a:pt x="1232" y="1754"/>
                    <a:pt x="1215" y="1765"/>
                  </a:cubicBezTo>
                  <a:cubicBezTo>
                    <a:pt x="1173" y="1797"/>
                    <a:pt x="1136" y="1809"/>
                    <a:pt x="1104" y="1809"/>
                  </a:cubicBezTo>
                  <a:cubicBezTo>
                    <a:pt x="1036" y="1809"/>
                    <a:pt x="988" y="1756"/>
                    <a:pt x="952" y="1716"/>
                  </a:cubicBezTo>
                  <a:cubicBezTo>
                    <a:pt x="921" y="1670"/>
                    <a:pt x="875" y="1635"/>
                    <a:pt x="823" y="1614"/>
                  </a:cubicBezTo>
                  <a:cubicBezTo>
                    <a:pt x="798" y="1605"/>
                    <a:pt x="777" y="1601"/>
                    <a:pt x="756" y="1601"/>
                  </a:cubicBezTo>
                  <a:cubicBezTo>
                    <a:pt x="719" y="1601"/>
                    <a:pt x="684" y="1613"/>
                    <a:pt x="637" y="1628"/>
                  </a:cubicBezTo>
                  <a:cubicBezTo>
                    <a:pt x="557" y="1658"/>
                    <a:pt x="472" y="1675"/>
                    <a:pt x="386" y="1675"/>
                  </a:cubicBezTo>
                  <a:cubicBezTo>
                    <a:pt x="360" y="1675"/>
                    <a:pt x="334" y="1673"/>
                    <a:pt x="308" y="1670"/>
                  </a:cubicBezTo>
                  <a:cubicBezTo>
                    <a:pt x="291" y="1669"/>
                    <a:pt x="275" y="1668"/>
                    <a:pt x="260" y="1668"/>
                  </a:cubicBezTo>
                  <a:cubicBezTo>
                    <a:pt x="115" y="1668"/>
                    <a:pt x="33" y="1724"/>
                    <a:pt x="14" y="1765"/>
                  </a:cubicBezTo>
                  <a:cubicBezTo>
                    <a:pt x="0" y="1782"/>
                    <a:pt x="7" y="1807"/>
                    <a:pt x="25" y="1821"/>
                  </a:cubicBezTo>
                  <a:cubicBezTo>
                    <a:pt x="77" y="1887"/>
                    <a:pt x="98" y="1978"/>
                    <a:pt x="77" y="2059"/>
                  </a:cubicBezTo>
                  <a:cubicBezTo>
                    <a:pt x="74" y="2111"/>
                    <a:pt x="70" y="2139"/>
                    <a:pt x="91" y="2164"/>
                  </a:cubicBezTo>
                  <a:cubicBezTo>
                    <a:pt x="112" y="2192"/>
                    <a:pt x="235" y="2220"/>
                    <a:pt x="340" y="2241"/>
                  </a:cubicBezTo>
                  <a:cubicBezTo>
                    <a:pt x="476" y="2269"/>
                    <a:pt x="651" y="2304"/>
                    <a:pt x="795" y="2381"/>
                  </a:cubicBezTo>
                  <a:cubicBezTo>
                    <a:pt x="874" y="2427"/>
                    <a:pt x="963" y="2455"/>
                    <a:pt x="1055" y="2455"/>
                  </a:cubicBezTo>
                  <a:cubicBezTo>
                    <a:pt x="1060" y="2455"/>
                    <a:pt x="1066" y="2455"/>
                    <a:pt x="1071" y="2454"/>
                  </a:cubicBezTo>
                  <a:cubicBezTo>
                    <a:pt x="1080" y="2454"/>
                    <a:pt x="1089" y="2453"/>
                    <a:pt x="1097" y="2453"/>
                  </a:cubicBezTo>
                  <a:cubicBezTo>
                    <a:pt x="1165" y="2453"/>
                    <a:pt x="1229" y="2477"/>
                    <a:pt x="1281" y="2517"/>
                  </a:cubicBezTo>
                  <a:cubicBezTo>
                    <a:pt x="1309" y="2538"/>
                    <a:pt x="1341" y="2556"/>
                    <a:pt x="1369" y="2570"/>
                  </a:cubicBezTo>
                  <a:cubicBezTo>
                    <a:pt x="1457" y="2615"/>
                    <a:pt x="1481" y="2650"/>
                    <a:pt x="1488" y="2808"/>
                  </a:cubicBezTo>
                  <a:cubicBezTo>
                    <a:pt x="1495" y="2997"/>
                    <a:pt x="1646" y="3155"/>
                    <a:pt x="1870" y="3218"/>
                  </a:cubicBezTo>
                  <a:cubicBezTo>
                    <a:pt x="2090" y="3277"/>
                    <a:pt x="2066" y="3424"/>
                    <a:pt x="2052" y="3519"/>
                  </a:cubicBezTo>
                  <a:cubicBezTo>
                    <a:pt x="2038" y="3575"/>
                    <a:pt x="2038" y="3631"/>
                    <a:pt x="2055" y="3683"/>
                  </a:cubicBezTo>
                  <a:cubicBezTo>
                    <a:pt x="2108" y="3799"/>
                    <a:pt x="2069" y="3932"/>
                    <a:pt x="2027" y="4061"/>
                  </a:cubicBezTo>
                  <a:cubicBezTo>
                    <a:pt x="1996" y="4159"/>
                    <a:pt x="1964" y="4264"/>
                    <a:pt x="1982" y="4352"/>
                  </a:cubicBezTo>
                  <a:cubicBezTo>
                    <a:pt x="2017" y="4548"/>
                    <a:pt x="1898" y="5140"/>
                    <a:pt x="1751" y="5346"/>
                  </a:cubicBezTo>
                  <a:lnTo>
                    <a:pt x="1779" y="5357"/>
                  </a:lnTo>
                  <a:cubicBezTo>
                    <a:pt x="1845" y="5388"/>
                    <a:pt x="1908" y="5420"/>
                    <a:pt x="1971" y="5455"/>
                  </a:cubicBezTo>
                  <a:cubicBezTo>
                    <a:pt x="2045" y="5500"/>
                    <a:pt x="2125" y="5535"/>
                    <a:pt x="2206" y="5567"/>
                  </a:cubicBezTo>
                  <a:cubicBezTo>
                    <a:pt x="2307" y="5609"/>
                    <a:pt x="2405" y="5654"/>
                    <a:pt x="2503" y="5710"/>
                  </a:cubicBezTo>
                  <a:cubicBezTo>
                    <a:pt x="2560" y="5746"/>
                    <a:pt x="2640" y="5763"/>
                    <a:pt x="2708" y="5763"/>
                  </a:cubicBezTo>
                  <a:cubicBezTo>
                    <a:pt x="2753" y="5763"/>
                    <a:pt x="2793" y="5756"/>
                    <a:pt x="2818" y="5742"/>
                  </a:cubicBezTo>
                  <a:cubicBezTo>
                    <a:pt x="2818" y="5742"/>
                    <a:pt x="2832" y="5731"/>
                    <a:pt x="2832" y="5728"/>
                  </a:cubicBezTo>
                  <a:cubicBezTo>
                    <a:pt x="2829" y="5679"/>
                    <a:pt x="2857" y="5630"/>
                    <a:pt x="2902" y="5612"/>
                  </a:cubicBezTo>
                  <a:cubicBezTo>
                    <a:pt x="2909" y="5609"/>
                    <a:pt x="2916" y="5605"/>
                    <a:pt x="2923" y="5605"/>
                  </a:cubicBezTo>
                  <a:lnTo>
                    <a:pt x="2951" y="5605"/>
                  </a:lnTo>
                  <a:cubicBezTo>
                    <a:pt x="2962" y="5605"/>
                    <a:pt x="2972" y="5605"/>
                    <a:pt x="2983" y="5609"/>
                  </a:cubicBezTo>
                  <a:lnTo>
                    <a:pt x="2986" y="5609"/>
                  </a:lnTo>
                  <a:cubicBezTo>
                    <a:pt x="2997" y="5609"/>
                    <a:pt x="3007" y="5612"/>
                    <a:pt x="3014" y="5616"/>
                  </a:cubicBezTo>
                  <a:lnTo>
                    <a:pt x="3021" y="5616"/>
                  </a:lnTo>
                  <a:cubicBezTo>
                    <a:pt x="3032" y="5619"/>
                    <a:pt x="3039" y="5623"/>
                    <a:pt x="3049" y="5630"/>
                  </a:cubicBezTo>
                  <a:lnTo>
                    <a:pt x="3056" y="5633"/>
                  </a:lnTo>
                  <a:cubicBezTo>
                    <a:pt x="3067" y="5637"/>
                    <a:pt x="3077" y="5644"/>
                    <a:pt x="3084" y="5647"/>
                  </a:cubicBezTo>
                  <a:lnTo>
                    <a:pt x="3091" y="5651"/>
                  </a:lnTo>
                  <a:lnTo>
                    <a:pt x="3119" y="5668"/>
                  </a:lnTo>
                  <a:lnTo>
                    <a:pt x="3123" y="5672"/>
                  </a:lnTo>
                  <a:lnTo>
                    <a:pt x="3147" y="5689"/>
                  </a:lnTo>
                  <a:lnTo>
                    <a:pt x="3154" y="5696"/>
                  </a:lnTo>
                  <a:lnTo>
                    <a:pt x="3179" y="5714"/>
                  </a:lnTo>
                  <a:lnTo>
                    <a:pt x="3182" y="5717"/>
                  </a:lnTo>
                  <a:lnTo>
                    <a:pt x="3203" y="5738"/>
                  </a:lnTo>
                  <a:cubicBezTo>
                    <a:pt x="3256" y="5794"/>
                    <a:pt x="3480" y="5826"/>
                    <a:pt x="3624" y="5847"/>
                  </a:cubicBezTo>
                  <a:cubicBezTo>
                    <a:pt x="3697" y="5857"/>
                    <a:pt x="3767" y="5864"/>
                    <a:pt x="3820" y="5878"/>
                  </a:cubicBezTo>
                  <a:cubicBezTo>
                    <a:pt x="3900" y="5890"/>
                    <a:pt x="3981" y="5897"/>
                    <a:pt x="4062" y="5897"/>
                  </a:cubicBezTo>
                  <a:cubicBezTo>
                    <a:pt x="4100" y="5897"/>
                    <a:pt x="4139" y="5896"/>
                    <a:pt x="4177" y="5892"/>
                  </a:cubicBezTo>
                  <a:lnTo>
                    <a:pt x="4285" y="5892"/>
                  </a:lnTo>
                  <a:cubicBezTo>
                    <a:pt x="4282" y="5875"/>
                    <a:pt x="4278" y="5857"/>
                    <a:pt x="4271" y="5840"/>
                  </a:cubicBezTo>
                  <a:cubicBezTo>
                    <a:pt x="4229" y="5721"/>
                    <a:pt x="4243" y="5588"/>
                    <a:pt x="4310" y="5483"/>
                  </a:cubicBezTo>
                  <a:cubicBezTo>
                    <a:pt x="4397" y="5343"/>
                    <a:pt x="4572" y="5245"/>
                    <a:pt x="4775" y="5213"/>
                  </a:cubicBezTo>
                  <a:cubicBezTo>
                    <a:pt x="4809" y="5208"/>
                    <a:pt x="4846" y="5206"/>
                    <a:pt x="4886" y="5206"/>
                  </a:cubicBezTo>
                  <a:cubicBezTo>
                    <a:pt x="5199" y="5206"/>
                    <a:pt x="5683" y="5351"/>
                    <a:pt x="5826" y="5441"/>
                  </a:cubicBezTo>
                  <a:cubicBezTo>
                    <a:pt x="5868" y="5468"/>
                    <a:pt x="5914" y="5482"/>
                    <a:pt x="5963" y="5482"/>
                  </a:cubicBezTo>
                  <a:cubicBezTo>
                    <a:pt x="6083" y="5482"/>
                    <a:pt x="6220" y="5400"/>
                    <a:pt x="6372" y="5241"/>
                  </a:cubicBezTo>
                  <a:cubicBezTo>
                    <a:pt x="6463" y="5136"/>
                    <a:pt x="6578" y="5059"/>
                    <a:pt x="6704" y="5010"/>
                  </a:cubicBezTo>
                  <a:lnTo>
                    <a:pt x="6704" y="5006"/>
                  </a:lnTo>
                  <a:cubicBezTo>
                    <a:pt x="6711" y="4989"/>
                    <a:pt x="6715" y="4975"/>
                    <a:pt x="6722" y="4957"/>
                  </a:cubicBezTo>
                  <a:lnTo>
                    <a:pt x="6725" y="4943"/>
                  </a:lnTo>
                  <a:cubicBezTo>
                    <a:pt x="6732" y="4926"/>
                    <a:pt x="6739" y="4912"/>
                    <a:pt x="6746" y="4894"/>
                  </a:cubicBezTo>
                  <a:lnTo>
                    <a:pt x="6757" y="4870"/>
                  </a:lnTo>
                  <a:cubicBezTo>
                    <a:pt x="6722" y="4863"/>
                    <a:pt x="6687" y="4863"/>
                    <a:pt x="6655" y="4863"/>
                  </a:cubicBezTo>
                  <a:cubicBezTo>
                    <a:pt x="6624" y="4863"/>
                    <a:pt x="6592" y="4863"/>
                    <a:pt x="6561" y="4856"/>
                  </a:cubicBezTo>
                  <a:cubicBezTo>
                    <a:pt x="6480" y="4849"/>
                    <a:pt x="6407" y="4800"/>
                    <a:pt x="6368" y="4726"/>
                  </a:cubicBezTo>
                  <a:cubicBezTo>
                    <a:pt x="6333" y="4649"/>
                    <a:pt x="6344" y="4558"/>
                    <a:pt x="6393" y="4488"/>
                  </a:cubicBezTo>
                  <a:cubicBezTo>
                    <a:pt x="6414" y="4453"/>
                    <a:pt x="6414" y="4453"/>
                    <a:pt x="6354" y="4404"/>
                  </a:cubicBezTo>
                  <a:cubicBezTo>
                    <a:pt x="6305" y="4369"/>
                    <a:pt x="6267" y="4327"/>
                    <a:pt x="6235" y="4278"/>
                  </a:cubicBezTo>
                  <a:cubicBezTo>
                    <a:pt x="6207" y="4236"/>
                    <a:pt x="6179" y="4184"/>
                    <a:pt x="6204" y="4135"/>
                  </a:cubicBezTo>
                  <a:cubicBezTo>
                    <a:pt x="6228" y="4093"/>
                    <a:pt x="6270" y="4065"/>
                    <a:pt x="6319" y="4065"/>
                  </a:cubicBezTo>
                  <a:cubicBezTo>
                    <a:pt x="6337" y="4061"/>
                    <a:pt x="6354" y="4058"/>
                    <a:pt x="6368" y="4051"/>
                  </a:cubicBezTo>
                  <a:cubicBezTo>
                    <a:pt x="6393" y="4037"/>
                    <a:pt x="6414" y="4016"/>
                    <a:pt x="6431" y="3991"/>
                  </a:cubicBezTo>
                  <a:cubicBezTo>
                    <a:pt x="6442" y="3974"/>
                    <a:pt x="6452" y="3956"/>
                    <a:pt x="6459" y="3939"/>
                  </a:cubicBezTo>
                  <a:cubicBezTo>
                    <a:pt x="6410" y="3900"/>
                    <a:pt x="6319" y="3802"/>
                    <a:pt x="6382" y="3603"/>
                  </a:cubicBezTo>
                  <a:cubicBezTo>
                    <a:pt x="6400" y="3554"/>
                    <a:pt x="6389" y="3540"/>
                    <a:pt x="6354" y="3501"/>
                  </a:cubicBezTo>
                  <a:cubicBezTo>
                    <a:pt x="6312" y="3463"/>
                    <a:pt x="6288" y="3410"/>
                    <a:pt x="6284" y="3354"/>
                  </a:cubicBezTo>
                  <a:cubicBezTo>
                    <a:pt x="6284" y="3337"/>
                    <a:pt x="6277" y="3323"/>
                    <a:pt x="6263" y="3316"/>
                  </a:cubicBezTo>
                  <a:cubicBezTo>
                    <a:pt x="6259" y="3314"/>
                    <a:pt x="6254" y="3313"/>
                    <a:pt x="6248" y="3313"/>
                  </a:cubicBezTo>
                  <a:cubicBezTo>
                    <a:pt x="6225" y="3313"/>
                    <a:pt x="6192" y="3327"/>
                    <a:pt x="6158" y="3372"/>
                  </a:cubicBezTo>
                  <a:cubicBezTo>
                    <a:pt x="6112" y="3428"/>
                    <a:pt x="6068" y="3456"/>
                    <a:pt x="6027" y="3456"/>
                  </a:cubicBezTo>
                  <a:cubicBezTo>
                    <a:pt x="6012" y="3456"/>
                    <a:pt x="5997" y="3453"/>
                    <a:pt x="5983" y="3445"/>
                  </a:cubicBezTo>
                  <a:cubicBezTo>
                    <a:pt x="5966" y="3435"/>
                    <a:pt x="5952" y="3421"/>
                    <a:pt x="5945" y="3403"/>
                  </a:cubicBezTo>
                  <a:cubicBezTo>
                    <a:pt x="5941" y="3400"/>
                    <a:pt x="5941" y="3396"/>
                    <a:pt x="5941" y="3389"/>
                  </a:cubicBezTo>
                  <a:cubicBezTo>
                    <a:pt x="5938" y="3386"/>
                    <a:pt x="5934" y="3379"/>
                    <a:pt x="5934" y="3375"/>
                  </a:cubicBezTo>
                  <a:cubicBezTo>
                    <a:pt x="5920" y="3319"/>
                    <a:pt x="5934" y="3235"/>
                    <a:pt x="5969" y="3127"/>
                  </a:cubicBezTo>
                  <a:cubicBezTo>
                    <a:pt x="6008" y="3032"/>
                    <a:pt x="6064" y="2948"/>
                    <a:pt x="6141" y="2881"/>
                  </a:cubicBezTo>
                  <a:cubicBezTo>
                    <a:pt x="6165" y="2857"/>
                    <a:pt x="6186" y="2839"/>
                    <a:pt x="6207" y="2822"/>
                  </a:cubicBezTo>
                  <a:cubicBezTo>
                    <a:pt x="6260" y="2776"/>
                    <a:pt x="6312" y="2727"/>
                    <a:pt x="6319" y="2696"/>
                  </a:cubicBezTo>
                  <a:cubicBezTo>
                    <a:pt x="6323" y="2689"/>
                    <a:pt x="6323" y="2678"/>
                    <a:pt x="6326" y="2668"/>
                  </a:cubicBezTo>
                  <a:lnTo>
                    <a:pt x="6326" y="2664"/>
                  </a:lnTo>
                  <a:cubicBezTo>
                    <a:pt x="6330" y="2657"/>
                    <a:pt x="6333" y="2650"/>
                    <a:pt x="6337" y="2643"/>
                  </a:cubicBezTo>
                  <a:lnTo>
                    <a:pt x="6337" y="2640"/>
                  </a:lnTo>
                  <a:cubicBezTo>
                    <a:pt x="6340" y="2633"/>
                    <a:pt x="6344" y="2622"/>
                    <a:pt x="6347" y="2615"/>
                  </a:cubicBezTo>
                  <a:lnTo>
                    <a:pt x="6351" y="2608"/>
                  </a:lnTo>
                  <a:cubicBezTo>
                    <a:pt x="6354" y="2605"/>
                    <a:pt x="6358" y="2598"/>
                    <a:pt x="6361" y="2591"/>
                  </a:cubicBezTo>
                  <a:lnTo>
                    <a:pt x="6365" y="2584"/>
                  </a:lnTo>
                  <a:cubicBezTo>
                    <a:pt x="6368" y="2580"/>
                    <a:pt x="6375" y="2573"/>
                    <a:pt x="6379" y="2566"/>
                  </a:cubicBezTo>
                  <a:lnTo>
                    <a:pt x="6382" y="2559"/>
                  </a:lnTo>
                  <a:lnTo>
                    <a:pt x="6396" y="2545"/>
                  </a:lnTo>
                  <a:lnTo>
                    <a:pt x="6403" y="2538"/>
                  </a:lnTo>
                  <a:lnTo>
                    <a:pt x="6421" y="2521"/>
                  </a:lnTo>
                  <a:lnTo>
                    <a:pt x="6428" y="2514"/>
                  </a:lnTo>
                  <a:lnTo>
                    <a:pt x="6442" y="2500"/>
                  </a:lnTo>
                  <a:lnTo>
                    <a:pt x="6452" y="2496"/>
                  </a:lnTo>
                  <a:lnTo>
                    <a:pt x="6466" y="2482"/>
                  </a:lnTo>
                  <a:lnTo>
                    <a:pt x="6477" y="2475"/>
                  </a:lnTo>
                  <a:lnTo>
                    <a:pt x="6491" y="2465"/>
                  </a:lnTo>
                  <a:lnTo>
                    <a:pt x="6501" y="2458"/>
                  </a:lnTo>
                  <a:lnTo>
                    <a:pt x="6519" y="2451"/>
                  </a:lnTo>
                  <a:lnTo>
                    <a:pt x="6529" y="2444"/>
                  </a:lnTo>
                  <a:lnTo>
                    <a:pt x="6547" y="2437"/>
                  </a:lnTo>
                  <a:lnTo>
                    <a:pt x="6557" y="2433"/>
                  </a:lnTo>
                  <a:lnTo>
                    <a:pt x="6575" y="2426"/>
                  </a:lnTo>
                  <a:lnTo>
                    <a:pt x="6585" y="2423"/>
                  </a:lnTo>
                  <a:lnTo>
                    <a:pt x="6603" y="2419"/>
                  </a:lnTo>
                  <a:lnTo>
                    <a:pt x="6655" y="2419"/>
                  </a:lnTo>
                  <a:cubicBezTo>
                    <a:pt x="6662" y="2409"/>
                    <a:pt x="6666" y="2398"/>
                    <a:pt x="6669" y="2384"/>
                  </a:cubicBezTo>
                  <a:cubicBezTo>
                    <a:pt x="6683" y="2332"/>
                    <a:pt x="6690" y="2279"/>
                    <a:pt x="6694" y="2227"/>
                  </a:cubicBezTo>
                  <a:cubicBezTo>
                    <a:pt x="6697" y="2174"/>
                    <a:pt x="6704" y="2122"/>
                    <a:pt x="6715" y="2069"/>
                  </a:cubicBezTo>
                  <a:cubicBezTo>
                    <a:pt x="6715" y="2066"/>
                    <a:pt x="6715" y="2062"/>
                    <a:pt x="6715" y="2055"/>
                  </a:cubicBezTo>
                  <a:lnTo>
                    <a:pt x="6725" y="2020"/>
                  </a:lnTo>
                  <a:cubicBezTo>
                    <a:pt x="6760" y="1866"/>
                    <a:pt x="6795" y="1709"/>
                    <a:pt x="6956" y="1572"/>
                  </a:cubicBezTo>
                  <a:cubicBezTo>
                    <a:pt x="6991" y="1544"/>
                    <a:pt x="6995" y="1530"/>
                    <a:pt x="6995" y="1530"/>
                  </a:cubicBezTo>
                  <a:cubicBezTo>
                    <a:pt x="6967" y="1513"/>
                    <a:pt x="6935" y="1506"/>
                    <a:pt x="6907" y="1506"/>
                  </a:cubicBezTo>
                  <a:cubicBezTo>
                    <a:pt x="6902" y="1506"/>
                    <a:pt x="6897" y="1506"/>
                    <a:pt x="6892" y="1506"/>
                  </a:cubicBezTo>
                  <a:cubicBezTo>
                    <a:pt x="6845" y="1506"/>
                    <a:pt x="6799" y="1492"/>
                    <a:pt x="6764" y="1460"/>
                  </a:cubicBezTo>
                  <a:cubicBezTo>
                    <a:pt x="6718" y="1429"/>
                    <a:pt x="6662" y="1411"/>
                    <a:pt x="6603" y="1408"/>
                  </a:cubicBezTo>
                  <a:cubicBezTo>
                    <a:pt x="6599" y="1408"/>
                    <a:pt x="6596" y="1408"/>
                    <a:pt x="6592" y="1408"/>
                  </a:cubicBezTo>
                  <a:cubicBezTo>
                    <a:pt x="6438" y="1408"/>
                    <a:pt x="6293" y="1335"/>
                    <a:pt x="6200" y="1212"/>
                  </a:cubicBezTo>
                  <a:cubicBezTo>
                    <a:pt x="6197" y="1212"/>
                    <a:pt x="6197" y="1208"/>
                    <a:pt x="6193" y="1208"/>
                  </a:cubicBezTo>
                  <a:cubicBezTo>
                    <a:pt x="6169" y="1191"/>
                    <a:pt x="6141" y="1177"/>
                    <a:pt x="6113" y="1173"/>
                  </a:cubicBezTo>
                  <a:cubicBezTo>
                    <a:pt x="6014" y="1145"/>
                    <a:pt x="5913" y="1134"/>
                    <a:pt x="5814" y="1134"/>
                  </a:cubicBezTo>
                  <a:cubicBezTo>
                    <a:pt x="5800" y="1134"/>
                    <a:pt x="5787" y="1134"/>
                    <a:pt x="5773" y="1135"/>
                  </a:cubicBezTo>
                  <a:cubicBezTo>
                    <a:pt x="5745" y="1135"/>
                    <a:pt x="5721" y="1135"/>
                    <a:pt x="5693" y="1142"/>
                  </a:cubicBezTo>
                  <a:lnTo>
                    <a:pt x="5654" y="1142"/>
                  </a:lnTo>
                  <a:cubicBezTo>
                    <a:pt x="5647" y="1142"/>
                    <a:pt x="5637" y="1142"/>
                    <a:pt x="5630" y="1138"/>
                  </a:cubicBezTo>
                  <a:lnTo>
                    <a:pt x="5623" y="1138"/>
                  </a:lnTo>
                  <a:cubicBezTo>
                    <a:pt x="5616" y="1138"/>
                    <a:pt x="5609" y="1135"/>
                    <a:pt x="5602" y="1131"/>
                  </a:cubicBezTo>
                  <a:lnTo>
                    <a:pt x="5595" y="1128"/>
                  </a:lnTo>
                  <a:cubicBezTo>
                    <a:pt x="5588" y="1124"/>
                    <a:pt x="5581" y="1121"/>
                    <a:pt x="5574" y="1117"/>
                  </a:cubicBezTo>
                  <a:lnTo>
                    <a:pt x="5567" y="1110"/>
                  </a:lnTo>
                  <a:lnTo>
                    <a:pt x="5553" y="1096"/>
                  </a:lnTo>
                  <a:lnTo>
                    <a:pt x="5546" y="1093"/>
                  </a:lnTo>
                  <a:lnTo>
                    <a:pt x="5532" y="1075"/>
                  </a:lnTo>
                  <a:lnTo>
                    <a:pt x="5525" y="1072"/>
                  </a:lnTo>
                  <a:lnTo>
                    <a:pt x="5511" y="1054"/>
                  </a:lnTo>
                  <a:lnTo>
                    <a:pt x="5507" y="1047"/>
                  </a:lnTo>
                  <a:lnTo>
                    <a:pt x="5490" y="1026"/>
                  </a:lnTo>
                  <a:cubicBezTo>
                    <a:pt x="5460" y="986"/>
                    <a:pt x="5439" y="959"/>
                    <a:pt x="5420" y="959"/>
                  </a:cubicBezTo>
                  <a:cubicBezTo>
                    <a:pt x="5418" y="959"/>
                    <a:pt x="5417" y="959"/>
                    <a:pt x="5416" y="960"/>
                  </a:cubicBezTo>
                  <a:cubicBezTo>
                    <a:pt x="5404" y="962"/>
                    <a:pt x="5391" y="963"/>
                    <a:pt x="5379" y="963"/>
                  </a:cubicBezTo>
                  <a:cubicBezTo>
                    <a:pt x="5343" y="963"/>
                    <a:pt x="5309" y="952"/>
                    <a:pt x="5283" y="928"/>
                  </a:cubicBezTo>
                  <a:cubicBezTo>
                    <a:pt x="5265" y="917"/>
                    <a:pt x="5251" y="900"/>
                    <a:pt x="5241" y="886"/>
                  </a:cubicBezTo>
                  <a:cubicBezTo>
                    <a:pt x="5209" y="833"/>
                    <a:pt x="5192" y="777"/>
                    <a:pt x="5185" y="718"/>
                  </a:cubicBezTo>
                  <a:lnTo>
                    <a:pt x="5174" y="728"/>
                  </a:lnTo>
                  <a:cubicBezTo>
                    <a:pt x="5129" y="767"/>
                    <a:pt x="5080" y="798"/>
                    <a:pt x="5031" y="826"/>
                  </a:cubicBezTo>
                  <a:cubicBezTo>
                    <a:pt x="5011" y="836"/>
                    <a:pt x="4989" y="840"/>
                    <a:pt x="4968" y="840"/>
                  </a:cubicBezTo>
                  <a:cubicBezTo>
                    <a:pt x="4949" y="840"/>
                    <a:pt x="4930" y="837"/>
                    <a:pt x="4912" y="830"/>
                  </a:cubicBezTo>
                  <a:lnTo>
                    <a:pt x="4898" y="823"/>
                  </a:lnTo>
                  <a:cubicBezTo>
                    <a:pt x="4849" y="791"/>
                    <a:pt x="4814" y="739"/>
                    <a:pt x="4800" y="679"/>
                  </a:cubicBezTo>
                  <a:cubicBezTo>
                    <a:pt x="4793" y="651"/>
                    <a:pt x="4786" y="627"/>
                    <a:pt x="4782" y="599"/>
                  </a:cubicBezTo>
                  <a:cubicBezTo>
                    <a:pt x="4761" y="571"/>
                    <a:pt x="4649" y="518"/>
                    <a:pt x="4590" y="490"/>
                  </a:cubicBezTo>
                  <a:cubicBezTo>
                    <a:pt x="4548" y="473"/>
                    <a:pt x="4506" y="452"/>
                    <a:pt x="4474" y="434"/>
                  </a:cubicBezTo>
                  <a:cubicBezTo>
                    <a:pt x="4425" y="403"/>
                    <a:pt x="4380" y="368"/>
                    <a:pt x="4338" y="322"/>
                  </a:cubicBezTo>
                  <a:cubicBezTo>
                    <a:pt x="4317" y="301"/>
                    <a:pt x="4292" y="280"/>
                    <a:pt x="4268" y="259"/>
                  </a:cubicBezTo>
                  <a:cubicBezTo>
                    <a:pt x="4251" y="282"/>
                    <a:pt x="4225" y="293"/>
                    <a:pt x="4198" y="293"/>
                  </a:cubicBezTo>
                  <a:cubicBezTo>
                    <a:pt x="4191" y="293"/>
                    <a:pt x="4184" y="292"/>
                    <a:pt x="4177" y="291"/>
                  </a:cubicBezTo>
                  <a:cubicBezTo>
                    <a:pt x="4079" y="273"/>
                    <a:pt x="3981" y="95"/>
                    <a:pt x="3967" y="11"/>
                  </a:cubicBezTo>
                  <a:lnTo>
                    <a:pt x="3956" y="7"/>
                  </a:lnTo>
                  <a:lnTo>
                    <a:pt x="3953" y="4"/>
                  </a:lnTo>
                  <a:lnTo>
                    <a:pt x="394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7" name="Google Shape;2507;p145"/>
            <p:cNvSpPr/>
            <p:nvPr/>
          </p:nvSpPr>
          <p:spPr>
            <a:xfrm>
              <a:off x="2113407" y="1701277"/>
              <a:ext cx="5580" cy="11812"/>
            </a:xfrm>
            <a:custGeom>
              <a:rect b="b" l="l" r="r" t="t"/>
              <a:pathLst>
                <a:path extrusionOk="0" h="870" w="411">
                  <a:moveTo>
                    <a:pt x="362" y="1"/>
                  </a:moveTo>
                  <a:lnTo>
                    <a:pt x="362" y="1"/>
                  </a:lnTo>
                  <a:cubicBezTo>
                    <a:pt x="351" y="11"/>
                    <a:pt x="337" y="29"/>
                    <a:pt x="327" y="39"/>
                  </a:cubicBezTo>
                  <a:cubicBezTo>
                    <a:pt x="260" y="130"/>
                    <a:pt x="176" y="204"/>
                    <a:pt x="81" y="263"/>
                  </a:cubicBezTo>
                  <a:cubicBezTo>
                    <a:pt x="1" y="312"/>
                    <a:pt x="8" y="484"/>
                    <a:pt x="57" y="624"/>
                  </a:cubicBezTo>
                  <a:cubicBezTo>
                    <a:pt x="107" y="761"/>
                    <a:pt x="196" y="870"/>
                    <a:pt x="259" y="870"/>
                  </a:cubicBezTo>
                  <a:cubicBezTo>
                    <a:pt x="261" y="870"/>
                    <a:pt x="264" y="869"/>
                    <a:pt x="267" y="869"/>
                  </a:cubicBezTo>
                  <a:cubicBezTo>
                    <a:pt x="281" y="869"/>
                    <a:pt x="302" y="844"/>
                    <a:pt x="320" y="809"/>
                  </a:cubicBezTo>
                  <a:cubicBezTo>
                    <a:pt x="411" y="610"/>
                    <a:pt x="397" y="141"/>
                    <a:pt x="36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8" name="Google Shape;2508;p145"/>
            <p:cNvSpPr/>
            <p:nvPr/>
          </p:nvSpPr>
          <p:spPr>
            <a:xfrm>
              <a:off x="2091696" y="1640056"/>
              <a:ext cx="4616" cy="543"/>
            </a:xfrm>
            <a:custGeom>
              <a:rect b="b" l="l" r="r" t="t"/>
              <a:pathLst>
                <a:path extrusionOk="0" h="40" w="340">
                  <a:moveTo>
                    <a:pt x="34" y="0"/>
                  </a:moveTo>
                  <a:cubicBezTo>
                    <a:pt x="23" y="0"/>
                    <a:pt x="11" y="0"/>
                    <a:pt x="0" y="1"/>
                  </a:cubicBezTo>
                  <a:lnTo>
                    <a:pt x="46" y="1"/>
                  </a:lnTo>
                  <a:cubicBezTo>
                    <a:pt x="133" y="4"/>
                    <a:pt x="221" y="11"/>
                    <a:pt x="305" y="32"/>
                  </a:cubicBezTo>
                  <a:lnTo>
                    <a:pt x="340" y="39"/>
                  </a:lnTo>
                  <a:cubicBezTo>
                    <a:pt x="239" y="14"/>
                    <a:pt x="135" y="0"/>
                    <a:pt x="3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9" name="Google Shape;2509;p145"/>
            <p:cNvSpPr/>
            <p:nvPr/>
          </p:nvSpPr>
          <p:spPr>
            <a:xfrm>
              <a:off x="2083563" y="1634394"/>
              <a:ext cx="149" cy="109"/>
            </a:xfrm>
            <a:custGeom>
              <a:rect b="b" l="l" r="r" t="t"/>
              <a:pathLst>
                <a:path extrusionOk="0" h="8" w="11">
                  <a:moveTo>
                    <a:pt x="11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0" name="Google Shape;2510;p145"/>
            <p:cNvSpPr/>
            <p:nvPr/>
          </p:nvSpPr>
          <p:spPr>
            <a:xfrm>
              <a:off x="2066972" y="1624699"/>
              <a:ext cx="68" cy="68"/>
            </a:xfrm>
            <a:custGeom>
              <a:rect b="b" l="l" r="r" t="t"/>
              <a:pathLst>
                <a:path extrusionOk="0" h="5" w="5">
                  <a:moveTo>
                    <a:pt x="1" y="1"/>
                  </a:moveTo>
                  <a:lnTo>
                    <a:pt x="4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1" name="Google Shape;2511;p145"/>
            <p:cNvSpPr/>
            <p:nvPr/>
          </p:nvSpPr>
          <p:spPr>
            <a:xfrm>
              <a:off x="2087840" y="1638630"/>
              <a:ext cx="244" cy="299"/>
            </a:xfrm>
            <a:custGeom>
              <a:rect b="b" l="l" r="r" t="t"/>
              <a:pathLst>
                <a:path extrusionOk="0" h="22" w="18">
                  <a:moveTo>
                    <a:pt x="1" y="1"/>
                  </a:moveTo>
                  <a:lnTo>
                    <a:pt x="18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2" name="Google Shape;2512;p145"/>
            <p:cNvSpPr/>
            <p:nvPr/>
          </p:nvSpPr>
          <p:spPr>
            <a:xfrm>
              <a:off x="2089741" y="1640151"/>
              <a:ext cx="353" cy="109"/>
            </a:xfrm>
            <a:custGeom>
              <a:rect b="b" l="l" r="r" t="t"/>
              <a:pathLst>
                <a:path extrusionOk="0" h="8" w="26">
                  <a:moveTo>
                    <a:pt x="1" y="1"/>
                  </a:moveTo>
                  <a:cubicBezTo>
                    <a:pt x="8" y="4"/>
                    <a:pt x="18" y="4"/>
                    <a:pt x="25" y="8"/>
                  </a:cubicBezTo>
                  <a:cubicBezTo>
                    <a:pt x="18" y="4"/>
                    <a:pt x="8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3" name="Google Shape;2513;p145"/>
            <p:cNvSpPr/>
            <p:nvPr/>
          </p:nvSpPr>
          <p:spPr>
            <a:xfrm>
              <a:off x="2089361" y="1640015"/>
              <a:ext cx="299" cy="149"/>
            </a:xfrm>
            <a:custGeom>
              <a:rect b="b" l="l" r="r" t="t"/>
              <a:pathLst>
                <a:path extrusionOk="0" h="11" w="22">
                  <a:moveTo>
                    <a:pt x="1" y="0"/>
                  </a:moveTo>
                  <a:cubicBezTo>
                    <a:pt x="8" y="4"/>
                    <a:pt x="15" y="7"/>
                    <a:pt x="22" y="11"/>
                  </a:cubicBezTo>
                  <a:cubicBezTo>
                    <a:pt x="15" y="7"/>
                    <a:pt x="8" y="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4" name="Google Shape;2514;p145"/>
            <p:cNvSpPr/>
            <p:nvPr/>
          </p:nvSpPr>
          <p:spPr>
            <a:xfrm>
              <a:off x="2079992" y="1635819"/>
              <a:ext cx="1629" cy="299"/>
            </a:xfrm>
            <a:custGeom>
              <a:rect b="b" l="l" r="r" t="t"/>
              <a:pathLst>
                <a:path extrusionOk="0" h="22" w="120">
                  <a:moveTo>
                    <a:pt x="120" y="1"/>
                  </a:moveTo>
                  <a:cubicBezTo>
                    <a:pt x="81" y="22"/>
                    <a:pt x="39" y="22"/>
                    <a:pt x="1" y="8"/>
                  </a:cubicBezTo>
                  <a:cubicBezTo>
                    <a:pt x="39" y="22"/>
                    <a:pt x="81" y="22"/>
                    <a:pt x="12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5" name="Google Shape;2515;p145"/>
            <p:cNvSpPr/>
            <p:nvPr/>
          </p:nvSpPr>
          <p:spPr>
            <a:xfrm>
              <a:off x="2088411" y="1639295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5" y="1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6" name="Google Shape;2516;p145"/>
            <p:cNvSpPr/>
            <p:nvPr/>
          </p:nvSpPr>
          <p:spPr>
            <a:xfrm>
              <a:off x="2088981" y="1639825"/>
              <a:ext cx="299" cy="149"/>
            </a:xfrm>
            <a:custGeom>
              <a:rect b="b" l="l" r="r" t="t"/>
              <a:pathLst>
                <a:path extrusionOk="0" h="11" w="22">
                  <a:moveTo>
                    <a:pt x="1" y="0"/>
                  </a:moveTo>
                  <a:cubicBezTo>
                    <a:pt x="8" y="4"/>
                    <a:pt x="15" y="7"/>
                    <a:pt x="22" y="11"/>
                  </a:cubicBezTo>
                  <a:cubicBezTo>
                    <a:pt x="15" y="7"/>
                    <a:pt x="8" y="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7" name="Google Shape;2517;p145"/>
            <p:cNvSpPr/>
            <p:nvPr/>
          </p:nvSpPr>
          <p:spPr>
            <a:xfrm>
              <a:off x="2090121" y="1640110"/>
              <a:ext cx="1589" cy="109"/>
            </a:xfrm>
            <a:custGeom>
              <a:rect b="b" l="l" r="r" t="t"/>
              <a:pathLst>
                <a:path extrusionOk="0" h="8" w="117">
                  <a:moveTo>
                    <a:pt x="81" y="0"/>
                  </a:moveTo>
                  <a:cubicBezTo>
                    <a:pt x="67" y="0"/>
                    <a:pt x="53" y="4"/>
                    <a:pt x="36" y="4"/>
                  </a:cubicBezTo>
                  <a:cubicBezTo>
                    <a:pt x="25" y="7"/>
                    <a:pt x="15" y="7"/>
                    <a:pt x="1" y="7"/>
                  </a:cubicBezTo>
                  <a:lnTo>
                    <a:pt x="39" y="7"/>
                  </a:lnTo>
                  <a:cubicBezTo>
                    <a:pt x="64" y="4"/>
                    <a:pt x="88" y="0"/>
                    <a:pt x="11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8" name="Google Shape;2518;p145"/>
            <p:cNvSpPr/>
            <p:nvPr/>
          </p:nvSpPr>
          <p:spPr>
            <a:xfrm>
              <a:off x="2088125" y="1638969"/>
              <a:ext cx="204" cy="244"/>
            </a:xfrm>
            <a:custGeom>
              <a:rect b="b" l="l" r="r" t="t"/>
              <a:pathLst>
                <a:path extrusionOk="0" h="18" w="15">
                  <a:moveTo>
                    <a:pt x="1" y="0"/>
                  </a:moveTo>
                  <a:lnTo>
                    <a:pt x="15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9" name="Google Shape;2519;p145"/>
            <p:cNvSpPr/>
            <p:nvPr/>
          </p:nvSpPr>
          <p:spPr>
            <a:xfrm>
              <a:off x="2088696" y="1639580"/>
              <a:ext cx="258" cy="204"/>
            </a:xfrm>
            <a:custGeom>
              <a:rect b="b" l="l" r="r" t="t"/>
              <a:pathLst>
                <a:path extrusionOk="0" h="15" w="19">
                  <a:moveTo>
                    <a:pt x="1" y="1"/>
                  </a:moveTo>
                  <a:lnTo>
                    <a:pt x="18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0" name="Google Shape;2520;p145"/>
            <p:cNvSpPr/>
            <p:nvPr/>
          </p:nvSpPr>
          <p:spPr>
            <a:xfrm>
              <a:off x="2091221" y="1640056"/>
              <a:ext cx="1100" cy="68"/>
            </a:xfrm>
            <a:custGeom>
              <a:rect b="b" l="l" r="r" t="t"/>
              <a:pathLst>
                <a:path extrusionOk="0" h="5" w="81">
                  <a:moveTo>
                    <a:pt x="81" y="1"/>
                  </a:moveTo>
                  <a:cubicBezTo>
                    <a:pt x="56" y="1"/>
                    <a:pt x="28" y="1"/>
                    <a:pt x="0" y="4"/>
                  </a:cubicBezTo>
                  <a:lnTo>
                    <a:pt x="35" y="4"/>
                  </a:lnTo>
                  <a:lnTo>
                    <a:pt x="8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1" name="Google Shape;2521;p145"/>
            <p:cNvSpPr/>
            <p:nvPr/>
          </p:nvSpPr>
          <p:spPr>
            <a:xfrm>
              <a:off x="2093923" y="1670524"/>
              <a:ext cx="109" cy="258"/>
            </a:xfrm>
            <a:custGeom>
              <a:rect b="b" l="l" r="r" t="t"/>
              <a:pathLst>
                <a:path extrusionOk="0" h="19" w="8">
                  <a:moveTo>
                    <a:pt x="8" y="18"/>
                  </a:moveTo>
                  <a:cubicBezTo>
                    <a:pt x="4" y="11"/>
                    <a:pt x="1" y="8"/>
                    <a:pt x="1" y="1"/>
                  </a:cubicBezTo>
                  <a:cubicBezTo>
                    <a:pt x="1" y="8"/>
                    <a:pt x="4" y="11"/>
                    <a:pt x="8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2" name="Google Shape;2522;p145"/>
            <p:cNvSpPr/>
            <p:nvPr/>
          </p:nvSpPr>
          <p:spPr>
            <a:xfrm>
              <a:off x="2103767" y="1657068"/>
              <a:ext cx="204" cy="448"/>
            </a:xfrm>
            <a:custGeom>
              <a:rect b="b" l="l" r="r" t="t"/>
              <a:pathLst>
                <a:path extrusionOk="0" h="33" w="15">
                  <a:moveTo>
                    <a:pt x="14" y="1"/>
                  </a:moveTo>
                  <a:lnTo>
                    <a:pt x="9" y="18"/>
                  </a:lnTo>
                  <a:lnTo>
                    <a:pt x="9" y="18"/>
                  </a:lnTo>
                  <a:cubicBezTo>
                    <a:pt x="11" y="12"/>
                    <a:pt x="13" y="6"/>
                    <a:pt x="14" y="1"/>
                  </a:cubicBezTo>
                  <a:close/>
                  <a:moveTo>
                    <a:pt x="9" y="18"/>
                  </a:moveTo>
                  <a:cubicBezTo>
                    <a:pt x="6" y="24"/>
                    <a:pt x="4" y="29"/>
                    <a:pt x="0" y="32"/>
                  </a:cubicBezTo>
                  <a:cubicBezTo>
                    <a:pt x="4" y="29"/>
                    <a:pt x="7" y="25"/>
                    <a:pt x="7" y="22"/>
                  </a:cubicBezTo>
                  <a:lnTo>
                    <a:pt x="9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3" name="Google Shape;2523;p145"/>
            <p:cNvSpPr/>
            <p:nvPr/>
          </p:nvSpPr>
          <p:spPr>
            <a:xfrm>
              <a:off x="2101676" y="1658019"/>
              <a:ext cx="244" cy="163"/>
            </a:xfrm>
            <a:custGeom>
              <a:rect b="b" l="l" r="r" t="t"/>
              <a:pathLst>
                <a:path extrusionOk="0" h="12" w="18">
                  <a:moveTo>
                    <a:pt x="0" y="11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4" name="Google Shape;2524;p145"/>
            <p:cNvSpPr/>
            <p:nvPr/>
          </p:nvSpPr>
          <p:spPr>
            <a:xfrm>
              <a:off x="2099585" y="1672289"/>
              <a:ext cx="502" cy="1385"/>
            </a:xfrm>
            <a:custGeom>
              <a:rect b="b" l="l" r="r" t="t"/>
              <a:pathLst>
                <a:path extrusionOk="0" h="102" w="37">
                  <a:moveTo>
                    <a:pt x="0" y="0"/>
                  </a:moveTo>
                  <a:lnTo>
                    <a:pt x="0" y="0"/>
                  </a:lnTo>
                  <a:cubicBezTo>
                    <a:pt x="24" y="26"/>
                    <a:pt x="36" y="41"/>
                    <a:pt x="37" y="62"/>
                  </a:cubicBezTo>
                  <a:lnTo>
                    <a:pt x="37" y="62"/>
                  </a:lnTo>
                  <a:cubicBezTo>
                    <a:pt x="37" y="40"/>
                    <a:pt x="24" y="26"/>
                    <a:pt x="0" y="0"/>
                  </a:cubicBezTo>
                  <a:close/>
                  <a:moveTo>
                    <a:pt x="37" y="62"/>
                  </a:moveTo>
                  <a:lnTo>
                    <a:pt x="37" y="62"/>
                  </a:lnTo>
                  <a:cubicBezTo>
                    <a:pt x="37" y="64"/>
                    <a:pt x="36" y="67"/>
                    <a:pt x="36" y="69"/>
                  </a:cubicBezTo>
                  <a:lnTo>
                    <a:pt x="36" y="69"/>
                  </a:lnTo>
                  <a:cubicBezTo>
                    <a:pt x="36" y="67"/>
                    <a:pt x="37" y="64"/>
                    <a:pt x="37" y="62"/>
                  </a:cubicBezTo>
                  <a:close/>
                  <a:moveTo>
                    <a:pt x="36" y="69"/>
                  </a:moveTo>
                  <a:cubicBezTo>
                    <a:pt x="35" y="77"/>
                    <a:pt x="33" y="87"/>
                    <a:pt x="28" y="98"/>
                  </a:cubicBezTo>
                  <a:lnTo>
                    <a:pt x="28" y="102"/>
                  </a:lnTo>
                  <a:cubicBezTo>
                    <a:pt x="33" y="89"/>
                    <a:pt x="35" y="78"/>
                    <a:pt x="36" y="6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5" name="Google Shape;2525;p145"/>
            <p:cNvSpPr/>
            <p:nvPr/>
          </p:nvSpPr>
          <p:spPr>
            <a:xfrm>
              <a:off x="2101296" y="1658209"/>
              <a:ext cx="244" cy="163"/>
            </a:xfrm>
            <a:custGeom>
              <a:rect b="b" l="l" r="r" t="t"/>
              <a:pathLst>
                <a:path extrusionOk="0" h="12" w="18">
                  <a:moveTo>
                    <a:pt x="0" y="11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6" name="Google Shape;2526;p145"/>
            <p:cNvSpPr/>
            <p:nvPr/>
          </p:nvSpPr>
          <p:spPr>
            <a:xfrm>
              <a:off x="2100630" y="1658684"/>
              <a:ext cx="244" cy="204"/>
            </a:xfrm>
            <a:custGeom>
              <a:rect b="b" l="l" r="r" t="t"/>
              <a:pathLst>
                <a:path extrusionOk="0" h="15" w="18">
                  <a:moveTo>
                    <a:pt x="0" y="15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7" name="Google Shape;2527;p145"/>
            <p:cNvSpPr/>
            <p:nvPr/>
          </p:nvSpPr>
          <p:spPr>
            <a:xfrm>
              <a:off x="2100956" y="1658453"/>
              <a:ext cx="258" cy="204"/>
            </a:xfrm>
            <a:custGeom>
              <a:rect b="b" l="l" r="r" t="t"/>
              <a:pathLst>
                <a:path extrusionOk="0" h="15" w="19">
                  <a:moveTo>
                    <a:pt x="1" y="14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8" name="Google Shape;2528;p145"/>
            <p:cNvSpPr/>
            <p:nvPr/>
          </p:nvSpPr>
          <p:spPr>
            <a:xfrm>
              <a:off x="2102056" y="1657829"/>
              <a:ext cx="204" cy="163"/>
            </a:xfrm>
            <a:custGeom>
              <a:rect b="b" l="l" r="r" t="t"/>
              <a:pathLst>
                <a:path extrusionOk="0" h="12" w="15">
                  <a:moveTo>
                    <a:pt x="0" y="11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9" name="Google Shape;2529;p145"/>
            <p:cNvSpPr/>
            <p:nvPr/>
          </p:nvSpPr>
          <p:spPr>
            <a:xfrm>
              <a:off x="2103142" y="1657543"/>
              <a:ext cx="258" cy="68"/>
            </a:xfrm>
            <a:custGeom>
              <a:rect b="b" l="l" r="r" t="t"/>
              <a:pathLst>
                <a:path extrusionOk="0" h="5" w="19">
                  <a:moveTo>
                    <a:pt x="1" y="4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0" name="Google Shape;2530;p145"/>
            <p:cNvSpPr/>
            <p:nvPr/>
          </p:nvSpPr>
          <p:spPr>
            <a:xfrm>
              <a:off x="2102816" y="1657638"/>
              <a:ext cx="204" cy="68"/>
            </a:xfrm>
            <a:custGeom>
              <a:rect b="b" l="l" r="r" t="t"/>
              <a:pathLst>
                <a:path extrusionOk="0" h="5" w="15">
                  <a:moveTo>
                    <a:pt x="0" y="4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1" name="Google Shape;2531;p145"/>
            <p:cNvSpPr/>
            <p:nvPr/>
          </p:nvSpPr>
          <p:spPr>
            <a:xfrm>
              <a:off x="2102436" y="1657733"/>
              <a:ext cx="204" cy="68"/>
            </a:xfrm>
            <a:custGeom>
              <a:rect b="b" l="l" r="r" t="t"/>
              <a:pathLst>
                <a:path extrusionOk="0" h="5" w="15">
                  <a:moveTo>
                    <a:pt x="0" y="4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2" name="Google Shape;2532;p145"/>
            <p:cNvSpPr/>
            <p:nvPr/>
          </p:nvSpPr>
          <p:spPr>
            <a:xfrm>
              <a:off x="2100345" y="1659023"/>
              <a:ext cx="204" cy="204"/>
            </a:xfrm>
            <a:custGeom>
              <a:rect b="b" l="l" r="r" t="t"/>
              <a:pathLst>
                <a:path extrusionOk="0" h="15" w="15">
                  <a:moveTo>
                    <a:pt x="0" y="14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3" name="Google Shape;2533;p145"/>
            <p:cNvSpPr/>
            <p:nvPr/>
          </p:nvSpPr>
          <p:spPr>
            <a:xfrm>
              <a:off x="2099395" y="1660300"/>
              <a:ext cx="149" cy="299"/>
            </a:xfrm>
            <a:custGeom>
              <a:rect b="b" l="l" r="r" t="t"/>
              <a:pathLst>
                <a:path extrusionOk="0" h="22" w="11">
                  <a:moveTo>
                    <a:pt x="0" y="22"/>
                  </a:moveTo>
                  <a:cubicBezTo>
                    <a:pt x="4" y="15"/>
                    <a:pt x="7" y="8"/>
                    <a:pt x="11" y="1"/>
                  </a:cubicBezTo>
                  <a:cubicBezTo>
                    <a:pt x="7" y="8"/>
                    <a:pt x="4" y="15"/>
                    <a:pt x="0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4" name="Google Shape;2534;p145"/>
            <p:cNvSpPr/>
            <p:nvPr/>
          </p:nvSpPr>
          <p:spPr>
            <a:xfrm>
              <a:off x="2099585" y="1659919"/>
              <a:ext cx="149" cy="258"/>
            </a:xfrm>
            <a:custGeom>
              <a:rect b="b" l="l" r="r" t="t"/>
              <a:pathLst>
                <a:path extrusionOk="0" h="19" w="11">
                  <a:moveTo>
                    <a:pt x="0" y="18"/>
                  </a:moveTo>
                  <a:cubicBezTo>
                    <a:pt x="4" y="15"/>
                    <a:pt x="7" y="8"/>
                    <a:pt x="11" y="1"/>
                  </a:cubicBezTo>
                  <a:cubicBezTo>
                    <a:pt x="7" y="8"/>
                    <a:pt x="4" y="15"/>
                    <a:pt x="0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5" name="Google Shape;2535;p145"/>
            <p:cNvSpPr/>
            <p:nvPr/>
          </p:nvSpPr>
          <p:spPr>
            <a:xfrm>
              <a:off x="2099245" y="1660639"/>
              <a:ext cx="163" cy="299"/>
            </a:xfrm>
            <a:custGeom>
              <a:rect b="b" l="l" r="r" t="t"/>
              <a:pathLst>
                <a:path extrusionOk="0" h="22" w="12">
                  <a:moveTo>
                    <a:pt x="1" y="21"/>
                  </a:moveTo>
                  <a:cubicBezTo>
                    <a:pt x="4" y="14"/>
                    <a:pt x="8" y="7"/>
                    <a:pt x="11" y="0"/>
                  </a:cubicBezTo>
                  <a:cubicBezTo>
                    <a:pt x="8" y="7"/>
                    <a:pt x="4" y="14"/>
                    <a:pt x="1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6" name="Google Shape;2536;p145"/>
            <p:cNvSpPr/>
            <p:nvPr/>
          </p:nvSpPr>
          <p:spPr>
            <a:xfrm>
              <a:off x="2099150" y="1661019"/>
              <a:ext cx="109" cy="339"/>
            </a:xfrm>
            <a:custGeom>
              <a:rect b="b" l="l" r="r" t="t"/>
              <a:pathLst>
                <a:path extrusionOk="0" h="25" w="8">
                  <a:moveTo>
                    <a:pt x="1" y="25"/>
                  </a:moveTo>
                  <a:cubicBezTo>
                    <a:pt x="1" y="18"/>
                    <a:pt x="4" y="7"/>
                    <a:pt x="8" y="0"/>
                  </a:cubicBezTo>
                  <a:cubicBezTo>
                    <a:pt x="4" y="7"/>
                    <a:pt x="1" y="18"/>
                    <a:pt x="1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7" name="Google Shape;2537;p145"/>
            <p:cNvSpPr/>
            <p:nvPr/>
          </p:nvSpPr>
          <p:spPr>
            <a:xfrm>
              <a:off x="2094018" y="1670958"/>
              <a:ext cx="543" cy="584"/>
            </a:xfrm>
            <a:custGeom>
              <a:rect b="b" l="l" r="r" t="t"/>
              <a:pathLst>
                <a:path extrusionOk="0" h="43" w="40">
                  <a:moveTo>
                    <a:pt x="1" y="0"/>
                  </a:moveTo>
                  <a:cubicBezTo>
                    <a:pt x="11" y="18"/>
                    <a:pt x="22" y="32"/>
                    <a:pt x="39" y="42"/>
                  </a:cubicBezTo>
                  <a:cubicBezTo>
                    <a:pt x="22" y="32"/>
                    <a:pt x="11" y="18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8" name="Google Shape;2538;p145"/>
            <p:cNvSpPr/>
            <p:nvPr/>
          </p:nvSpPr>
          <p:spPr>
            <a:xfrm>
              <a:off x="2100060" y="1659308"/>
              <a:ext cx="204" cy="244"/>
            </a:xfrm>
            <a:custGeom>
              <a:rect b="b" l="l" r="r" t="t"/>
              <a:pathLst>
                <a:path extrusionOk="0" h="18" w="15">
                  <a:moveTo>
                    <a:pt x="0" y="18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9" name="Google Shape;2539;p145"/>
            <p:cNvSpPr/>
            <p:nvPr/>
          </p:nvSpPr>
          <p:spPr>
            <a:xfrm>
              <a:off x="2099816" y="1659594"/>
              <a:ext cx="163" cy="299"/>
            </a:xfrm>
            <a:custGeom>
              <a:rect b="b" l="l" r="r" t="t"/>
              <a:pathLst>
                <a:path extrusionOk="0" h="22" w="12">
                  <a:moveTo>
                    <a:pt x="11" y="0"/>
                  </a:moveTo>
                  <a:lnTo>
                    <a:pt x="11" y="0"/>
                  </a:lnTo>
                  <a:cubicBezTo>
                    <a:pt x="8" y="7"/>
                    <a:pt x="4" y="14"/>
                    <a:pt x="1" y="21"/>
                  </a:cubicBezTo>
                  <a:cubicBezTo>
                    <a:pt x="4" y="14"/>
                    <a:pt x="11" y="7"/>
                    <a:pt x="1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0" name="Google Shape;2540;p145"/>
            <p:cNvSpPr/>
            <p:nvPr/>
          </p:nvSpPr>
          <p:spPr>
            <a:xfrm>
              <a:off x="2096299" y="1640626"/>
              <a:ext cx="1113" cy="489"/>
            </a:xfrm>
            <a:custGeom>
              <a:rect b="b" l="l" r="r" t="t"/>
              <a:pathLst>
                <a:path extrusionOk="0" h="36" w="82">
                  <a:moveTo>
                    <a:pt x="1" y="1"/>
                  </a:moveTo>
                  <a:lnTo>
                    <a:pt x="15" y="4"/>
                  </a:lnTo>
                  <a:lnTo>
                    <a:pt x="15" y="4"/>
                  </a:lnTo>
                  <a:cubicBezTo>
                    <a:pt x="10" y="3"/>
                    <a:pt x="5" y="2"/>
                    <a:pt x="1" y="1"/>
                  </a:cubicBezTo>
                  <a:close/>
                  <a:moveTo>
                    <a:pt x="15" y="4"/>
                  </a:moveTo>
                  <a:cubicBezTo>
                    <a:pt x="38" y="11"/>
                    <a:pt x="61" y="21"/>
                    <a:pt x="81" y="36"/>
                  </a:cubicBezTo>
                  <a:cubicBezTo>
                    <a:pt x="71" y="25"/>
                    <a:pt x="53" y="15"/>
                    <a:pt x="39" y="11"/>
                  </a:cubicBezTo>
                  <a:lnTo>
                    <a:pt x="1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1" name="Google Shape;2541;p145"/>
            <p:cNvSpPr/>
            <p:nvPr/>
          </p:nvSpPr>
          <p:spPr>
            <a:xfrm>
              <a:off x="2103957" y="1654937"/>
              <a:ext cx="299" cy="2145"/>
            </a:xfrm>
            <a:custGeom>
              <a:rect b="b" l="l" r="r" t="t"/>
              <a:pathLst>
                <a:path extrusionOk="0" h="158" w="22">
                  <a:moveTo>
                    <a:pt x="21" y="0"/>
                  </a:moveTo>
                  <a:lnTo>
                    <a:pt x="21" y="0"/>
                  </a:lnTo>
                  <a:cubicBezTo>
                    <a:pt x="20" y="15"/>
                    <a:pt x="19" y="32"/>
                    <a:pt x="17" y="50"/>
                  </a:cubicBezTo>
                  <a:lnTo>
                    <a:pt x="17" y="50"/>
                  </a:lnTo>
                  <a:cubicBezTo>
                    <a:pt x="19" y="33"/>
                    <a:pt x="20" y="17"/>
                    <a:pt x="21" y="0"/>
                  </a:cubicBezTo>
                  <a:close/>
                  <a:moveTo>
                    <a:pt x="17" y="50"/>
                  </a:moveTo>
                  <a:lnTo>
                    <a:pt x="17" y="50"/>
                  </a:lnTo>
                  <a:cubicBezTo>
                    <a:pt x="13" y="86"/>
                    <a:pt x="8" y="122"/>
                    <a:pt x="0" y="158"/>
                  </a:cubicBezTo>
                  <a:lnTo>
                    <a:pt x="4" y="140"/>
                  </a:lnTo>
                  <a:cubicBezTo>
                    <a:pt x="10" y="112"/>
                    <a:pt x="14" y="79"/>
                    <a:pt x="17" y="5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2" name="Google Shape;2542;p145"/>
            <p:cNvSpPr/>
            <p:nvPr/>
          </p:nvSpPr>
          <p:spPr>
            <a:xfrm>
              <a:off x="2105138" y="1644577"/>
              <a:ext cx="1969" cy="625"/>
            </a:xfrm>
            <a:custGeom>
              <a:rect b="b" l="l" r="r" t="t"/>
              <a:pathLst>
                <a:path extrusionOk="0" h="46" w="145">
                  <a:moveTo>
                    <a:pt x="1" y="0"/>
                  </a:moveTo>
                  <a:cubicBezTo>
                    <a:pt x="43" y="32"/>
                    <a:pt x="92" y="46"/>
                    <a:pt x="144" y="42"/>
                  </a:cubicBezTo>
                  <a:lnTo>
                    <a:pt x="144" y="42"/>
                  </a:lnTo>
                  <a:cubicBezTo>
                    <a:pt x="92" y="46"/>
                    <a:pt x="43" y="32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3" name="Google Shape;2543;p145"/>
            <p:cNvSpPr/>
            <p:nvPr/>
          </p:nvSpPr>
          <p:spPr>
            <a:xfrm>
              <a:off x="2095824" y="1640490"/>
              <a:ext cx="1018" cy="299"/>
            </a:xfrm>
            <a:custGeom>
              <a:rect b="b" l="l" r="r" t="t"/>
              <a:pathLst>
                <a:path extrusionOk="0" h="22" w="75">
                  <a:moveTo>
                    <a:pt x="1" y="0"/>
                  </a:moveTo>
                  <a:lnTo>
                    <a:pt x="36" y="11"/>
                  </a:lnTo>
                  <a:lnTo>
                    <a:pt x="74" y="21"/>
                  </a:lnTo>
                  <a:cubicBezTo>
                    <a:pt x="53" y="11"/>
                    <a:pt x="29" y="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4" name="Google Shape;2544;p145"/>
            <p:cNvSpPr/>
            <p:nvPr/>
          </p:nvSpPr>
          <p:spPr>
            <a:xfrm>
              <a:off x="2103862" y="1656837"/>
              <a:ext cx="149" cy="530"/>
            </a:xfrm>
            <a:custGeom>
              <a:rect b="b" l="l" r="r" t="t"/>
              <a:pathLst>
                <a:path extrusionOk="0" h="39" w="11">
                  <a:moveTo>
                    <a:pt x="11" y="0"/>
                  </a:moveTo>
                  <a:lnTo>
                    <a:pt x="7" y="18"/>
                  </a:lnTo>
                  <a:lnTo>
                    <a:pt x="5" y="24"/>
                  </a:lnTo>
                  <a:lnTo>
                    <a:pt x="5" y="24"/>
                  </a:lnTo>
                  <a:cubicBezTo>
                    <a:pt x="8" y="16"/>
                    <a:pt x="11" y="9"/>
                    <a:pt x="11" y="0"/>
                  </a:cubicBezTo>
                  <a:close/>
                  <a:moveTo>
                    <a:pt x="5" y="24"/>
                  </a:moveTo>
                  <a:lnTo>
                    <a:pt x="5" y="24"/>
                  </a:lnTo>
                  <a:cubicBezTo>
                    <a:pt x="4" y="29"/>
                    <a:pt x="2" y="33"/>
                    <a:pt x="0" y="39"/>
                  </a:cubicBezTo>
                  <a:lnTo>
                    <a:pt x="5" y="2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5" name="Google Shape;2545;p145"/>
            <p:cNvSpPr/>
            <p:nvPr/>
          </p:nvSpPr>
          <p:spPr>
            <a:xfrm>
              <a:off x="1375130" y="1936371"/>
              <a:ext cx="14704" cy="7522"/>
            </a:xfrm>
            <a:custGeom>
              <a:rect b="b" l="l" r="r" t="t"/>
              <a:pathLst>
                <a:path extrusionOk="0" h="554" w="1083">
                  <a:moveTo>
                    <a:pt x="302" y="1"/>
                  </a:moveTo>
                  <a:cubicBezTo>
                    <a:pt x="291" y="1"/>
                    <a:pt x="232" y="32"/>
                    <a:pt x="1" y="249"/>
                  </a:cubicBezTo>
                  <a:cubicBezTo>
                    <a:pt x="239" y="382"/>
                    <a:pt x="806" y="554"/>
                    <a:pt x="960" y="554"/>
                  </a:cubicBezTo>
                  <a:cubicBezTo>
                    <a:pt x="1002" y="554"/>
                    <a:pt x="1041" y="540"/>
                    <a:pt x="1072" y="512"/>
                  </a:cubicBezTo>
                  <a:lnTo>
                    <a:pt x="1072" y="501"/>
                  </a:lnTo>
                  <a:lnTo>
                    <a:pt x="1076" y="480"/>
                  </a:lnTo>
                  <a:lnTo>
                    <a:pt x="1079" y="459"/>
                  </a:lnTo>
                  <a:lnTo>
                    <a:pt x="1079" y="442"/>
                  </a:lnTo>
                  <a:lnTo>
                    <a:pt x="1083" y="421"/>
                  </a:lnTo>
                  <a:lnTo>
                    <a:pt x="1083" y="407"/>
                  </a:lnTo>
                  <a:lnTo>
                    <a:pt x="1083" y="389"/>
                  </a:lnTo>
                  <a:lnTo>
                    <a:pt x="1083" y="375"/>
                  </a:lnTo>
                  <a:lnTo>
                    <a:pt x="1083" y="358"/>
                  </a:lnTo>
                  <a:lnTo>
                    <a:pt x="1083" y="351"/>
                  </a:lnTo>
                  <a:lnTo>
                    <a:pt x="1083" y="333"/>
                  </a:lnTo>
                  <a:lnTo>
                    <a:pt x="1083" y="326"/>
                  </a:lnTo>
                  <a:lnTo>
                    <a:pt x="1083" y="309"/>
                  </a:lnTo>
                  <a:lnTo>
                    <a:pt x="1083" y="305"/>
                  </a:lnTo>
                  <a:lnTo>
                    <a:pt x="1083" y="288"/>
                  </a:lnTo>
                  <a:lnTo>
                    <a:pt x="1083" y="260"/>
                  </a:lnTo>
                  <a:lnTo>
                    <a:pt x="1083" y="253"/>
                  </a:lnTo>
                  <a:lnTo>
                    <a:pt x="1083" y="246"/>
                  </a:lnTo>
                  <a:lnTo>
                    <a:pt x="1083" y="242"/>
                  </a:lnTo>
                  <a:lnTo>
                    <a:pt x="1083" y="239"/>
                  </a:lnTo>
                  <a:lnTo>
                    <a:pt x="1083" y="235"/>
                  </a:lnTo>
                  <a:cubicBezTo>
                    <a:pt x="1069" y="218"/>
                    <a:pt x="1048" y="211"/>
                    <a:pt x="1027" y="207"/>
                  </a:cubicBezTo>
                  <a:cubicBezTo>
                    <a:pt x="992" y="204"/>
                    <a:pt x="957" y="204"/>
                    <a:pt x="922" y="204"/>
                  </a:cubicBezTo>
                  <a:cubicBezTo>
                    <a:pt x="813" y="204"/>
                    <a:pt x="656" y="204"/>
                    <a:pt x="501" y="99"/>
                  </a:cubicBezTo>
                  <a:cubicBezTo>
                    <a:pt x="487" y="88"/>
                    <a:pt x="473" y="81"/>
                    <a:pt x="459" y="71"/>
                  </a:cubicBezTo>
                  <a:lnTo>
                    <a:pt x="442" y="64"/>
                  </a:lnTo>
                  <a:lnTo>
                    <a:pt x="407" y="46"/>
                  </a:lnTo>
                  <a:lnTo>
                    <a:pt x="386" y="36"/>
                  </a:lnTo>
                  <a:lnTo>
                    <a:pt x="351" y="22"/>
                  </a:lnTo>
                  <a:lnTo>
                    <a:pt x="326" y="8"/>
                  </a:lnTo>
                  <a:lnTo>
                    <a:pt x="30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6" name="Google Shape;2546;p145"/>
            <p:cNvSpPr/>
            <p:nvPr/>
          </p:nvSpPr>
          <p:spPr>
            <a:xfrm>
              <a:off x="1380643" y="1923581"/>
              <a:ext cx="42986" cy="21887"/>
            </a:xfrm>
            <a:custGeom>
              <a:rect b="b" l="l" r="r" t="t"/>
              <a:pathLst>
                <a:path extrusionOk="0" h="1612" w="3166">
                  <a:moveTo>
                    <a:pt x="2152" y="1"/>
                  </a:moveTo>
                  <a:cubicBezTo>
                    <a:pt x="1913" y="1"/>
                    <a:pt x="1654" y="70"/>
                    <a:pt x="1496" y="131"/>
                  </a:cubicBezTo>
                  <a:cubicBezTo>
                    <a:pt x="1422" y="160"/>
                    <a:pt x="1346" y="171"/>
                    <a:pt x="1270" y="171"/>
                  </a:cubicBezTo>
                  <a:cubicBezTo>
                    <a:pt x="1184" y="171"/>
                    <a:pt x="1098" y="158"/>
                    <a:pt x="1013" y="145"/>
                  </a:cubicBezTo>
                  <a:cubicBezTo>
                    <a:pt x="928" y="132"/>
                    <a:pt x="845" y="120"/>
                    <a:pt x="765" y="120"/>
                  </a:cubicBezTo>
                  <a:cubicBezTo>
                    <a:pt x="670" y="120"/>
                    <a:pt x="577" y="137"/>
                    <a:pt x="488" y="190"/>
                  </a:cubicBezTo>
                  <a:lnTo>
                    <a:pt x="484" y="190"/>
                  </a:lnTo>
                  <a:cubicBezTo>
                    <a:pt x="474" y="204"/>
                    <a:pt x="460" y="218"/>
                    <a:pt x="446" y="236"/>
                  </a:cubicBezTo>
                  <a:cubicBezTo>
                    <a:pt x="435" y="250"/>
                    <a:pt x="425" y="260"/>
                    <a:pt x="414" y="271"/>
                  </a:cubicBezTo>
                  <a:cubicBezTo>
                    <a:pt x="404" y="285"/>
                    <a:pt x="386" y="306"/>
                    <a:pt x="369" y="323"/>
                  </a:cubicBezTo>
                  <a:cubicBezTo>
                    <a:pt x="358" y="334"/>
                    <a:pt x="351" y="344"/>
                    <a:pt x="341" y="355"/>
                  </a:cubicBezTo>
                  <a:cubicBezTo>
                    <a:pt x="323" y="372"/>
                    <a:pt x="306" y="386"/>
                    <a:pt x="288" y="404"/>
                  </a:cubicBezTo>
                  <a:lnTo>
                    <a:pt x="264" y="428"/>
                  </a:lnTo>
                  <a:cubicBezTo>
                    <a:pt x="239" y="449"/>
                    <a:pt x="215" y="470"/>
                    <a:pt x="190" y="491"/>
                  </a:cubicBezTo>
                  <a:cubicBezTo>
                    <a:pt x="102" y="561"/>
                    <a:pt x="39" y="659"/>
                    <a:pt x="18" y="768"/>
                  </a:cubicBezTo>
                  <a:cubicBezTo>
                    <a:pt x="15" y="792"/>
                    <a:pt x="8" y="813"/>
                    <a:pt x="1" y="834"/>
                  </a:cubicBezTo>
                  <a:cubicBezTo>
                    <a:pt x="22" y="841"/>
                    <a:pt x="39" y="852"/>
                    <a:pt x="57" y="859"/>
                  </a:cubicBezTo>
                  <a:lnTo>
                    <a:pt x="71" y="866"/>
                  </a:lnTo>
                  <a:lnTo>
                    <a:pt x="113" y="890"/>
                  </a:lnTo>
                  <a:lnTo>
                    <a:pt x="127" y="897"/>
                  </a:lnTo>
                  <a:cubicBezTo>
                    <a:pt x="144" y="908"/>
                    <a:pt x="158" y="915"/>
                    <a:pt x="172" y="925"/>
                  </a:cubicBezTo>
                  <a:cubicBezTo>
                    <a:pt x="295" y="1009"/>
                    <a:pt x="414" y="1009"/>
                    <a:pt x="519" y="1009"/>
                  </a:cubicBezTo>
                  <a:cubicBezTo>
                    <a:pt x="628" y="1009"/>
                    <a:pt x="722" y="1009"/>
                    <a:pt x="785" y="1097"/>
                  </a:cubicBezTo>
                  <a:lnTo>
                    <a:pt x="792" y="1104"/>
                  </a:lnTo>
                  <a:lnTo>
                    <a:pt x="792" y="1107"/>
                  </a:lnTo>
                  <a:lnTo>
                    <a:pt x="796" y="1111"/>
                  </a:lnTo>
                  <a:lnTo>
                    <a:pt x="796" y="1114"/>
                  </a:lnTo>
                  <a:lnTo>
                    <a:pt x="799" y="1121"/>
                  </a:lnTo>
                  <a:lnTo>
                    <a:pt x="799" y="1125"/>
                  </a:lnTo>
                  <a:lnTo>
                    <a:pt x="803" y="1135"/>
                  </a:lnTo>
                  <a:lnTo>
                    <a:pt x="803" y="1139"/>
                  </a:lnTo>
                  <a:lnTo>
                    <a:pt x="803" y="1149"/>
                  </a:lnTo>
                  <a:lnTo>
                    <a:pt x="803" y="1153"/>
                  </a:lnTo>
                  <a:cubicBezTo>
                    <a:pt x="803" y="1156"/>
                    <a:pt x="803" y="1160"/>
                    <a:pt x="806" y="1167"/>
                  </a:cubicBezTo>
                  <a:lnTo>
                    <a:pt x="806" y="1170"/>
                  </a:lnTo>
                  <a:lnTo>
                    <a:pt x="806" y="1184"/>
                  </a:lnTo>
                  <a:lnTo>
                    <a:pt x="806" y="1191"/>
                  </a:lnTo>
                  <a:lnTo>
                    <a:pt x="806" y="1202"/>
                  </a:lnTo>
                  <a:lnTo>
                    <a:pt x="806" y="1212"/>
                  </a:lnTo>
                  <a:lnTo>
                    <a:pt x="806" y="1226"/>
                  </a:lnTo>
                  <a:lnTo>
                    <a:pt x="806" y="1233"/>
                  </a:lnTo>
                  <a:lnTo>
                    <a:pt x="806" y="1251"/>
                  </a:lnTo>
                  <a:lnTo>
                    <a:pt x="806" y="1261"/>
                  </a:lnTo>
                  <a:lnTo>
                    <a:pt x="806" y="1282"/>
                  </a:lnTo>
                  <a:lnTo>
                    <a:pt x="806" y="1289"/>
                  </a:lnTo>
                  <a:lnTo>
                    <a:pt x="806" y="1321"/>
                  </a:lnTo>
                  <a:lnTo>
                    <a:pt x="806" y="1331"/>
                  </a:lnTo>
                  <a:cubicBezTo>
                    <a:pt x="806" y="1338"/>
                    <a:pt x="806" y="1349"/>
                    <a:pt x="806" y="1356"/>
                  </a:cubicBezTo>
                  <a:lnTo>
                    <a:pt x="806" y="1370"/>
                  </a:lnTo>
                  <a:lnTo>
                    <a:pt x="806" y="1387"/>
                  </a:lnTo>
                  <a:cubicBezTo>
                    <a:pt x="852" y="1391"/>
                    <a:pt x="894" y="1408"/>
                    <a:pt x="929" y="1440"/>
                  </a:cubicBezTo>
                  <a:cubicBezTo>
                    <a:pt x="981" y="1482"/>
                    <a:pt x="1009" y="1545"/>
                    <a:pt x="1009" y="1611"/>
                  </a:cubicBezTo>
                  <a:lnTo>
                    <a:pt x="1111" y="1590"/>
                  </a:lnTo>
                  <a:cubicBezTo>
                    <a:pt x="1156" y="1555"/>
                    <a:pt x="1198" y="1517"/>
                    <a:pt x="1240" y="1475"/>
                  </a:cubicBezTo>
                  <a:cubicBezTo>
                    <a:pt x="1240" y="1468"/>
                    <a:pt x="1233" y="1454"/>
                    <a:pt x="1233" y="1443"/>
                  </a:cubicBezTo>
                  <a:cubicBezTo>
                    <a:pt x="1216" y="1377"/>
                    <a:pt x="1195" y="1272"/>
                    <a:pt x="1254" y="1191"/>
                  </a:cubicBezTo>
                  <a:cubicBezTo>
                    <a:pt x="1300" y="1132"/>
                    <a:pt x="1370" y="1104"/>
                    <a:pt x="1475" y="1093"/>
                  </a:cubicBezTo>
                  <a:cubicBezTo>
                    <a:pt x="1804" y="1069"/>
                    <a:pt x="1979" y="1030"/>
                    <a:pt x="2014" y="887"/>
                  </a:cubicBezTo>
                  <a:cubicBezTo>
                    <a:pt x="2047" y="737"/>
                    <a:pt x="2199" y="707"/>
                    <a:pt x="2342" y="707"/>
                  </a:cubicBezTo>
                  <a:cubicBezTo>
                    <a:pt x="2396" y="707"/>
                    <a:pt x="2449" y="711"/>
                    <a:pt x="2494" y="715"/>
                  </a:cubicBezTo>
                  <a:cubicBezTo>
                    <a:pt x="2529" y="719"/>
                    <a:pt x="2560" y="719"/>
                    <a:pt x="2595" y="719"/>
                  </a:cubicBezTo>
                  <a:cubicBezTo>
                    <a:pt x="2637" y="701"/>
                    <a:pt x="2676" y="680"/>
                    <a:pt x="2711" y="656"/>
                  </a:cubicBezTo>
                  <a:cubicBezTo>
                    <a:pt x="2826" y="586"/>
                    <a:pt x="2991" y="484"/>
                    <a:pt x="3166" y="463"/>
                  </a:cubicBezTo>
                  <a:cubicBezTo>
                    <a:pt x="3148" y="418"/>
                    <a:pt x="3089" y="390"/>
                    <a:pt x="2970" y="351"/>
                  </a:cubicBezTo>
                  <a:cubicBezTo>
                    <a:pt x="2854" y="309"/>
                    <a:pt x="2711" y="264"/>
                    <a:pt x="2592" y="141"/>
                  </a:cubicBezTo>
                  <a:cubicBezTo>
                    <a:pt x="2488" y="38"/>
                    <a:pt x="2326" y="1"/>
                    <a:pt x="215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7" name="Google Shape;2547;p145"/>
            <p:cNvSpPr/>
            <p:nvPr/>
          </p:nvSpPr>
          <p:spPr>
            <a:xfrm>
              <a:off x="1391722" y="1940553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1"/>
                  </a:moveTo>
                  <a:lnTo>
                    <a:pt x="1" y="8"/>
                  </a:lnTo>
                  <a:cubicBezTo>
                    <a:pt x="4" y="4"/>
                    <a:pt x="4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8" name="Google Shape;2548;p145"/>
            <p:cNvSpPr/>
            <p:nvPr/>
          </p:nvSpPr>
          <p:spPr>
            <a:xfrm>
              <a:off x="1391722" y="1941503"/>
              <a:ext cx="14" cy="163"/>
            </a:xfrm>
            <a:custGeom>
              <a:rect b="b" l="l" r="r" t="t"/>
              <a:pathLst>
                <a:path extrusionOk="0" h="12" w="1">
                  <a:moveTo>
                    <a:pt x="1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9" name="Google Shape;2549;p145"/>
            <p:cNvSpPr/>
            <p:nvPr/>
          </p:nvSpPr>
          <p:spPr>
            <a:xfrm>
              <a:off x="1391722" y="1940933"/>
              <a:ext cx="14" cy="163"/>
            </a:xfrm>
            <a:custGeom>
              <a:rect b="b" l="l" r="r" t="t"/>
              <a:pathLst>
                <a:path extrusionOk="0" h="12" w="1">
                  <a:moveTo>
                    <a:pt x="1" y="11"/>
                  </a:moveTo>
                  <a:lnTo>
                    <a:pt x="1" y="1"/>
                  </a:lnTo>
                  <a:cubicBezTo>
                    <a:pt x="1" y="1"/>
                    <a:pt x="1" y="8"/>
                    <a:pt x="1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0" name="Google Shape;2550;p145"/>
            <p:cNvSpPr/>
            <p:nvPr/>
          </p:nvSpPr>
          <p:spPr>
            <a:xfrm>
              <a:off x="1391586" y="1938937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1" name="Google Shape;2551;p145"/>
            <p:cNvSpPr/>
            <p:nvPr/>
          </p:nvSpPr>
          <p:spPr>
            <a:xfrm>
              <a:off x="1381403" y="1935230"/>
              <a:ext cx="204" cy="163"/>
            </a:xfrm>
            <a:custGeom>
              <a:rect b="b" l="l" r="r" t="t"/>
              <a:pathLst>
                <a:path extrusionOk="0" h="12" w="15">
                  <a:moveTo>
                    <a:pt x="15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2" name="Google Shape;2552;p145"/>
            <p:cNvSpPr/>
            <p:nvPr/>
          </p:nvSpPr>
          <p:spPr>
            <a:xfrm>
              <a:off x="1391396" y="1938516"/>
              <a:ext cx="14" cy="54"/>
            </a:xfrm>
            <a:custGeom>
              <a:rect b="b" l="l" r="r" t="t"/>
              <a:pathLst>
                <a:path extrusionOk="0" h="4" w="1">
                  <a:moveTo>
                    <a:pt x="0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3" name="Google Shape;2553;p145"/>
            <p:cNvSpPr/>
            <p:nvPr/>
          </p:nvSpPr>
          <p:spPr>
            <a:xfrm>
              <a:off x="1382163" y="1935665"/>
              <a:ext cx="204" cy="109"/>
            </a:xfrm>
            <a:custGeom>
              <a:rect b="b" l="l" r="r" t="t"/>
              <a:pathLst>
                <a:path extrusionOk="0" h="8" w="15">
                  <a:moveTo>
                    <a:pt x="15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4" name="Google Shape;2554;p145"/>
            <p:cNvSpPr/>
            <p:nvPr/>
          </p:nvSpPr>
          <p:spPr>
            <a:xfrm>
              <a:off x="1391722" y="1940173"/>
              <a:ext cx="68" cy="163"/>
            </a:xfrm>
            <a:custGeom>
              <a:rect b="b" l="l" r="r" t="t"/>
              <a:pathLst>
                <a:path extrusionOk="0" h="12" w="5">
                  <a:moveTo>
                    <a:pt x="1" y="1"/>
                  </a:moveTo>
                  <a:lnTo>
                    <a:pt x="1" y="11"/>
                  </a:lnTo>
                  <a:cubicBezTo>
                    <a:pt x="4" y="8"/>
                    <a:pt x="4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5" name="Google Shape;2555;p145"/>
            <p:cNvSpPr/>
            <p:nvPr/>
          </p:nvSpPr>
          <p:spPr>
            <a:xfrm>
              <a:off x="1391627" y="1941978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6" name="Google Shape;2556;p145"/>
            <p:cNvSpPr/>
            <p:nvPr/>
          </p:nvSpPr>
          <p:spPr>
            <a:xfrm>
              <a:off x="1391722" y="1939602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8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7" name="Google Shape;2557;p145"/>
            <p:cNvSpPr/>
            <p:nvPr/>
          </p:nvSpPr>
          <p:spPr>
            <a:xfrm>
              <a:off x="1391722" y="193998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8" name="Google Shape;2558;p145"/>
            <p:cNvSpPr/>
            <p:nvPr/>
          </p:nvSpPr>
          <p:spPr>
            <a:xfrm>
              <a:off x="1391722" y="193941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9" name="Google Shape;2559;p145"/>
            <p:cNvSpPr/>
            <p:nvPr/>
          </p:nvSpPr>
          <p:spPr>
            <a:xfrm>
              <a:off x="1391627" y="1939127"/>
              <a:ext cx="14" cy="68"/>
            </a:xfrm>
            <a:custGeom>
              <a:rect b="b" l="l" r="r" t="t"/>
              <a:pathLst>
                <a:path extrusionOk="0" h="5" w="1">
                  <a:moveTo>
                    <a:pt x="1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0" name="Google Shape;2560;p145"/>
            <p:cNvSpPr/>
            <p:nvPr/>
          </p:nvSpPr>
          <p:spPr>
            <a:xfrm>
              <a:off x="1391491" y="1938652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1" name="Google Shape;2561;p145"/>
            <p:cNvSpPr/>
            <p:nvPr/>
          </p:nvSpPr>
          <p:spPr>
            <a:xfrm>
              <a:off x="1391532" y="1938801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2" name="Google Shape;2562;p145"/>
            <p:cNvSpPr/>
            <p:nvPr/>
          </p:nvSpPr>
          <p:spPr>
            <a:xfrm>
              <a:off x="1174075" y="1791214"/>
              <a:ext cx="223703" cy="138382"/>
            </a:xfrm>
            <a:custGeom>
              <a:rect b="b" l="l" r="r" t="t"/>
              <a:pathLst>
                <a:path extrusionOk="0" h="10192" w="16476">
                  <a:moveTo>
                    <a:pt x="1142" y="0"/>
                  </a:moveTo>
                  <a:lnTo>
                    <a:pt x="0" y="151"/>
                  </a:lnTo>
                  <a:cubicBezTo>
                    <a:pt x="70" y="277"/>
                    <a:pt x="151" y="399"/>
                    <a:pt x="242" y="511"/>
                  </a:cubicBezTo>
                  <a:cubicBezTo>
                    <a:pt x="504" y="837"/>
                    <a:pt x="690" y="1401"/>
                    <a:pt x="718" y="1611"/>
                  </a:cubicBezTo>
                  <a:cubicBezTo>
                    <a:pt x="732" y="1733"/>
                    <a:pt x="949" y="1863"/>
                    <a:pt x="1163" y="1985"/>
                  </a:cubicBezTo>
                  <a:cubicBezTo>
                    <a:pt x="1229" y="2027"/>
                    <a:pt x="1299" y="2069"/>
                    <a:pt x="1366" y="2111"/>
                  </a:cubicBezTo>
                  <a:cubicBezTo>
                    <a:pt x="1691" y="2318"/>
                    <a:pt x="1709" y="2769"/>
                    <a:pt x="1660" y="2916"/>
                  </a:cubicBezTo>
                  <a:cubicBezTo>
                    <a:pt x="1640" y="2978"/>
                    <a:pt x="1586" y="2997"/>
                    <a:pt x="1520" y="2997"/>
                  </a:cubicBezTo>
                  <a:cubicBezTo>
                    <a:pt x="1471" y="2997"/>
                    <a:pt x="1415" y="2986"/>
                    <a:pt x="1362" y="2976"/>
                  </a:cubicBezTo>
                  <a:cubicBezTo>
                    <a:pt x="1320" y="2969"/>
                    <a:pt x="1278" y="2962"/>
                    <a:pt x="1236" y="2958"/>
                  </a:cubicBezTo>
                  <a:lnTo>
                    <a:pt x="1236" y="2958"/>
                  </a:lnTo>
                  <a:cubicBezTo>
                    <a:pt x="1297" y="3078"/>
                    <a:pt x="1670" y="3376"/>
                    <a:pt x="1819" y="3376"/>
                  </a:cubicBezTo>
                  <a:cubicBezTo>
                    <a:pt x="1823" y="3376"/>
                    <a:pt x="1827" y="3376"/>
                    <a:pt x="1831" y="3375"/>
                  </a:cubicBezTo>
                  <a:cubicBezTo>
                    <a:pt x="1851" y="3373"/>
                    <a:pt x="1870" y="3371"/>
                    <a:pt x="1888" y="3371"/>
                  </a:cubicBezTo>
                  <a:cubicBezTo>
                    <a:pt x="2051" y="3371"/>
                    <a:pt x="2161" y="3469"/>
                    <a:pt x="2356" y="3648"/>
                  </a:cubicBezTo>
                  <a:cubicBezTo>
                    <a:pt x="2395" y="3680"/>
                    <a:pt x="2433" y="3715"/>
                    <a:pt x="2475" y="3753"/>
                  </a:cubicBezTo>
                  <a:cubicBezTo>
                    <a:pt x="2650" y="3907"/>
                    <a:pt x="2745" y="4096"/>
                    <a:pt x="2738" y="4278"/>
                  </a:cubicBezTo>
                  <a:cubicBezTo>
                    <a:pt x="2741" y="4376"/>
                    <a:pt x="2703" y="4467"/>
                    <a:pt x="2633" y="4534"/>
                  </a:cubicBezTo>
                  <a:cubicBezTo>
                    <a:pt x="2654" y="4600"/>
                    <a:pt x="2909" y="4765"/>
                    <a:pt x="3099" y="4884"/>
                  </a:cubicBezTo>
                  <a:lnTo>
                    <a:pt x="3256" y="4985"/>
                  </a:lnTo>
                  <a:cubicBezTo>
                    <a:pt x="3736" y="5304"/>
                    <a:pt x="3855" y="5686"/>
                    <a:pt x="3865" y="5728"/>
                  </a:cubicBezTo>
                  <a:cubicBezTo>
                    <a:pt x="3865" y="5731"/>
                    <a:pt x="3865" y="5735"/>
                    <a:pt x="3869" y="5735"/>
                  </a:cubicBezTo>
                  <a:cubicBezTo>
                    <a:pt x="3897" y="5728"/>
                    <a:pt x="3970" y="5661"/>
                    <a:pt x="4005" y="5556"/>
                  </a:cubicBezTo>
                  <a:cubicBezTo>
                    <a:pt x="4030" y="5490"/>
                    <a:pt x="4009" y="5455"/>
                    <a:pt x="3967" y="5388"/>
                  </a:cubicBezTo>
                  <a:cubicBezTo>
                    <a:pt x="3914" y="5315"/>
                    <a:pt x="3883" y="5230"/>
                    <a:pt x="3883" y="5139"/>
                  </a:cubicBezTo>
                  <a:cubicBezTo>
                    <a:pt x="3883" y="5052"/>
                    <a:pt x="3788" y="5031"/>
                    <a:pt x="3592" y="5020"/>
                  </a:cubicBezTo>
                  <a:cubicBezTo>
                    <a:pt x="3550" y="5017"/>
                    <a:pt x="3508" y="5013"/>
                    <a:pt x="3477" y="5010"/>
                  </a:cubicBezTo>
                  <a:cubicBezTo>
                    <a:pt x="3347" y="4989"/>
                    <a:pt x="3351" y="4849"/>
                    <a:pt x="3354" y="4747"/>
                  </a:cubicBezTo>
                  <a:cubicBezTo>
                    <a:pt x="3358" y="4660"/>
                    <a:pt x="3361" y="4558"/>
                    <a:pt x="3305" y="4506"/>
                  </a:cubicBezTo>
                  <a:cubicBezTo>
                    <a:pt x="3116" y="4317"/>
                    <a:pt x="2976" y="3841"/>
                    <a:pt x="2938" y="3701"/>
                  </a:cubicBezTo>
                  <a:cubicBezTo>
                    <a:pt x="2902" y="3568"/>
                    <a:pt x="2773" y="3424"/>
                    <a:pt x="2640" y="3277"/>
                  </a:cubicBezTo>
                  <a:cubicBezTo>
                    <a:pt x="2524" y="3161"/>
                    <a:pt x="2423" y="3032"/>
                    <a:pt x="2339" y="2888"/>
                  </a:cubicBezTo>
                  <a:cubicBezTo>
                    <a:pt x="2164" y="2573"/>
                    <a:pt x="2006" y="2374"/>
                    <a:pt x="1922" y="2318"/>
                  </a:cubicBezTo>
                  <a:cubicBezTo>
                    <a:pt x="1894" y="2300"/>
                    <a:pt x="1873" y="2272"/>
                    <a:pt x="1866" y="2237"/>
                  </a:cubicBezTo>
                  <a:cubicBezTo>
                    <a:pt x="1859" y="2181"/>
                    <a:pt x="1898" y="2136"/>
                    <a:pt x="1929" y="2094"/>
                  </a:cubicBezTo>
                  <a:cubicBezTo>
                    <a:pt x="1978" y="2034"/>
                    <a:pt x="1978" y="2027"/>
                    <a:pt x="1971" y="2017"/>
                  </a:cubicBezTo>
                  <a:cubicBezTo>
                    <a:pt x="1922" y="1964"/>
                    <a:pt x="1859" y="1947"/>
                    <a:pt x="1772" y="1922"/>
                  </a:cubicBezTo>
                  <a:cubicBezTo>
                    <a:pt x="1702" y="1905"/>
                    <a:pt x="1635" y="1880"/>
                    <a:pt x="1569" y="1852"/>
                  </a:cubicBezTo>
                  <a:cubicBezTo>
                    <a:pt x="1348" y="1747"/>
                    <a:pt x="1226" y="1576"/>
                    <a:pt x="1226" y="1369"/>
                  </a:cubicBezTo>
                  <a:cubicBezTo>
                    <a:pt x="1226" y="1184"/>
                    <a:pt x="1107" y="732"/>
                    <a:pt x="1047" y="581"/>
                  </a:cubicBezTo>
                  <a:cubicBezTo>
                    <a:pt x="1002" y="459"/>
                    <a:pt x="1072" y="406"/>
                    <a:pt x="1093" y="392"/>
                  </a:cubicBezTo>
                  <a:cubicBezTo>
                    <a:pt x="1117" y="379"/>
                    <a:pt x="1145" y="373"/>
                    <a:pt x="1174" y="373"/>
                  </a:cubicBezTo>
                  <a:cubicBezTo>
                    <a:pt x="1243" y="373"/>
                    <a:pt x="1316" y="405"/>
                    <a:pt x="1355" y="452"/>
                  </a:cubicBezTo>
                  <a:lnTo>
                    <a:pt x="1369" y="473"/>
                  </a:lnTo>
                  <a:cubicBezTo>
                    <a:pt x="1415" y="528"/>
                    <a:pt x="1434" y="542"/>
                    <a:pt x="1448" y="542"/>
                  </a:cubicBezTo>
                  <a:cubicBezTo>
                    <a:pt x="1455" y="542"/>
                    <a:pt x="1461" y="539"/>
                    <a:pt x="1467" y="536"/>
                  </a:cubicBezTo>
                  <a:cubicBezTo>
                    <a:pt x="1504" y="517"/>
                    <a:pt x="1544" y="507"/>
                    <a:pt x="1584" y="507"/>
                  </a:cubicBezTo>
                  <a:cubicBezTo>
                    <a:pt x="1612" y="507"/>
                    <a:pt x="1640" y="512"/>
                    <a:pt x="1667" y="522"/>
                  </a:cubicBezTo>
                  <a:cubicBezTo>
                    <a:pt x="1751" y="546"/>
                    <a:pt x="1817" y="609"/>
                    <a:pt x="1849" y="686"/>
                  </a:cubicBezTo>
                  <a:cubicBezTo>
                    <a:pt x="1858" y="706"/>
                    <a:pt x="1875" y="714"/>
                    <a:pt x="1910" y="714"/>
                  </a:cubicBezTo>
                  <a:cubicBezTo>
                    <a:pt x="1930" y="714"/>
                    <a:pt x="1955" y="711"/>
                    <a:pt x="1989" y="707"/>
                  </a:cubicBezTo>
                  <a:cubicBezTo>
                    <a:pt x="2015" y="705"/>
                    <a:pt x="2042" y="702"/>
                    <a:pt x="2069" y="702"/>
                  </a:cubicBezTo>
                  <a:cubicBezTo>
                    <a:pt x="2111" y="702"/>
                    <a:pt x="2152" y="708"/>
                    <a:pt x="2188" y="732"/>
                  </a:cubicBezTo>
                  <a:cubicBezTo>
                    <a:pt x="2272" y="781"/>
                    <a:pt x="2234" y="858"/>
                    <a:pt x="2213" y="893"/>
                  </a:cubicBezTo>
                  <a:cubicBezTo>
                    <a:pt x="2178" y="963"/>
                    <a:pt x="2111" y="1096"/>
                    <a:pt x="2307" y="1446"/>
                  </a:cubicBezTo>
                  <a:cubicBezTo>
                    <a:pt x="2496" y="1779"/>
                    <a:pt x="2521" y="1835"/>
                    <a:pt x="2454" y="1919"/>
                  </a:cubicBezTo>
                  <a:cubicBezTo>
                    <a:pt x="2437" y="1943"/>
                    <a:pt x="2412" y="1975"/>
                    <a:pt x="2412" y="2094"/>
                  </a:cubicBezTo>
                  <a:cubicBezTo>
                    <a:pt x="2412" y="2244"/>
                    <a:pt x="2447" y="2265"/>
                    <a:pt x="2447" y="2265"/>
                  </a:cubicBezTo>
                  <a:cubicBezTo>
                    <a:pt x="2448" y="2266"/>
                    <a:pt x="2449" y="2266"/>
                    <a:pt x="2451" y="2266"/>
                  </a:cubicBezTo>
                  <a:cubicBezTo>
                    <a:pt x="2463" y="2266"/>
                    <a:pt x="2500" y="2251"/>
                    <a:pt x="2556" y="2195"/>
                  </a:cubicBezTo>
                  <a:cubicBezTo>
                    <a:pt x="2575" y="2176"/>
                    <a:pt x="2602" y="2163"/>
                    <a:pt x="2630" y="2163"/>
                  </a:cubicBezTo>
                  <a:cubicBezTo>
                    <a:pt x="2633" y="2163"/>
                    <a:pt x="2637" y="2163"/>
                    <a:pt x="2640" y="2164"/>
                  </a:cubicBezTo>
                  <a:cubicBezTo>
                    <a:pt x="2727" y="2167"/>
                    <a:pt x="2843" y="2269"/>
                    <a:pt x="3043" y="2514"/>
                  </a:cubicBezTo>
                  <a:cubicBezTo>
                    <a:pt x="3113" y="2601"/>
                    <a:pt x="3221" y="2647"/>
                    <a:pt x="3316" y="2689"/>
                  </a:cubicBezTo>
                  <a:cubicBezTo>
                    <a:pt x="3421" y="2731"/>
                    <a:pt x="3519" y="2776"/>
                    <a:pt x="3519" y="2871"/>
                  </a:cubicBezTo>
                  <a:cubicBezTo>
                    <a:pt x="3519" y="2944"/>
                    <a:pt x="3557" y="3137"/>
                    <a:pt x="3729" y="3168"/>
                  </a:cubicBezTo>
                  <a:cubicBezTo>
                    <a:pt x="3869" y="3193"/>
                    <a:pt x="3942" y="3288"/>
                    <a:pt x="4002" y="3365"/>
                  </a:cubicBezTo>
                  <a:cubicBezTo>
                    <a:pt x="4040" y="3414"/>
                    <a:pt x="4072" y="3452"/>
                    <a:pt x="4107" y="3463"/>
                  </a:cubicBezTo>
                  <a:cubicBezTo>
                    <a:pt x="4170" y="3470"/>
                    <a:pt x="4229" y="3512"/>
                    <a:pt x="4257" y="3568"/>
                  </a:cubicBezTo>
                  <a:cubicBezTo>
                    <a:pt x="4303" y="3648"/>
                    <a:pt x="4292" y="3764"/>
                    <a:pt x="4240" y="3879"/>
                  </a:cubicBezTo>
                  <a:cubicBezTo>
                    <a:pt x="4219" y="3918"/>
                    <a:pt x="4215" y="3960"/>
                    <a:pt x="4229" y="4002"/>
                  </a:cubicBezTo>
                  <a:cubicBezTo>
                    <a:pt x="4257" y="4072"/>
                    <a:pt x="4362" y="4145"/>
                    <a:pt x="4544" y="4215"/>
                  </a:cubicBezTo>
                  <a:cubicBezTo>
                    <a:pt x="4758" y="4299"/>
                    <a:pt x="4796" y="4352"/>
                    <a:pt x="4849" y="4439"/>
                  </a:cubicBezTo>
                  <a:cubicBezTo>
                    <a:pt x="4894" y="4516"/>
                    <a:pt x="4947" y="4583"/>
                    <a:pt x="5014" y="4642"/>
                  </a:cubicBezTo>
                  <a:cubicBezTo>
                    <a:pt x="5276" y="4891"/>
                    <a:pt x="6036" y="5724"/>
                    <a:pt x="6200" y="5962"/>
                  </a:cubicBezTo>
                  <a:cubicBezTo>
                    <a:pt x="6305" y="6123"/>
                    <a:pt x="6389" y="6298"/>
                    <a:pt x="6442" y="6484"/>
                  </a:cubicBezTo>
                  <a:cubicBezTo>
                    <a:pt x="6452" y="6512"/>
                    <a:pt x="6463" y="6543"/>
                    <a:pt x="6473" y="6571"/>
                  </a:cubicBezTo>
                  <a:cubicBezTo>
                    <a:pt x="6501" y="6652"/>
                    <a:pt x="6491" y="6743"/>
                    <a:pt x="6449" y="6820"/>
                  </a:cubicBezTo>
                  <a:cubicBezTo>
                    <a:pt x="6421" y="6883"/>
                    <a:pt x="6414" y="6911"/>
                    <a:pt x="6442" y="6956"/>
                  </a:cubicBezTo>
                  <a:cubicBezTo>
                    <a:pt x="6470" y="6991"/>
                    <a:pt x="6480" y="7040"/>
                    <a:pt x="6466" y="7082"/>
                  </a:cubicBezTo>
                  <a:cubicBezTo>
                    <a:pt x="6445" y="7142"/>
                    <a:pt x="6382" y="7159"/>
                    <a:pt x="6337" y="7173"/>
                  </a:cubicBezTo>
                  <a:cubicBezTo>
                    <a:pt x="6319" y="7177"/>
                    <a:pt x="6302" y="7180"/>
                    <a:pt x="6284" y="7187"/>
                  </a:cubicBezTo>
                  <a:cubicBezTo>
                    <a:pt x="6305" y="7317"/>
                    <a:pt x="6459" y="7783"/>
                    <a:pt x="6662" y="7800"/>
                  </a:cubicBezTo>
                  <a:cubicBezTo>
                    <a:pt x="6897" y="7821"/>
                    <a:pt x="7135" y="8038"/>
                    <a:pt x="7345" y="8227"/>
                  </a:cubicBezTo>
                  <a:cubicBezTo>
                    <a:pt x="7398" y="8269"/>
                    <a:pt x="7443" y="8315"/>
                    <a:pt x="7485" y="8350"/>
                  </a:cubicBezTo>
                  <a:cubicBezTo>
                    <a:pt x="7604" y="8448"/>
                    <a:pt x="7762" y="8476"/>
                    <a:pt x="7944" y="8507"/>
                  </a:cubicBezTo>
                  <a:cubicBezTo>
                    <a:pt x="8080" y="8528"/>
                    <a:pt x="8213" y="8560"/>
                    <a:pt x="8339" y="8605"/>
                  </a:cubicBezTo>
                  <a:cubicBezTo>
                    <a:pt x="8486" y="8665"/>
                    <a:pt x="8626" y="8738"/>
                    <a:pt x="8756" y="8829"/>
                  </a:cubicBezTo>
                  <a:cubicBezTo>
                    <a:pt x="8948" y="8948"/>
                    <a:pt x="9148" y="9074"/>
                    <a:pt x="9414" y="9148"/>
                  </a:cubicBezTo>
                  <a:cubicBezTo>
                    <a:pt x="9873" y="9281"/>
                    <a:pt x="10342" y="9481"/>
                    <a:pt x="10671" y="9691"/>
                  </a:cubicBezTo>
                  <a:cubicBezTo>
                    <a:pt x="10784" y="9763"/>
                    <a:pt x="10909" y="9791"/>
                    <a:pt x="11041" y="9791"/>
                  </a:cubicBezTo>
                  <a:cubicBezTo>
                    <a:pt x="11255" y="9791"/>
                    <a:pt x="11486" y="9715"/>
                    <a:pt x="11714" y="9624"/>
                  </a:cubicBezTo>
                  <a:cubicBezTo>
                    <a:pt x="11823" y="9582"/>
                    <a:pt x="11938" y="9558"/>
                    <a:pt x="12054" y="9558"/>
                  </a:cubicBezTo>
                  <a:cubicBezTo>
                    <a:pt x="12285" y="9558"/>
                    <a:pt x="12481" y="9645"/>
                    <a:pt x="12638" y="9719"/>
                  </a:cubicBezTo>
                  <a:cubicBezTo>
                    <a:pt x="12680" y="9736"/>
                    <a:pt x="12719" y="9757"/>
                    <a:pt x="12757" y="9771"/>
                  </a:cubicBezTo>
                  <a:cubicBezTo>
                    <a:pt x="12873" y="9813"/>
                    <a:pt x="13062" y="9971"/>
                    <a:pt x="13310" y="10191"/>
                  </a:cubicBezTo>
                  <a:cubicBezTo>
                    <a:pt x="13367" y="10107"/>
                    <a:pt x="13419" y="10037"/>
                    <a:pt x="13461" y="9978"/>
                  </a:cubicBezTo>
                  <a:lnTo>
                    <a:pt x="13465" y="9974"/>
                  </a:lnTo>
                  <a:lnTo>
                    <a:pt x="13475" y="9960"/>
                  </a:lnTo>
                  <a:lnTo>
                    <a:pt x="13493" y="9936"/>
                  </a:lnTo>
                  <a:lnTo>
                    <a:pt x="13493" y="9932"/>
                  </a:lnTo>
                  <a:cubicBezTo>
                    <a:pt x="13577" y="9820"/>
                    <a:pt x="13633" y="9750"/>
                    <a:pt x="13668" y="9705"/>
                  </a:cubicBezTo>
                  <a:lnTo>
                    <a:pt x="13678" y="9694"/>
                  </a:lnTo>
                  <a:lnTo>
                    <a:pt x="13689" y="9684"/>
                  </a:lnTo>
                  <a:lnTo>
                    <a:pt x="13696" y="9677"/>
                  </a:lnTo>
                  <a:lnTo>
                    <a:pt x="13703" y="9670"/>
                  </a:lnTo>
                  <a:lnTo>
                    <a:pt x="13710" y="9663"/>
                  </a:lnTo>
                  <a:lnTo>
                    <a:pt x="13713" y="9656"/>
                  </a:lnTo>
                  <a:lnTo>
                    <a:pt x="13717" y="9652"/>
                  </a:lnTo>
                  <a:lnTo>
                    <a:pt x="13724" y="9649"/>
                  </a:lnTo>
                  <a:lnTo>
                    <a:pt x="13745" y="9649"/>
                  </a:lnTo>
                  <a:cubicBezTo>
                    <a:pt x="13766" y="9645"/>
                    <a:pt x="13787" y="9643"/>
                    <a:pt x="13810" y="9643"/>
                  </a:cubicBezTo>
                  <a:cubicBezTo>
                    <a:pt x="13832" y="9643"/>
                    <a:pt x="13855" y="9645"/>
                    <a:pt x="13878" y="9649"/>
                  </a:cubicBezTo>
                  <a:cubicBezTo>
                    <a:pt x="13965" y="9652"/>
                    <a:pt x="14039" y="9656"/>
                    <a:pt x="14102" y="9656"/>
                  </a:cubicBezTo>
                  <a:cubicBezTo>
                    <a:pt x="14298" y="9656"/>
                    <a:pt x="14375" y="9638"/>
                    <a:pt x="14403" y="9621"/>
                  </a:cubicBezTo>
                  <a:cubicBezTo>
                    <a:pt x="14410" y="9617"/>
                    <a:pt x="14417" y="9610"/>
                    <a:pt x="14420" y="9607"/>
                  </a:cubicBezTo>
                  <a:cubicBezTo>
                    <a:pt x="14434" y="9572"/>
                    <a:pt x="14350" y="9470"/>
                    <a:pt x="14168" y="9305"/>
                  </a:cubicBezTo>
                  <a:cubicBezTo>
                    <a:pt x="14056" y="9200"/>
                    <a:pt x="14007" y="9158"/>
                    <a:pt x="14014" y="9102"/>
                  </a:cubicBezTo>
                  <a:cubicBezTo>
                    <a:pt x="14014" y="9081"/>
                    <a:pt x="14025" y="9064"/>
                    <a:pt x="14042" y="9050"/>
                  </a:cubicBezTo>
                  <a:cubicBezTo>
                    <a:pt x="14060" y="9004"/>
                    <a:pt x="14074" y="8959"/>
                    <a:pt x="14084" y="8913"/>
                  </a:cubicBezTo>
                  <a:cubicBezTo>
                    <a:pt x="14119" y="8766"/>
                    <a:pt x="14154" y="8626"/>
                    <a:pt x="14259" y="8626"/>
                  </a:cubicBezTo>
                  <a:lnTo>
                    <a:pt x="14410" y="8630"/>
                  </a:lnTo>
                  <a:cubicBezTo>
                    <a:pt x="14546" y="8630"/>
                    <a:pt x="14830" y="8637"/>
                    <a:pt x="15026" y="8637"/>
                  </a:cubicBezTo>
                  <a:lnTo>
                    <a:pt x="15134" y="8637"/>
                  </a:lnTo>
                  <a:lnTo>
                    <a:pt x="15180" y="8623"/>
                  </a:lnTo>
                  <a:lnTo>
                    <a:pt x="15239" y="8623"/>
                  </a:lnTo>
                  <a:cubicBezTo>
                    <a:pt x="15250" y="8609"/>
                    <a:pt x="15274" y="8581"/>
                    <a:pt x="15292" y="8553"/>
                  </a:cubicBezTo>
                  <a:cubicBezTo>
                    <a:pt x="15376" y="8441"/>
                    <a:pt x="15488" y="8290"/>
                    <a:pt x="15614" y="8280"/>
                  </a:cubicBezTo>
                  <a:cubicBezTo>
                    <a:pt x="15619" y="8278"/>
                    <a:pt x="15624" y="8277"/>
                    <a:pt x="15628" y="8277"/>
                  </a:cubicBezTo>
                  <a:cubicBezTo>
                    <a:pt x="15632" y="8277"/>
                    <a:pt x="15637" y="8278"/>
                    <a:pt x="15642" y="8280"/>
                  </a:cubicBezTo>
                  <a:cubicBezTo>
                    <a:pt x="15691" y="8287"/>
                    <a:pt x="15740" y="8308"/>
                    <a:pt x="15779" y="8339"/>
                  </a:cubicBezTo>
                  <a:lnTo>
                    <a:pt x="15786" y="8343"/>
                  </a:lnTo>
                  <a:lnTo>
                    <a:pt x="15807" y="8360"/>
                  </a:lnTo>
                  <a:cubicBezTo>
                    <a:pt x="15828" y="8374"/>
                    <a:pt x="15849" y="8388"/>
                    <a:pt x="15870" y="8409"/>
                  </a:cubicBezTo>
                  <a:cubicBezTo>
                    <a:pt x="15985" y="8255"/>
                    <a:pt x="16027" y="7965"/>
                    <a:pt x="16052" y="7751"/>
                  </a:cubicBezTo>
                  <a:cubicBezTo>
                    <a:pt x="16059" y="7660"/>
                    <a:pt x="16059" y="7569"/>
                    <a:pt x="16052" y="7482"/>
                  </a:cubicBezTo>
                  <a:cubicBezTo>
                    <a:pt x="16045" y="7341"/>
                    <a:pt x="16034" y="7233"/>
                    <a:pt x="16164" y="7096"/>
                  </a:cubicBezTo>
                  <a:cubicBezTo>
                    <a:pt x="16213" y="7044"/>
                    <a:pt x="16265" y="6998"/>
                    <a:pt x="16321" y="6960"/>
                  </a:cubicBezTo>
                  <a:cubicBezTo>
                    <a:pt x="16430" y="6879"/>
                    <a:pt x="16475" y="6841"/>
                    <a:pt x="16451" y="6704"/>
                  </a:cubicBezTo>
                  <a:cubicBezTo>
                    <a:pt x="16447" y="6683"/>
                    <a:pt x="16440" y="6659"/>
                    <a:pt x="16423" y="6645"/>
                  </a:cubicBezTo>
                  <a:cubicBezTo>
                    <a:pt x="16417" y="6642"/>
                    <a:pt x="16409" y="6640"/>
                    <a:pt x="16399" y="6640"/>
                  </a:cubicBezTo>
                  <a:cubicBezTo>
                    <a:pt x="16376" y="6640"/>
                    <a:pt x="16343" y="6647"/>
                    <a:pt x="16314" y="6652"/>
                  </a:cubicBezTo>
                  <a:cubicBezTo>
                    <a:pt x="16272" y="6661"/>
                    <a:pt x="16222" y="6671"/>
                    <a:pt x="16169" y="6671"/>
                  </a:cubicBezTo>
                  <a:cubicBezTo>
                    <a:pt x="16116" y="6671"/>
                    <a:pt x="16060" y="6661"/>
                    <a:pt x="16006" y="6627"/>
                  </a:cubicBezTo>
                  <a:cubicBezTo>
                    <a:pt x="15947" y="6590"/>
                    <a:pt x="15890" y="6576"/>
                    <a:pt x="15819" y="6576"/>
                  </a:cubicBezTo>
                  <a:cubicBezTo>
                    <a:pt x="15742" y="6576"/>
                    <a:pt x="15647" y="6593"/>
                    <a:pt x="15516" y="6617"/>
                  </a:cubicBezTo>
                  <a:cubicBezTo>
                    <a:pt x="15422" y="6634"/>
                    <a:pt x="15316" y="6652"/>
                    <a:pt x="15190" y="6673"/>
                  </a:cubicBezTo>
                  <a:cubicBezTo>
                    <a:pt x="14581" y="6760"/>
                    <a:pt x="14529" y="7033"/>
                    <a:pt x="14543" y="7233"/>
                  </a:cubicBezTo>
                  <a:cubicBezTo>
                    <a:pt x="14557" y="7433"/>
                    <a:pt x="14504" y="7496"/>
                    <a:pt x="14441" y="7555"/>
                  </a:cubicBezTo>
                  <a:cubicBezTo>
                    <a:pt x="14406" y="7590"/>
                    <a:pt x="14382" y="7618"/>
                    <a:pt x="14385" y="7730"/>
                  </a:cubicBezTo>
                  <a:cubicBezTo>
                    <a:pt x="14392" y="7937"/>
                    <a:pt x="14245" y="8035"/>
                    <a:pt x="14137" y="8105"/>
                  </a:cubicBezTo>
                  <a:cubicBezTo>
                    <a:pt x="14053" y="8157"/>
                    <a:pt x="14014" y="8189"/>
                    <a:pt x="14021" y="8224"/>
                  </a:cubicBezTo>
                  <a:cubicBezTo>
                    <a:pt x="14032" y="8273"/>
                    <a:pt x="14011" y="8325"/>
                    <a:pt x="13969" y="8353"/>
                  </a:cubicBezTo>
                  <a:cubicBezTo>
                    <a:pt x="13946" y="8368"/>
                    <a:pt x="13918" y="8375"/>
                    <a:pt x="13886" y="8375"/>
                  </a:cubicBezTo>
                  <a:cubicBezTo>
                    <a:pt x="13759" y="8375"/>
                    <a:pt x="13581" y="8270"/>
                    <a:pt x="13514" y="8231"/>
                  </a:cubicBezTo>
                  <a:cubicBezTo>
                    <a:pt x="13507" y="8229"/>
                    <a:pt x="13499" y="8229"/>
                    <a:pt x="13490" y="8229"/>
                  </a:cubicBezTo>
                  <a:cubicBezTo>
                    <a:pt x="13348" y="8229"/>
                    <a:pt x="12838" y="8365"/>
                    <a:pt x="12586" y="8434"/>
                  </a:cubicBezTo>
                  <a:cubicBezTo>
                    <a:pt x="12428" y="8476"/>
                    <a:pt x="12313" y="8507"/>
                    <a:pt x="12267" y="8514"/>
                  </a:cubicBezTo>
                  <a:cubicBezTo>
                    <a:pt x="12258" y="8516"/>
                    <a:pt x="12248" y="8517"/>
                    <a:pt x="12238" y="8517"/>
                  </a:cubicBezTo>
                  <a:cubicBezTo>
                    <a:pt x="12152" y="8517"/>
                    <a:pt x="12059" y="8450"/>
                    <a:pt x="11952" y="8374"/>
                  </a:cubicBezTo>
                  <a:cubicBezTo>
                    <a:pt x="11849" y="8302"/>
                    <a:pt x="11733" y="8224"/>
                    <a:pt x="11649" y="8224"/>
                  </a:cubicBezTo>
                  <a:cubicBezTo>
                    <a:pt x="11648" y="8224"/>
                    <a:pt x="11646" y="8224"/>
                    <a:pt x="11644" y="8224"/>
                  </a:cubicBezTo>
                  <a:cubicBezTo>
                    <a:pt x="11639" y="8224"/>
                    <a:pt x="11635" y="8224"/>
                    <a:pt x="11630" y="8224"/>
                  </a:cubicBezTo>
                  <a:cubicBezTo>
                    <a:pt x="11431" y="8224"/>
                    <a:pt x="11297" y="8001"/>
                    <a:pt x="11259" y="7608"/>
                  </a:cubicBezTo>
                  <a:cubicBezTo>
                    <a:pt x="11249" y="7468"/>
                    <a:pt x="11091" y="7324"/>
                    <a:pt x="10940" y="7180"/>
                  </a:cubicBezTo>
                  <a:cubicBezTo>
                    <a:pt x="10849" y="7103"/>
                    <a:pt x="10765" y="7016"/>
                    <a:pt x="10692" y="6925"/>
                  </a:cubicBezTo>
                  <a:cubicBezTo>
                    <a:pt x="10503" y="6669"/>
                    <a:pt x="10482" y="6116"/>
                    <a:pt x="10471" y="5819"/>
                  </a:cubicBezTo>
                  <a:lnTo>
                    <a:pt x="10471" y="5766"/>
                  </a:lnTo>
                  <a:cubicBezTo>
                    <a:pt x="10457" y="5437"/>
                    <a:pt x="10436" y="4887"/>
                    <a:pt x="10660" y="4268"/>
                  </a:cubicBezTo>
                  <a:cubicBezTo>
                    <a:pt x="10681" y="4212"/>
                    <a:pt x="10695" y="4156"/>
                    <a:pt x="10702" y="4096"/>
                  </a:cubicBezTo>
                  <a:lnTo>
                    <a:pt x="10685" y="4086"/>
                  </a:lnTo>
                  <a:lnTo>
                    <a:pt x="10671" y="4079"/>
                  </a:lnTo>
                  <a:lnTo>
                    <a:pt x="10657" y="4072"/>
                  </a:lnTo>
                  <a:lnTo>
                    <a:pt x="10643" y="4065"/>
                  </a:lnTo>
                  <a:lnTo>
                    <a:pt x="10629" y="4061"/>
                  </a:lnTo>
                  <a:lnTo>
                    <a:pt x="10622" y="4058"/>
                  </a:lnTo>
                  <a:lnTo>
                    <a:pt x="10604" y="4051"/>
                  </a:lnTo>
                  <a:lnTo>
                    <a:pt x="10601" y="4051"/>
                  </a:lnTo>
                  <a:cubicBezTo>
                    <a:pt x="10583" y="4044"/>
                    <a:pt x="10566" y="4040"/>
                    <a:pt x="10548" y="4040"/>
                  </a:cubicBezTo>
                  <a:cubicBezTo>
                    <a:pt x="10542" y="4041"/>
                    <a:pt x="10535" y="4041"/>
                    <a:pt x="10528" y="4041"/>
                  </a:cubicBezTo>
                  <a:cubicBezTo>
                    <a:pt x="10384" y="4041"/>
                    <a:pt x="10165" y="3938"/>
                    <a:pt x="9988" y="3858"/>
                  </a:cubicBezTo>
                  <a:cubicBezTo>
                    <a:pt x="9918" y="3823"/>
                    <a:pt x="9852" y="3792"/>
                    <a:pt x="9778" y="3771"/>
                  </a:cubicBezTo>
                  <a:cubicBezTo>
                    <a:pt x="9684" y="3771"/>
                    <a:pt x="9652" y="3673"/>
                    <a:pt x="9631" y="3582"/>
                  </a:cubicBezTo>
                  <a:lnTo>
                    <a:pt x="9624" y="3561"/>
                  </a:lnTo>
                  <a:cubicBezTo>
                    <a:pt x="9614" y="3505"/>
                    <a:pt x="9596" y="3452"/>
                    <a:pt x="9572" y="3403"/>
                  </a:cubicBezTo>
                  <a:cubicBezTo>
                    <a:pt x="9558" y="3386"/>
                    <a:pt x="9551" y="3368"/>
                    <a:pt x="9544" y="3351"/>
                  </a:cubicBezTo>
                  <a:cubicBezTo>
                    <a:pt x="9523" y="3295"/>
                    <a:pt x="9512" y="3235"/>
                    <a:pt x="9509" y="3175"/>
                  </a:cubicBezTo>
                  <a:cubicBezTo>
                    <a:pt x="9505" y="3126"/>
                    <a:pt x="9495" y="3077"/>
                    <a:pt x="9477" y="3032"/>
                  </a:cubicBezTo>
                  <a:cubicBezTo>
                    <a:pt x="9470" y="3021"/>
                    <a:pt x="9463" y="3011"/>
                    <a:pt x="9456" y="3004"/>
                  </a:cubicBezTo>
                  <a:cubicBezTo>
                    <a:pt x="9351" y="2923"/>
                    <a:pt x="9022" y="2612"/>
                    <a:pt x="8913" y="2230"/>
                  </a:cubicBezTo>
                  <a:cubicBezTo>
                    <a:pt x="8822" y="1908"/>
                    <a:pt x="8217" y="1733"/>
                    <a:pt x="8000" y="1723"/>
                  </a:cubicBezTo>
                  <a:cubicBezTo>
                    <a:pt x="7998" y="1723"/>
                    <a:pt x="7996" y="1722"/>
                    <a:pt x="7994" y="1722"/>
                  </a:cubicBezTo>
                  <a:cubicBezTo>
                    <a:pt x="7884" y="1722"/>
                    <a:pt x="7782" y="1931"/>
                    <a:pt x="7720" y="2055"/>
                  </a:cubicBezTo>
                  <a:cubicBezTo>
                    <a:pt x="7671" y="2153"/>
                    <a:pt x="7646" y="2206"/>
                    <a:pt x="7601" y="2223"/>
                  </a:cubicBezTo>
                  <a:cubicBezTo>
                    <a:pt x="7590" y="2227"/>
                    <a:pt x="7580" y="2229"/>
                    <a:pt x="7569" y="2229"/>
                  </a:cubicBezTo>
                  <a:cubicBezTo>
                    <a:pt x="7561" y="2229"/>
                    <a:pt x="7553" y="2228"/>
                    <a:pt x="7545" y="2227"/>
                  </a:cubicBezTo>
                  <a:cubicBezTo>
                    <a:pt x="7475" y="2216"/>
                    <a:pt x="7356" y="2153"/>
                    <a:pt x="7086" y="1996"/>
                  </a:cubicBezTo>
                  <a:cubicBezTo>
                    <a:pt x="7030" y="1964"/>
                    <a:pt x="6981" y="1933"/>
                    <a:pt x="6946" y="1912"/>
                  </a:cubicBezTo>
                  <a:lnTo>
                    <a:pt x="6914" y="1898"/>
                  </a:lnTo>
                  <a:cubicBezTo>
                    <a:pt x="6767" y="1824"/>
                    <a:pt x="6683" y="1674"/>
                    <a:pt x="6683" y="1488"/>
                  </a:cubicBezTo>
                  <a:cubicBezTo>
                    <a:pt x="6683" y="1366"/>
                    <a:pt x="6438" y="1142"/>
                    <a:pt x="6375" y="1124"/>
                  </a:cubicBezTo>
                  <a:cubicBezTo>
                    <a:pt x="6298" y="1096"/>
                    <a:pt x="5959" y="774"/>
                    <a:pt x="5749" y="567"/>
                  </a:cubicBezTo>
                  <a:lnTo>
                    <a:pt x="4950" y="567"/>
                  </a:lnTo>
                  <a:lnTo>
                    <a:pt x="4768" y="802"/>
                  </a:lnTo>
                  <a:lnTo>
                    <a:pt x="3172" y="812"/>
                  </a:lnTo>
                  <a:lnTo>
                    <a:pt x="3158" y="809"/>
                  </a:lnTo>
                  <a:cubicBezTo>
                    <a:pt x="3148" y="805"/>
                    <a:pt x="1968" y="371"/>
                    <a:pt x="1754" y="319"/>
                  </a:cubicBezTo>
                  <a:cubicBezTo>
                    <a:pt x="1555" y="273"/>
                    <a:pt x="1229" y="56"/>
                    <a:pt x="114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3" name="Google Shape;2563;p145"/>
            <p:cNvSpPr/>
            <p:nvPr/>
          </p:nvSpPr>
          <p:spPr>
            <a:xfrm>
              <a:off x="1356122" y="1909990"/>
              <a:ext cx="28160" cy="28771"/>
            </a:xfrm>
            <a:custGeom>
              <a:rect b="b" l="l" r="r" t="t"/>
              <a:pathLst>
                <a:path extrusionOk="0" h="2119" w="2074">
                  <a:moveTo>
                    <a:pt x="879" y="1"/>
                  </a:moveTo>
                  <a:cubicBezTo>
                    <a:pt x="851" y="60"/>
                    <a:pt x="830" y="123"/>
                    <a:pt x="816" y="186"/>
                  </a:cubicBezTo>
                  <a:cubicBezTo>
                    <a:pt x="806" y="246"/>
                    <a:pt x="788" y="302"/>
                    <a:pt x="764" y="354"/>
                  </a:cubicBezTo>
                  <a:cubicBezTo>
                    <a:pt x="788" y="382"/>
                    <a:pt x="830" y="421"/>
                    <a:pt x="865" y="452"/>
                  </a:cubicBezTo>
                  <a:cubicBezTo>
                    <a:pt x="1023" y="596"/>
                    <a:pt x="1201" y="761"/>
                    <a:pt x="1149" y="894"/>
                  </a:cubicBezTo>
                  <a:cubicBezTo>
                    <a:pt x="1108" y="1004"/>
                    <a:pt x="939" y="1031"/>
                    <a:pt x="725" y="1031"/>
                  </a:cubicBezTo>
                  <a:cubicBezTo>
                    <a:pt x="647" y="1031"/>
                    <a:pt x="563" y="1028"/>
                    <a:pt x="477" y="1023"/>
                  </a:cubicBezTo>
                  <a:cubicBezTo>
                    <a:pt x="445" y="1023"/>
                    <a:pt x="407" y="1020"/>
                    <a:pt x="386" y="1016"/>
                  </a:cubicBezTo>
                  <a:lnTo>
                    <a:pt x="375" y="1027"/>
                  </a:lnTo>
                  <a:lnTo>
                    <a:pt x="372" y="1034"/>
                  </a:lnTo>
                  <a:lnTo>
                    <a:pt x="365" y="1041"/>
                  </a:lnTo>
                  <a:lnTo>
                    <a:pt x="358" y="1048"/>
                  </a:lnTo>
                  <a:lnTo>
                    <a:pt x="351" y="1058"/>
                  </a:lnTo>
                  <a:lnTo>
                    <a:pt x="344" y="1069"/>
                  </a:lnTo>
                  <a:lnTo>
                    <a:pt x="333" y="1079"/>
                  </a:lnTo>
                  <a:lnTo>
                    <a:pt x="326" y="1090"/>
                  </a:lnTo>
                  <a:lnTo>
                    <a:pt x="316" y="1104"/>
                  </a:lnTo>
                  <a:lnTo>
                    <a:pt x="309" y="1114"/>
                  </a:lnTo>
                  <a:lnTo>
                    <a:pt x="295" y="1132"/>
                  </a:lnTo>
                  <a:lnTo>
                    <a:pt x="284" y="1142"/>
                  </a:lnTo>
                  <a:lnTo>
                    <a:pt x="270" y="1163"/>
                  </a:lnTo>
                  <a:lnTo>
                    <a:pt x="263" y="1174"/>
                  </a:lnTo>
                  <a:lnTo>
                    <a:pt x="246" y="1195"/>
                  </a:lnTo>
                  <a:lnTo>
                    <a:pt x="239" y="1205"/>
                  </a:lnTo>
                  <a:lnTo>
                    <a:pt x="218" y="1233"/>
                  </a:lnTo>
                  <a:lnTo>
                    <a:pt x="211" y="1244"/>
                  </a:lnTo>
                  <a:lnTo>
                    <a:pt x="190" y="1272"/>
                  </a:lnTo>
                  <a:lnTo>
                    <a:pt x="183" y="1282"/>
                  </a:lnTo>
                  <a:lnTo>
                    <a:pt x="155" y="1317"/>
                  </a:lnTo>
                  <a:lnTo>
                    <a:pt x="151" y="1324"/>
                  </a:lnTo>
                  <a:cubicBezTo>
                    <a:pt x="109" y="1387"/>
                    <a:pt x="57" y="1454"/>
                    <a:pt x="1" y="1534"/>
                  </a:cubicBezTo>
                  <a:lnTo>
                    <a:pt x="99" y="1618"/>
                  </a:lnTo>
                  <a:cubicBezTo>
                    <a:pt x="284" y="1786"/>
                    <a:pt x="459" y="1944"/>
                    <a:pt x="550" y="2000"/>
                  </a:cubicBezTo>
                  <a:cubicBezTo>
                    <a:pt x="626" y="2048"/>
                    <a:pt x="726" y="2057"/>
                    <a:pt x="831" y="2057"/>
                  </a:cubicBezTo>
                  <a:cubicBezTo>
                    <a:pt x="862" y="2057"/>
                    <a:pt x="893" y="2057"/>
                    <a:pt x="925" y="2056"/>
                  </a:cubicBezTo>
                  <a:lnTo>
                    <a:pt x="1012" y="2056"/>
                  </a:lnTo>
                  <a:cubicBezTo>
                    <a:pt x="1117" y="2056"/>
                    <a:pt x="1219" y="2066"/>
                    <a:pt x="1292" y="2119"/>
                  </a:cubicBezTo>
                  <a:lnTo>
                    <a:pt x="1303" y="2112"/>
                  </a:lnTo>
                  <a:lnTo>
                    <a:pt x="1310" y="2101"/>
                  </a:lnTo>
                  <a:lnTo>
                    <a:pt x="1348" y="2070"/>
                  </a:lnTo>
                  <a:lnTo>
                    <a:pt x="1359" y="2059"/>
                  </a:lnTo>
                  <a:lnTo>
                    <a:pt x="1387" y="2031"/>
                  </a:lnTo>
                  <a:lnTo>
                    <a:pt x="1401" y="2021"/>
                  </a:lnTo>
                  <a:lnTo>
                    <a:pt x="1425" y="1996"/>
                  </a:lnTo>
                  <a:lnTo>
                    <a:pt x="1439" y="1986"/>
                  </a:lnTo>
                  <a:lnTo>
                    <a:pt x="1460" y="1965"/>
                  </a:lnTo>
                  <a:lnTo>
                    <a:pt x="1471" y="1958"/>
                  </a:lnTo>
                  <a:lnTo>
                    <a:pt x="1492" y="1940"/>
                  </a:lnTo>
                  <a:lnTo>
                    <a:pt x="1502" y="1930"/>
                  </a:lnTo>
                  <a:lnTo>
                    <a:pt x="1520" y="1916"/>
                  </a:lnTo>
                  <a:lnTo>
                    <a:pt x="1527" y="1909"/>
                  </a:lnTo>
                  <a:lnTo>
                    <a:pt x="1544" y="1895"/>
                  </a:lnTo>
                  <a:lnTo>
                    <a:pt x="1551" y="1891"/>
                  </a:lnTo>
                  <a:lnTo>
                    <a:pt x="1565" y="1877"/>
                  </a:lnTo>
                  <a:lnTo>
                    <a:pt x="1572" y="1874"/>
                  </a:lnTo>
                  <a:lnTo>
                    <a:pt x="1586" y="1863"/>
                  </a:lnTo>
                  <a:lnTo>
                    <a:pt x="1593" y="1860"/>
                  </a:lnTo>
                  <a:lnTo>
                    <a:pt x="1604" y="1853"/>
                  </a:lnTo>
                  <a:lnTo>
                    <a:pt x="1607" y="1849"/>
                  </a:lnTo>
                  <a:lnTo>
                    <a:pt x="1618" y="1842"/>
                  </a:lnTo>
                  <a:lnTo>
                    <a:pt x="1621" y="1839"/>
                  </a:lnTo>
                  <a:lnTo>
                    <a:pt x="1632" y="1835"/>
                  </a:lnTo>
                  <a:lnTo>
                    <a:pt x="1635" y="1835"/>
                  </a:lnTo>
                  <a:lnTo>
                    <a:pt x="1642" y="1828"/>
                  </a:lnTo>
                  <a:lnTo>
                    <a:pt x="1646" y="1828"/>
                  </a:lnTo>
                  <a:lnTo>
                    <a:pt x="1653" y="1825"/>
                  </a:lnTo>
                  <a:lnTo>
                    <a:pt x="1660" y="1825"/>
                  </a:lnTo>
                  <a:lnTo>
                    <a:pt x="1670" y="1811"/>
                  </a:lnTo>
                  <a:cubicBezTo>
                    <a:pt x="1684" y="1790"/>
                    <a:pt x="1695" y="1765"/>
                    <a:pt x="1698" y="1737"/>
                  </a:cubicBezTo>
                  <a:cubicBezTo>
                    <a:pt x="1726" y="1601"/>
                    <a:pt x="1803" y="1478"/>
                    <a:pt x="1912" y="1394"/>
                  </a:cubicBezTo>
                  <a:cubicBezTo>
                    <a:pt x="1936" y="1377"/>
                    <a:pt x="1957" y="1356"/>
                    <a:pt x="1978" y="1335"/>
                  </a:cubicBezTo>
                  <a:lnTo>
                    <a:pt x="1986" y="1328"/>
                  </a:lnTo>
                  <a:cubicBezTo>
                    <a:pt x="2007" y="1310"/>
                    <a:pt x="2031" y="1289"/>
                    <a:pt x="2049" y="1268"/>
                  </a:cubicBezTo>
                  <a:lnTo>
                    <a:pt x="2059" y="1258"/>
                  </a:lnTo>
                  <a:lnTo>
                    <a:pt x="2073" y="1244"/>
                  </a:lnTo>
                  <a:cubicBezTo>
                    <a:pt x="2056" y="1237"/>
                    <a:pt x="2038" y="1230"/>
                    <a:pt x="2021" y="1219"/>
                  </a:cubicBezTo>
                  <a:cubicBezTo>
                    <a:pt x="1982" y="1188"/>
                    <a:pt x="1957" y="1139"/>
                    <a:pt x="1957" y="1086"/>
                  </a:cubicBezTo>
                  <a:lnTo>
                    <a:pt x="1688" y="1125"/>
                  </a:lnTo>
                  <a:lnTo>
                    <a:pt x="1688" y="1125"/>
                  </a:lnTo>
                  <a:lnTo>
                    <a:pt x="1716" y="11"/>
                  </a:lnTo>
                  <a:lnTo>
                    <a:pt x="1572" y="11"/>
                  </a:lnTo>
                  <a:cubicBezTo>
                    <a:pt x="1394" y="11"/>
                    <a:pt x="1166" y="4"/>
                    <a:pt x="1012" y="4"/>
                  </a:cubicBezTo>
                  <a:lnTo>
                    <a:pt x="87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4" name="Google Shape;2564;p145"/>
            <p:cNvSpPr/>
            <p:nvPr/>
          </p:nvSpPr>
          <p:spPr>
            <a:xfrm>
              <a:off x="1378552" y="193466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5" name="Google Shape;2565;p145"/>
            <p:cNvSpPr/>
            <p:nvPr/>
          </p:nvSpPr>
          <p:spPr>
            <a:xfrm>
              <a:off x="1374370" y="1937892"/>
              <a:ext cx="163" cy="163"/>
            </a:xfrm>
            <a:custGeom>
              <a:rect b="b" l="l" r="r" t="t"/>
              <a:pathLst>
                <a:path extrusionOk="0" h="12" w="12">
                  <a:moveTo>
                    <a:pt x="11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6" name="Google Shape;2566;p145"/>
            <p:cNvSpPr/>
            <p:nvPr/>
          </p:nvSpPr>
          <p:spPr>
            <a:xfrm>
              <a:off x="1373759" y="1938462"/>
              <a:ext cx="149" cy="163"/>
            </a:xfrm>
            <a:custGeom>
              <a:rect b="b" l="l" r="r" t="t"/>
              <a:pathLst>
                <a:path extrusionOk="0" h="12" w="11">
                  <a:moveTo>
                    <a:pt x="11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7" name="Google Shape;2567;p145"/>
            <p:cNvSpPr/>
            <p:nvPr/>
          </p:nvSpPr>
          <p:spPr>
            <a:xfrm>
              <a:off x="1377601" y="1935190"/>
              <a:ext cx="109" cy="54"/>
            </a:xfrm>
            <a:custGeom>
              <a:rect b="b" l="l" r="r" t="t"/>
              <a:pathLst>
                <a:path extrusionOk="0" h="4" w="8">
                  <a:moveTo>
                    <a:pt x="8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8" name="Google Shape;2568;p145"/>
            <p:cNvSpPr/>
            <p:nvPr/>
          </p:nvSpPr>
          <p:spPr>
            <a:xfrm>
              <a:off x="1378362" y="1934714"/>
              <a:ext cx="68" cy="14"/>
            </a:xfrm>
            <a:custGeom>
              <a:rect b="b" l="l" r="r" t="t"/>
              <a:pathLst>
                <a:path extrusionOk="0" h="1" w="5">
                  <a:moveTo>
                    <a:pt x="4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9" name="Google Shape;2569;p145"/>
            <p:cNvSpPr/>
            <p:nvPr/>
          </p:nvSpPr>
          <p:spPr>
            <a:xfrm>
              <a:off x="1377370" y="1935380"/>
              <a:ext cx="109" cy="54"/>
            </a:xfrm>
            <a:custGeom>
              <a:rect b="b" l="l" r="r" t="t"/>
              <a:pathLst>
                <a:path extrusionOk="0" h="4" w="8">
                  <a:moveTo>
                    <a:pt x="7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0" name="Google Shape;2570;p145"/>
            <p:cNvSpPr/>
            <p:nvPr/>
          </p:nvSpPr>
          <p:spPr>
            <a:xfrm>
              <a:off x="1377031" y="1935570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1" name="Google Shape;2571;p145"/>
            <p:cNvSpPr/>
            <p:nvPr/>
          </p:nvSpPr>
          <p:spPr>
            <a:xfrm>
              <a:off x="1376705" y="1935855"/>
              <a:ext cx="149" cy="109"/>
            </a:xfrm>
            <a:custGeom>
              <a:rect b="b" l="l" r="r" t="t"/>
              <a:pathLst>
                <a:path extrusionOk="0" h="8" w="11">
                  <a:moveTo>
                    <a:pt x="11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2" name="Google Shape;2572;p145"/>
            <p:cNvSpPr/>
            <p:nvPr/>
          </p:nvSpPr>
          <p:spPr>
            <a:xfrm>
              <a:off x="1375470" y="1936900"/>
              <a:ext cx="149" cy="149"/>
            </a:xfrm>
            <a:custGeom>
              <a:rect b="b" l="l" r="r" t="t"/>
              <a:pathLst>
                <a:path extrusionOk="0" h="11" w="11">
                  <a:moveTo>
                    <a:pt x="11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3" name="Google Shape;2573;p145"/>
            <p:cNvSpPr/>
            <p:nvPr/>
          </p:nvSpPr>
          <p:spPr>
            <a:xfrm>
              <a:off x="1377846" y="1935040"/>
              <a:ext cx="109" cy="68"/>
            </a:xfrm>
            <a:custGeom>
              <a:rect b="b" l="l" r="r" t="t"/>
              <a:pathLst>
                <a:path extrusionOk="0" h="5" w="8">
                  <a:moveTo>
                    <a:pt x="7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4" name="Google Shape;2574;p145"/>
            <p:cNvSpPr/>
            <p:nvPr/>
          </p:nvSpPr>
          <p:spPr>
            <a:xfrm>
              <a:off x="1378076" y="1934905"/>
              <a:ext cx="68" cy="54"/>
            </a:xfrm>
            <a:custGeom>
              <a:rect b="b" l="l" r="r" t="t"/>
              <a:pathLst>
                <a:path extrusionOk="0" h="4" w="5">
                  <a:moveTo>
                    <a:pt x="4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5" name="Google Shape;2575;p145"/>
            <p:cNvSpPr/>
            <p:nvPr/>
          </p:nvSpPr>
          <p:spPr>
            <a:xfrm>
              <a:off x="1374899" y="1937376"/>
              <a:ext cx="204" cy="149"/>
            </a:xfrm>
            <a:custGeom>
              <a:rect b="b" l="l" r="r" t="t"/>
              <a:pathLst>
                <a:path extrusionOk="0" h="11" w="15">
                  <a:moveTo>
                    <a:pt x="14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6" name="Google Shape;2576;p145"/>
            <p:cNvSpPr/>
            <p:nvPr/>
          </p:nvSpPr>
          <p:spPr>
            <a:xfrm>
              <a:off x="1375890" y="1936520"/>
              <a:ext cx="204" cy="109"/>
            </a:xfrm>
            <a:custGeom>
              <a:rect b="b" l="l" r="r" t="t"/>
              <a:pathLst>
                <a:path extrusionOk="0" h="8" w="15">
                  <a:moveTo>
                    <a:pt x="15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7" name="Google Shape;2577;p145"/>
            <p:cNvSpPr/>
            <p:nvPr/>
          </p:nvSpPr>
          <p:spPr>
            <a:xfrm>
              <a:off x="1376325" y="1936140"/>
              <a:ext cx="149" cy="149"/>
            </a:xfrm>
            <a:custGeom>
              <a:rect b="b" l="l" r="r" t="t"/>
              <a:pathLst>
                <a:path extrusionOk="0" h="11" w="11">
                  <a:moveTo>
                    <a:pt x="11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8" name="Google Shape;2578;p145"/>
            <p:cNvSpPr/>
            <p:nvPr/>
          </p:nvSpPr>
          <p:spPr>
            <a:xfrm>
              <a:off x="1378226" y="1934810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9" name="Google Shape;2579;p145"/>
            <p:cNvSpPr/>
            <p:nvPr/>
          </p:nvSpPr>
          <p:spPr>
            <a:xfrm>
              <a:off x="1378647" y="1928917"/>
              <a:ext cx="3435" cy="5716"/>
            </a:xfrm>
            <a:custGeom>
              <a:rect b="b" l="l" r="r" t="t"/>
              <a:pathLst>
                <a:path extrusionOk="0" h="421" w="253">
                  <a:moveTo>
                    <a:pt x="253" y="0"/>
                  </a:moveTo>
                  <a:lnTo>
                    <a:pt x="253" y="0"/>
                  </a:lnTo>
                  <a:cubicBezTo>
                    <a:pt x="141" y="84"/>
                    <a:pt x="64" y="207"/>
                    <a:pt x="36" y="343"/>
                  </a:cubicBezTo>
                  <a:cubicBezTo>
                    <a:pt x="32" y="368"/>
                    <a:pt x="25" y="389"/>
                    <a:pt x="15" y="410"/>
                  </a:cubicBezTo>
                  <a:lnTo>
                    <a:pt x="1" y="420"/>
                  </a:lnTo>
                  <a:lnTo>
                    <a:pt x="11" y="417"/>
                  </a:lnTo>
                  <a:cubicBezTo>
                    <a:pt x="25" y="392"/>
                    <a:pt x="36" y="368"/>
                    <a:pt x="39" y="343"/>
                  </a:cubicBezTo>
                  <a:cubicBezTo>
                    <a:pt x="67" y="207"/>
                    <a:pt x="141" y="84"/>
                    <a:pt x="25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0" name="Google Shape;2580;p145"/>
            <p:cNvSpPr/>
            <p:nvPr/>
          </p:nvSpPr>
          <p:spPr>
            <a:xfrm>
              <a:off x="1384078" y="1926867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4" y="1"/>
                  </a:moveTo>
                  <a:lnTo>
                    <a:pt x="14" y="1"/>
                  </a:lnTo>
                  <a:lnTo>
                    <a:pt x="0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1" name="Google Shape;2581;p145"/>
            <p:cNvSpPr/>
            <p:nvPr/>
          </p:nvSpPr>
          <p:spPr>
            <a:xfrm>
              <a:off x="1383127" y="1927152"/>
              <a:ext cx="869" cy="869"/>
            </a:xfrm>
            <a:custGeom>
              <a:rect b="b" l="l" r="r" t="t"/>
              <a:pathLst>
                <a:path extrusionOk="0" h="64" w="64">
                  <a:moveTo>
                    <a:pt x="63" y="1"/>
                  </a:moveTo>
                  <a:cubicBezTo>
                    <a:pt x="39" y="22"/>
                    <a:pt x="21" y="43"/>
                    <a:pt x="0" y="64"/>
                  </a:cubicBezTo>
                  <a:cubicBezTo>
                    <a:pt x="21" y="46"/>
                    <a:pt x="42" y="22"/>
                    <a:pt x="6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2" name="Google Shape;2582;p145"/>
            <p:cNvSpPr/>
            <p:nvPr/>
          </p:nvSpPr>
          <p:spPr>
            <a:xfrm>
              <a:off x="1378647" y="1934524"/>
              <a:ext cx="204" cy="149"/>
            </a:xfrm>
            <a:custGeom>
              <a:rect b="b" l="l" r="r" t="t"/>
              <a:pathLst>
                <a:path extrusionOk="0" h="11" w="15">
                  <a:moveTo>
                    <a:pt x="15" y="0"/>
                  </a:moveTo>
                  <a:lnTo>
                    <a:pt x="6" y="7"/>
                  </a:lnTo>
                  <a:lnTo>
                    <a:pt x="6" y="7"/>
                  </a:lnTo>
                  <a:cubicBezTo>
                    <a:pt x="12" y="7"/>
                    <a:pt x="15" y="4"/>
                    <a:pt x="15" y="0"/>
                  </a:cubicBezTo>
                  <a:close/>
                  <a:moveTo>
                    <a:pt x="6" y="7"/>
                  </a:moveTo>
                  <a:cubicBezTo>
                    <a:pt x="5" y="7"/>
                    <a:pt x="5" y="7"/>
                    <a:pt x="4" y="7"/>
                  </a:cubicBezTo>
                  <a:lnTo>
                    <a:pt x="1" y="7"/>
                  </a:lnTo>
                  <a:lnTo>
                    <a:pt x="1" y="11"/>
                  </a:lnTo>
                  <a:lnTo>
                    <a:pt x="6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3" name="Google Shape;2583;p145"/>
            <p:cNvSpPr/>
            <p:nvPr/>
          </p:nvSpPr>
          <p:spPr>
            <a:xfrm>
              <a:off x="1358213" y="1927342"/>
              <a:ext cx="394" cy="543"/>
            </a:xfrm>
            <a:custGeom>
              <a:rect b="b" l="l" r="r" t="t"/>
              <a:pathLst>
                <a:path extrusionOk="0" h="40" w="29">
                  <a:moveTo>
                    <a:pt x="1" y="39"/>
                  </a:moveTo>
                  <a:lnTo>
                    <a:pt x="2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4" name="Google Shape;2584;p145"/>
            <p:cNvSpPr/>
            <p:nvPr/>
          </p:nvSpPr>
          <p:spPr>
            <a:xfrm>
              <a:off x="1360874" y="1924206"/>
              <a:ext cx="109" cy="163"/>
            </a:xfrm>
            <a:custGeom>
              <a:rect b="b" l="l" r="r" t="t"/>
              <a:pathLst>
                <a:path extrusionOk="0" h="12" w="8">
                  <a:moveTo>
                    <a:pt x="1" y="11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5" name="Google Shape;2585;p145"/>
            <p:cNvSpPr/>
            <p:nvPr/>
          </p:nvSpPr>
          <p:spPr>
            <a:xfrm>
              <a:off x="1361064" y="1923975"/>
              <a:ext cx="109" cy="149"/>
            </a:xfrm>
            <a:custGeom>
              <a:rect b="b" l="l" r="r" t="t"/>
              <a:pathLst>
                <a:path extrusionOk="0" h="11" w="8">
                  <a:moveTo>
                    <a:pt x="1" y="11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6" name="Google Shape;2586;p145"/>
            <p:cNvSpPr/>
            <p:nvPr/>
          </p:nvSpPr>
          <p:spPr>
            <a:xfrm>
              <a:off x="1356122" y="1927912"/>
              <a:ext cx="2064" cy="2865"/>
            </a:xfrm>
            <a:custGeom>
              <a:rect b="b" l="l" r="r" t="t"/>
              <a:pathLst>
                <a:path extrusionOk="0" h="211" w="152">
                  <a:moveTo>
                    <a:pt x="1" y="211"/>
                  </a:moveTo>
                  <a:lnTo>
                    <a:pt x="1" y="211"/>
                  </a:lnTo>
                  <a:cubicBezTo>
                    <a:pt x="57" y="134"/>
                    <a:pt x="106" y="64"/>
                    <a:pt x="151" y="1"/>
                  </a:cubicBezTo>
                  <a:cubicBezTo>
                    <a:pt x="106" y="64"/>
                    <a:pt x="57" y="134"/>
                    <a:pt x="1" y="2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7" name="Google Shape;2587;p145"/>
            <p:cNvSpPr/>
            <p:nvPr/>
          </p:nvSpPr>
          <p:spPr>
            <a:xfrm>
              <a:off x="1358647" y="1926826"/>
              <a:ext cx="339" cy="434"/>
            </a:xfrm>
            <a:custGeom>
              <a:rect b="b" l="l" r="r" t="t"/>
              <a:pathLst>
                <a:path extrusionOk="0" h="32" w="25">
                  <a:moveTo>
                    <a:pt x="0" y="32"/>
                  </a:moveTo>
                  <a:lnTo>
                    <a:pt x="2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8" name="Google Shape;2588;p145"/>
            <p:cNvSpPr/>
            <p:nvPr/>
          </p:nvSpPr>
          <p:spPr>
            <a:xfrm>
              <a:off x="1377465" y="1910085"/>
              <a:ext cx="1955" cy="14"/>
            </a:xfrm>
            <a:custGeom>
              <a:rect b="b" l="l" r="r" t="t"/>
              <a:pathLst>
                <a:path extrusionOk="0" h="1" w="144">
                  <a:moveTo>
                    <a:pt x="144" y="1"/>
                  </a:moveTo>
                  <a:lnTo>
                    <a:pt x="144" y="1"/>
                  </a:lnTo>
                  <a:lnTo>
                    <a:pt x="0" y="1"/>
                  </a:lnTo>
                  <a:cubicBezTo>
                    <a:pt x="60" y="1"/>
                    <a:pt x="105" y="1"/>
                    <a:pt x="14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9" name="Google Shape;2589;p145"/>
            <p:cNvSpPr/>
            <p:nvPr/>
          </p:nvSpPr>
          <p:spPr>
            <a:xfrm>
              <a:off x="1359788" y="1925441"/>
              <a:ext cx="204" cy="299"/>
            </a:xfrm>
            <a:custGeom>
              <a:rect b="b" l="l" r="r" t="t"/>
              <a:pathLst>
                <a:path extrusionOk="0" h="22" w="15">
                  <a:moveTo>
                    <a:pt x="0" y="22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0" name="Google Shape;2590;p145"/>
            <p:cNvSpPr/>
            <p:nvPr/>
          </p:nvSpPr>
          <p:spPr>
            <a:xfrm>
              <a:off x="1359448" y="1925876"/>
              <a:ext cx="258" cy="339"/>
            </a:xfrm>
            <a:custGeom>
              <a:rect b="b" l="l" r="r" t="t"/>
              <a:pathLst>
                <a:path extrusionOk="0" h="25" w="19">
                  <a:moveTo>
                    <a:pt x="1" y="25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1" name="Google Shape;2591;p145"/>
            <p:cNvSpPr/>
            <p:nvPr/>
          </p:nvSpPr>
          <p:spPr>
            <a:xfrm>
              <a:off x="1360113" y="1925115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" y="14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2" name="Google Shape;2592;p145"/>
            <p:cNvSpPr/>
            <p:nvPr/>
          </p:nvSpPr>
          <p:spPr>
            <a:xfrm>
              <a:off x="1361213" y="1923785"/>
              <a:ext cx="149" cy="149"/>
            </a:xfrm>
            <a:custGeom>
              <a:rect b="b" l="l" r="r" t="t"/>
              <a:pathLst>
                <a:path extrusionOk="0" h="11" w="11">
                  <a:moveTo>
                    <a:pt x="0" y="11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3" name="Google Shape;2593;p145"/>
            <p:cNvSpPr/>
            <p:nvPr/>
          </p:nvSpPr>
          <p:spPr>
            <a:xfrm>
              <a:off x="1360643" y="1924450"/>
              <a:ext cx="149" cy="204"/>
            </a:xfrm>
            <a:custGeom>
              <a:rect b="b" l="l" r="r" t="t"/>
              <a:pathLst>
                <a:path extrusionOk="0" h="15" w="11">
                  <a:moveTo>
                    <a:pt x="0" y="14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4" name="Google Shape;2594;p145"/>
            <p:cNvSpPr/>
            <p:nvPr/>
          </p:nvSpPr>
          <p:spPr>
            <a:xfrm>
              <a:off x="1360399" y="1924735"/>
              <a:ext cx="163" cy="244"/>
            </a:xfrm>
            <a:custGeom>
              <a:rect b="b" l="l" r="r" t="t"/>
              <a:pathLst>
                <a:path extrusionOk="0" h="18" w="12">
                  <a:moveTo>
                    <a:pt x="1" y="18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5" name="Google Shape;2595;p145"/>
            <p:cNvSpPr/>
            <p:nvPr/>
          </p:nvSpPr>
          <p:spPr>
            <a:xfrm>
              <a:off x="1359068" y="1926351"/>
              <a:ext cx="258" cy="339"/>
            </a:xfrm>
            <a:custGeom>
              <a:rect b="b" l="l" r="r" t="t"/>
              <a:pathLst>
                <a:path extrusionOk="0" h="25" w="19">
                  <a:moveTo>
                    <a:pt x="1" y="25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6" name="Google Shape;2596;p145"/>
            <p:cNvSpPr/>
            <p:nvPr/>
          </p:nvSpPr>
          <p:spPr>
            <a:xfrm>
              <a:off x="1380833" y="1905333"/>
              <a:ext cx="7386" cy="17841"/>
            </a:xfrm>
            <a:custGeom>
              <a:rect b="b" l="l" r="r" t="t"/>
              <a:pathLst>
                <a:path extrusionOk="0" h="1314" w="544">
                  <a:moveTo>
                    <a:pt x="397" y="1"/>
                  </a:moveTo>
                  <a:cubicBezTo>
                    <a:pt x="341" y="4"/>
                    <a:pt x="250" y="120"/>
                    <a:pt x="194" y="193"/>
                  </a:cubicBezTo>
                  <a:lnTo>
                    <a:pt x="173" y="225"/>
                  </a:lnTo>
                  <a:cubicBezTo>
                    <a:pt x="155" y="246"/>
                    <a:pt x="141" y="267"/>
                    <a:pt x="127" y="281"/>
                  </a:cubicBezTo>
                  <a:lnTo>
                    <a:pt x="127" y="284"/>
                  </a:lnTo>
                  <a:lnTo>
                    <a:pt x="120" y="291"/>
                  </a:lnTo>
                  <a:lnTo>
                    <a:pt x="116" y="298"/>
                  </a:lnTo>
                  <a:lnTo>
                    <a:pt x="109" y="305"/>
                  </a:lnTo>
                  <a:lnTo>
                    <a:pt x="106" y="309"/>
                  </a:lnTo>
                  <a:lnTo>
                    <a:pt x="99" y="316"/>
                  </a:lnTo>
                  <a:lnTo>
                    <a:pt x="95" y="319"/>
                  </a:lnTo>
                  <a:lnTo>
                    <a:pt x="88" y="323"/>
                  </a:lnTo>
                  <a:lnTo>
                    <a:pt x="85" y="326"/>
                  </a:lnTo>
                  <a:lnTo>
                    <a:pt x="78" y="330"/>
                  </a:lnTo>
                  <a:lnTo>
                    <a:pt x="74" y="333"/>
                  </a:lnTo>
                  <a:lnTo>
                    <a:pt x="64" y="333"/>
                  </a:lnTo>
                  <a:cubicBezTo>
                    <a:pt x="53" y="337"/>
                    <a:pt x="43" y="340"/>
                    <a:pt x="32" y="340"/>
                  </a:cubicBezTo>
                  <a:lnTo>
                    <a:pt x="1" y="1314"/>
                  </a:lnTo>
                  <a:lnTo>
                    <a:pt x="155" y="1293"/>
                  </a:lnTo>
                  <a:cubicBezTo>
                    <a:pt x="190" y="1188"/>
                    <a:pt x="253" y="1093"/>
                    <a:pt x="341" y="1023"/>
                  </a:cubicBezTo>
                  <a:cubicBezTo>
                    <a:pt x="418" y="963"/>
                    <a:pt x="397" y="771"/>
                    <a:pt x="376" y="603"/>
                  </a:cubicBezTo>
                  <a:cubicBezTo>
                    <a:pt x="351" y="379"/>
                    <a:pt x="323" y="148"/>
                    <a:pt x="512" y="102"/>
                  </a:cubicBezTo>
                  <a:cubicBezTo>
                    <a:pt x="523" y="99"/>
                    <a:pt x="533" y="95"/>
                    <a:pt x="544" y="88"/>
                  </a:cubicBezTo>
                  <a:cubicBezTo>
                    <a:pt x="523" y="74"/>
                    <a:pt x="505" y="60"/>
                    <a:pt x="491" y="46"/>
                  </a:cubicBezTo>
                  <a:lnTo>
                    <a:pt x="470" y="32"/>
                  </a:lnTo>
                  <a:lnTo>
                    <a:pt x="456" y="22"/>
                  </a:lnTo>
                  <a:lnTo>
                    <a:pt x="449" y="22"/>
                  </a:lnTo>
                  <a:cubicBezTo>
                    <a:pt x="435" y="8"/>
                    <a:pt x="418" y="1"/>
                    <a:pt x="39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7" name="Google Shape;2597;p145"/>
            <p:cNvSpPr/>
            <p:nvPr/>
          </p:nvSpPr>
          <p:spPr>
            <a:xfrm>
              <a:off x="1381973" y="1909664"/>
              <a:ext cx="109" cy="54"/>
            </a:xfrm>
            <a:custGeom>
              <a:rect b="b" l="l" r="r" t="t"/>
              <a:pathLst>
                <a:path extrusionOk="0" h="4" w="8">
                  <a:moveTo>
                    <a:pt x="1" y="4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8" name="Google Shape;2598;p145"/>
            <p:cNvSpPr/>
            <p:nvPr/>
          </p:nvSpPr>
          <p:spPr>
            <a:xfrm>
              <a:off x="1381837" y="1909800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1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9" name="Google Shape;2599;p145"/>
            <p:cNvSpPr/>
            <p:nvPr/>
          </p:nvSpPr>
          <p:spPr>
            <a:xfrm>
              <a:off x="1386970" y="1905618"/>
              <a:ext cx="68" cy="68"/>
            </a:xfrm>
            <a:custGeom>
              <a:rect b="b" l="l" r="r" t="t"/>
              <a:pathLst>
                <a:path extrusionOk="0" h="5" w="5">
                  <a:moveTo>
                    <a:pt x="1" y="1"/>
                  </a:moveTo>
                  <a:lnTo>
                    <a:pt x="4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0" name="Google Shape;2600;p145"/>
            <p:cNvSpPr/>
            <p:nvPr/>
          </p:nvSpPr>
          <p:spPr>
            <a:xfrm>
              <a:off x="1382123" y="1909515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1" name="Google Shape;2601;p145"/>
            <p:cNvSpPr/>
            <p:nvPr/>
          </p:nvSpPr>
          <p:spPr>
            <a:xfrm>
              <a:off x="1382543" y="1908374"/>
              <a:ext cx="584" cy="774"/>
            </a:xfrm>
            <a:custGeom>
              <a:rect b="b" l="l" r="r" t="t"/>
              <a:pathLst>
                <a:path extrusionOk="0" h="57" w="43">
                  <a:moveTo>
                    <a:pt x="1" y="57"/>
                  </a:moveTo>
                  <a:cubicBezTo>
                    <a:pt x="11" y="43"/>
                    <a:pt x="25" y="22"/>
                    <a:pt x="43" y="1"/>
                  </a:cubicBezTo>
                  <a:cubicBezTo>
                    <a:pt x="25" y="22"/>
                    <a:pt x="11" y="43"/>
                    <a:pt x="1" y="5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2" name="Google Shape;2602;p145"/>
            <p:cNvSpPr/>
            <p:nvPr/>
          </p:nvSpPr>
          <p:spPr>
            <a:xfrm>
              <a:off x="1387214" y="1905767"/>
              <a:ext cx="244" cy="204"/>
            </a:xfrm>
            <a:custGeom>
              <a:rect b="b" l="l" r="r" t="t"/>
              <a:pathLst>
                <a:path extrusionOk="0" h="15" w="18">
                  <a:moveTo>
                    <a:pt x="0" y="0"/>
                  </a:moveTo>
                  <a:lnTo>
                    <a:pt x="18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3" name="Google Shape;2603;p145"/>
            <p:cNvSpPr/>
            <p:nvPr/>
          </p:nvSpPr>
          <p:spPr>
            <a:xfrm>
              <a:off x="1382408" y="1909189"/>
              <a:ext cx="109" cy="149"/>
            </a:xfrm>
            <a:custGeom>
              <a:rect b="b" l="l" r="r" t="t"/>
              <a:pathLst>
                <a:path extrusionOk="0" h="11" w="8">
                  <a:moveTo>
                    <a:pt x="0" y="11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4" name="Google Shape;2604;p145"/>
            <p:cNvSpPr/>
            <p:nvPr/>
          </p:nvSpPr>
          <p:spPr>
            <a:xfrm>
              <a:off x="1381593" y="190994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5" name="Google Shape;2605;p145"/>
            <p:cNvSpPr/>
            <p:nvPr/>
          </p:nvSpPr>
          <p:spPr>
            <a:xfrm>
              <a:off x="1387499" y="1905957"/>
              <a:ext cx="720" cy="584"/>
            </a:xfrm>
            <a:custGeom>
              <a:rect b="b" l="l" r="r" t="t"/>
              <a:pathLst>
                <a:path extrusionOk="0" h="43" w="53">
                  <a:moveTo>
                    <a:pt x="0" y="0"/>
                  </a:moveTo>
                  <a:cubicBezTo>
                    <a:pt x="14" y="14"/>
                    <a:pt x="32" y="25"/>
                    <a:pt x="53" y="42"/>
                  </a:cubicBezTo>
                  <a:cubicBezTo>
                    <a:pt x="32" y="25"/>
                    <a:pt x="14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6" name="Google Shape;2606;p145"/>
            <p:cNvSpPr/>
            <p:nvPr/>
          </p:nvSpPr>
          <p:spPr>
            <a:xfrm>
              <a:off x="1382258" y="1909379"/>
              <a:ext cx="109" cy="109"/>
            </a:xfrm>
            <a:custGeom>
              <a:rect b="b" l="l" r="r" t="t"/>
              <a:pathLst>
                <a:path extrusionOk="0" h="8" w="8">
                  <a:moveTo>
                    <a:pt x="1" y="7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7" name="Google Shape;2607;p145"/>
            <p:cNvSpPr/>
            <p:nvPr/>
          </p:nvSpPr>
          <p:spPr>
            <a:xfrm>
              <a:off x="1381688" y="1909854"/>
              <a:ext cx="109" cy="54"/>
            </a:xfrm>
            <a:custGeom>
              <a:rect b="b" l="l" r="r" t="t"/>
              <a:pathLst>
                <a:path extrusionOk="0" h="4" w="8">
                  <a:moveTo>
                    <a:pt x="4" y="0"/>
                  </a:moveTo>
                  <a:lnTo>
                    <a:pt x="1" y="4"/>
                  </a:ln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8" name="Google Shape;2608;p145"/>
            <p:cNvSpPr/>
            <p:nvPr/>
          </p:nvSpPr>
          <p:spPr>
            <a:xfrm>
              <a:off x="1380833" y="1922875"/>
              <a:ext cx="2105" cy="299"/>
            </a:xfrm>
            <a:custGeom>
              <a:rect b="b" l="l" r="r" t="t"/>
              <a:pathLst>
                <a:path extrusionOk="0" h="22" w="155">
                  <a:moveTo>
                    <a:pt x="155" y="1"/>
                  </a:moveTo>
                  <a:lnTo>
                    <a:pt x="155" y="1"/>
                  </a:lnTo>
                  <a:lnTo>
                    <a:pt x="1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9" name="Google Shape;2609;p145"/>
            <p:cNvSpPr/>
            <p:nvPr/>
          </p:nvSpPr>
          <p:spPr>
            <a:xfrm>
              <a:off x="1490539" y="1892285"/>
              <a:ext cx="19416" cy="14772"/>
            </a:xfrm>
            <a:custGeom>
              <a:rect b="b" l="l" r="r" t="t"/>
              <a:pathLst>
                <a:path extrusionOk="0" h="1088" w="1430">
                  <a:moveTo>
                    <a:pt x="793" y="0"/>
                  </a:moveTo>
                  <a:cubicBezTo>
                    <a:pt x="749" y="0"/>
                    <a:pt x="711" y="8"/>
                    <a:pt x="684" y="27"/>
                  </a:cubicBezTo>
                  <a:cubicBezTo>
                    <a:pt x="659" y="45"/>
                    <a:pt x="656" y="59"/>
                    <a:pt x="652" y="69"/>
                  </a:cubicBezTo>
                  <a:cubicBezTo>
                    <a:pt x="645" y="136"/>
                    <a:pt x="757" y="262"/>
                    <a:pt x="848" y="360"/>
                  </a:cubicBezTo>
                  <a:cubicBezTo>
                    <a:pt x="964" y="489"/>
                    <a:pt x="1076" y="612"/>
                    <a:pt x="1076" y="727"/>
                  </a:cubicBezTo>
                  <a:cubicBezTo>
                    <a:pt x="1076" y="762"/>
                    <a:pt x="1058" y="794"/>
                    <a:pt x="1034" y="818"/>
                  </a:cubicBezTo>
                  <a:cubicBezTo>
                    <a:pt x="978" y="872"/>
                    <a:pt x="876" y="886"/>
                    <a:pt x="722" y="886"/>
                  </a:cubicBezTo>
                  <a:cubicBezTo>
                    <a:pt x="664" y="886"/>
                    <a:pt x="599" y="884"/>
                    <a:pt x="526" y="881"/>
                  </a:cubicBezTo>
                  <a:cubicBezTo>
                    <a:pt x="474" y="880"/>
                    <a:pt x="412" y="879"/>
                    <a:pt x="350" y="879"/>
                  </a:cubicBezTo>
                  <a:cubicBezTo>
                    <a:pt x="190" y="879"/>
                    <a:pt x="24" y="889"/>
                    <a:pt x="1" y="944"/>
                  </a:cubicBezTo>
                  <a:cubicBezTo>
                    <a:pt x="18" y="965"/>
                    <a:pt x="36" y="979"/>
                    <a:pt x="60" y="990"/>
                  </a:cubicBezTo>
                  <a:cubicBezTo>
                    <a:pt x="137" y="1035"/>
                    <a:pt x="255" y="1066"/>
                    <a:pt x="383" y="1066"/>
                  </a:cubicBezTo>
                  <a:cubicBezTo>
                    <a:pt x="462" y="1066"/>
                    <a:pt x="544" y="1055"/>
                    <a:pt x="624" y="1028"/>
                  </a:cubicBezTo>
                  <a:cubicBezTo>
                    <a:pt x="719" y="997"/>
                    <a:pt x="817" y="979"/>
                    <a:pt x="915" y="979"/>
                  </a:cubicBezTo>
                  <a:cubicBezTo>
                    <a:pt x="1065" y="983"/>
                    <a:pt x="1212" y="1018"/>
                    <a:pt x="1345" y="1088"/>
                  </a:cubicBezTo>
                  <a:lnTo>
                    <a:pt x="1345" y="1077"/>
                  </a:lnTo>
                  <a:cubicBezTo>
                    <a:pt x="1349" y="1042"/>
                    <a:pt x="1352" y="1007"/>
                    <a:pt x="1356" y="969"/>
                  </a:cubicBezTo>
                  <a:lnTo>
                    <a:pt x="1356" y="962"/>
                  </a:lnTo>
                  <a:cubicBezTo>
                    <a:pt x="1356" y="927"/>
                    <a:pt x="1359" y="892"/>
                    <a:pt x="1363" y="857"/>
                  </a:cubicBezTo>
                  <a:lnTo>
                    <a:pt x="1363" y="843"/>
                  </a:lnTo>
                  <a:cubicBezTo>
                    <a:pt x="1366" y="808"/>
                    <a:pt x="1370" y="773"/>
                    <a:pt x="1373" y="738"/>
                  </a:cubicBezTo>
                  <a:lnTo>
                    <a:pt x="1373" y="713"/>
                  </a:lnTo>
                  <a:cubicBezTo>
                    <a:pt x="1377" y="678"/>
                    <a:pt x="1380" y="647"/>
                    <a:pt x="1384" y="612"/>
                  </a:cubicBezTo>
                  <a:lnTo>
                    <a:pt x="1384" y="594"/>
                  </a:lnTo>
                  <a:cubicBezTo>
                    <a:pt x="1387" y="563"/>
                    <a:pt x="1391" y="531"/>
                    <a:pt x="1394" y="503"/>
                  </a:cubicBezTo>
                  <a:lnTo>
                    <a:pt x="1394" y="486"/>
                  </a:lnTo>
                  <a:cubicBezTo>
                    <a:pt x="1398" y="454"/>
                    <a:pt x="1401" y="423"/>
                    <a:pt x="1405" y="391"/>
                  </a:cubicBezTo>
                  <a:lnTo>
                    <a:pt x="1405" y="367"/>
                  </a:lnTo>
                  <a:cubicBezTo>
                    <a:pt x="1408" y="339"/>
                    <a:pt x="1412" y="307"/>
                    <a:pt x="1415" y="279"/>
                  </a:cubicBezTo>
                  <a:lnTo>
                    <a:pt x="1419" y="262"/>
                  </a:lnTo>
                  <a:cubicBezTo>
                    <a:pt x="1422" y="234"/>
                    <a:pt x="1426" y="209"/>
                    <a:pt x="1429" y="185"/>
                  </a:cubicBezTo>
                  <a:lnTo>
                    <a:pt x="1429" y="174"/>
                  </a:lnTo>
                  <a:cubicBezTo>
                    <a:pt x="1370" y="157"/>
                    <a:pt x="1300" y="132"/>
                    <a:pt x="1230" y="108"/>
                  </a:cubicBezTo>
                  <a:cubicBezTo>
                    <a:pt x="1077" y="57"/>
                    <a:pt x="911" y="0"/>
                    <a:pt x="79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0" name="Google Shape;2610;p145"/>
            <p:cNvSpPr/>
            <p:nvPr/>
          </p:nvSpPr>
          <p:spPr>
            <a:xfrm>
              <a:off x="1510647" y="1894932"/>
              <a:ext cx="23353" cy="13252"/>
            </a:xfrm>
            <a:custGeom>
              <a:rect b="b" l="l" r="r" t="t"/>
              <a:pathLst>
                <a:path extrusionOk="0" h="976" w="1720">
                  <a:moveTo>
                    <a:pt x="457" y="0"/>
                  </a:moveTo>
                  <a:cubicBezTo>
                    <a:pt x="412" y="0"/>
                    <a:pt x="375" y="5"/>
                    <a:pt x="347" y="14"/>
                  </a:cubicBezTo>
                  <a:cubicBezTo>
                    <a:pt x="305" y="25"/>
                    <a:pt x="262" y="30"/>
                    <a:pt x="217" y="30"/>
                  </a:cubicBezTo>
                  <a:cubicBezTo>
                    <a:pt x="173" y="30"/>
                    <a:pt x="129" y="25"/>
                    <a:pt x="85" y="14"/>
                  </a:cubicBezTo>
                  <a:lnTo>
                    <a:pt x="85" y="25"/>
                  </a:lnTo>
                  <a:cubicBezTo>
                    <a:pt x="81" y="53"/>
                    <a:pt x="78" y="81"/>
                    <a:pt x="74" y="112"/>
                  </a:cubicBezTo>
                  <a:lnTo>
                    <a:pt x="74" y="126"/>
                  </a:lnTo>
                  <a:cubicBezTo>
                    <a:pt x="71" y="154"/>
                    <a:pt x="67" y="186"/>
                    <a:pt x="64" y="214"/>
                  </a:cubicBezTo>
                  <a:lnTo>
                    <a:pt x="64" y="231"/>
                  </a:lnTo>
                  <a:cubicBezTo>
                    <a:pt x="60" y="263"/>
                    <a:pt x="57" y="294"/>
                    <a:pt x="53" y="329"/>
                  </a:cubicBezTo>
                  <a:lnTo>
                    <a:pt x="50" y="354"/>
                  </a:lnTo>
                  <a:cubicBezTo>
                    <a:pt x="46" y="385"/>
                    <a:pt x="43" y="420"/>
                    <a:pt x="39" y="452"/>
                  </a:cubicBezTo>
                  <a:lnTo>
                    <a:pt x="39" y="476"/>
                  </a:lnTo>
                  <a:cubicBezTo>
                    <a:pt x="36" y="511"/>
                    <a:pt x="32" y="546"/>
                    <a:pt x="29" y="581"/>
                  </a:cubicBezTo>
                  <a:lnTo>
                    <a:pt x="29" y="595"/>
                  </a:lnTo>
                  <a:cubicBezTo>
                    <a:pt x="25" y="630"/>
                    <a:pt x="22" y="662"/>
                    <a:pt x="18" y="697"/>
                  </a:cubicBezTo>
                  <a:lnTo>
                    <a:pt x="18" y="714"/>
                  </a:lnTo>
                  <a:cubicBezTo>
                    <a:pt x="15" y="749"/>
                    <a:pt x="15" y="781"/>
                    <a:pt x="11" y="816"/>
                  </a:cubicBezTo>
                  <a:lnTo>
                    <a:pt x="8" y="847"/>
                  </a:lnTo>
                  <a:cubicBezTo>
                    <a:pt x="4" y="879"/>
                    <a:pt x="4" y="910"/>
                    <a:pt x="1" y="942"/>
                  </a:cubicBezTo>
                  <a:lnTo>
                    <a:pt x="1" y="956"/>
                  </a:lnTo>
                  <a:cubicBezTo>
                    <a:pt x="24" y="969"/>
                    <a:pt x="43" y="976"/>
                    <a:pt x="63" y="976"/>
                  </a:cubicBezTo>
                  <a:cubicBezTo>
                    <a:pt x="101" y="976"/>
                    <a:pt x="142" y="952"/>
                    <a:pt x="218" y="907"/>
                  </a:cubicBezTo>
                  <a:cubicBezTo>
                    <a:pt x="344" y="826"/>
                    <a:pt x="480" y="760"/>
                    <a:pt x="624" y="714"/>
                  </a:cubicBezTo>
                  <a:cubicBezTo>
                    <a:pt x="743" y="672"/>
                    <a:pt x="880" y="661"/>
                    <a:pt x="1017" y="661"/>
                  </a:cubicBezTo>
                  <a:cubicBezTo>
                    <a:pt x="1096" y="661"/>
                    <a:pt x="1176" y="665"/>
                    <a:pt x="1251" y="669"/>
                  </a:cubicBezTo>
                  <a:cubicBezTo>
                    <a:pt x="1319" y="671"/>
                    <a:pt x="1387" y="674"/>
                    <a:pt x="1450" y="674"/>
                  </a:cubicBezTo>
                  <a:cubicBezTo>
                    <a:pt x="1561" y="674"/>
                    <a:pt x="1655" y="665"/>
                    <a:pt x="1695" y="627"/>
                  </a:cubicBezTo>
                  <a:cubicBezTo>
                    <a:pt x="1713" y="606"/>
                    <a:pt x="1720" y="581"/>
                    <a:pt x="1716" y="557"/>
                  </a:cubicBezTo>
                  <a:cubicBezTo>
                    <a:pt x="1716" y="504"/>
                    <a:pt x="1664" y="434"/>
                    <a:pt x="1566" y="364"/>
                  </a:cubicBezTo>
                  <a:cubicBezTo>
                    <a:pt x="1286" y="163"/>
                    <a:pt x="731" y="0"/>
                    <a:pt x="45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1" name="Google Shape;2611;p145"/>
            <p:cNvSpPr/>
            <p:nvPr/>
          </p:nvSpPr>
          <p:spPr>
            <a:xfrm>
              <a:off x="1510797" y="1904382"/>
              <a:ext cx="14" cy="258"/>
            </a:xfrm>
            <a:custGeom>
              <a:rect b="b" l="l" r="r" t="t"/>
              <a:pathLst>
                <a:path extrusionOk="0" h="19" w="1">
                  <a:moveTo>
                    <a:pt x="0" y="1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2" name="Google Shape;2612;p145"/>
            <p:cNvSpPr/>
            <p:nvPr/>
          </p:nvSpPr>
          <p:spPr>
            <a:xfrm>
              <a:off x="1511598" y="1896453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3" name="Google Shape;2613;p145"/>
            <p:cNvSpPr/>
            <p:nvPr/>
          </p:nvSpPr>
          <p:spPr>
            <a:xfrm>
              <a:off x="1510647" y="1905998"/>
              <a:ext cx="14" cy="448"/>
            </a:xfrm>
            <a:custGeom>
              <a:rect b="b" l="l" r="r" t="t"/>
              <a:pathLst>
                <a:path extrusionOk="0" h="33" w="1">
                  <a:moveTo>
                    <a:pt x="1" y="32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4" name="Google Shape;2614;p145"/>
            <p:cNvSpPr/>
            <p:nvPr/>
          </p:nvSpPr>
          <p:spPr>
            <a:xfrm>
              <a:off x="1510552" y="1907709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5"/>
                  </a:moveTo>
                  <a:lnTo>
                    <a:pt x="1" y="15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5" name="Google Shape;2615;p145"/>
            <p:cNvSpPr/>
            <p:nvPr/>
          </p:nvSpPr>
          <p:spPr>
            <a:xfrm>
              <a:off x="1510932" y="1902821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6" name="Google Shape;2616;p145"/>
            <p:cNvSpPr/>
            <p:nvPr/>
          </p:nvSpPr>
          <p:spPr>
            <a:xfrm>
              <a:off x="1511082" y="1901056"/>
              <a:ext cx="54" cy="353"/>
            </a:xfrm>
            <a:custGeom>
              <a:rect b="b" l="l" r="r" t="t"/>
              <a:pathLst>
                <a:path extrusionOk="0" h="26" w="4">
                  <a:moveTo>
                    <a:pt x="0" y="25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7" name="Google Shape;2617;p145"/>
            <p:cNvSpPr/>
            <p:nvPr/>
          </p:nvSpPr>
          <p:spPr>
            <a:xfrm>
              <a:off x="1511462" y="1897824"/>
              <a:ext cx="14" cy="258"/>
            </a:xfrm>
            <a:custGeom>
              <a:rect b="b" l="l" r="r" t="t"/>
              <a:pathLst>
                <a:path extrusionOk="0" h="19" w="1">
                  <a:moveTo>
                    <a:pt x="0" y="1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8" name="Google Shape;2618;p145"/>
            <p:cNvSpPr/>
            <p:nvPr/>
          </p:nvSpPr>
          <p:spPr>
            <a:xfrm>
              <a:off x="1511272" y="1899399"/>
              <a:ext cx="54" cy="339"/>
            </a:xfrm>
            <a:custGeom>
              <a:rect b="b" l="l" r="r" t="t"/>
              <a:pathLst>
                <a:path extrusionOk="0" h="25" w="4">
                  <a:moveTo>
                    <a:pt x="0" y="25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9" name="Google Shape;2619;p145"/>
            <p:cNvSpPr/>
            <p:nvPr/>
          </p:nvSpPr>
          <p:spPr>
            <a:xfrm>
              <a:off x="1511788" y="1895068"/>
              <a:ext cx="14" cy="163"/>
            </a:xfrm>
            <a:custGeom>
              <a:rect b="b" l="l" r="r" t="t"/>
              <a:pathLst>
                <a:path extrusionOk="0" h="12" w="1">
                  <a:moveTo>
                    <a:pt x="1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0" name="Google Shape;2620;p145"/>
            <p:cNvSpPr/>
            <p:nvPr/>
          </p:nvSpPr>
          <p:spPr>
            <a:xfrm>
              <a:off x="1394193" y="1931619"/>
              <a:ext cx="29585" cy="30481"/>
            </a:xfrm>
            <a:custGeom>
              <a:rect b="b" l="l" r="r" t="t"/>
              <a:pathLst>
                <a:path extrusionOk="0" h="2245" w="2179">
                  <a:moveTo>
                    <a:pt x="2164" y="1"/>
                  </a:moveTo>
                  <a:lnTo>
                    <a:pt x="2136" y="8"/>
                  </a:lnTo>
                  <a:lnTo>
                    <a:pt x="2108" y="15"/>
                  </a:lnTo>
                  <a:lnTo>
                    <a:pt x="2084" y="22"/>
                  </a:lnTo>
                  <a:lnTo>
                    <a:pt x="2063" y="29"/>
                  </a:lnTo>
                  <a:lnTo>
                    <a:pt x="2031" y="39"/>
                  </a:lnTo>
                  <a:lnTo>
                    <a:pt x="2007" y="50"/>
                  </a:lnTo>
                  <a:lnTo>
                    <a:pt x="1986" y="60"/>
                  </a:lnTo>
                  <a:lnTo>
                    <a:pt x="1951" y="78"/>
                  </a:lnTo>
                  <a:lnTo>
                    <a:pt x="1933" y="85"/>
                  </a:lnTo>
                  <a:lnTo>
                    <a:pt x="1905" y="102"/>
                  </a:lnTo>
                  <a:lnTo>
                    <a:pt x="1881" y="116"/>
                  </a:lnTo>
                  <a:lnTo>
                    <a:pt x="1863" y="123"/>
                  </a:lnTo>
                  <a:lnTo>
                    <a:pt x="1832" y="144"/>
                  </a:lnTo>
                  <a:lnTo>
                    <a:pt x="1818" y="151"/>
                  </a:lnTo>
                  <a:lnTo>
                    <a:pt x="1786" y="172"/>
                  </a:lnTo>
                  <a:cubicBezTo>
                    <a:pt x="1709" y="218"/>
                    <a:pt x="1660" y="249"/>
                    <a:pt x="1618" y="253"/>
                  </a:cubicBezTo>
                  <a:cubicBezTo>
                    <a:pt x="1606" y="254"/>
                    <a:pt x="1593" y="254"/>
                    <a:pt x="1580" y="254"/>
                  </a:cubicBezTo>
                  <a:cubicBezTo>
                    <a:pt x="1550" y="254"/>
                    <a:pt x="1518" y="252"/>
                    <a:pt x="1489" y="249"/>
                  </a:cubicBezTo>
                  <a:cubicBezTo>
                    <a:pt x="1439" y="245"/>
                    <a:pt x="1390" y="242"/>
                    <a:pt x="1345" y="242"/>
                  </a:cubicBezTo>
                  <a:cubicBezTo>
                    <a:pt x="1242" y="242"/>
                    <a:pt x="1160" y="259"/>
                    <a:pt x="1145" y="319"/>
                  </a:cubicBezTo>
                  <a:cubicBezTo>
                    <a:pt x="1082" y="582"/>
                    <a:pt x="753" y="610"/>
                    <a:pt x="491" y="627"/>
                  </a:cubicBezTo>
                  <a:cubicBezTo>
                    <a:pt x="487" y="627"/>
                    <a:pt x="483" y="627"/>
                    <a:pt x="479" y="627"/>
                  </a:cubicBezTo>
                  <a:cubicBezTo>
                    <a:pt x="438" y="627"/>
                    <a:pt x="397" y="644"/>
                    <a:pt x="368" y="669"/>
                  </a:cubicBezTo>
                  <a:cubicBezTo>
                    <a:pt x="340" y="704"/>
                    <a:pt x="358" y="771"/>
                    <a:pt x="368" y="816"/>
                  </a:cubicBezTo>
                  <a:cubicBezTo>
                    <a:pt x="375" y="848"/>
                    <a:pt x="379" y="876"/>
                    <a:pt x="375" y="904"/>
                  </a:cubicBezTo>
                  <a:cubicBezTo>
                    <a:pt x="375" y="914"/>
                    <a:pt x="372" y="921"/>
                    <a:pt x="368" y="928"/>
                  </a:cubicBezTo>
                  <a:lnTo>
                    <a:pt x="368" y="932"/>
                  </a:lnTo>
                  <a:cubicBezTo>
                    <a:pt x="344" y="984"/>
                    <a:pt x="232" y="1072"/>
                    <a:pt x="186" y="1107"/>
                  </a:cubicBezTo>
                  <a:lnTo>
                    <a:pt x="176" y="1114"/>
                  </a:lnTo>
                  <a:lnTo>
                    <a:pt x="4" y="1152"/>
                  </a:lnTo>
                  <a:cubicBezTo>
                    <a:pt x="1" y="1195"/>
                    <a:pt x="22" y="1233"/>
                    <a:pt x="60" y="1251"/>
                  </a:cubicBezTo>
                  <a:cubicBezTo>
                    <a:pt x="165" y="1307"/>
                    <a:pt x="277" y="1436"/>
                    <a:pt x="396" y="1573"/>
                  </a:cubicBezTo>
                  <a:cubicBezTo>
                    <a:pt x="515" y="1709"/>
                    <a:pt x="631" y="1842"/>
                    <a:pt x="725" y="1891"/>
                  </a:cubicBezTo>
                  <a:cubicBezTo>
                    <a:pt x="816" y="1937"/>
                    <a:pt x="886" y="2014"/>
                    <a:pt x="925" y="2101"/>
                  </a:cubicBezTo>
                  <a:lnTo>
                    <a:pt x="1121" y="2101"/>
                  </a:lnTo>
                  <a:lnTo>
                    <a:pt x="1142" y="2105"/>
                  </a:lnTo>
                  <a:lnTo>
                    <a:pt x="1156" y="2108"/>
                  </a:lnTo>
                  <a:lnTo>
                    <a:pt x="1177" y="2115"/>
                  </a:lnTo>
                  <a:lnTo>
                    <a:pt x="1187" y="2119"/>
                  </a:lnTo>
                  <a:cubicBezTo>
                    <a:pt x="1194" y="2122"/>
                    <a:pt x="1205" y="2126"/>
                    <a:pt x="1215" y="2129"/>
                  </a:cubicBezTo>
                  <a:cubicBezTo>
                    <a:pt x="1264" y="2144"/>
                    <a:pt x="1316" y="2154"/>
                    <a:pt x="1370" y="2154"/>
                  </a:cubicBezTo>
                  <a:cubicBezTo>
                    <a:pt x="1378" y="2154"/>
                    <a:pt x="1386" y="2154"/>
                    <a:pt x="1394" y="2154"/>
                  </a:cubicBezTo>
                  <a:lnTo>
                    <a:pt x="1426" y="2154"/>
                  </a:lnTo>
                  <a:cubicBezTo>
                    <a:pt x="1552" y="2157"/>
                    <a:pt x="1681" y="2161"/>
                    <a:pt x="1765" y="2224"/>
                  </a:cubicBezTo>
                  <a:cubicBezTo>
                    <a:pt x="1772" y="2227"/>
                    <a:pt x="1776" y="2231"/>
                    <a:pt x="1783" y="2234"/>
                  </a:cubicBezTo>
                  <a:lnTo>
                    <a:pt x="1790" y="2238"/>
                  </a:lnTo>
                  <a:lnTo>
                    <a:pt x="1807" y="2241"/>
                  </a:lnTo>
                  <a:lnTo>
                    <a:pt x="1814" y="2241"/>
                  </a:lnTo>
                  <a:lnTo>
                    <a:pt x="1835" y="2245"/>
                  </a:lnTo>
                  <a:lnTo>
                    <a:pt x="1877" y="2245"/>
                  </a:lnTo>
                  <a:cubicBezTo>
                    <a:pt x="1870" y="2234"/>
                    <a:pt x="1867" y="2224"/>
                    <a:pt x="1863" y="2217"/>
                  </a:cubicBezTo>
                  <a:cubicBezTo>
                    <a:pt x="1779" y="2073"/>
                    <a:pt x="1863" y="1842"/>
                    <a:pt x="1940" y="1615"/>
                  </a:cubicBezTo>
                  <a:cubicBezTo>
                    <a:pt x="1958" y="1566"/>
                    <a:pt x="1975" y="1517"/>
                    <a:pt x="1989" y="1471"/>
                  </a:cubicBezTo>
                  <a:cubicBezTo>
                    <a:pt x="2017" y="1384"/>
                    <a:pt x="2010" y="1223"/>
                    <a:pt x="2003" y="1068"/>
                  </a:cubicBezTo>
                  <a:cubicBezTo>
                    <a:pt x="1993" y="837"/>
                    <a:pt x="1982" y="617"/>
                    <a:pt x="2077" y="515"/>
                  </a:cubicBezTo>
                  <a:cubicBezTo>
                    <a:pt x="2143" y="442"/>
                    <a:pt x="2147" y="393"/>
                    <a:pt x="2150" y="277"/>
                  </a:cubicBezTo>
                  <a:cubicBezTo>
                    <a:pt x="2154" y="183"/>
                    <a:pt x="2164" y="92"/>
                    <a:pt x="217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1" name="Google Shape;2621;p145"/>
            <p:cNvSpPr/>
            <p:nvPr/>
          </p:nvSpPr>
          <p:spPr>
            <a:xfrm>
              <a:off x="1418863" y="1933615"/>
              <a:ext cx="204" cy="109"/>
            </a:xfrm>
            <a:custGeom>
              <a:rect b="b" l="l" r="r" t="t"/>
              <a:pathLst>
                <a:path extrusionOk="0" h="8" w="15">
                  <a:moveTo>
                    <a:pt x="1" y="8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2" name="Google Shape;2622;p145"/>
            <p:cNvSpPr/>
            <p:nvPr/>
          </p:nvSpPr>
          <p:spPr>
            <a:xfrm>
              <a:off x="1419488" y="1933194"/>
              <a:ext cx="244" cy="149"/>
            </a:xfrm>
            <a:custGeom>
              <a:rect b="b" l="l" r="r" t="t"/>
              <a:pathLst>
                <a:path extrusionOk="0" h="11" w="18">
                  <a:moveTo>
                    <a:pt x="0" y="11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3" name="Google Shape;2623;p145"/>
            <p:cNvSpPr/>
            <p:nvPr/>
          </p:nvSpPr>
          <p:spPr>
            <a:xfrm>
              <a:off x="1421429" y="1932189"/>
              <a:ext cx="353" cy="163"/>
            </a:xfrm>
            <a:custGeom>
              <a:rect b="b" l="l" r="r" t="t"/>
              <a:pathLst>
                <a:path extrusionOk="0" h="12" w="26">
                  <a:moveTo>
                    <a:pt x="1" y="11"/>
                  </a:moveTo>
                  <a:lnTo>
                    <a:pt x="2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4" name="Google Shape;2624;p145"/>
            <p:cNvSpPr/>
            <p:nvPr/>
          </p:nvSpPr>
          <p:spPr>
            <a:xfrm>
              <a:off x="1420058" y="1932814"/>
              <a:ext cx="394" cy="204"/>
            </a:xfrm>
            <a:custGeom>
              <a:rect b="b" l="l" r="r" t="t"/>
              <a:pathLst>
                <a:path extrusionOk="0" h="15" w="29">
                  <a:moveTo>
                    <a:pt x="0" y="14"/>
                  </a:moveTo>
                  <a:lnTo>
                    <a:pt x="2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5" name="Google Shape;2625;p145"/>
            <p:cNvSpPr/>
            <p:nvPr/>
          </p:nvSpPr>
          <p:spPr>
            <a:xfrm>
              <a:off x="1423575" y="1931619"/>
              <a:ext cx="204" cy="14"/>
            </a:xfrm>
            <a:custGeom>
              <a:rect b="b" l="l" r="r" t="t"/>
              <a:pathLst>
                <a:path extrusionOk="0" h="1" w="15">
                  <a:moveTo>
                    <a:pt x="14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6" name="Google Shape;2626;p145"/>
            <p:cNvSpPr/>
            <p:nvPr/>
          </p:nvSpPr>
          <p:spPr>
            <a:xfrm>
              <a:off x="1422190" y="1931958"/>
              <a:ext cx="299" cy="109"/>
            </a:xfrm>
            <a:custGeom>
              <a:rect b="b" l="l" r="r" t="t"/>
              <a:pathLst>
                <a:path extrusionOk="0" h="8" w="22">
                  <a:moveTo>
                    <a:pt x="1" y="7"/>
                  </a:moveTo>
                  <a:lnTo>
                    <a:pt x="2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7" name="Google Shape;2627;p145"/>
            <p:cNvSpPr/>
            <p:nvPr/>
          </p:nvSpPr>
          <p:spPr>
            <a:xfrm>
              <a:off x="1422814" y="1931768"/>
              <a:ext cx="394" cy="109"/>
            </a:xfrm>
            <a:custGeom>
              <a:rect b="b" l="l" r="r" t="t"/>
              <a:pathLst>
                <a:path extrusionOk="0" h="8" w="29">
                  <a:moveTo>
                    <a:pt x="0" y="7"/>
                  </a:moveTo>
                  <a:lnTo>
                    <a:pt x="2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8" name="Google Shape;2628;p145"/>
            <p:cNvSpPr/>
            <p:nvPr/>
          </p:nvSpPr>
          <p:spPr>
            <a:xfrm>
              <a:off x="1399189" y="1944259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9" name="Google Shape;2629;p145"/>
            <p:cNvSpPr/>
            <p:nvPr/>
          </p:nvSpPr>
          <p:spPr>
            <a:xfrm>
              <a:off x="1420669" y="1932433"/>
              <a:ext cx="489" cy="244"/>
            </a:xfrm>
            <a:custGeom>
              <a:rect b="b" l="l" r="r" t="t"/>
              <a:pathLst>
                <a:path extrusionOk="0" h="18" w="36">
                  <a:moveTo>
                    <a:pt x="1" y="18"/>
                  </a:moveTo>
                  <a:lnTo>
                    <a:pt x="36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0" name="Google Shape;2630;p145"/>
            <p:cNvSpPr/>
            <p:nvPr/>
          </p:nvSpPr>
          <p:spPr>
            <a:xfrm>
              <a:off x="1399135" y="1942793"/>
              <a:ext cx="204" cy="1195"/>
            </a:xfrm>
            <a:custGeom>
              <a:rect b="b" l="l" r="r" t="t"/>
              <a:pathLst>
                <a:path extrusionOk="0" h="88" w="15">
                  <a:moveTo>
                    <a:pt x="1" y="0"/>
                  </a:moveTo>
                  <a:cubicBezTo>
                    <a:pt x="11" y="28"/>
                    <a:pt x="15" y="56"/>
                    <a:pt x="11" y="88"/>
                  </a:cubicBezTo>
                  <a:cubicBezTo>
                    <a:pt x="15" y="56"/>
                    <a:pt x="11" y="28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1" name="Google Shape;2631;p145"/>
            <p:cNvSpPr/>
            <p:nvPr/>
          </p:nvSpPr>
          <p:spPr>
            <a:xfrm>
              <a:off x="1494680" y="2006254"/>
              <a:ext cx="293288" cy="299506"/>
            </a:xfrm>
            <a:custGeom>
              <a:rect b="b" l="l" r="r" t="t"/>
              <a:pathLst>
                <a:path extrusionOk="0" h="22059" w="21601">
                  <a:moveTo>
                    <a:pt x="7492" y="0"/>
                  </a:moveTo>
                  <a:lnTo>
                    <a:pt x="7482" y="4"/>
                  </a:lnTo>
                  <a:lnTo>
                    <a:pt x="7475" y="7"/>
                  </a:lnTo>
                  <a:cubicBezTo>
                    <a:pt x="7471" y="7"/>
                    <a:pt x="7468" y="11"/>
                    <a:pt x="7464" y="11"/>
                  </a:cubicBezTo>
                  <a:cubicBezTo>
                    <a:pt x="7440" y="32"/>
                    <a:pt x="7419" y="56"/>
                    <a:pt x="7408" y="81"/>
                  </a:cubicBezTo>
                  <a:cubicBezTo>
                    <a:pt x="7398" y="98"/>
                    <a:pt x="7391" y="112"/>
                    <a:pt x="7384" y="130"/>
                  </a:cubicBezTo>
                  <a:cubicBezTo>
                    <a:pt x="7359" y="193"/>
                    <a:pt x="7317" y="249"/>
                    <a:pt x="7261" y="291"/>
                  </a:cubicBezTo>
                  <a:lnTo>
                    <a:pt x="7247" y="298"/>
                  </a:lnTo>
                  <a:cubicBezTo>
                    <a:pt x="7240" y="305"/>
                    <a:pt x="7230" y="308"/>
                    <a:pt x="7223" y="308"/>
                  </a:cubicBezTo>
                  <a:cubicBezTo>
                    <a:pt x="7177" y="329"/>
                    <a:pt x="7132" y="347"/>
                    <a:pt x="7090" y="371"/>
                  </a:cubicBezTo>
                  <a:lnTo>
                    <a:pt x="7034" y="399"/>
                  </a:lnTo>
                  <a:cubicBezTo>
                    <a:pt x="6876" y="483"/>
                    <a:pt x="6701" y="574"/>
                    <a:pt x="6568" y="578"/>
                  </a:cubicBezTo>
                  <a:cubicBezTo>
                    <a:pt x="6563" y="579"/>
                    <a:pt x="6558" y="579"/>
                    <a:pt x="6553" y="579"/>
                  </a:cubicBezTo>
                  <a:cubicBezTo>
                    <a:pt x="6540" y="579"/>
                    <a:pt x="6528" y="577"/>
                    <a:pt x="6516" y="574"/>
                  </a:cubicBezTo>
                  <a:cubicBezTo>
                    <a:pt x="6493" y="570"/>
                    <a:pt x="6471" y="568"/>
                    <a:pt x="6449" y="568"/>
                  </a:cubicBezTo>
                  <a:cubicBezTo>
                    <a:pt x="6383" y="568"/>
                    <a:pt x="6318" y="587"/>
                    <a:pt x="6263" y="623"/>
                  </a:cubicBezTo>
                  <a:cubicBezTo>
                    <a:pt x="6232" y="648"/>
                    <a:pt x="6214" y="686"/>
                    <a:pt x="6218" y="725"/>
                  </a:cubicBezTo>
                  <a:cubicBezTo>
                    <a:pt x="6218" y="847"/>
                    <a:pt x="6151" y="900"/>
                    <a:pt x="6085" y="907"/>
                  </a:cubicBezTo>
                  <a:cubicBezTo>
                    <a:pt x="6079" y="907"/>
                    <a:pt x="6074" y="908"/>
                    <a:pt x="6068" y="908"/>
                  </a:cubicBezTo>
                  <a:cubicBezTo>
                    <a:pt x="5980" y="908"/>
                    <a:pt x="5898" y="830"/>
                    <a:pt x="5871" y="721"/>
                  </a:cubicBezTo>
                  <a:cubicBezTo>
                    <a:pt x="5864" y="686"/>
                    <a:pt x="5759" y="679"/>
                    <a:pt x="5679" y="669"/>
                  </a:cubicBezTo>
                  <a:cubicBezTo>
                    <a:pt x="5581" y="662"/>
                    <a:pt x="5476" y="651"/>
                    <a:pt x="5413" y="592"/>
                  </a:cubicBezTo>
                  <a:cubicBezTo>
                    <a:pt x="5392" y="574"/>
                    <a:pt x="5367" y="567"/>
                    <a:pt x="5339" y="564"/>
                  </a:cubicBezTo>
                  <a:lnTo>
                    <a:pt x="5332" y="564"/>
                  </a:lnTo>
                  <a:cubicBezTo>
                    <a:pt x="5306" y="561"/>
                    <a:pt x="5279" y="559"/>
                    <a:pt x="5252" y="559"/>
                  </a:cubicBezTo>
                  <a:cubicBezTo>
                    <a:pt x="5219" y="559"/>
                    <a:pt x="5186" y="561"/>
                    <a:pt x="5154" y="567"/>
                  </a:cubicBezTo>
                  <a:cubicBezTo>
                    <a:pt x="5360" y="697"/>
                    <a:pt x="5378" y="837"/>
                    <a:pt x="5378" y="1022"/>
                  </a:cubicBezTo>
                  <a:cubicBezTo>
                    <a:pt x="5374" y="1064"/>
                    <a:pt x="5395" y="1103"/>
                    <a:pt x="5427" y="1131"/>
                  </a:cubicBezTo>
                  <a:cubicBezTo>
                    <a:pt x="5497" y="1190"/>
                    <a:pt x="5532" y="1278"/>
                    <a:pt x="5525" y="1365"/>
                  </a:cubicBezTo>
                  <a:cubicBezTo>
                    <a:pt x="5525" y="1383"/>
                    <a:pt x="5528" y="1400"/>
                    <a:pt x="5532" y="1414"/>
                  </a:cubicBezTo>
                  <a:cubicBezTo>
                    <a:pt x="5556" y="1411"/>
                    <a:pt x="5584" y="1404"/>
                    <a:pt x="5609" y="1397"/>
                  </a:cubicBezTo>
                  <a:cubicBezTo>
                    <a:pt x="5647" y="1379"/>
                    <a:pt x="5693" y="1369"/>
                    <a:pt x="5738" y="1365"/>
                  </a:cubicBezTo>
                  <a:cubicBezTo>
                    <a:pt x="5815" y="1365"/>
                    <a:pt x="5878" y="1425"/>
                    <a:pt x="5882" y="1502"/>
                  </a:cubicBezTo>
                  <a:cubicBezTo>
                    <a:pt x="5892" y="1593"/>
                    <a:pt x="5826" y="1701"/>
                    <a:pt x="5686" y="1726"/>
                  </a:cubicBezTo>
                  <a:cubicBezTo>
                    <a:pt x="5542" y="1750"/>
                    <a:pt x="5472" y="1820"/>
                    <a:pt x="5423" y="1975"/>
                  </a:cubicBezTo>
                  <a:cubicBezTo>
                    <a:pt x="5381" y="2108"/>
                    <a:pt x="5280" y="2118"/>
                    <a:pt x="5206" y="2125"/>
                  </a:cubicBezTo>
                  <a:cubicBezTo>
                    <a:pt x="5147" y="2129"/>
                    <a:pt x="5087" y="2150"/>
                    <a:pt x="5042" y="2188"/>
                  </a:cubicBezTo>
                  <a:lnTo>
                    <a:pt x="5007" y="2216"/>
                  </a:lnTo>
                  <a:cubicBezTo>
                    <a:pt x="4937" y="2290"/>
                    <a:pt x="4853" y="2353"/>
                    <a:pt x="4765" y="2398"/>
                  </a:cubicBezTo>
                  <a:cubicBezTo>
                    <a:pt x="4738" y="2412"/>
                    <a:pt x="4710" y="2419"/>
                    <a:pt x="4682" y="2419"/>
                  </a:cubicBezTo>
                  <a:cubicBezTo>
                    <a:pt x="4648" y="2419"/>
                    <a:pt x="4614" y="2409"/>
                    <a:pt x="4583" y="2388"/>
                  </a:cubicBezTo>
                  <a:cubicBezTo>
                    <a:pt x="4564" y="2375"/>
                    <a:pt x="4547" y="2368"/>
                    <a:pt x="4527" y="2368"/>
                  </a:cubicBezTo>
                  <a:cubicBezTo>
                    <a:pt x="4488" y="2368"/>
                    <a:pt x="4443" y="2393"/>
                    <a:pt x="4366" y="2437"/>
                  </a:cubicBezTo>
                  <a:lnTo>
                    <a:pt x="4359" y="2440"/>
                  </a:lnTo>
                  <a:cubicBezTo>
                    <a:pt x="4349" y="2447"/>
                    <a:pt x="4338" y="2451"/>
                    <a:pt x="4331" y="2454"/>
                  </a:cubicBezTo>
                  <a:lnTo>
                    <a:pt x="4321" y="2458"/>
                  </a:lnTo>
                  <a:lnTo>
                    <a:pt x="4303" y="2465"/>
                  </a:lnTo>
                  <a:lnTo>
                    <a:pt x="4293" y="2468"/>
                  </a:lnTo>
                  <a:lnTo>
                    <a:pt x="4275" y="2472"/>
                  </a:lnTo>
                  <a:lnTo>
                    <a:pt x="4212" y="2472"/>
                  </a:lnTo>
                  <a:lnTo>
                    <a:pt x="4191" y="2468"/>
                  </a:lnTo>
                  <a:lnTo>
                    <a:pt x="4184" y="2468"/>
                  </a:lnTo>
                  <a:cubicBezTo>
                    <a:pt x="4177" y="2465"/>
                    <a:pt x="4170" y="2461"/>
                    <a:pt x="4159" y="2458"/>
                  </a:cubicBezTo>
                  <a:lnTo>
                    <a:pt x="4156" y="2458"/>
                  </a:lnTo>
                  <a:lnTo>
                    <a:pt x="4135" y="2447"/>
                  </a:lnTo>
                  <a:lnTo>
                    <a:pt x="4128" y="2440"/>
                  </a:lnTo>
                  <a:lnTo>
                    <a:pt x="4107" y="2430"/>
                  </a:lnTo>
                  <a:lnTo>
                    <a:pt x="4103" y="2426"/>
                  </a:lnTo>
                  <a:lnTo>
                    <a:pt x="4079" y="2405"/>
                  </a:lnTo>
                  <a:lnTo>
                    <a:pt x="4072" y="2402"/>
                  </a:lnTo>
                  <a:lnTo>
                    <a:pt x="4051" y="2384"/>
                  </a:lnTo>
                  <a:lnTo>
                    <a:pt x="4044" y="2377"/>
                  </a:lnTo>
                  <a:lnTo>
                    <a:pt x="4016" y="2356"/>
                  </a:lnTo>
                  <a:lnTo>
                    <a:pt x="3956" y="2307"/>
                  </a:lnTo>
                  <a:cubicBezTo>
                    <a:pt x="3886" y="2244"/>
                    <a:pt x="3827" y="2167"/>
                    <a:pt x="3781" y="2083"/>
                  </a:cubicBezTo>
                  <a:lnTo>
                    <a:pt x="3757" y="2045"/>
                  </a:lnTo>
                  <a:lnTo>
                    <a:pt x="3750" y="2031"/>
                  </a:lnTo>
                  <a:lnTo>
                    <a:pt x="3736" y="2006"/>
                  </a:lnTo>
                  <a:lnTo>
                    <a:pt x="3722" y="1989"/>
                  </a:lnTo>
                  <a:lnTo>
                    <a:pt x="3708" y="1968"/>
                  </a:lnTo>
                  <a:lnTo>
                    <a:pt x="3697" y="1950"/>
                  </a:lnTo>
                  <a:lnTo>
                    <a:pt x="3680" y="1929"/>
                  </a:lnTo>
                  <a:lnTo>
                    <a:pt x="3669" y="1908"/>
                  </a:lnTo>
                  <a:lnTo>
                    <a:pt x="3652" y="1887"/>
                  </a:lnTo>
                  <a:lnTo>
                    <a:pt x="3638" y="1869"/>
                  </a:lnTo>
                  <a:lnTo>
                    <a:pt x="3620" y="1848"/>
                  </a:lnTo>
                  <a:lnTo>
                    <a:pt x="3603" y="1827"/>
                  </a:lnTo>
                  <a:lnTo>
                    <a:pt x="3585" y="1806"/>
                  </a:lnTo>
                  <a:lnTo>
                    <a:pt x="3568" y="1789"/>
                  </a:lnTo>
                  <a:lnTo>
                    <a:pt x="3564" y="1785"/>
                  </a:lnTo>
                  <a:cubicBezTo>
                    <a:pt x="3522" y="1806"/>
                    <a:pt x="3466" y="1824"/>
                    <a:pt x="3414" y="1841"/>
                  </a:cubicBezTo>
                  <a:cubicBezTo>
                    <a:pt x="3302" y="1887"/>
                    <a:pt x="3183" y="1915"/>
                    <a:pt x="3060" y="1926"/>
                  </a:cubicBezTo>
                  <a:lnTo>
                    <a:pt x="3043" y="1926"/>
                  </a:lnTo>
                  <a:cubicBezTo>
                    <a:pt x="3008" y="1926"/>
                    <a:pt x="2955" y="1926"/>
                    <a:pt x="2892" y="1922"/>
                  </a:cubicBezTo>
                  <a:cubicBezTo>
                    <a:pt x="2833" y="1921"/>
                    <a:pt x="2735" y="1918"/>
                    <a:pt x="2634" y="1918"/>
                  </a:cubicBezTo>
                  <a:cubicBezTo>
                    <a:pt x="2498" y="1918"/>
                    <a:pt x="2356" y="1923"/>
                    <a:pt x="2297" y="1943"/>
                  </a:cubicBezTo>
                  <a:cubicBezTo>
                    <a:pt x="2290" y="1943"/>
                    <a:pt x="2283" y="1947"/>
                    <a:pt x="2280" y="1950"/>
                  </a:cubicBezTo>
                  <a:cubicBezTo>
                    <a:pt x="2273" y="2003"/>
                    <a:pt x="2283" y="2052"/>
                    <a:pt x="2311" y="2097"/>
                  </a:cubicBezTo>
                  <a:cubicBezTo>
                    <a:pt x="2322" y="2125"/>
                    <a:pt x="2346" y="2146"/>
                    <a:pt x="2374" y="2157"/>
                  </a:cubicBezTo>
                  <a:cubicBezTo>
                    <a:pt x="2469" y="2178"/>
                    <a:pt x="2591" y="2220"/>
                    <a:pt x="2616" y="2314"/>
                  </a:cubicBezTo>
                  <a:cubicBezTo>
                    <a:pt x="2637" y="2412"/>
                    <a:pt x="2539" y="2479"/>
                    <a:pt x="2507" y="2500"/>
                  </a:cubicBezTo>
                  <a:cubicBezTo>
                    <a:pt x="2437" y="2549"/>
                    <a:pt x="2357" y="2573"/>
                    <a:pt x="2269" y="2577"/>
                  </a:cubicBezTo>
                  <a:cubicBezTo>
                    <a:pt x="2182" y="2584"/>
                    <a:pt x="2164" y="2587"/>
                    <a:pt x="2164" y="2741"/>
                  </a:cubicBezTo>
                  <a:cubicBezTo>
                    <a:pt x="2164" y="2776"/>
                    <a:pt x="2168" y="2811"/>
                    <a:pt x="2178" y="2843"/>
                  </a:cubicBezTo>
                  <a:cubicBezTo>
                    <a:pt x="2217" y="2948"/>
                    <a:pt x="2269" y="3046"/>
                    <a:pt x="2339" y="3130"/>
                  </a:cubicBezTo>
                  <a:cubicBezTo>
                    <a:pt x="2423" y="3245"/>
                    <a:pt x="2511" y="3368"/>
                    <a:pt x="2525" y="3504"/>
                  </a:cubicBezTo>
                  <a:cubicBezTo>
                    <a:pt x="2528" y="3550"/>
                    <a:pt x="2525" y="3599"/>
                    <a:pt x="2511" y="3648"/>
                  </a:cubicBezTo>
                  <a:cubicBezTo>
                    <a:pt x="2451" y="3886"/>
                    <a:pt x="2416" y="4128"/>
                    <a:pt x="2402" y="4376"/>
                  </a:cubicBezTo>
                  <a:cubicBezTo>
                    <a:pt x="2402" y="4383"/>
                    <a:pt x="2381" y="4996"/>
                    <a:pt x="2199" y="5150"/>
                  </a:cubicBezTo>
                  <a:lnTo>
                    <a:pt x="2220" y="5178"/>
                  </a:lnTo>
                  <a:lnTo>
                    <a:pt x="2129" y="5185"/>
                  </a:lnTo>
                  <a:cubicBezTo>
                    <a:pt x="2108" y="5188"/>
                    <a:pt x="2090" y="5188"/>
                    <a:pt x="2069" y="5188"/>
                  </a:cubicBezTo>
                  <a:lnTo>
                    <a:pt x="2066" y="5188"/>
                  </a:lnTo>
                  <a:cubicBezTo>
                    <a:pt x="2027" y="5185"/>
                    <a:pt x="1985" y="5178"/>
                    <a:pt x="1950" y="5164"/>
                  </a:cubicBezTo>
                  <a:cubicBezTo>
                    <a:pt x="1911" y="5153"/>
                    <a:pt x="1876" y="5143"/>
                    <a:pt x="1840" y="5143"/>
                  </a:cubicBezTo>
                  <a:cubicBezTo>
                    <a:pt x="1795" y="5143"/>
                    <a:pt x="1751" y="5158"/>
                    <a:pt x="1698" y="5202"/>
                  </a:cubicBezTo>
                  <a:cubicBezTo>
                    <a:pt x="1625" y="5262"/>
                    <a:pt x="1534" y="5300"/>
                    <a:pt x="1443" y="5314"/>
                  </a:cubicBezTo>
                  <a:cubicBezTo>
                    <a:pt x="1411" y="5321"/>
                    <a:pt x="1383" y="5325"/>
                    <a:pt x="1355" y="5328"/>
                  </a:cubicBezTo>
                  <a:cubicBezTo>
                    <a:pt x="1324" y="5335"/>
                    <a:pt x="1299" y="5339"/>
                    <a:pt x="1271" y="5346"/>
                  </a:cubicBezTo>
                  <a:cubicBezTo>
                    <a:pt x="1184" y="5356"/>
                    <a:pt x="1103" y="5391"/>
                    <a:pt x="1033" y="5444"/>
                  </a:cubicBezTo>
                  <a:cubicBezTo>
                    <a:pt x="956" y="5503"/>
                    <a:pt x="865" y="5549"/>
                    <a:pt x="774" y="5577"/>
                  </a:cubicBezTo>
                  <a:lnTo>
                    <a:pt x="739" y="5587"/>
                  </a:lnTo>
                  <a:cubicBezTo>
                    <a:pt x="620" y="5626"/>
                    <a:pt x="578" y="5643"/>
                    <a:pt x="575" y="5720"/>
                  </a:cubicBezTo>
                  <a:cubicBezTo>
                    <a:pt x="561" y="5818"/>
                    <a:pt x="522" y="5909"/>
                    <a:pt x="466" y="5990"/>
                  </a:cubicBezTo>
                  <a:cubicBezTo>
                    <a:pt x="410" y="6081"/>
                    <a:pt x="379" y="6141"/>
                    <a:pt x="393" y="6214"/>
                  </a:cubicBezTo>
                  <a:cubicBezTo>
                    <a:pt x="438" y="6389"/>
                    <a:pt x="347" y="6438"/>
                    <a:pt x="267" y="6477"/>
                  </a:cubicBezTo>
                  <a:cubicBezTo>
                    <a:pt x="218" y="6501"/>
                    <a:pt x="172" y="6533"/>
                    <a:pt x="134" y="6568"/>
                  </a:cubicBezTo>
                  <a:cubicBezTo>
                    <a:pt x="81" y="6624"/>
                    <a:pt x="88" y="6659"/>
                    <a:pt x="99" y="6715"/>
                  </a:cubicBezTo>
                  <a:cubicBezTo>
                    <a:pt x="120" y="6788"/>
                    <a:pt x="106" y="6865"/>
                    <a:pt x="56" y="6921"/>
                  </a:cubicBezTo>
                  <a:cubicBezTo>
                    <a:pt x="0" y="6988"/>
                    <a:pt x="92" y="7131"/>
                    <a:pt x="183" y="7268"/>
                  </a:cubicBezTo>
                  <a:lnTo>
                    <a:pt x="211" y="7313"/>
                  </a:lnTo>
                  <a:cubicBezTo>
                    <a:pt x="235" y="7352"/>
                    <a:pt x="260" y="7390"/>
                    <a:pt x="288" y="7425"/>
                  </a:cubicBezTo>
                  <a:cubicBezTo>
                    <a:pt x="375" y="7555"/>
                    <a:pt x="463" y="7674"/>
                    <a:pt x="445" y="7824"/>
                  </a:cubicBezTo>
                  <a:cubicBezTo>
                    <a:pt x="438" y="7859"/>
                    <a:pt x="449" y="7894"/>
                    <a:pt x="473" y="7922"/>
                  </a:cubicBezTo>
                  <a:cubicBezTo>
                    <a:pt x="499" y="7949"/>
                    <a:pt x="547" y="7963"/>
                    <a:pt x="609" y="7963"/>
                  </a:cubicBezTo>
                  <a:cubicBezTo>
                    <a:pt x="621" y="7963"/>
                    <a:pt x="635" y="7962"/>
                    <a:pt x="648" y="7961"/>
                  </a:cubicBezTo>
                  <a:cubicBezTo>
                    <a:pt x="654" y="7960"/>
                    <a:pt x="659" y="7960"/>
                    <a:pt x="665" y="7960"/>
                  </a:cubicBezTo>
                  <a:cubicBezTo>
                    <a:pt x="780" y="7960"/>
                    <a:pt x="806" y="8066"/>
                    <a:pt x="823" y="8133"/>
                  </a:cubicBezTo>
                  <a:cubicBezTo>
                    <a:pt x="848" y="8231"/>
                    <a:pt x="862" y="8269"/>
                    <a:pt x="946" y="8269"/>
                  </a:cubicBezTo>
                  <a:cubicBezTo>
                    <a:pt x="1012" y="8269"/>
                    <a:pt x="1079" y="8273"/>
                    <a:pt x="1138" y="8276"/>
                  </a:cubicBezTo>
                  <a:cubicBezTo>
                    <a:pt x="1191" y="8280"/>
                    <a:pt x="1242" y="8283"/>
                    <a:pt x="1289" y="8283"/>
                  </a:cubicBezTo>
                  <a:cubicBezTo>
                    <a:pt x="1379" y="8283"/>
                    <a:pt x="1450" y="8271"/>
                    <a:pt x="1471" y="8227"/>
                  </a:cubicBezTo>
                  <a:cubicBezTo>
                    <a:pt x="1516" y="8122"/>
                    <a:pt x="1613" y="8025"/>
                    <a:pt x="1707" y="8025"/>
                  </a:cubicBezTo>
                  <a:cubicBezTo>
                    <a:pt x="1716" y="8025"/>
                    <a:pt x="1725" y="8026"/>
                    <a:pt x="1733" y="8027"/>
                  </a:cubicBezTo>
                  <a:cubicBezTo>
                    <a:pt x="1772" y="8034"/>
                    <a:pt x="1838" y="8069"/>
                    <a:pt x="1838" y="8206"/>
                  </a:cubicBezTo>
                  <a:cubicBezTo>
                    <a:pt x="1838" y="8238"/>
                    <a:pt x="1838" y="8280"/>
                    <a:pt x="1835" y="8329"/>
                  </a:cubicBezTo>
                  <a:cubicBezTo>
                    <a:pt x="1831" y="8448"/>
                    <a:pt x="1821" y="8805"/>
                    <a:pt x="1877" y="8857"/>
                  </a:cubicBezTo>
                  <a:cubicBezTo>
                    <a:pt x="1898" y="8850"/>
                    <a:pt x="1915" y="8843"/>
                    <a:pt x="1933" y="8840"/>
                  </a:cubicBezTo>
                  <a:lnTo>
                    <a:pt x="1943" y="8840"/>
                  </a:lnTo>
                  <a:cubicBezTo>
                    <a:pt x="2027" y="8821"/>
                    <a:pt x="2113" y="8812"/>
                    <a:pt x="2199" y="8812"/>
                  </a:cubicBezTo>
                  <a:cubicBezTo>
                    <a:pt x="2242" y="8812"/>
                    <a:pt x="2285" y="8814"/>
                    <a:pt x="2329" y="8819"/>
                  </a:cubicBezTo>
                  <a:lnTo>
                    <a:pt x="2329" y="8815"/>
                  </a:lnTo>
                  <a:lnTo>
                    <a:pt x="2395" y="8822"/>
                  </a:lnTo>
                  <a:cubicBezTo>
                    <a:pt x="2444" y="8829"/>
                    <a:pt x="2497" y="8836"/>
                    <a:pt x="2546" y="8847"/>
                  </a:cubicBezTo>
                  <a:lnTo>
                    <a:pt x="2549" y="8847"/>
                  </a:lnTo>
                  <a:lnTo>
                    <a:pt x="2581" y="8857"/>
                  </a:lnTo>
                  <a:lnTo>
                    <a:pt x="2598" y="8861"/>
                  </a:lnTo>
                  <a:lnTo>
                    <a:pt x="2637" y="8871"/>
                  </a:lnTo>
                  <a:cubicBezTo>
                    <a:pt x="2677" y="8885"/>
                    <a:pt x="2719" y="8892"/>
                    <a:pt x="2761" y="8892"/>
                  </a:cubicBezTo>
                  <a:cubicBezTo>
                    <a:pt x="2863" y="8892"/>
                    <a:pt x="2964" y="8851"/>
                    <a:pt x="3036" y="8777"/>
                  </a:cubicBezTo>
                  <a:cubicBezTo>
                    <a:pt x="3106" y="8710"/>
                    <a:pt x="3190" y="8661"/>
                    <a:pt x="3281" y="8633"/>
                  </a:cubicBezTo>
                  <a:cubicBezTo>
                    <a:pt x="3365" y="8602"/>
                    <a:pt x="3442" y="8563"/>
                    <a:pt x="3519" y="8521"/>
                  </a:cubicBezTo>
                  <a:cubicBezTo>
                    <a:pt x="3564" y="8497"/>
                    <a:pt x="3610" y="8469"/>
                    <a:pt x="3655" y="8441"/>
                  </a:cubicBezTo>
                  <a:cubicBezTo>
                    <a:pt x="3841" y="8329"/>
                    <a:pt x="4012" y="8220"/>
                    <a:pt x="4198" y="8220"/>
                  </a:cubicBezTo>
                  <a:cubicBezTo>
                    <a:pt x="4272" y="8217"/>
                    <a:pt x="4345" y="8210"/>
                    <a:pt x="4419" y="8196"/>
                  </a:cubicBezTo>
                  <a:cubicBezTo>
                    <a:pt x="4494" y="8184"/>
                    <a:pt x="4563" y="8174"/>
                    <a:pt x="4620" y="8174"/>
                  </a:cubicBezTo>
                  <a:cubicBezTo>
                    <a:pt x="4682" y="8174"/>
                    <a:pt x="4731" y="8185"/>
                    <a:pt x="4762" y="8220"/>
                  </a:cubicBezTo>
                  <a:cubicBezTo>
                    <a:pt x="4790" y="8252"/>
                    <a:pt x="4797" y="8297"/>
                    <a:pt x="4779" y="8339"/>
                  </a:cubicBezTo>
                  <a:cubicBezTo>
                    <a:pt x="4737" y="8483"/>
                    <a:pt x="4706" y="9057"/>
                    <a:pt x="4944" y="9344"/>
                  </a:cubicBezTo>
                  <a:cubicBezTo>
                    <a:pt x="5180" y="9623"/>
                    <a:pt x="5301" y="9717"/>
                    <a:pt x="5461" y="9717"/>
                  </a:cubicBezTo>
                  <a:cubicBezTo>
                    <a:pt x="5484" y="9717"/>
                    <a:pt x="5507" y="9715"/>
                    <a:pt x="5532" y="9711"/>
                  </a:cubicBezTo>
                  <a:cubicBezTo>
                    <a:pt x="5563" y="9707"/>
                    <a:pt x="5591" y="9705"/>
                    <a:pt x="5615" y="9705"/>
                  </a:cubicBezTo>
                  <a:cubicBezTo>
                    <a:pt x="5714" y="9705"/>
                    <a:pt x="5763" y="9735"/>
                    <a:pt x="5805" y="9760"/>
                  </a:cubicBezTo>
                  <a:cubicBezTo>
                    <a:pt x="5836" y="9782"/>
                    <a:pt x="5872" y="9793"/>
                    <a:pt x="5908" y="9793"/>
                  </a:cubicBezTo>
                  <a:cubicBezTo>
                    <a:pt x="5913" y="9793"/>
                    <a:pt x="5919" y="9792"/>
                    <a:pt x="5924" y="9792"/>
                  </a:cubicBezTo>
                  <a:cubicBezTo>
                    <a:pt x="5933" y="9791"/>
                    <a:pt x="5942" y="9791"/>
                    <a:pt x="5950" y="9791"/>
                  </a:cubicBezTo>
                  <a:cubicBezTo>
                    <a:pt x="6074" y="9791"/>
                    <a:pt x="6100" y="9886"/>
                    <a:pt x="6113" y="9935"/>
                  </a:cubicBezTo>
                  <a:cubicBezTo>
                    <a:pt x="6127" y="9984"/>
                    <a:pt x="6130" y="9984"/>
                    <a:pt x="6158" y="9984"/>
                  </a:cubicBezTo>
                  <a:cubicBezTo>
                    <a:pt x="6481" y="9984"/>
                    <a:pt x="6677" y="10086"/>
                    <a:pt x="6677" y="10261"/>
                  </a:cubicBezTo>
                  <a:lnTo>
                    <a:pt x="6677" y="10268"/>
                  </a:lnTo>
                  <a:cubicBezTo>
                    <a:pt x="6695" y="10287"/>
                    <a:pt x="6759" y="10291"/>
                    <a:pt x="6825" y="10291"/>
                  </a:cubicBezTo>
                  <a:cubicBezTo>
                    <a:pt x="6859" y="10291"/>
                    <a:pt x="6892" y="10290"/>
                    <a:pt x="6922" y="10289"/>
                  </a:cubicBezTo>
                  <a:cubicBezTo>
                    <a:pt x="6949" y="10288"/>
                    <a:pt x="6977" y="10287"/>
                    <a:pt x="7004" y="10287"/>
                  </a:cubicBezTo>
                  <a:cubicBezTo>
                    <a:pt x="7043" y="10287"/>
                    <a:pt x="7082" y="10288"/>
                    <a:pt x="7121" y="10293"/>
                  </a:cubicBezTo>
                  <a:cubicBezTo>
                    <a:pt x="7167" y="10296"/>
                    <a:pt x="7212" y="10314"/>
                    <a:pt x="7251" y="10342"/>
                  </a:cubicBezTo>
                  <a:lnTo>
                    <a:pt x="7286" y="10370"/>
                  </a:lnTo>
                  <a:cubicBezTo>
                    <a:pt x="7387" y="10457"/>
                    <a:pt x="7517" y="10562"/>
                    <a:pt x="7482" y="10772"/>
                  </a:cubicBezTo>
                  <a:cubicBezTo>
                    <a:pt x="7471" y="10839"/>
                    <a:pt x="7513" y="10902"/>
                    <a:pt x="7552" y="10961"/>
                  </a:cubicBezTo>
                  <a:cubicBezTo>
                    <a:pt x="7590" y="11024"/>
                    <a:pt x="7629" y="11084"/>
                    <a:pt x="7611" y="11150"/>
                  </a:cubicBezTo>
                  <a:cubicBezTo>
                    <a:pt x="7597" y="11192"/>
                    <a:pt x="7566" y="11224"/>
                    <a:pt x="7527" y="11241"/>
                  </a:cubicBezTo>
                  <a:cubicBezTo>
                    <a:pt x="7499" y="11255"/>
                    <a:pt x="7489" y="11259"/>
                    <a:pt x="7534" y="11360"/>
                  </a:cubicBezTo>
                  <a:lnTo>
                    <a:pt x="7545" y="11381"/>
                  </a:lnTo>
                  <a:cubicBezTo>
                    <a:pt x="7587" y="11458"/>
                    <a:pt x="7615" y="11542"/>
                    <a:pt x="7629" y="11630"/>
                  </a:cubicBezTo>
                  <a:cubicBezTo>
                    <a:pt x="7639" y="11801"/>
                    <a:pt x="7860" y="11847"/>
                    <a:pt x="8070" y="11847"/>
                  </a:cubicBezTo>
                  <a:lnTo>
                    <a:pt x="8157" y="11847"/>
                  </a:lnTo>
                  <a:cubicBezTo>
                    <a:pt x="8204" y="11845"/>
                    <a:pt x="8246" y="11843"/>
                    <a:pt x="8285" y="11843"/>
                  </a:cubicBezTo>
                  <a:cubicBezTo>
                    <a:pt x="8436" y="11843"/>
                    <a:pt x="8531" y="11863"/>
                    <a:pt x="8595" y="11924"/>
                  </a:cubicBezTo>
                  <a:cubicBezTo>
                    <a:pt x="8669" y="11990"/>
                    <a:pt x="8679" y="12095"/>
                    <a:pt x="8679" y="12186"/>
                  </a:cubicBezTo>
                  <a:cubicBezTo>
                    <a:pt x="8679" y="12302"/>
                    <a:pt x="8739" y="12362"/>
                    <a:pt x="8812" y="12435"/>
                  </a:cubicBezTo>
                  <a:cubicBezTo>
                    <a:pt x="8840" y="12460"/>
                    <a:pt x="8865" y="12484"/>
                    <a:pt x="8889" y="12516"/>
                  </a:cubicBezTo>
                  <a:cubicBezTo>
                    <a:pt x="8938" y="12568"/>
                    <a:pt x="8973" y="12631"/>
                    <a:pt x="8998" y="12698"/>
                  </a:cubicBezTo>
                  <a:cubicBezTo>
                    <a:pt x="9050" y="12855"/>
                    <a:pt x="9008" y="13016"/>
                    <a:pt x="8973" y="13160"/>
                  </a:cubicBezTo>
                  <a:cubicBezTo>
                    <a:pt x="8945" y="13258"/>
                    <a:pt x="8924" y="13349"/>
                    <a:pt x="8935" y="13419"/>
                  </a:cubicBezTo>
                  <a:cubicBezTo>
                    <a:pt x="8938" y="13436"/>
                    <a:pt x="8938" y="13454"/>
                    <a:pt x="8938" y="13471"/>
                  </a:cubicBezTo>
                  <a:lnTo>
                    <a:pt x="8938" y="13496"/>
                  </a:lnTo>
                  <a:lnTo>
                    <a:pt x="8938" y="13520"/>
                  </a:lnTo>
                  <a:cubicBezTo>
                    <a:pt x="8938" y="13527"/>
                    <a:pt x="8938" y="13541"/>
                    <a:pt x="8935" y="13552"/>
                  </a:cubicBezTo>
                  <a:lnTo>
                    <a:pt x="8931" y="13566"/>
                  </a:lnTo>
                  <a:cubicBezTo>
                    <a:pt x="8931" y="13580"/>
                    <a:pt x="8928" y="13590"/>
                    <a:pt x="8924" y="13601"/>
                  </a:cubicBezTo>
                  <a:cubicBezTo>
                    <a:pt x="8921" y="13615"/>
                    <a:pt x="8921" y="13611"/>
                    <a:pt x="8917" y="13618"/>
                  </a:cubicBezTo>
                  <a:cubicBezTo>
                    <a:pt x="8917" y="13622"/>
                    <a:pt x="8910" y="13639"/>
                    <a:pt x="8907" y="13650"/>
                  </a:cubicBezTo>
                  <a:cubicBezTo>
                    <a:pt x="8903" y="13660"/>
                    <a:pt x="8900" y="13667"/>
                    <a:pt x="8896" y="13678"/>
                  </a:cubicBezTo>
                  <a:cubicBezTo>
                    <a:pt x="8889" y="13685"/>
                    <a:pt x="8889" y="13688"/>
                    <a:pt x="8886" y="13692"/>
                  </a:cubicBezTo>
                  <a:cubicBezTo>
                    <a:pt x="8872" y="13723"/>
                    <a:pt x="8851" y="13755"/>
                    <a:pt x="8826" y="13779"/>
                  </a:cubicBezTo>
                  <a:cubicBezTo>
                    <a:pt x="8819" y="13793"/>
                    <a:pt x="8809" y="13804"/>
                    <a:pt x="8798" y="13814"/>
                  </a:cubicBezTo>
                  <a:lnTo>
                    <a:pt x="8805" y="13825"/>
                  </a:lnTo>
                  <a:lnTo>
                    <a:pt x="8812" y="13835"/>
                  </a:lnTo>
                  <a:cubicBezTo>
                    <a:pt x="8819" y="13846"/>
                    <a:pt x="8823" y="13853"/>
                    <a:pt x="8826" y="13860"/>
                  </a:cubicBezTo>
                  <a:lnTo>
                    <a:pt x="8833" y="13867"/>
                  </a:lnTo>
                  <a:cubicBezTo>
                    <a:pt x="8837" y="13877"/>
                    <a:pt x="8844" y="13888"/>
                    <a:pt x="8847" y="13898"/>
                  </a:cubicBezTo>
                  <a:lnTo>
                    <a:pt x="8851" y="13905"/>
                  </a:lnTo>
                  <a:cubicBezTo>
                    <a:pt x="8854" y="13912"/>
                    <a:pt x="8858" y="13919"/>
                    <a:pt x="8861" y="13926"/>
                  </a:cubicBezTo>
                  <a:lnTo>
                    <a:pt x="8865" y="13937"/>
                  </a:lnTo>
                  <a:cubicBezTo>
                    <a:pt x="8865" y="13944"/>
                    <a:pt x="8868" y="13951"/>
                    <a:pt x="8868" y="13958"/>
                  </a:cubicBezTo>
                  <a:cubicBezTo>
                    <a:pt x="8868" y="13965"/>
                    <a:pt x="8868" y="13965"/>
                    <a:pt x="8868" y="13968"/>
                  </a:cubicBezTo>
                  <a:cubicBezTo>
                    <a:pt x="8868" y="13975"/>
                    <a:pt x="8868" y="13982"/>
                    <a:pt x="8868" y="13986"/>
                  </a:cubicBezTo>
                  <a:lnTo>
                    <a:pt x="8868" y="13996"/>
                  </a:lnTo>
                  <a:cubicBezTo>
                    <a:pt x="8868" y="14007"/>
                    <a:pt x="8868" y="14014"/>
                    <a:pt x="8865" y="14024"/>
                  </a:cubicBezTo>
                  <a:cubicBezTo>
                    <a:pt x="8851" y="14080"/>
                    <a:pt x="8809" y="14126"/>
                    <a:pt x="8756" y="14150"/>
                  </a:cubicBezTo>
                  <a:cubicBezTo>
                    <a:pt x="8756" y="14150"/>
                    <a:pt x="8753" y="14154"/>
                    <a:pt x="8753" y="14154"/>
                  </a:cubicBezTo>
                  <a:cubicBezTo>
                    <a:pt x="8760" y="14196"/>
                    <a:pt x="8774" y="14234"/>
                    <a:pt x="8795" y="14269"/>
                  </a:cubicBezTo>
                  <a:cubicBezTo>
                    <a:pt x="8851" y="14389"/>
                    <a:pt x="8935" y="14564"/>
                    <a:pt x="8886" y="14781"/>
                  </a:cubicBezTo>
                  <a:lnTo>
                    <a:pt x="8886" y="14784"/>
                  </a:lnTo>
                  <a:cubicBezTo>
                    <a:pt x="8851" y="14942"/>
                    <a:pt x="8826" y="15057"/>
                    <a:pt x="8851" y="15092"/>
                  </a:cubicBezTo>
                  <a:cubicBezTo>
                    <a:pt x="8872" y="15110"/>
                    <a:pt x="8893" y="15120"/>
                    <a:pt x="8917" y="15124"/>
                  </a:cubicBezTo>
                  <a:cubicBezTo>
                    <a:pt x="8980" y="15134"/>
                    <a:pt x="9043" y="15141"/>
                    <a:pt x="9106" y="15145"/>
                  </a:cubicBezTo>
                  <a:cubicBezTo>
                    <a:pt x="9204" y="15145"/>
                    <a:pt x="9306" y="15162"/>
                    <a:pt x="9404" y="15190"/>
                  </a:cubicBezTo>
                  <a:cubicBezTo>
                    <a:pt x="9421" y="15197"/>
                    <a:pt x="9439" y="15204"/>
                    <a:pt x="9453" y="15208"/>
                  </a:cubicBezTo>
                  <a:cubicBezTo>
                    <a:pt x="9477" y="15216"/>
                    <a:pt x="9490" y="15220"/>
                    <a:pt x="9501" y="15220"/>
                  </a:cubicBezTo>
                  <a:cubicBezTo>
                    <a:pt x="9513" y="15220"/>
                    <a:pt x="9523" y="15214"/>
                    <a:pt x="9544" y="15201"/>
                  </a:cubicBezTo>
                  <a:cubicBezTo>
                    <a:pt x="9561" y="15190"/>
                    <a:pt x="9586" y="15183"/>
                    <a:pt x="9610" y="15180"/>
                  </a:cubicBezTo>
                  <a:cubicBezTo>
                    <a:pt x="9624" y="15180"/>
                    <a:pt x="9642" y="15183"/>
                    <a:pt x="9659" y="15187"/>
                  </a:cubicBezTo>
                  <a:cubicBezTo>
                    <a:pt x="9666" y="15187"/>
                    <a:pt x="9673" y="15190"/>
                    <a:pt x="9680" y="15194"/>
                  </a:cubicBezTo>
                  <a:cubicBezTo>
                    <a:pt x="9789" y="15236"/>
                    <a:pt x="9890" y="15393"/>
                    <a:pt x="9957" y="15533"/>
                  </a:cubicBezTo>
                  <a:cubicBezTo>
                    <a:pt x="9981" y="15586"/>
                    <a:pt x="10002" y="15642"/>
                    <a:pt x="10020" y="15701"/>
                  </a:cubicBezTo>
                  <a:cubicBezTo>
                    <a:pt x="10072" y="15897"/>
                    <a:pt x="10181" y="16181"/>
                    <a:pt x="10233" y="16254"/>
                  </a:cubicBezTo>
                  <a:lnTo>
                    <a:pt x="10275" y="16230"/>
                  </a:lnTo>
                  <a:cubicBezTo>
                    <a:pt x="10346" y="16190"/>
                    <a:pt x="10447" y="16132"/>
                    <a:pt x="10561" y="16132"/>
                  </a:cubicBezTo>
                  <a:cubicBezTo>
                    <a:pt x="10588" y="16132"/>
                    <a:pt x="10615" y="16135"/>
                    <a:pt x="10643" y="16142"/>
                  </a:cubicBezTo>
                  <a:cubicBezTo>
                    <a:pt x="10664" y="16149"/>
                    <a:pt x="10689" y="16156"/>
                    <a:pt x="10706" y="16167"/>
                  </a:cubicBezTo>
                  <a:cubicBezTo>
                    <a:pt x="10713" y="16170"/>
                    <a:pt x="10720" y="16174"/>
                    <a:pt x="10724" y="16177"/>
                  </a:cubicBezTo>
                  <a:cubicBezTo>
                    <a:pt x="10755" y="16202"/>
                    <a:pt x="10780" y="16230"/>
                    <a:pt x="10794" y="16265"/>
                  </a:cubicBezTo>
                  <a:cubicBezTo>
                    <a:pt x="10843" y="16401"/>
                    <a:pt x="10797" y="16629"/>
                    <a:pt x="10748" y="16867"/>
                  </a:cubicBezTo>
                  <a:cubicBezTo>
                    <a:pt x="10727" y="16965"/>
                    <a:pt x="10706" y="17060"/>
                    <a:pt x="10699" y="17137"/>
                  </a:cubicBezTo>
                  <a:lnTo>
                    <a:pt x="10738" y="17137"/>
                  </a:lnTo>
                  <a:cubicBezTo>
                    <a:pt x="10752" y="17136"/>
                    <a:pt x="10767" y="17136"/>
                    <a:pt x="10781" y="17136"/>
                  </a:cubicBezTo>
                  <a:cubicBezTo>
                    <a:pt x="10853" y="17136"/>
                    <a:pt x="10923" y="17143"/>
                    <a:pt x="10993" y="17158"/>
                  </a:cubicBezTo>
                  <a:lnTo>
                    <a:pt x="11000" y="17161"/>
                  </a:lnTo>
                  <a:lnTo>
                    <a:pt x="11007" y="17165"/>
                  </a:lnTo>
                  <a:lnTo>
                    <a:pt x="11014" y="17168"/>
                  </a:lnTo>
                  <a:cubicBezTo>
                    <a:pt x="11158" y="17238"/>
                    <a:pt x="11189" y="17875"/>
                    <a:pt x="11154" y="18057"/>
                  </a:cubicBezTo>
                  <a:lnTo>
                    <a:pt x="11154" y="18061"/>
                  </a:lnTo>
                  <a:cubicBezTo>
                    <a:pt x="11151" y="18071"/>
                    <a:pt x="11147" y="18078"/>
                    <a:pt x="11147" y="18085"/>
                  </a:cubicBezTo>
                  <a:cubicBezTo>
                    <a:pt x="11109" y="18180"/>
                    <a:pt x="10972" y="18243"/>
                    <a:pt x="10755" y="18341"/>
                  </a:cubicBezTo>
                  <a:cubicBezTo>
                    <a:pt x="10650" y="18379"/>
                    <a:pt x="10552" y="18428"/>
                    <a:pt x="10457" y="18484"/>
                  </a:cubicBezTo>
                  <a:cubicBezTo>
                    <a:pt x="10265" y="18611"/>
                    <a:pt x="9768" y="19076"/>
                    <a:pt x="9530" y="19461"/>
                  </a:cubicBezTo>
                  <a:cubicBezTo>
                    <a:pt x="9502" y="19503"/>
                    <a:pt x="9474" y="19549"/>
                    <a:pt x="9442" y="19591"/>
                  </a:cubicBezTo>
                  <a:cubicBezTo>
                    <a:pt x="9358" y="19703"/>
                    <a:pt x="9267" y="19808"/>
                    <a:pt x="9169" y="19909"/>
                  </a:cubicBezTo>
                  <a:lnTo>
                    <a:pt x="9155" y="19923"/>
                  </a:lnTo>
                  <a:lnTo>
                    <a:pt x="9162" y="19923"/>
                  </a:lnTo>
                  <a:lnTo>
                    <a:pt x="9173" y="19920"/>
                  </a:lnTo>
                  <a:lnTo>
                    <a:pt x="9180" y="19916"/>
                  </a:lnTo>
                  <a:lnTo>
                    <a:pt x="9197" y="19913"/>
                  </a:lnTo>
                  <a:lnTo>
                    <a:pt x="9204" y="19913"/>
                  </a:lnTo>
                  <a:lnTo>
                    <a:pt x="9222" y="19909"/>
                  </a:lnTo>
                  <a:lnTo>
                    <a:pt x="9225" y="19909"/>
                  </a:lnTo>
                  <a:cubicBezTo>
                    <a:pt x="9243" y="19907"/>
                    <a:pt x="9260" y="19904"/>
                    <a:pt x="9277" y="19904"/>
                  </a:cubicBezTo>
                  <a:cubicBezTo>
                    <a:pt x="9284" y="19904"/>
                    <a:pt x="9292" y="19905"/>
                    <a:pt x="9299" y="19906"/>
                  </a:cubicBezTo>
                  <a:lnTo>
                    <a:pt x="9341" y="19906"/>
                  </a:lnTo>
                  <a:lnTo>
                    <a:pt x="9358" y="19913"/>
                  </a:lnTo>
                  <a:lnTo>
                    <a:pt x="9376" y="19916"/>
                  </a:lnTo>
                  <a:lnTo>
                    <a:pt x="9393" y="19920"/>
                  </a:lnTo>
                  <a:lnTo>
                    <a:pt x="9411" y="19927"/>
                  </a:lnTo>
                  <a:lnTo>
                    <a:pt x="9432" y="19934"/>
                  </a:lnTo>
                  <a:lnTo>
                    <a:pt x="9449" y="19941"/>
                  </a:lnTo>
                  <a:lnTo>
                    <a:pt x="9470" y="19951"/>
                  </a:lnTo>
                  <a:lnTo>
                    <a:pt x="9488" y="19962"/>
                  </a:lnTo>
                  <a:lnTo>
                    <a:pt x="9509" y="19972"/>
                  </a:lnTo>
                  <a:lnTo>
                    <a:pt x="9530" y="19990"/>
                  </a:lnTo>
                  <a:lnTo>
                    <a:pt x="9551" y="20000"/>
                  </a:lnTo>
                  <a:lnTo>
                    <a:pt x="9572" y="20021"/>
                  </a:lnTo>
                  <a:lnTo>
                    <a:pt x="9589" y="20035"/>
                  </a:lnTo>
                  <a:cubicBezTo>
                    <a:pt x="9600" y="20042"/>
                    <a:pt x="9607" y="20053"/>
                    <a:pt x="9617" y="20063"/>
                  </a:cubicBezTo>
                  <a:lnTo>
                    <a:pt x="9631" y="20077"/>
                  </a:lnTo>
                  <a:cubicBezTo>
                    <a:pt x="9645" y="20091"/>
                    <a:pt x="9659" y="20105"/>
                    <a:pt x="9677" y="20123"/>
                  </a:cubicBezTo>
                  <a:cubicBezTo>
                    <a:pt x="9750" y="20214"/>
                    <a:pt x="9810" y="20315"/>
                    <a:pt x="9852" y="20424"/>
                  </a:cubicBezTo>
                  <a:cubicBezTo>
                    <a:pt x="9859" y="20438"/>
                    <a:pt x="9866" y="20455"/>
                    <a:pt x="9869" y="20466"/>
                  </a:cubicBezTo>
                  <a:cubicBezTo>
                    <a:pt x="9880" y="20459"/>
                    <a:pt x="9887" y="20448"/>
                    <a:pt x="9894" y="20438"/>
                  </a:cubicBezTo>
                  <a:cubicBezTo>
                    <a:pt x="9936" y="20389"/>
                    <a:pt x="9992" y="20319"/>
                    <a:pt x="10072" y="20319"/>
                  </a:cubicBezTo>
                  <a:lnTo>
                    <a:pt x="10076" y="20319"/>
                  </a:lnTo>
                  <a:cubicBezTo>
                    <a:pt x="10132" y="20319"/>
                    <a:pt x="10184" y="20354"/>
                    <a:pt x="10230" y="20424"/>
                  </a:cubicBezTo>
                  <a:cubicBezTo>
                    <a:pt x="10314" y="20539"/>
                    <a:pt x="10489" y="20648"/>
                    <a:pt x="10626" y="20732"/>
                  </a:cubicBezTo>
                  <a:cubicBezTo>
                    <a:pt x="10703" y="20774"/>
                    <a:pt x="10776" y="20827"/>
                    <a:pt x="10839" y="20886"/>
                  </a:cubicBezTo>
                  <a:cubicBezTo>
                    <a:pt x="10871" y="20914"/>
                    <a:pt x="10902" y="20935"/>
                    <a:pt x="10937" y="20956"/>
                  </a:cubicBezTo>
                  <a:cubicBezTo>
                    <a:pt x="11060" y="21033"/>
                    <a:pt x="11224" y="21138"/>
                    <a:pt x="11224" y="21359"/>
                  </a:cubicBezTo>
                  <a:cubicBezTo>
                    <a:pt x="11224" y="21404"/>
                    <a:pt x="11217" y="21460"/>
                    <a:pt x="11214" y="21523"/>
                  </a:cubicBezTo>
                  <a:cubicBezTo>
                    <a:pt x="11214" y="21541"/>
                    <a:pt x="11210" y="21558"/>
                    <a:pt x="11207" y="21576"/>
                  </a:cubicBezTo>
                  <a:lnTo>
                    <a:pt x="11207" y="21586"/>
                  </a:lnTo>
                  <a:cubicBezTo>
                    <a:pt x="11207" y="21604"/>
                    <a:pt x="11207" y="21625"/>
                    <a:pt x="11203" y="21642"/>
                  </a:cubicBezTo>
                  <a:lnTo>
                    <a:pt x="11203" y="21653"/>
                  </a:lnTo>
                  <a:cubicBezTo>
                    <a:pt x="11203" y="21674"/>
                    <a:pt x="11200" y="21695"/>
                    <a:pt x="11200" y="21716"/>
                  </a:cubicBezTo>
                  <a:lnTo>
                    <a:pt x="11200" y="21719"/>
                  </a:lnTo>
                  <a:lnTo>
                    <a:pt x="11200" y="21775"/>
                  </a:lnTo>
                  <a:lnTo>
                    <a:pt x="11200" y="21786"/>
                  </a:lnTo>
                  <a:lnTo>
                    <a:pt x="11200" y="21845"/>
                  </a:lnTo>
                  <a:lnTo>
                    <a:pt x="11200" y="21859"/>
                  </a:lnTo>
                  <a:cubicBezTo>
                    <a:pt x="11200" y="21880"/>
                    <a:pt x="11203" y="21901"/>
                    <a:pt x="11207" y="21919"/>
                  </a:cubicBezTo>
                  <a:lnTo>
                    <a:pt x="11207" y="21929"/>
                  </a:lnTo>
                  <a:cubicBezTo>
                    <a:pt x="11210" y="21947"/>
                    <a:pt x="11214" y="21964"/>
                    <a:pt x="11217" y="21985"/>
                  </a:cubicBezTo>
                  <a:lnTo>
                    <a:pt x="11217" y="21996"/>
                  </a:lnTo>
                  <a:cubicBezTo>
                    <a:pt x="11221" y="22013"/>
                    <a:pt x="11224" y="22034"/>
                    <a:pt x="11231" y="22055"/>
                  </a:cubicBezTo>
                  <a:lnTo>
                    <a:pt x="11231" y="22059"/>
                  </a:lnTo>
                  <a:cubicBezTo>
                    <a:pt x="11291" y="21992"/>
                    <a:pt x="11357" y="21933"/>
                    <a:pt x="11427" y="21884"/>
                  </a:cubicBezTo>
                  <a:cubicBezTo>
                    <a:pt x="11637" y="21733"/>
                    <a:pt x="11669" y="21632"/>
                    <a:pt x="11714" y="21488"/>
                  </a:cubicBezTo>
                  <a:cubicBezTo>
                    <a:pt x="11742" y="21397"/>
                    <a:pt x="11777" y="21310"/>
                    <a:pt x="11819" y="21226"/>
                  </a:cubicBezTo>
                  <a:cubicBezTo>
                    <a:pt x="11865" y="21142"/>
                    <a:pt x="11896" y="21047"/>
                    <a:pt x="11907" y="20953"/>
                  </a:cubicBezTo>
                  <a:cubicBezTo>
                    <a:pt x="11924" y="20795"/>
                    <a:pt x="12001" y="20648"/>
                    <a:pt x="12124" y="20543"/>
                  </a:cubicBezTo>
                  <a:cubicBezTo>
                    <a:pt x="12229" y="20441"/>
                    <a:pt x="12225" y="20368"/>
                    <a:pt x="12222" y="20280"/>
                  </a:cubicBezTo>
                  <a:cubicBezTo>
                    <a:pt x="12218" y="20172"/>
                    <a:pt x="12215" y="20049"/>
                    <a:pt x="12432" y="19948"/>
                  </a:cubicBezTo>
                  <a:cubicBezTo>
                    <a:pt x="12503" y="19915"/>
                    <a:pt x="12563" y="19898"/>
                    <a:pt x="12613" y="19898"/>
                  </a:cubicBezTo>
                  <a:cubicBezTo>
                    <a:pt x="12665" y="19898"/>
                    <a:pt x="12705" y="19916"/>
                    <a:pt x="12733" y="19951"/>
                  </a:cubicBezTo>
                  <a:cubicBezTo>
                    <a:pt x="12852" y="20105"/>
                    <a:pt x="12604" y="20445"/>
                    <a:pt x="12523" y="20546"/>
                  </a:cubicBezTo>
                  <a:cubicBezTo>
                    <a:pt x="12491" y="20589"/>
                    <a:pt x="12460" y="20624"/>
                    <a:pt x="12435" y="20659"/>
                  </a:cubicBezTo>
                  <a:lnTo>
                    <a:pt x="12470" y="20634"/>
                  </a:lnTo>
                  <a:cubicBezTo>
                    <a:pt x="12768" y="20413"/>
                    <a:pt x="12905" y="20119"/>
                    <a:pt x="13066" y="19780"/>
                  </a:cubicBezTo>
                  <a:cubicBezTo>
                    <a:pt x="13094" y="19717"/>
                    <a:pt x="13125" y="19654"/>
                    <a:pt x="13153" y="19591"/>
                  </a:cubicBezTo>
                  <a:cubicBezTo>
                    <a:pt x="13353" y="19181"/>
                    <a:pt x="13524" y="19003"/>
                    <a:pt x="13748" y="18971"/>
                  </a:cubicBezTo>
                  <a:cubicBezTo>
                    <a:pt x="13825" y="18961"/>
                    <a:pt x="13888" y="18737"/>
                    <a:pt x="13850" y="18253"/>
                  </a:cubicBezTo>
                  <a:cubicBezTo>
                    <a:pt x="13843" y="18173"/>
                    <a:pt x="13832" y="18096"/>
                    <a:pt x="13822" y="18019"/>
                  </a:cubicBezTo>
                  <a:cubicBezTo>
                    <a:pt x="13790" y="17791"/>
                    <a:pt x="13759" y="17574"/>
                    <a:pt x="13871" y="17399"/>
                  </a:cubicBezTo>
                  <a:cubicBezTo>
                    <a:pt x="13913" y="17333"/>
                    <a:pt x="13934" y="17252"/>
                    <a:pt x="13934" y="17175"/>
                  </a:cubicBezTo>
                  <a:cubicBezTo>
                    <a:pt x="13937" y="17091"/>
                    <a:pt x="13944" y="16969"/>
                    <a:pt x="14098" y="16969"/>
                  </a:cubicBezTo>
                  <a:cubicBezTo>
                    <a:pt x="14238" y="16969"/>
                    <a:pt x="14508" y="16703"/>
                    <a:pt x="14743" y="16468"/>
                  </a:cubicBezTo>
                  <a:cubicBezTo>
                    <a:pt x="15023" y="16188"/>
                    <a:pt x="15212" y="16156"/>
                    <a:pt x="15499" y="16132"/>
                  </a:cubicBezTo>
                  <a:cubicBezTo>
                    <a:pt x="15618" y="16121"/>
                    <a:pt x="15628" y="16104"/>
                    <a:pt x="15639" y="16079"/>
                  </a:cubicBezTo>
                  <a:cubicBezTo>
                    <a:pt x="15667" y="16020"/>
                    <a:pt x="15723" y="15974"/>
                    <a:pt x="15789" y="15964"/>
                  </a:cubicBezTo>
                  <a:cubicBezTo>
                    <a:pt x="15908" y="15932"/>
                    <a:pt x="16003" y="15838"/>
                    <a:pt x="16094" y="15747"/>
                  </a:cubicBezTo>
                  <a:cubicBezTo>
                    <a:pt x="16125" y="15715"/>
                    <a:pt x="16157" y="15684"/>
                    <a:pt x="16188" y="15656"/>
                  </a:cubicBezTo>
                  <a:cubicBezTo>
                    <a:pt x="16241" y="15607"/>
                    <a:pt x="16329" y="15591"/>
                    <a:pt x="16439" y="15591"/>
                  </a:cubicBezTo>
                  <a:cubicBezTo>
                    <a:pt x="16544" y="15591"/>
                    <a:pt x="16668" y="15605"/>
                    <a:pt x="16801" y="15621"/>
                  </a:cubicBezTo>
                  <a:cubicBezTo>
                    <a:pt x="16913" y="15635"/>
                    <a:pt x="17029" y="15645"/>
                    <a:pt x="17141" y="15649"/>
                  </a:cubicBezTo>
                  <a:lnTo>
                    <a:pt x="17235" y="15649"/>
                  </a:lnTo>
                  <a:cubicBezTo>
                    <a:pt x="17257" y="15649"/>
                    <a:pt x="17279" y="15649"/>
                    <a:pt x="17300" y="15649"/>
                  </a:cubicBezTo>
                  <a:cubicBezTo>
                    <a:pt x="17415" y="15649"/>
                    <a:pt x="17511" y="15646"/>
                    <a:pt x="17543" y="15614"/>
                  </a:cubicBezTo>
                  <a:cubicBezTo>
                    <a:pt x="17557" y="15596"/>
                    <a:pt x="17564" y="15579"/>
                    <a:pt x="17561" y="15558"/>
                  </a:cubicBezTo>
                  <a:cubicBezTo>
                    <a:pt x="17561" y="15337"/>
                    <a:pt x="17722" y="15162"/>
                    <a:pt x="17928" y="15162"/>
                  </a:cubicBezTo>
                  <a:cubicBezTo>
                    <a:pt x="18051" y="15162"/>
                    <a:pt x="18103" y="15155"/>
                    <a:pt x="18103" y="14938"/>
                  </a:cubicBezTo>
                  <a:cubicBezTo>
                    <a:pt x="18103" y="14686"/>
                    <a:pt x="18180" y="14515"/>
                    <a:pt x="18348" y="14389"/>
                  </a:cubicBezTo>
                  <a:cubicBezTo>
                    <a:pt x="18443" y="14318"/>
                    <a:pt x="18481" y="14168"/>
                    <a:pt x="18513" y="14031"/>
                  </a:cubicBezTo>
                  <a:cubicBezTo>
                    <a:pt x="18523" y="13989"/>
                    <a:pt x="18530" y="13951"/>
                    <a:pt x="18544" y="13912"/>
                  </a:cubicBezTo>
                  <a:cubicBezTo>
                    <a:pt x="18562" y="13842"/>
                    <a:pt x="18614" y="13790"/>
                    <a:pt x="18681" y="13765"/>
                  </a:cubicBezTo>
                  <a:cubicBezTo>
                    <a:pt x="18726" y="13741"/>
                    <a:pt x="18747" y="13730"/>
                    <a:pt x="18747" y="13639"/>
                  </a:cubicBezTo>
                  <a:cubicBezTo>
                    <a:pt x="18751" y="13510"/>
                    <a:pt x="18768" y="13384"/>
                    <a:pt x="18793" y="13258"/>
                  </a:cubicBezTo>
                  <a:cubicBezTo>
                    <a:pt x="18814" y="13163"/>
                    <a:pt x="18828" y="13069"/>
                    <a:pt x="18832" y="12974"/>
                  </a:cubicBezTo>
                  <a:cubicBezTo>
                    <a:pt x="18832" y="12827"/>
                    <a:pt x="18933" y="12775"/>
                    <a:pt x="19007" y="12733"/>
                  </a:cubicBezTo>
                  <a:cubicBezTo>
                    <a:pt x="19052" y="12715"/>
                    <a:pt x="19091" y="12684"/>
                    <a:pt x="19122" y="12645"/>
                  </a:cubicBezTo>
                  <a:cubicBezTo>
                    <a:pt x="19143" y="12610"/>
                    <a:pt x="19140" y="12568"/>
                    <a:pt x="19129" y="12484"/>
                  </a:cubicBezTo>
                  <a:cubicBezTo>
                    <a:pt x="19101" y="12316"/>
                    <a:pt x="19115" y="12141"/>
                    <a:pt x="19175" y="11980"/>
                  </a:cubicBezTo>
                  <a:cubicBezTo>
                    <a:pt x="19259" y="11742"/>
                    <a:pt x="19231" y="11507"/>
                    <a:pt x="19203" y="11280"/>
                  </a:cubicBezTo>
                  <a:cubicBezTo>
                    <a:pt x="19185" y="11164"/>
                    <a:pt x="19175" y="11049"/>
                    <a:pt x="19171" y="10933"/>
                  </a:cubicBezTo>
                  <a:cubicBezTo>
                    <a:pt x="19171" y="10562"/>
                    <a:pt x="19171" y="10212"/>
                    <a:pt x="19315" y="10082"/>
                  </a:cubicBezTo>
                  <a:cubicBezTo>
                    <a:pt x="19353" y="10047"/>
                    <a:pt x="19360" y="10026"/>
                    <a:pt x="19360" y="10023"/>
                  </a:cubicBezTo>
                  <a:cubicBezTo>
                    <a:pt x="19357" y="10019"/>
                    <a:pt x="19357" y="10005"/>
                    <a:pt x="19290" y="9974"/>
                  </a:cubicBezTo>
                  <a:cubicBezTo>
                    <a:pt x="19227" y="9946"/>
                    <a:pt x="19199" y="9872"/>
                    <a:pt x="19227" y="9809"/>
                  </a:cubicBezTo>
                  <a:cubicBezTo>
                    <a:pt x="19254" y="9737"/>
                    <a:pt x="19323" y="9690"/>
                    <a:pt x="19400" y="9690"/>
                  </a:cubicBezTo>
                  <a:cubicBezTo>
                    <a:pt x="19412" y="9690"/>
                    <a:pt x="19425" y="9692"/>
                    <a:pt x="19437" y="9694"/>
                  </a:cubicBezTo>
                  <a:cubicBezTo>
                    <a:pt x="19476" y="9708"/>
                    <a:pt x="19511" y="9732"/>
                    <a:pt x="19542" y="9760"/>
                  </a:cubicBezTo>
                  <a:cubicBezTo>
                    <a:pt x="19594" y="9803"/>
                    <a:pt x="19630" y="9828"/>
                    <a:pt x="19667" y="9828"/>
                  </a:cubicBezTo>
                  <a:cubicBezTo>
                    <a:pt x="19685" y="9828"/>
                    <a:pt x="19704" y="9822"/>
                    <a:pt x="19724" y="9809"/>
                  </a:cubicBezTo>
                  <a:cubicBezTo>
                    <a:pt x="19843" y="9736"/>
                    <a:pt x="19980" y="9386"/>
                    <a:pt x="20088" y="9106"/>
                  </a:cubicBezTo>
                  <a:lnTo>
                    <a:pt x="20134" y="8994"/>
                  </a:lnTo>
                  <a:cubicBezTo>
                    <a:pt x="20249" y="8696"/>
                    <a:pt x="20435" y="8637"/>
                    <a:pt x="20585" y="8591"/>
                  </a:cubicBezTo>
                  <a:cubicBezTo>
                    <a:pt x="20620" y="8581"/>
                    <a:pt x="20655" y="8570"/>
                    <a:pt x="20690" y="8556"/>
                  </a:cubicBezTo>
                  <a:cubicBezTo>
                    <a:pt x="20820" y="8500"/>
                    <a:pt x="21181" y="8126"/>
                    <a:pt x="21419" y="7513"/>
                  </a:cubicBezTo>
                  <a:cubicBezTo>
                    <a:pt x="21601" y="7040"/>
                    <a:pt x="21471" y="6571"/>
                    <a:pt x="21366" y="6193"/>
                  </a:cubicBezTo>
                  <a:cubicBezTo>
                    <a:pt x="21345" y="6113"/>
                    <a:pt x="21324" y="6035"/>
                    <a:pt x="21307" y="5965"/>
                  </a:cubicBezTo>
                  <a:cubicBezTo>
                    <a:pt x="21250" y="5726"/>
                    <a:pt x="21198" y="5684"/>
                    <a:pt x="21091" y="5684"/>
                  </a:cubicBezTo>
                  <a:cubicBezTo>
                    <a:pt x="21065" y="5684"/>
                    <a:pt x="21035" y="5686"/>
                    <a:pt x="21002" y="5689"/>
                  </a:cubicBezTo>
                  <a:cubicBezTo>
                    <a:pt x="20971" y="5692"/>
                    <a:pt x="20939" y="5696"/>
                    <a:pt x="20901" y="5699"/>
                  </a:cubicBezTo>
                  <a:cubicBezTo>
                    <a:pt x="20883" y="5700"/>
                    <a:pt x="20866" y="5701"/>
                    <a:pt x="20849" y="5701"/>
                  </a:cubicBezTo>
                  <a:cubicBezTo>
                    <a:pt x="20427" y="5701"/>
                    <a:pt x="19986" y="5456"/>
                    <a:pt x="19539" y="4975"/>
                  </a:cubicBezTo>
                  <a:cubicBezTo>
                    <a:pt x="19146" y="4547"/>
                    <a:pt x="18764" y="4431"/>
                    <a:pt x="18442" y="4431"/>
                  </a:cubicBezTo>
                  <a:cubicBezTo>
                    <a:pt x="18279" y="4431"/>
                    <a:pt x="18131" y="4461"/>
                    <a:pt x="18005" y="4495"/>
                  </a:cubicBezTo>
                  <a:cubicBezTo>
                    <a:pt x="17940" y="4513"/>
                    <a:pt x="17874" y="4520"/>
                    <a:pt x="17809" y="4520"/>
                  </a:cubicBezTo>
                  <a:cubicBezTo>
                    <a:pt x="17576" y="4520"/>
                    <a:pt x="17351" y="4423"/>
                    <a:pt x="17165" y="4341"/>
                  </a:cubicBezTo>
                  <a:cubicBezTo>
                    <a:pt x="17078" y="4303"/>
                    <a:pt x="16987" y="4268"/>
                    <a:pt x="16892" y="4243"/>
                  </a:cubicBezTo>
                  <a:cubicBezTo>
                    <a:pt x="16875" y="4239"/>
                    <a:pt x="16858" y="4237"/>
                    <a:pt x="16840" y="4237"/>
                  </a:cubicBezTo>
                  <a:cubicBezTo>
                    <a:pt x="16712" y="4237"/>
                    <a:pt x="16578" y="4343"/>
                    <a:pt x="16454" y="4436"/>
                  </a:cubicBezTo>
                  <a:cubicBezTo>
                    <a:pt x="16384" y="4499"/>
                    <a:pt x="16304" y="4551"/>
                    <a:pt x="16216" y="4590"/>
                  </a:cubicBezTo>
                  <a:cubicBezTo>
                    <a:pt x="16192" y="4600"/>
                    <a:pt x="16171" y="4604"/>
                    <a:pt x="16152" y="4604"/>
                  </a:cubicBezTo>
                  <a:cubicBezTo>
                    <a:pt x="16124" y="4604"/>
                    <a:pt x="16102" y="4594"/>
                    <a:pt x="16083" y="4576"/>
                  </a:cubicBezTo>
                  <a:cubicBezTo>
                    <a:pt x="16034" y="4520"/>
                    <a:pt x="16069" y="4443"/>
                    <a:pt x="16132" y="4310"/>
                  </a:cubicBezTo>
                  <a:cubicBezTo>
                    <a:pt x="16174" y="4212"/>
                    <a:pt x="16230" y="4089"/>
                    <a:pt x="16237" y="4002"/>
                  </a:cubicBezTo>
                  <a:cubicBezTo>
                    <a:pt x="16237" y="3949"/>
                    <a:pt x="16157" y="3746"/>
                    <a:pt x="14991" y="3291"/>
                  </a:cubicBezTo>
                  <a:cubicBezTo>
                    <a:pt x="14809" y="3219"/>
                    <a:pt x="14657" y="3183"/>
                    <a:pt x="14543" y="3183"/>
                  </a:cubicBezTo>
                  <a:cubicBezTo>
                    <a:pt x="14473" y="3183"/>
                    <a:pt x="14416" y="3196"/>
                    <a:pt x="14375" y="3224"/>
                  </a:cubicBezTo>
                  <a:cubicBezTo>
                    <a:pt x="14312" y="3266"/>
                    <a:pt x="14280" y="3350"/>
                    <a:pt x="14280" y="3473"/>
                  </a:cubicBezTo>
                  <a:cubicBezTo>
                    <a:pt x="14280" y="3546"/>
                    <a:pt x="14273" y="3623"/>
                    <a:pt x="14221" y="3658"/>
                  </a:cubicBezTo>
                  <a:cubicBezTo>
                    <a:pt x="14200" y="3675"/>
                    <a:pt x="14179" y="3680"/>
                    <a:pt x="14158" y="3680"/>
                  </a:cubicBezTo>
                  <a:cubicBezTo>
                    <a:pt x="14129" y="3680"/>
                    <a:pt x="14102" y="3670"/>
                    <a:pt x="14077" y="3662"/>
                  </a:cubicBezTo>
                  <a:cubicBezTo>
                    <a:pt x="14052" y="3654"/>
                    <a:pt x="14029" y="3646"/>
                    <a:pt x="14008" y="3646"/>
                  </a:cubicBezTo>
                  <a:cubicBezTo>
                    <a:pt x="13967" y="3646"/>
                    <a:pt x="13930" y="3673"/>
                    <a:pt x="13888" y="3767"/>
                  </a:cubicBezTo>
                  <a:cubicBezTo>
                    <a:pt x="13791" y="3983"/>
                    <a:pt x="13656" y="4006"/>
                    <a:pt x="13595" y="4006"/>
                  </a:cubicBezTo>
                  <a:cubicBezTo>
                    <a:pt x="13588" y="4006"/>
                    <a:pt x="13582" y="4005"/>
                    <a:pt x="13577" y="4005"/>
                  </a:cubicBezTo>
                  <a:cubicBezTo>
                    <a:pt x="13500" y="3998"/>
                    <a:pt x="13437" y="3949"/>
                    <a:pt x="13419" y="3875"/>
                  </a:cubicBezTo>
                  <a:cubicBezTo>
                    <a:pt x="13405" y="3805"/>
                    <a:pt x="13440" y="3739"/>
                    <a:pt x="13517" y="3693"/>
                  </a:cubicBezTo>
                  <a:cubicBezTo>
                    <a:pt x="13696" y="3588"/>
                    <a:pt x="13885" y="3333"/>
                    <a:pt x="13958" y="3102"/>
                  </a:cubicBezTo>
                  <a:cubicBezTo>
                    <a:pt x="13965" y="3088"/>
                    <a:pt x="13955" y="3070"/>
                    <a:pt x="13934" y="3049"/>
                  </a:cubicBezTo>
                  <a:cubicBezTo>
                    <a:pt x="13813" y="2936"/>
                    <a:pt x="13454" y="2855"/>
                    <a:pt x="13184" y="2855"/>
                  </a:cubicBezTo>
                  <a:cubicBezTo>
                    <a:pt x="13088" y="2855"/>
                    <a:pt x="13002" y="2865"/>
                    <a:pt x="12943" y="2888"/>
                  </a:cubicBezTo>
                  <a:cubicBezTo>
                    <a:pt x="12831" y="2934"/>
                    <a:pt x="12807" y="3028"/>
                    <a:pt x="12782" y="3151"/>
                  </a:cubicBezTo>
                  <a:cubicBezTo>
                    <a:pt x="12768" y="3228"/>
                    <a:pt x="12758" y="3301"/>
                    <a:pt x="12691" y="3333"/>
                  </a:cubicBezTo>
                  <a:cubicBezTo>
                    <a:pt x="12672" y="3339"/>
                    <a:pt x="12653" y="3342"/>
                    <a:pt x="12634" y="3342"/>
                  </a:cubicBezTo>
                  <a:cubicBezTo>
                    <a:pt x="12599" y="3342"/>
                    <a:pt x="12565" y="3332"/>
                    <a:pt x="12533" y="3312"/>
                  </a:cubicBezTo>
                  <a:cubicBezTo>
                    <a:pt x="12414" y="3252"/>
                    <a:pt x="12358" y="3116"/>
                    <a:pt x="12400" y="2990"/>
                  </a:cubicBezTo>
                  <a:cubicBezTo>
                    <a:pt x="12438" y="2865"/>
                    <a:pt x="12559" y="2737"/>
                    <a:pt x="12699" y="2737"/>
                  </a:cubicBezTo>
                  <a:cubicBezTo>
                    <a:pt x="12705" y="2737"/>
                    <a:pt x="12710" y="2737"/>
                    <a:pt x="12716" y="2738"/>
                  </a:cubicBezTo>
                  <a:cubicBezTo>
                    <a:pt x="12717" y="2738"/>
                    <a:pt x="12719" y="2738"/>
                    <a:pt x="12721" y="2738"/>
                  </a:cubicBezTo>
                  <a:cubicBezTo>
                    <a:pt x="12772" y="2738"/>
                    <a:pt x="12932" y="2682"/>
                    <a:pt x="13199" y="2097"/>
                  </a:cubicBezTo>
                  <a:cubicBezTo>
                    <a:pt x="13258" y="1968"/>
                    <a:pt x="13202" y="1915"/>
                    <a:pt x="13017" y="1792"/>
                  </a:cubicBezTo>
                  <a:cubicBezTo>
                    <a:pt x="12922" y="1733"/>
                    <a:pt x="12838" y="1663"/>
                    <a:pt x="12761" y="1586"/>
                  </a:cubicBezTo>
                  <a:cubicBezTo>
                    <a:pt x="12646" y="1456"/>
                    <a:pt x="12600" y="1229"/>
                    <a:pt x="12555" y="1008"/>
                  </a:cubicBezTo>
                  <a:cubicBezTo>
                    <a:pt x="12523" y="840"/>
                    <a:pt x="12484" y="655"/>
                    <a:pt x="12421" y="578"/>
                  </a:cubicBezTo>
                  <a:lnTo>
                    <a:pt x="12418" y="581"/>
                  </a:lnTo>
                  <a:lnTo>
                    <a:pt x="12393" y="606"/>
                  </a:lnTo>
                  <a:lnTo>
                    <a:pt x="12372" y="630"/>
                  </a:lnTo>
                  <a:lnTo>
                    <a:pt x="12348" y="655"/>
                  </a:lnTo>
                  <a:lnTo>
                    <a:pt x="12323" y="679"/>
                  </a:lnTo>
                  <a:lnTo>
                    <a:pt x="12302" y="704"/>
                  </a:lnTo>
                  <a:lnTo>
                    <a:pt x="12278" y="732"/>
                  </a:lnTo>
                  <a:lnTo>
                    <a:pt x="12257" y="756"/>
                  </a:lnTo>
                  <a:lnTo>
                    <a:pt x="12229" y="784"/>
                  </a:lnTo>
                  <a:lnTo>
                    <a:pt x="12208" y="809"/>
                  </a:lnTo>
                  <a:lnTo>
                    <a:pt x="12183" y="837"/>
                  </a:lnTo>
                  <a:lnTo>
                    <a:pt x="12162" y="861"/>
                  </a:lnTo>
                  <a:lnTo>
                    <a:pt x="12138" y="893"/>
                  </a:lnTo>
                  <a:lnTo>
                    <a:pt x="12120" y="917"/>
                  </a:lnTo>
                  <a:lnTo>
                    <a:pt x="12096" y="945"/>
                  </a:lnTo>
                  <a:lnTo>
                    <a:pt x="12075" y="973"/>
                  </a:lnTo>
                  <a:lnTo>
                    <a:pt x="12054" y="1001"/>
                  </a:lnTo>
                  <a:lnTo>
                    <a:pt x="12036" y="1026"/>
                  </a:lnTo>
                  <a:lnTo>
                    <a:pt x="12015" y="1057"/>
                  </a:lnTo>
                  <a:lnTo>
                    <a:pt x="11998" y="1082"/>
                  </a:lnTo>
                  <a:lnTo>
                    <a:pt x="11977" y="1110"/>
                  </a:lnTo>
                  <a:lnTo>
                    <a:pt x="11959" y="1134"/>
                  </a:lnTo>
                  <a:lnTo>
                    <a:pt x="11942" y="1162"/>
                  </a:lnTo>
                  <a:lnTo>
                    <a:pt x="11928" y="1187"/>
                  </a:lnTo>
                  <a:lnTo>
                    <a:pt x="11910" y="1215"/>
                  </a:lnTo>
                  <a:lnTo>
                    <a:pt x="11900" y="1239"/>
                  </a:lnTo>
                  <a:cubicBezTo>
                    <a:pt x="11893" y="1250"/>
                    <a:pt x="11889" y="1257"/>
                    <a:pt x="11882" y="1267"/>
                  </a:cubicBezTo>
                  <a:lnTo>
                    <a:pt x="11872" y="1288"/>
                  </a:lnTo>
                  <a:cubicBezTo>
                    <a:pt x="11868" y="1299"/>
                    <a:pt x="11861" y="1309"/>
                    <a:pt x="11858" y="1320"/>
                  </a:cubicBezTo>
                  <a:lnTo>
                    <a:pt x="11851" y="1337"/>
                  </a:lnTo>
                  <a:cubicBezTo>
                    <a:pt x="11844" y="1351"/>
                    <a:pt x="11840" y="1369"/>
                    <a:pt x="11833" y="1383"/>
                  </a:cubicBezTo>
                  <a:cubicBezTo>
                    <a:pt x="11750" y="1639"/>
                    <a:pt x="11626" y="1645"/>
                    <a:pt x="11493" y="1645"/>
                  </a:cubicBezTo>
                  <a:cubicBezTo>
                    <a:pt x="11487" y="1645"/>
                    <a:pt x="11480" y="1645"/>
                    <a:pt x="11473" y="1645"/>
                  </a:cubicBezTo>
                  <a:lnTo>
                    <a:pt x="11417" y="1645"/>
                  </a:lnTo>
                  <a:cubicBezTo>
                    <a:pt x="11347" y="1645"/>
                    <a:pt x="11280" y="1652"/>
                    <a:pt x="11217" y="1673"/>
                  </a:cubicBezTo>
                  <a:cubicBezTo>
                    <a:pt x="11196" y="1680"/>
                    <a:pt x="11179" y="1684"/>
                    <a:pt x="11161" y="1691"/>
                  </a:cubicBezTo>
                  <a:lnTo>
                    <a:pt x="11151" y="1691"/>
                  </a:lnTo>
                  <a:cubicBezTo>
                    <a:pt x="11133" y="1694"/>
                    <a:pt x="11119" y="1698"/>
                    <a:pt x="11105" y="1701"/>
                  </a:cubicBezTo>
                  <a:lnTo>
                    <a:pt x="11095" y="1701"/>
                  </a:lnTo>
                  <a:cubicBezTo>
                    <a:pt x="11081" y="1705"/>
                    <a:pt x="11067" y="1705"/>
                    <a:pt x="11049" y="1705"/>
                  </a:cubicBezTo>
                  <a:lnTo>
                    <a:pt x="10990" y="1705"/>
                  </a:lnTo>
                  <a:cubicBezTo>
                    <a:pt x="10895" y="1705"/>
                    <a:pt x="10804" y="1673"/>
                    <a:pt x="10727" y="1614"/>
                  </a:cubicBezTo>
                  <a:lnTo>
                    <a:pt x="10724" y="1621"/>
                  </a:lnTo>
                  <a:lnTo>
                    <a:pt x="10682" y="1568"/>
                  </a:lnTo>
                  <a:cubicBezTo>
                    <a:pt x="10671" y="1558"/>
                    <a:pt x="10661" y="1547"/>
                    <a:pt x="10650" y="1537"/>
                  </a:cubicBezTo>
                  <a:lnTo>
                    <a:pt x="10636" y="1516"/>
                  </a:lnTo>
                  <a:cubicBezTo>
                    <a:pt x="10626" y="1505"/>
                    <a:pt x="10619" y="1491"/>
                    <a:pt x="10608" y="1481"/>
                  </a:cubicBezTo>
                  <a:cubicBezTo>
                    <a:pt x="10595" y="1458"/>
                    <a:pt x="10558" y="1451"/>
                    <a:pt x="10511" y="1451"/>
                  </a:cubicBezTo>
                  <a:cubicBezTo>
                    <a:pt x="10457" y="1451"/>
                    <a:pt x="10388" y="1461"/>
                    <a:pt x="10328" y="1470"/>
                  </a:cubicBezTo>
                  <a:cubicBezTo>
                    <a:pt x="10252" y="1485"/>
                    <a:pt x="10174" y="1492"/>
                    <a:pt x="10097" y="1492"/>
                  </a:cubicBezTo>
                  <a:cubicBezTo>
                    <a:pt x="10082" y="1492"/>
                    <a:pt x="10067" y="1492"/>
                    <a:pt x="10051" y="1491"/>
                  </a:cubicBezTo>
                  <a:cubicBezTo>
                    <a:pt x="10045" y="1491"/>
                    <a:pt x="10039" y="1491"/>
                    <a:pt x="10034" y="1491"/>
                  </a:cubicBezTo>
                  <a:cubicBezTo>
                    <a:pt x="10000" y="1491"/>
                    <a:pt x="9990" y="1506"/>
                    <a:pt x="9978" y="1600"/>
                  </a:cubicBezTo>
                  <a:cubicBezTo>
                    <a:pt x="9967" y="1673"/>
                    <a:pt x="9953" y="1778"/>
                    <a:pt x="9859" y="1831"/>
                  </a:cubicBezTo>
                  <a:cubicBezTo>
                    <a:pt x="9848" y="1834"/>
                    <a:pt x="9838" y="1838"/>
                    <a:pt x="9827" y="1841"/>
                  </a:cubicBezTo>
                  <a:lnTo>
                    <a:pt x="9817" y="1845"/>
                  </a:lnTo>
                  <a:lnTo>
                    <a:pt x="9796" y="1852"/>
                  </a:lnTo>
                  <a:lnTo>
                    <a:pt x="9754" y="1852"/>
                  </a:lnTo>
                  <a:cubicBezTo>
                    <a:pt x="9733" y="1852"/>
                    <a:pt x="9715" y="1848"/>
                    <a:pt x="9698" y="1848"/>
                  </a:cubicBezTo>
                  <a:lnTo>
                    <a:pt x="9684" y="1848"/>
                  </a:lnTo>
                  <a:lnTo>
                    <a:pt x="9687" y="1855"/>
                  </a:lnTo>
                  <a:lnTo>
                    <a:pt x="9568" y="1824"/>
                  </a:lnTo>
                  <a:lnTo>
                    <a:pt x="9516" y="1810"/>
                  </a:lnTo>
                  <a:cubicBezTo>
                    <a:pt x="9440" y="1792"/>
                    <a:pt x="9358" y="1771"/>
                    <a:pt x="9298" y="1771"/>
                  </a:cubicBezTo>
                  <a:cubicBezTo>
                    <a:pt x="9263" y="1771"/>
                    <a:pt x="9235" y="1778"/>
                    <a:pt x="9218" y="1796"/>
                  </a:cubicBezTo>
                  <a:cubicBezTo>
                    <a:pt x="9170" y="1857"/>
                    <a:pt x="9099" y="1891"/>
                    <a:pt x="9022" y="1891"/>
                  </a:cubicBezTo>
                  <a:cubicBezTo>
                    <a:pt x="9015" y="1891"/>
                    <a:pt x="9008" y="1891"/>
                    <a:pt x="9001" y="1891"/>
                  </a:cubicBezTo>
                  <a:cubicBezTo>
                    <a:pt x="8963" y="1891"/>
                    <a:pt x="8963" y="1891"/>
                    <a:pt x="8952" y="1915"/>
                  </a:cubicBezTo>
                  <a:cubicBezTo>
                    <a:pt x="8896" y="2024"/>
                    <a:pt x="8777" y="2031"/>
                    <a:pt x="8690" y="2038"/>
                  </a:cubicBezTo>
                  <a:cubicBezTo>
                    <a:pt x="8651" y="2041"/>
                    <a:pt x="8592" y="2045"/>
                    <a:pt x="8581" y="2059"/>
                  </a:cubicBezTo>
                  <a:cubicBezTo>
                    <a:pt x="8532" y="2115"/>
                    <a:pt x="8462" y="2143"/>
                    <a:pt x="8388" y="2143"/>
                  </a:cubicBezTo>
                  <a:lnTo>
                    <a:pt x="8315" y="2143"/>
                  </a:lnTo>
                  <a:lnTo>
                    <a:pt x="8301" y="2139"/>
                  </a:lnTo>
                  <a:lnTo>
                    <a:pt x="8290" y="2139"/>
                  </a:lnTo>
                  <a:lnTo>
                    <a:pt x="8276" y="2136"/>
                  </a:lnTo>
                  <a:lnTo>
                    <a:pt x="8262" y="2132"/>
                  </a:lnTo>
                  <a:lnTo>
                    <a:pt x="8248" y="2125"/>
                  </a:lnTo>
                  <a:lnTo>
                    <a:pt x="8234" y="2122"/>
                  </a:lnTo>
                  <a:lnTo>
                    <a:pt x="8220" y="2115"/>
                  </a:lnTo>
                  <a:lnTo>
                    <a:pt x="8206" y="2111"/>
                  </a:lnTo>
                  <a:lnTo>
                    <a:pt x="8192" y="2104"/>
                  </a:lnTo>
                  <a:lnTo>
                    <a:pt x="8175" y="2097"/>
                  </a:lnTo>
                  <a:lnTo>
                    <a:pt x="8161" y="2090"/>
                  </a:lnTo>
                  <a:lnTo>
                    <a:pt x="8143" y="2080"/>
                  </a:lnTo>
                  <a:lnTo>
                    <a:pt x="8129" y="2069"/>
                  </a:lnTo>
                  <a:lnTo>
                    <a:pt x="8108" y="2059"/>
                  </a:lnTo>
                  <a:lnTo>
                    <a:pt x="8094" y="2048"/>
                  </a:lnTo>
                  <a:lnTo>
                    <a:pt x="8077" y="2038"/>
                  </a:lnTo>
                  <a:lnTo>
                    <a:pt x="8059" y="2024"/>
                  </a:lnTo>
                  <a:lnTo>
                    <a:pt x="8042" y="2010"/>
                  </a:lnTo>
                  <a:lnTo>
                    <a:pt x="8024" y="1996"/>
                  </a:lnTo>
                  <a:lnTo>
                    <a:pt x="8003" y="1982"/>
                  </a:lnTo>
                  <a:lnTo>
                    <a:pt x="7986" y="1961"/>
                  </a:lnTo>
                  <a:lnTo>
                    <a:pt x="7968" y="1947"/>
                  </a:lnTo>
                  <a:lnTo>
                    <a:pt x="7944" y="1922"/>
                  </a:lnTo>
                  <a:lnTo>
                    <a:pt x="7930" y="1908"/>
                  </a:lnTo>
                  <a:cubicBezTo>
                    <a:pt x="7916" y="1898"/>
                    <a:pt x="7905" y="1883"/>
                    <a:pt x="7891" y="1869"/>
                  </a:cubicBezTo>
                  <a:cubicBezTo>
                    <a:pt x="7688" y="1642"/>
                    <a:pt x="7639" y="1330"/>
                    <a:pt x="7660" y="1113"/>
                  </a:cubicBezTo>
                  <a:cubicBezTo>
                    <a:pt x="7674" y="963"/>
                    <a:pt x="7720" y="851"/>
                    <a:pt x="7786" y="802"/>
                  </a:cubicBezTo>
                  <a:cubicBezTo>
                    <a:pt x="7839" y="756"/>
                    <a:pt x="7863" y="683"/>
                    <a:pt x="7849" y="613"/>
                  </a:cubicBezTo>
                  <a:cubicBezTo>
                    <a:pt x="7846" y="546"/>
                    <a:pt x="7807" y="487"/>
                    <a:pt x="7748" y="455"/>
                  </a:cubicBezTo>
                  <a:cubicBezTo>
                    <a:pt x="7629" y="403"/>
                    <a:pt x="7622" y="273"/>
                    <a:pt x="7615" y="172"/>
                  </a:cubicBezTo>
                  <a:cubicBezTo>
                    <a:pt x="7608" y="46"/>
                    <a:pt x="7597" y="11"/>
                    <a:pt x="753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2" name="Google Shape;2632;p145"/>
            <p:cNvSpPr/>
            <p:nvPr/>
          </p:nvSpPr>
          <p:spPr>
            <a:xfrm>
              <a:off x="1610849" y="2278130"/>
              <a:ext cx="35193" cy="37406"/>
            </a:xfrm>
            <a:custGeom>
              <a:rect b="b" l="l" r="r" t="t"/>
              <a:pathLst>
                <a:path extrusionOk="0" h="2755" w="2592">
                  <a:moveTo>
                    <a:pt x="725" y="1"/>
                  </a:moveTo>
                  <a:cubicBezTo>
                    <a:pt x="692" y="1"/>
                    <a:pt x="659" y="8"/>
                    <a:pt x="627" y="22"/>
                  </a:cubicBezTo>
                  <a:cubicBezTo>
                    <a:pt x="617" y="25"/>
                    <a:pt x="603" y="29"/>
                    <a:pt x="592" y="32"/>
                  </a:cubicBezTo>
                  <a:lnTo>
                    <a:pt x="575" y="36"/>
                  </a:lnTo>
                  <a:cubicBezTo>
                    <a:pt x="568" y="36"/>
                    <a:pt x="557" y="39"/>
                    <a:pt x="547" y="39"/>
                  </a:cubicBezTo>
                  <a:lnTo>
                    <a:pt x="466" y="39"/>
                  </a:lnTo>
                  <a:cubicBezTo>
                    <a:pt x="417" y="92"/>
                    <a:pt x="375" y="155"/>
                    <a:pt x="347" y="221"/>
                  </a:cubicBezTo>
                  <a:lnTo>
                    <a:pt x="347" y="225"/>
                  </a:lnTo>
                  <a:cubicBezTo>
                    <a:pt x="344" y="232"/>
                    <a:pt x="344" y="242"/>
                    <a:pt x="340" y="249"/>
                  </a:cubicBezTo>
                  <a:lnTo>
                    <a:pt x="340" y="256"/>
                  </a:lnTo>
                  <a:cubicBezTo>
                    <a:pt x="340" y="263"/>
                    <a:pt x="337" y="270"/>
                    <a:pt x="337" y="281"/>
                  </a:cubicBezTo>
                  <a:lnTo>
                    <a:pt x="337" y="323"/>
                  </a:lnTo>
                  <a:cubicBezTo>
                    <a:pt x="326" y="428"/>
                    <a:pt x="302" y="529"/>
                    <a:pt x="267" y="628"/>
                  </a:cubicBezTo>
                  <a:lnTo>
                    <a:pt x="249" y="691"/>
                  </a:lnTo>
                  <a:cubicBezTo>
                    <a:pt x="235" y="733"/>
                    <a:pt x="225" y="778"/>
                    <a:pt x="211" y="820"/>
                  </a:cubicBezTo>
                  <a:cubicBezTo>
                    <a:pt x="179" y="950"/>
                    <a:pt x="158" y="1083"/>
                    <a:pt x="155" y="1216"/>
                  </a:cubicBezTo>
                  <a:cubicBezTo>
                    <a:pt x="155" y="1331"/>
                    <a:pt x="137" y="1447"/>
                    <a:pt x="106" y="1559"/>
                  </a:cubicBezTo>
                  <a:cubicBezTo>
                    <a:pt x="92" y="1594"/>
                    <a:pt x="81" y="1622"/>
                    <a:pt x="71" y="1646"/>
                  </a:cubicBezTo>
                  <a:cubicBezTo>
                    <a:pt x="29" y="1734"/>
                    <a:pt x="8" y="1832"/>
                    <a:pt x="8" y="1926"/>
                  </a:cubicBezTo>
                  <a:cubicBezTo>
                    <a:pt x="1" y="2143"/>
                    <a:pt x="43" y="2161"/>
                    <a:pt x="81" y="2171"/>
                  </a:cubicBezTo>
                  <a:cubicBezTo>
                    <a:pt x="106" y="2178"/>
                    <a:pt x="127" y="2192"/>
                    <a:pt x="148" y="2210"/>
                  </a:cubicBezTo>
                  <a:cubicBezTo>
                    <a:pt x="155" y="2217"/>
                    <a:pt x="158" y="2224"/>
                    <a:pt x="162" y="2227"/>
                  </a:cubicBezTo>
                  <a:cubicBezTo>
                    <a:pt x="162" y="2227"/>
                    <a:pt x="162" y="2234"/>
                    <a:pt x="165" y="2234"/>
                  </a:cubicBezTo>
                  <a:cubicBezTo>
                    <a:pt x="169" y="2241"/>
                    <a:pt x="169" y="2245"/>
                    <a:pt x="172" y="2252"/>
                  </a:cubicBezTo>
                  <a:lnTo>
                    <a:pt x="172" y="2259"/>
                  </a:lnTo>
                  <a:cubicBezTo>
                    <a:pt x="172" y="2266"/>
                    <a:pt x="172" y="2273"/>
                    <a:pt x="172" y="2276"/>
                  </a:cubicBezTo>
                  <a:lnTo>
                    <a:pt x="172" y="2290"/>
                  </a:lnTo>
                  <a:lnTo>
                    <a:pt x="172" y="2308"/>
                  </a:lnTo>
                  <a:lnTo>
                    <a:pt x="172" y="2322"/>
                  </a:lnTo>
                  <a:cubicBezTo>
                    <a:pt x="172" y="2329"/>
                    <a:pt x="172" y="2336"/>
                    <a:pt x="172" y="2343"/>
                  </a:cubicBezTo>
                  <a:cubicBezTo>
                    <a:pt x="169" y="2350"/>
                    <a:pt x="169" y="2357"/>
                    <a:pt x="169" y="2360"/>
                  </a:cubicBezTo>
                  <a:cubicBezTo>
                    <a:pt x="165" y="2367"/>
                    <a:pt x="165" y="2378"/>
                    <a:pt x="162" y="2385"/>
                  </a:cubicBezTo>
                  <a:lnTo>
                    <a:pt x="155" y="2406"/>
                  </a:lnTo>
                  <a:cubicBezTo>
                    <a:pt x="155" y="2416"/>
                    <a:pt x="151" y="2427"/>
                    <a:pt x="148" y="2434"/>
                  </a:cubicBezTo>
                  <a:lnTo>
                    <a:pt x="137" y="2458"/>
                  </a:lnTo>
                  <a:lnTo>
                    <a:pt x="137" y="2469"/>
                  </a:lnTo>
                  <a:cubicBezTo>
                    <a:pt x="174" y="2503"/>
                    <a:pt x="203" y="2526"/>
                    <a:pt x="248" y="2526"/>
                  </a:cubicBezTo>
                  <a:cubicBezTo>
                    <a:pt x="254" y="2526"/>
                    <a:pt x="260" y="2526"/>
                    <a:pt x="267" y="2525"/>
                  </a:cubicBezTo>
                  <a:cubicBezTo>
                    <a:pt x="295" y="2525"/>
                    <a:pt x="323" y="2521"/>
                    <a:pt x="351" y="2521"/>
                  </a:cubicBezTo>
                  <a:cubicBezTo>
                    <a:pt x="564" y="2521"/>
                    <a:pt x="774" y="2609"/>
                    <a:pt x="1005" y="2714"/>
                  </a:cubicBezTo>
                  <a:cubicBezTo>
                    <a:pt x="1074" y="2744"/>
                    <a:pt x="1110" y="2755"/>
                    <a:pt x="1135" y="2755"/>
                  </a:cubicBezTo>
                  <a:cubicBezTo>
                    <a:pt x="1153" y="2755"/>
                    <a:pt x="1166" y="2749"/>
                    <a:pt x="1180" y="2742"/>
                  </a:cubicBezTo>
                  <a:cubicBezTo>
                    <a:pt x="1231" y="2716"/>
                    <a:pt x="1285" y="2702"/>
                    <a:pt x="1340" y="2702"/>
                  </a:cubicBezTo>
                  <a:cubicBezTo>
                    <a:pt x="1365" y="2702"/>
                    <a:pt x="1390" y="2705"/>
                    <a:pt x="1415" y="2711"/>
                  </a:cubicBezTo>
                  <a:cubicBezTo>
                    <a:pt x="1508" y="2723"/>
                    <a:pt x="1607" y="2734"/>
                    <a:pt x="1709" y="2734"/>
                  </a:cubicBezTo>
                  <a:cubicBezTo>
                    <a:pt x="1870" y="2734"/>
                    <a:pt x="2037" y="2706"/>
                    <a:pt x="2196" y="2609"/>
                  </a:cubicBezTo>
                  <a:cubicBezTo>
                    <a:pt x="2322" y="2532"/>
                    <a:pt x="2402" y="2413"/>
                    <a:pt x="2497" y="2276"/>
                  </a:cubicBezTo>
                  <a:cubicBezTo>
                    <a:pt x="2528" y="2234"/>
                    <a:pt x="2556" y="2189"/>
                    <a:pt x="2591" y="2147"/>
                  </a:cubicBezTo>
                  <a:lnTo>
                    <a:pt x="2591" y="2140"/>
                  </a:lnTo>
                  <a:cubicBezTo>
                    <a:pt x="2588" y="2133"/>
                    <a:pt x="2584" y="2126"/>
                    <a:pt x="2581" y="2119"/>
                  </a:cubicBezTo>
                  <a:cubicBezTo>
                    <a:pt x="2581" y="2112"/>
                    <a:pt x="2577" y="2105"/>
                    <a:pt x="2574" y="2098"/>
                  </a:cubicBezTo>
                  <a:cubicBezTo>
                    <a:pt x="2570" y="2087"/>
                    <a:pt x="2567" y="2084"/>
                    <a:pt x="2567" y="2077"/>
                  </a:cubicBezTo>
                  <a:cubicBezTo>
                    <a:pt x="2563" y="2070"/>
                    <a:pt x="2560" y="2059"/>
                    <a:pt x="2560" y="2052"/>
                  </a:cubicBezTo>
                  <a:cubicBezTo>
                    <a:pt x="2556" y="2042"/>
                    <a:pt x="2553" y="2038"/>
                    <a:pt x="2553" y="2031"/>
                  </a:cubicBezTo>
                  <a:cubicBezTo>
                    <a:pt x="2549" y="2024"/>
                    <a:pt x="2549" y="2014"/>
                    <a:pt x="2546" y="2007"/>
                  </a:cubicBezTo>
                  <a:cubicBezTo>
                    <a:pt x="2546" y="1996"/>
                    <a:pt x="2542" y="1993"/>
                    <a:pt x="2542" y="1986"/>
                  </a:cubicBezTo>
                  <a:cubicBezTo>
                    <a:pt x="2542" y="1979"/>
                    <a:pt x="2539" y="1968"/>
                    <a:pt x="2539" y="1961"/>
                  </a:cubicBezTo>
                  <a:cubicBezTo>
                    <a:pt x="2535" y="1951"/>
                    <a:pt x="2535" y="1947"/>
                    <a:pt x="2535" y="1940"/>
                  </a:cubicBezTo>
                  <a:cubicBezTo>
                    <a:pt x="2532" y="1933"/>
                    <a:pt x="2532" y="1923"/>
                    <a:pt x="2532" y="1916"/>
                  </a:cubicBezTo>
                  <a:cubicBezTo>
                    <a:pt x="2528" y="1905"/>
                    <a:pt x="2532" y="1902"/>
                    <a:pt x="2528" y="1895"/>
                  </a:cubicBezTo>
                  <a:cubicBezTo>
                    <a:pt x="2525" y="1888"/>
                    <a:pt x="2528" y="1877"/>
                    <a:pt x="2525" y="1870"/>
                  </a:cubicBezTo>
                  <a:cubicBezTo>
                    <a:pt x="2521" y="1860"/>
                    <a:pt x="2525" y="1856"/>
                    <a:pt x="2525" y="1849"/>
                  </a:cubicBezTo>
                  <a:lnTo>
                    <a:pt x="2525" y="1825"/>
                  </a:lnTo>
                  <a:lnTo>
                    <a:pt x="2525" y="1804"/>
                  </a:lnTo>
                  <a:lnTo>
                    <a:pt x="2525" y="1779"/>
                  </a:lnTo>
                  <a:lnTo>
                    <a:pt x="2525" y="1758"/>
                  </a:lnTo>
                  <a:lnTo>
                    <a:pt x="2525" y="1734"/>
                  </a:lnTo>
                  <a:lnTo>
                    <a:pt x="2525" y="1716"/>
                  </a:lnTo>
                  <a:lnTo>
                    <a:pt x="2525" y="1692"/>
                  </a:lnTo>
                  <a:lnTo>
                    <a:pt x="2525" y="1674"/>
                  </a:lnTo>
                  <a:lnTo>
                    <a:pt x="2525" y="1650"/>
                  </a:lnTo>
                  <a:lnTo>
                    <a:pt x="2525" y="1632"/>
                  </a:lnTo>
                  <a:lnTo>
                    <a:pt x="2525" y="1608"/>
                  </a:lnTo>
                  <a:lnTo>
                    <a:pt x="2525" y="1590"/>
                  </a:lnTo>
                  <a:lnTo>
                    <a:pt x="2525" y="1569"/>
                  </a:lnTo>
                  <a:lnTo>
                    <a:pt x="2525" y="1552"/>
                  </a:lnTo>
                  <a:lnTo>
                    <a:pt x="2525" y="1527"/>
                  </a:lnTo>
                  <a:lnTo>
                    <a:pt x="2525" y="1513"/>
                  </a:lnTo>
                  <a:lnTo>
                    <a:pt x="2528" y="1478"/>
                  </a:lnTo>
                  <a:cubicBezTo>
                    <a:pt x="2535" y="1419"/>
                    <a:pt x="2539" y="1366"/>
                    <a:pt x="2539" y="1324"/>
                  </a:cubicBezTo>
                  <a:cubicBezTo>
                    <a:pt x="2539" y="1177"/>
                    <a:pt x="2423" y="1104"/>
                    <a:pt x="2315" y="1034"/>
                  </a:cubicBezTo>
                  <a:cubicBezTo>
                    <a:pt x="2269" y="1009"/>
                    <a:pt x="2224" y="974"/>
                    <a:pt x="2185" y="939"/>
                  </a:cubicBezTo>
                  <a:cubicBezTo>
                    <a:pt x="2129" y="890"/>
                    <a:pt x="2070" y="848"/>
                    <a:pt x="2003" y="810"/>
                  </a:cubicBezTo>
                  <a:cubicBezTo>
                    <a:pt x="1852" y="719"/>
                    <a:pt x="1667" y="607"/>
                    <a:pt x="1569" y="466"/>
                  </a:cubicBezTo>
                  <a:cubicBezTo>
                    <a:pt x="1541" y="428"/>
                    <a:pt x="1523" y="417"/>
                    <a:pt x="1516" y="417"/>
                  </a:cubicBezTo>
                  <a:cubicBezTo>
                    <a:pt x="1495" y="417"/>
                    <a:pt x="1460" y="463"/>
                    <a:pt x="1439" y="487"/>
                  </a:cubicBezTo>
                  <a:cubicBezTo>
                    <a:pt x="1404" y="533"/>
                    <a:pt x="1373" y="572"/>
                    <a:pt x="1324" y="579"/>
                  </a:cubicBezTo>
                  <a:cubicBezTo>
                    <a:pt x="1317" y="580"/>
                    <a:pt x="1311" y="580"/>
                    <a:pt x="1305" y="580"/>
                  </a:cubicBezTo>
                  <a:cubicBezTo>
                    <a:pt x="1231" y="580"/>
                    <a:pt x="1203" y="507"/>
                    <a:pt x="1177" y="442"/>
                  </a:cubicBezTo>
                  <a:cubicBezTo>
                    <a:pt x="1138" y="347"/>
                    <a:pt x="1086" y="256"/>
                    <a:pt x="1019" y="176"/>
                  </a:cubicBezTo>
                  <a:cubicBezTo>
                    <a:pt x="923" y="61"/>
                    <a:pt x="822" y="1"/>
                    <a:pt x="72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3" name="Google Shape;2633;p145"/>
            <p:cNvSpPr/>
            <p:nvPr/>
          </p:nvSpPr>
          <p:spPr>
            <a:xfrm>
              <a:off x="1645078" y="2303846"/>
              <a:ext cx="54" cy="299"/>
            </a:xfrm>
            <a:custGeom>
              <a:rect b="b" l="l" r="r" t="t"/>
              <a:pathLst>
                <a:path extrusionOk="0" h="22" w="4">
                  <a:moveTo>
                    <a:pt x="0" y="1"/>
                  </a:moveTo>
                  <a:cubicBezTo>
                    <a:pt x="0" y="8"/>
                    <a:pt x="0" y="15"/>
                    <a:pt x="4" y="22"/>
                  </a:cubicBez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4" name="Google Shape;2634;p145"/>
            <p:cNvSpPr/>
            <p:nvPr/>
          </p:nvSpPr>
          <p:spPr>
            <a:xfrm>
              <a:off x="1644983" y="2300289"/>
              <a:ext cx="54" cy="244"/>
            </a:xfrm>
            <a:custGeom>
              <a:rect b="b" l="l" r="r" t="t"/>
              <a:pathLst>
                <a:path extrusionOk="0" h="18" w="4">
                  <a:moveTo>
                    <a:pt x="4" y="0"/>
                  </a:moveTo>
                  <a:cubicBezTo>
                    <a:pt x="4" y="7"/>
                    <a:pt x="0" y="11"/>
                    <a:pt x="4" y="18"/>
                  </a:cubicBez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5" name="Google Shape;2635;p145"/>
            <p:cNvSpPr/>
            <p:nvPr/>
          </p:nvSpPr>
          <p:spPr>
            <a:xfrm>
              <a:off x="1645173" y="2304471"/>
              <a:ext cx="54" cy="299"/>
            </a:xfrm>
            <a:custGeom>
              <a:rect b="b" l="l" r="r" t="t"/>
              <a:pathLst>
                <a:path extrusionOk="0" h="22" w="4">
                  <a:moveTo>
                    <a:pt x="0" y="0"/>
                  </a:moveTo>
                  <a:cubicBezTo>
                    <a:pt x="0" y="7"/>
                    <a:pt x="4" y="14"/>
                    <a:pt x="4" y="21"/>
                  </a:cubicBezTo>
                  <a:cubicBezTo>
                    <a:pt x="4" y="14"/>
                    <a:pt x="0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6" name="Google Shape;2636;p145"/>
            <p:cNvSpPr/>
            <p:nvPr/>
          </p:nvSpPr>
          <p:spPr>
            <a:xfrm>
              <a:off x="1645024" y="2303235"/>
              <a:ext cx="14" cy="299"/>
            </a:xfrm>
            <a:custGeom>
              <a:rect b="b" l="l" r="r" t="t"/>
              <a:pathLst>
                <a:path extrusionOk="0" h="22" w="1">
                  <a:moveTo>
                    <a:pt x="1" y="0"/>
                  </a:moveTo>
                  <a:lnTo>
                    <a:pt x="1" y="21"/>
                  </a:lnTo>
                  <a:cubicBezTo>
                    <a:pt x="1" y="14"/>
                    <a:pt x="1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7" name="Google Shape;2637;p145"/>
            <p:cNvSpPr/>
            <p:nvPr/>
          </p:nvSpPr>
          <p:spPr>
            <a:xfrm>
              <a:off x="1645268" y="2305082"/>
              <a:ext cx="109" cy="299"/>
            </a:xfrm>
            <a:custGeom>
              <a:rect b="b" l="l" r="r" t="t"/>
              <a:pathLst>
                <a:path extrusionOk="0" h="22" w="8">
                  <a:moveTo>
                    <a:pt x="0" y="1"/>
                  </a:moveTo>
                  <a:cubicBezTo>
                    <a:pt x="0" y="8"/>
                    <a:pt x="4" y="15"/>
                    <a:pt x="7" y="22"/>
                  </a:cubicBezTo>
                  <a:cubicBezTo>
                    <a:pt x="4" y="15"/>
                    <a:pt x="4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8" name="Google Shape;2638;p145"/>
            <p:cNvSpPr/>
            <p:nvPr/>
          </p:nvSpPr>
          <p:spPr>
            <a:xfrm>
              <a:off x="1644983" y="2301999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0"/>
                  </a:moveTo>
                  <a:lnTo>
                    <a:pt x="0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9" name="Google Shape;2639;p145"/>
            <p:cNvSpPr/>
            <p:nvPr/>
          </p:nvSpPr>
          <p:spPr>
            <a:xfrm>
              <a:off x="1644983" y="2302610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1"/>
                  </a:moveTo>
                  <a:lnTo>
                    <a:pt x="0" y="22"/>
                  </a:lnTo>
                  <a:cubicBezTo>
                    <a:pt x="0" y="15"/>
                    <a:pt x="0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0" name="Google Shape;2640;p145"/>
            <p:cNvSpPr/>
            <p:nvPr/>
          </p:nvSpPr>
          <p:spPr>
            <a:xfrm>
              <a:off x="1644983" y="2300859"/>
              <a:ext cx="14" cy="244"/>
            </a:xfrm>
            <a:custGeom>
              <a:rect b="b" l="l" r="r" t="t"/>
              <a:pathLst>
                <a:path extrusionOk="0" h="18" w="1">
                  <a:moveTo>
                    <a:pt x="0" y="0"/>
                  </a:moveTo>
                  <a:lnTo>
                    <a:pt x="0" y="18"/>
                  </a:lnTo>
                  <a:cubicBezTo>
                    <a:pt x="0" y="11"/>
                    <a:pt x="0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1" name="Google Shape;2641;p145"/>
            <p:cNvSpPr/>
            <p:nvPr/>
          </p:nvSpPr>
          <p:spPr>
            <a:xfrm>
              <a:off x="1645838" y="2306942"/>
              <a:ext cx="109" cy="299"/>
            </a:xfrm>
            <a:custGeom>
              <a:rect b="b" l="l" r="r" t="t"/>
              <a:pathLst>
                <a:path extrusionOk="0" h="22" w="8">
                  <a:moveTo>
                    <a:pt x="0" y="0"/>
                  </a:moveTo>
                  <a:cubicBezTo>
                    <a:pt x="4" y="7"/>
                    <a:pt x="4" y="14"/>
                    <a:pt x="7" y="21"/>
                  </a:cubicBezTo>
                  <a:cubicBezTo>
                    <a:pt x="4" y="14"/>
                    <a:pt x="4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2" name="Google Shape;2642;p145"/>
            <p:cNvSpPr/>
            <p:nvPr/>
          </p:nvSpPr>
          <p:spPr>
            <a:xfrm>
              <a:off x="1645594" y="2306317"/>
              <a:ext cx="109" cy="299"/>
            </a:xfrm>
            <a:custGeom>
              <a:rect b="b" l="l" r="r" t="t"/>
              <a:pathLst>
                <a:path extrusionOk="0" h="22" w="8">
                  <a:moveTo>
                    <a:pt x="1" y="1"/>
                  </a:moveTo>
                  <a:cubicBezTo>
                    <a:pt x="4" y="8"/>
                    <a:pt x="4" y="15"/>
                    <a:pt x="8" y="22"/>
                  </a:cubicBezTo>
                  <a:cubicBezTo>
                    <a:pt x="8" y="15"/>
                    <a:pt x="4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3" name="Google Shape;2643;p145"/>
            <p:cNvSpPr/>
            <p:nvPr/>
          </p:nvSpPr>
          <p:spPr>
            <a:xfrm>
              <a:off x="1645404" y="2305706"/>
              <a:ext cx="109" cy="299"/>
            </a:xfrm>
            <a:custGeom>
              <a:rect b="b" l="l" r="r" t="t"/>
              <a:pathLst>
                <a:path extrusionOk="0" h="22" w="8">
                  <a:moveTo>
                    <a:pt x="1" y="0"/>
                  </a:moveTo>
                  <a:cubicBezTo>
                    <a:pt x="1" y="7"/>
                    <a:pt x="4" y="14"/>
                    <a:pt x="8" y="21"/>
                  </a:cubicBezTo>
                  <a:cubicBezTo>
                    <a:pt x="8" y="14"/>
                    <a:pt x="4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4" name="Google Shape;2644;p145"/>
            <p:cNvSpPr/>
            <p:nvPr/>
          </p:nvSpPr>
          <p:spPr>
            <a:xfrm>
              <a:off x="1617312" y="2278700"/>
              <a:ext cx="299" cy="14"/>
            </a:xfrm>
            <a:custGeom>
              <a:rect b="b" l="l" r="r" t="t"/>
              <a:pathLst>
                <a:path extrusionOk="0" h="1" w="22">
                  <a:moveTo>
                    <a:pt x="22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5" name="Google Shape;2645;p145"/>
            <p:cNvSpPr/>
            <p:nvPr/>
          </p:nvSpPr>
          <p:spPr>
            <a:xfrm>
              <a:off x="1618032" y="2278660"/>
              <a:ext cx="244" cy="14"/>
            </a:xfrm>
            <a:custGeom>
              <a:rect b="b" l="l" r="r" t="t"/>
              <a:pathLst>
                <a:path extrusionOk="0" h="1" w="18">
                  <a:moveTo>
                    <a:pt x="0" y="0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6" name="Google Shape;2646;p145"/>
            <p:cNvSpPr/>
            <p:nvPr/>
          </p:nvSpPr>
          <p:spPr>
            <a:xfrm>
              <a:off x="1645024" y="2299718"/>
              <a:ext cx="14" cy="244"/>
            </a:xfrm>
            <a:custGeom>
              <a:rect b="b" l="l" r="r" t="t"/>
              <a:pathLst>
                <a:path extrusionOk="0" h="18" w="1">
                  <a:moveTo>
                    <a:pt x="1" y="0"/>
                  </a:moveTo>
                  <a:lnTo>
                    <a:pt x="1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7" name="Google Shape;2647;p145"/>
            <p:cNvSpPr/>
            <p:nvPr/>
          </p:nvSpPr>
          <p:spPr>
            <a:xfrm>
              <a:off x="1645078" y="2299189"/>
              <a:ext cx="14" cy="258"/>
            </a:xfrm>
            <a:custGeom>
              <a:rect b="b" l="l" r="r" t="t"/>
              <a:pathLst>
                <a:path extrusionOk="0" h="19" w="1">
                  <a:moveTo>
                    <a:pt x="0" y="1"/>
                  </a:moveTo>
                  <a:lnTo>
                    <a:pt x="0" y="18"/>
                  </a:lnTo>
                  <a:cubicBezTo>
                    <a:pt x="0" y="11"/>
                    <a:pt x="0" y="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8" name="Google Shape;2648;p145"/>
            <p:cNvSpPr/>
            <p:nvPr/>
          </p:nvSpPr>
          <p:spPr>
            <a:xfrm>
              <a:off x="1644983" y="2301429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21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9" name="Google Shape;2649;p145"/>
            <p:cNvSpPr/>
            <p:nvPr/>
          </p:nvSpPr>
          <p:spPr>
            <a:xfrm>
              <a:off x="1645119" y="2298673"/>
              <a:ext cx="14" cy="244"/>
            </a:xfrm>
            <a:custGeom>
              <a:rect b="b" l="l" r="r" t="t"/>
              <a:pathLst>
                <a:path extrusionOk="0" h="18" w="1">
                  <a:moveTo>
                    <a:pt x="1" y="0"/>
                  </a:moveTo>
                  <a:lnTo>
                    <a:pt x="1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0" name="Google Shape;2650;p145"/>
            <p:cNvSpPr/>
            <p:nvPr/>
          </p:nvSpPr>
          <p:spPr>
            <a:xfrm>
              <a:off x="1618697" y="2278565"/>
              <a:ext cx="204" cy="54"/>
            </a:xfrm>
            <a:custGeom>
              <a:rect b="b" l="l" r="r" t="t"/>
              <a:pathLst>
                <a:path extrusionOk="0" h="4" w="15">
                  <a:moveTo>
                    <a:pt x="0" y="4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1" name="Google Shape;2651;p145"/>
            <p:cNvSpPr/>
            <p:nvPr/>
          </p:nvSpPr>
          <p:spPr>
            <a:xfrm>
              <a:off x="1533091" y="2481100"/>
              <a:ext cx="1575" cy="3014"/>
            </a:xfrm>
            <a:custGeom>
              <a:rect b="b" l="l" r="r" t="t"/>
              <a:pathLst>
                <a:path extrusionOk="0" h="222" w="116">
                  <a:moveTo>
                    <a:pt x="11" y="0"/>
                  </a:moveTo>
                  <a:cubicBezTo>
                    <a:pt x="7" y="74"/>
                    <a:pt x="4" y="151"/>
                    <a:pt x="0" y="221"/>
                  </a:cubicBezTo>
                  <a:cubicBezTo>
                    <a:pt x="32" y="190"/>
                    <a:pt x="70" y="162"/>
                    <a:pt x="112" y="137"/>
                  </a:cubicBezTo>
                  <a:cubicBezTo>
                    <a:pt x="116" y="137"/>
                    <a:pt x="116" y="120"/>
                    <a:pt x="98" y="91"/>
                  </a:cubicBezTo>
                  <a:cubicBezTo>
                    <a:pt x="77" y="53"/>
                    <a:pt x="46" y="25"/>
                    <a:pt x="1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2" name="Google Shape;2652;p145"/>
            <p:cNvSpPr/>
            <p:nvPr/>
          </p:nvSpPr>
          <p:spPr>
            <a:xfrm>
              <a:off x="1496866" y="2211818"/>
              <a:ext cx="147845" cy="264069"/>
            </a:xfrm>
            <a:custGeom>
              <a:rect b="b" l="l" r="r" t="t"/>
              <a:pathLst>
                <a:path extrusionOk="0" h="19449" w="10889">
                  <a:moveTo>
                    <a:pt x="4099" y="0"/>
                  </a:moveTo>
                  <a:cubicBezTo>
                    <a:pt x="4066" y="0"/>
                    <a:pt x="4027" y="28"/>
                    <a:pt x="3949" y="110"/>
                  </a:cubicBezTo>
                  <a:cubicBezTo>
                    <a:pt x="3855" y="208"/>
                    <a:pt x="3753" y="299"/>
                    <a:pt x="3641" y="376"/>
                  </a:cubicBezTo>
                  <a:cubicBezTo>
                    <a:pt x="3617" y="397"/>
                    <a:pt x="3589" y="414"/>
                    <a:pt x="3561" y="435"/>
                  </a:cubicBezTo>
                  <a:lnTo>
                    <a:pt x="3561" y="442"/>
                  </a:lnTo>
                  <a:lnTo>
                    <a:pt x="3561" y="463"/>
                  </a:lnTo>
                  <a:lnTo>
                    <a:pt x="3561" y="488"/>
                  </a:lnTo>
                  <a:lnTo>
                    <a:pt x="3561" y="509"/>
                  </a:lnTo>
                  <a:lnTo>
                    <a:pt x="3561" y="537"/>
                  </a:lnTo>
                  <a:lnTo>
                    <a:pt x="3561" y="558"/>
                  </a:lnTo>
                  <a:lnTo>
                    <a:pt x="3557" y="586"/>
                  </a:lnTo>
                  <a:lnTo>
                    <a:pt x="3557" y="607"/>
                  </a:lnTo>
                  <a:lnTo>
                    <a:pt x="3554" y="635"/>
                  </a:lnTo>
                  <a:lnTo>
                    <a:pt x="3550" y="656"/>
                  </a:lnTo>
                  <a:lnTo>
                    <a:pt x="3547" y="684"/>
                  </a:lnTo>
                  <a:lnTo>
                    <a:pt x="3543" y="705"/>
                  </a:lnTo>
                  <a:lnTo>
                    <a:pt x="3540" y="733"/>
                  </a:lnTo>
                  <a:lnTo>
                    <a:pt x="3536" y="750"/>
                  </a:lnTo>
                  <a:lnTo>
                    <a:pt x="3533" y="778"/>
                  </a:lnTo>
                  <a:lnTo>
                    <a:pt x="3529" y="796"/>
                  </a:lnTo>
                  <a:lnTo>
                    <a:pt x="3526" y="824"/>
                  </a:lnTo>
                  <a:lnTo>
                    <a:pt x="3522" y="841"/>
                  </a:lnTo>
                  <a:lnTo>
                    <a:pt x="3515" y="866"/>
                  </a:lnTo>
                  <a:lnTo>
                    <a:pt x="3512" y="883"/>
                  </a:lnTo>
                  <a:lnTo>
                    <a:pt x="3508" y="904"/>
                  </a:lnTo>
                  <a:lnTo>
                    <a:pt x="3505" y="922"/>
                  </a:lnTo>
                  <a:lnTo>
                    <a:pt x="3498" y="943"/>
                  </a:lnTo>
                  <a:lnTo>
                    <a:pt x="3494" y="960"/>
                  </a:lnTo>
                  <a:lnTo>
                    <a:pt x="3491" y="978"/>
                  </a:lnTo>
                  <a:lnTo>
                    <a:pt x="3484" y="995"/>
                  </a:lnTo>
                  <a:lnTo>
                    <a:pt x="3480" y="1009"/>
                  </a:lnTo>
                  <a:lnTo>
                    <a:pt x="3473" y="1023"/>
                  </a:lnTo>
                  <a:cubicBezTo>
                    <a:pt x="3473" y="1030"/>
                    <a:pt x="3470" y="1034"/>
                    <a:pt x="3470" y="1037"/>
                  </a:cubicBezTo>
                  <a:lnTo>
                    <a:pt x="3466" y="1048"/>
                  </a:lnTo>
                  <a:cubicBezTo>
                    <a:pt x="3463" y="1055"/>
                    <a:pt x="3459" y="1062"/>
                    <a:pt x="3456" y="1069"/>
                  </a:cubicBezTo>
                  <a:cubicBezTo>
                    <a:pt x="3421" y="1132"/>
                    <a:pt x="3319" y="1198"/>
                    <a:pt x="3155" y="1300"/>
                  </a:cubicBezTo>
                  <a:cubicBezTo>
                    <a:pt x="3050" y="1367"/>
                    <a:pt x="2854" y="1489"/>
                    <a:pt x="2840" y="1538"/>
                  </a:cubicBezTo>
                  <a:cubicBezTo>
                    <a:pt x="2836" y="1584"/>
                    <a:pt x="2840" y="1629"/>
                    <a:pt x="2847" y="1675"/>
                  </a:cubicBezTo>
                  <a:cubicBezTo>
                    <a:pt x="2850" y="1713"/>
                    <a:pt x="2854" y="1752"/>
                    <a:pt x="2857" y="1794"/>
                  </a:cubicBezTo>
                  <a:cubicBezTo>
                    <a:pt x="2857" y="1846"/>
                    <a:pt x="2843" y="1895"/>
                    <a:pt x="2815" y="1941"/>
                  </a:cubicBezTo>
                  <a:cubicBezTo>
                    <a:pt x="2808" y="1951"/>
                    <a:pt x="2798" y="1962"/>
                    <a:pt x="2787" y="1969"/>
                  </a:cubicBezTo>
                  <a:cubicBezTo>
                    <a:pt x="2798" y="2028"/>
                    <a:pt x="2812" y="2088"/>
                    <a:pt x="2840" y="2140"/>
                  </a:cubicBezTo>
                  <a:cubicBezTo>
                    <a:pt x="2896" y="2287"/>
                    <a:pt x="2973" y="2490"/>
                    <a:pt x="2822" y="2571"/>
                  </a:cubicBezTo>
                  <a:cubicBezTo>
                    <a:pt x="2805" y="2581"/>
                    <a:pt x="2798" y="2588"/>
                    <a:pt x="2798" y="2592"/>
                  </a:cubicBezTo>
                  <a:cubicBezTo>
                    <a:pt x="2794" y="2606"/>
                    <a:pt x="2822" y="2651"/>
                    <a:pt x="2840" y="2676"/>
                  </a:cubicBezTo>
                  <a:cubicBezTo>
                    <a:pt x="2878" y="2739"/>
                    <a:pt x="2945" y="2844"/>
                    <a:pt x="2850" y="2928"/>
                  </a:cubicBezTo>
                  <a:cubicBezTo>
                    <a:pt x="2798" y="2966"/>
                    <a:pt x="2745" y="2998"/>
                    <a:pt x="2689" y="3026"/>
                  </a:cubicBezTo>
                  <a:cubicBezTo>
                    <a:pt x="2623" y="3061"/>
                    <a:pt x="2542" y="3106"/>
                    <a:pt x="2542" y="3138"/>
                  </a:cubicBezTo>
                  <a:cubicBezTo>
                    <a:pt x="2542" y="3299"/>
                    <a:pt x="2518" y="3579"/>
                    <a:pt x="2339" y="3660"/>
                  </a:cubicBezTo>
                  <a:cubicBezTo>
                    <a:pt x="2220" y="3712"/>
                    <a:pt x="2133" y="3929"/>
                    <a:pt x="2133" y="4090"/>
                  </a:cubicBezTo>
                  <a:cubicBezTo>
                    <a:pt x="2133" y="4118"/>
                    <a:pt x="2129" y="4143"/>
                    <a:pt x="2119" y="4167"/>
                  </a:cubicBezTo>
                  <a:cubicBezTo>
                    <a:pt x="2098" y="4216"/>
                    <a:pt x="2056" y="4255"/>
                    <a:pt x="2003" y="4272"/>
                  </a:cubicBezTo>
                  <a:cubicBezTo>
                    <a:pt x="1971" y="4290"/>
                    <a:pt x="1961" y="4293"/>
                    <a:pt x="1968" y="4325"/>
                  </a:cubicBezTo>
                  <a:cubicBezTo>
                    <a:pt x="1971" y="4335"/>
                    <a:pt x="1975" y="4346"/>
                    <a:pt x="1982" y="4363"/>
                  </a:cubicBezTo>
                  <a:cubicBezTo>
                    <a:pt x="2049" y="4559"/>
                    <a:pt x="2129" y="4780"/>
                    <a:pt x="2059" y="4913"/>
                  </a:cubicBezTo>
                  <a:cubicBezTo>
                    <a:pt x="2035" y="4962"/>
                    <a:pt x="1989" y="4997"/>
                    <a:pt x="1936" y="5007"/>
                  </a:cubicBezTo>
                  <a:cubicBezTo>
                    <a:pt x="1873" y="5025"/>
                    <a:pt x="1849" y="5140"/>
                    <a:pt x="1828" y="5231"/>
                  </a:cubicBezTo>
                  <a:cubicBezTo>
                    <a:pt x="1810" y="5322"/>
                    <a:pt x="1786" y="5431"/>
                    <a:pt x="1698" y="5438"/>
                  </a:cubicBezTo>
                  <a:cubicBezTo>
                    <a:pt x="1656" y="5487"/>
                    <a:pt x="1625" y="5771"/>
                    <a:pt x="1740" y="5925"/>
                  </a:cubicBezTo>
                  <a:cubicBezTo>
                    <a:pt x="1873" y="6089"/>
                    <a:pt x="1940" y="6296"/>
                    <a:pt x="1936" y="6506"/>
                  </a:cubicBezTo>
                  <a:cubicBezTo>
                    <a:pt x="1940" y="6565"/>
                    <a:pt x="1964" y="6625"/>
                    <a:pt x="1999" y="6674"/>
                  </a:cubicBezTo>
                  <a:cubicBezTo>
                    <a:pt x="2049" y="6758"/>
                    <a:pt x="2112" y="6863"/>
                    <a:pt x="2063" y="7003"/>
                  </a:cubicBezTo>
                  <a:cubicBezTo>
                    <a:pt x="2042" y="7066"/>
                    <a:pt x="2028" y="7132"/>
                    <a:pt x="2021" y="7199"/>
                  </a:cubicBezTo>
                  <a:cubicBezTo>
                    <a:pt x="2003" y="7314"/>
                    <a:pt x="1985" y="7426"/>
                    <a:pt x="1887" y="7493"/>
                  </a:cubicBezTo>
                  <a:cubicBezTo>
                    <a:pt x="1859" y="7514"/>
                    <a:pt x="1852" y="7574"/>
                    <a:pt x="1849" y="7633"/>
                  </a:cubicBezTo>
                  <a:cubicBezTo>
                    <a:pt x="1838" y="7728"/>
                    <a:pt x="1828" y="7843"/>
                    <a:pt x="1712" y="7896"/>
                  </a:cubicBezTo>
                  <a:cubicBezTo>
                    <a:pt x="1688" y="7924"/>
                    <a:pt x="1723" y="8092"/>
                    <a:pt x="1740" y="8172"/>
                  </a:cubicBezTo>
                  <a:lnTo>
                    <a:pt x="1747" y="8207"/>
                  </a:lnTo>
                  <a:cubicBezTo>
                    <a:pt x="1782" y="8368"/>
                    <a:pt x="1807" y="8508"/>
                    <a:pt x="1730" y="8575"/>
                  </a:cubicBezTo>
                  <a:cubicBezTo>
                    <a:pt x="1695" y="8603"/>
                    <a:pt x="1660" y="8624"/>
                    <a:pt x="1625" y="8645"/>
                  </a:cubicBezTo>
                  <a:cubicBezTo>
                    <a:pt x="1492" y="8729"/>
                    <a:pt x="1341" y="8820"/>
                    <a:pt x="1341" y="9068"/>
                  </a:cubicBezTo>
                  <a:cubicBezTo>
                    <a:pt x="1341" y="9219"/>
                    <a:pt x="1352" y="9341"/>
                    <a:pt x="1359" y="9450"/>
                  </a:cubicBezTo>
                  <a:cubicBezTo>
                    <a:pt x="1373" y="9594"/>
                    <a:pt x="1380" y="9706"/>
                    <a:pt x="1355" y="9807"/>
                  </a:cubicBezTo>
                  <a:cubicBezTo>
                    <a:pt x="1352" y="9821"/>
                    <a:pt x="1352" y="9825"/>
                    <a:pt x="1387" y="9853"/>
                  </a:cubicBezTo>
                  <a:cubicBezTo>
                    <a:pt x="1471" y="9912"/>
                    <a:pt x="1509" y="10014"/>
                    <a:pt x="1488" y="10112"/>
                  </a:cubicBezTo>
                  <a:cubicBezTo>
                    <a:pt x="1460" y="10280"/>
                    <a:pt x="1324" y="10297"/>
                    <a:pt x="1243" y="10308"/>
                  </a:cubicBezTo>
                  <a:cubicBezTo>
                    <a:pt x="1219" y="10308"/>
                    <a:pt x="1198" y="10315"/>
                    <a:pt x="1177" y="10322"/>
                  </a:cubicBezTo>
                  <a:cubicBezTo>
                    <a:pt x="1173" y="10374"/>
                    <a:pt x="1177" y="10427"/>
                    <a:pt x="1184" y="10479"/>
                  </a:cubicBezTo>
                  <a:cubicBezTo>
                    <a:pt x="1198" y="10616"/>
                    <a:pt x="1215" y="10770"/>
                    <a:pt x="1089" y="10791"/>
                  </a:cubicBezTo>
                  <a:cubicBezTo>
                    <a:pt x="1065" y="10794"/>
                    <a:pt x="995" y="10805"/>
                    <a:pt x="995" y="11071"/>
                  </a:cubicBezTo>
                  <a:cubicBezTo>
                    <a:pt x="998" y="11179"/>
                    <a:pt x="963" y="11288"/>
                    <a:pt x="893" y="11372"/>
                  </a:cubicBezTo>
                  <a:cubicBezTo>
                    <a:pt x="872" y="11396"/>
                    <a:pt x="855" y="11424"/>
                    <a:pt x="848" y="11456"/>
                  </a:cubicBezTo>
                  <a:cubicBezTo>
                    <a:pt x="844" y="11498"/>
                    <a:pt x="869" y="11550"/>
                    <a:pt x="897" y="11606"/>
                  </a:cubicBezTo>
                  <a:cubicBezTo>
                    <a:pt x="935" y="11677"/>
                    <a:pt x="960" y="11750"/>
                    <a:pt x="963" y="11827"/>
                  </a:cubicBezTo>
                  <a:cubicBezTo>
                    <a:pt x="963" y="11855"/>
                    <a:pt x="970" y="11911"/>
                    <a:pt x="974" y="11967"/>
                  </a:cubicBezTo>
                  <a:lnTo>
                    <a:pt x="981" y="12009"/>
                  </a:lnTo>
                  <a:cubicBezTo>
                    <a:pt x="988" y="12086"/>
                    <a:pt x="991" y="12160"/>
                    <a:pt x="991" y="12230"/>
                  </a:cubicBezTo>
                  <a:cubicBezTo>
                    <a:pt x="991" y="12363"/>
                    <a:pt x="970" y="12464"/>
                    <a:pt x="879" y="12482"/>
                  </a:cubicBezTo>
                  <a:cubicBezTo>
                    <a:pt x="862" y="12496"/>
                    <a:pt x="827" y="12573"/>
                    <a:pt x="809" y="12702"/>
                  </a:cubicBezTo>
                  <a:cubicBezTo>
                    <a:pt x="806" y="12734"/>
                    <a:pt x="802" y="12765"/>
                    <a:pt x="802" y="12797"/>
                  </a:cubicBezTo>
                  <a:cubicBezTo>
                    <a:pt x="795" y="12846"/>
                    <a:pt x="802" y="12895"/>
                    <a:pt x="823" y="12940"/>
                  </a:cubicBezTo>
                  <a:cubicBezTo>
                    <a:pt x="904" y="12996"/>
                    <a:pt x="942" y="13094"/>
                    <a:pt x="928" y="13189"/>
                  </a:cubicBezTo>
                  <a:cubicBezTo>
                    <a:pt x="928" y="13206"/>
                    <a:pt x="925" y="13224"/>
                    <a:pt x="921" y="13241"/>
                  </a:cubicBezTo>
                  <a:cubicBezTo>
                    <a:pt x="914" y="13266"/>
                    <a:pt x="904" y="13290"/>
                    <a:pt x="893" y="13315"/>
                  </a:cubicBezTo>
                  <a:cubicBezTo>
                    <a:pt x="907" y="13336"/>
                    <a:pt x="921" y="13353"/>
                    <a:pt x="939" y="13371"/>
                  </a:cubicBezTo>
                  <a:cubicBezTo>
                    <a:pt x="988" y="13427"/>
                    <a:pt x="1093" y="13549"/>
                    <a:pt x="963" y="13679"/>
                  </a:cubicBezTo>
                  <a:cubicBezTo>
                    <a:pt x="939" y="13703"/>
                    <a:pt x="921" y="13732"/>
                    <a:pt x="914" y="13767"/>
                  </a:cubicBezTo>
                  <a:cubicBezTo>
                    <a:pt x="914" y="13784"/>
                    <a:pt x="918" y="13802"/>
                    <a:pt x="925" y="13816"/>
                  </a:cubicBezTo>
                  <a:cubicBezTo>
                    <a:pt x="940" y="13838"/>
                    <a:pt x="967" y="13857"/>
                    <a:pt x="1007" y="13857"/>
                  </a:cubicBezTo>
                  <a:cubicBezTo>
                    <a:pt x="1023" y="13857"/>
                    <a:pt x="1041" y="13854"/>
                    <a:pt x="1061" y="13847"/>
                  </a:cubicBezTo>
                  <a:cubicBezTo>
                    <a:pt x="1078" y="13842"/>
                    <a:pt x="1096" y="13840"/>
                    <a:pt x="1114" y="13840"/>
                  </a:cubicBezTo>
                  <a:cubicBezTo>
                    <a:pt x="1157" y="13840"/>
                    <a:pt x="1200" y="13855"/>
                    <a:pt x="1233" y="13882"/>
                  </a:cubicBezTo>
                  <a:cubicBezTo>
                    <a:pt x="1310" y="13942"/>
                    <a:pt x="1341" y="14043"/>
                    <a:pt x="1310" y="14134"/>
                  </a:cubicBezTo>
                  <a:cubicBezTo>
                    <a:pt x="1287" y="14189"/>
                    <a:pt x="1236" y="14223"/>
                    <a:pt x="1179" y="14223"/>
                  </a:cubicBezTo>
                  <a:cubicBezTo>
                    <a:pt x="1173" y="14223"/>
                    <a:pt x="1168" y="14222"/>
                    <a:pt x="1163" y="14222"/>
                  </a:cubicBezTo>
                  <a:cubicBezTo>
                    <a:pt x="1114" y="14222"/>
                    <a:pt x="1047" y="14222"/>
                    <a:pt x="998" y="14229"/>
                  </a:cubicBezTo>
                  <a:cubicBezTo>
                    <a:pt x="1149" y="14348"/>
                    <a:pt x="1215" y="14449"/>
                    <a:pt x="1201" y="14544"/>
                  </a:cubicBezTo>
                  <a:cubicBezTo>
                    <a:pt x="1191" y="14610"/>
                    <a:pt x="1142" y="14663"/>
                    <a:pt x="1054" y="14694"/>
                  </a:cubicBezTo>
                  <a:cubicBezTo>
                    <a:pt x="977" y="14726"/>
                    <a:pt x="981" y="14743"/>
                    <a:pt x="1002" y="14841"/>
                  </a:cubicBezTo>
                  <a:cubicBezTo>
                    <a:pt x="1026" y="14918"/>
                    <a:pt x="1030" y="14999"/>
                    <a:pt x="1012" y="15076"/>
                  </a:cubicBezTo>
                  <a:cubicBezTo>
                    <a:pt x="1002" y="15139"/>
                    <a:pt x="1009" y="15198"/>
                    <a:pt x="1030" y="15258"/>
                  </a:cubicBezTo>
                  <a:lnTo>
                    <a:pt x="1037" y="15282"/>
                  </a:lnTo>
                  <a:cubicBezTo>
                    <a:pt x="1061" y="15352"/>
                    <a:pt x="1082" y="15419"/>
                    <a:pt x="1051" y="15478"/>
                  </a:cubicBezTo>
                  <a:cubicBezTo>
                    <a:pt x="1044" y="15485"/>
                    <a:pt x="1040" y="15496"/>
                    <a:pt x="1033" y="15503"/>
                  </a:cubicBezTo>
                  <a:cubicBezTo>
                    <a:pt x="1012" y="15527"/>
                    <a:pt x="984" y="15541"/>
                    <a:pt x="953" y="15552"/>
                  </a:cubicBezTo>
                  <a:cubicBezTo>
                    <a:pt x="942" y="15555"/>
                    <a:pt x="935" y="15559"/>
                    <a:pt x="935" y="15583"/>
                  </a:cubicBezTo>
                  <a:cubicBezTo>
                    <a:pt x="935" y="15597"/>
                    <a:pt x="935" y="15611"/>
                    <a:pt x="935" y="15625"/>
                  </a:cubicBezTo>
                  <a:cubicBezTo>
                    <a:pt x="935" y="15636"/>
                    <a:pt x="935" y="15643"/>
                    <a:pt x="939" y="15657"/>
                  </a:cubicBezTo>
                  <a:cubicBezTo>
                    <a:pt x="946" y="15744"/>
                    <a:pt x="963" y="15902"/>
                    <a:pt x="778" y="15930"/>
                  </a:cubicBezTo>
                  <a:cubicBezTo>
                    <a:pt x="697" y="15941"/>
                    <a:pt x="694" y="15969"/>
                    <a:pt x="683" y="16053"/>
                  </a:cubicBezTo>
                  <a:cubicBezTo>
                    <a:pt x="676" y="16119"/>
                    <a:pt x="662" y="16210"/>
                    <a:pt x="578" y="16277"/>
                  </a:cubicBezTo>
                  <a:cubicBezTo>
                    <a:pt x="561" y="16294"/>
                    <a:pt x="557" y="16308"/>
                    <a:pt x="610" y="16399"/>
                  </a:cubicBezTo>
                  <a:cubicBezTo>
                    <a:pt x="655" y="16473"/>
                    <a:pt x="736" y="16616"/>
                    <a:pt x="589" y="16707"/>
                  </a:cubicBezTo>
                  <a:cubicBezTo>
                    <a:pt x="526" y="16749"/>
                    <a:pt x="515" y="16816"/>
                    <a:pt x="505" y="16889"/>
                  </a:cubicBezTo>
                  <a:cubicBezTo>
                    <a:pt x="491" y="16970"/>
                    <a:pt x="473" y="17096"/>
                    <a:pt x="323" y="17096"/>
                  </a:cubicBezTo>
                  <a:cubicBezTo>
                    <a:pt x="193" y="17096"/>
                    <a:pt x="109" y="17299"/>
                    <a:pt x="95" y="17404"/>
                  </a:cubicBezTo>
                  <a:cubicBezTo>
                    <a:pt x="88" y="17435"/>
                    <a:pt x="81" y="17467"/>
                    <a:pt x="71" y="17498"/>
                  </a:cubicBezTo>
                  <a:cubicBezTo>
                    <a:pt x="39" y="17614"/>
                    <a:pt x="1" y="17757"/>
                    <a:pt x="95" y="17859"/>
                  </a:cubicBezTo>
                  <a:cubicBezTo>
                    <a:pt x="99" y="17866"/>
                    <a:pt x="106" y="17873"/>
                    <a:pt x="113" y="17880"/>
                  </a:cubicBezTo>
                  <a:cubicBezTo>
                    <a:pt x="120" y="17891"/>
                    <a:pt x="130" y="17905"/>
                    <a:pt x="137" y="17919"/>
                  </a:cubicBezTo>
                  <a:cubicBezTo>
                    <a:pt x="141" y="17926"/>
                    <a:pt x="144" y="17933"/>
                    <a:pt x="148" y="17940"/>
                  </a:cubicBezTo>
                  <a:cubicBezTo>
                    <a:pt x="176" y="18003"/>
                    <a:pt x="179" y="18073"/>
                    <a:pt x="165" y="18139"/>
                  </a:cubicBezTo>
                  <a:cubicBezTo>
                    <a:pt x="158" y="18181"/>
                    <a:pt x="155" y="18192"/>
                    <a:pt x="165" y="18199"/>
                  </a:cubicBezTo>
                  <a:cubicBezTo>
                    <a:pt x="165" y="18202"/>
                    <a:pt x="169" y="18202"/>
                    <a:pt x="172" y="18206"/>
                  </a:cubicBezTo>
                  <a:cubicBezTo>
                    <a:pt x="227" y="18220"/>
                    <a:pt x="283" y="18227"/>
                    <a:pt x="336" y="18227"/>
                  </a:cubicBezTo>
                  <a:cubicBezTo>
                    <a:pt x="347" y="18227"/>
                    <a:pt x="358" y="18227"/>
                    <a:pt x="368" y="18227"/>
                  </a:cubicBezTo>
                  <a:cubicBezTo>
                    <a:pt x="512" y="18230"/>
                    <a:pt x="645" y="18234"/>
                    <a:pt x="701" y="18314"/>
                  </a:cubicBezTo>
                  <a:cubicBezTo>
                    <a:pt x="729" y="18353"/>
                    <a:pt x="732" y="18402"/>
                    <a:pt x="715" y="18444"/>
                  </a:cubicBezTo>
                  <a:cubicBezTo>
                    <a:pt x="708" y="18468"/>
                    <a:pt x="701" y="18489"/>
                    <a:pt x="697" y="18514"/>
                  </a:cubicBezTo>
                  <a:cubicBezTo>
                    <a:pt x="683" y="18594"/>
                    <a:pt x="676" y="18671"/>
                    <a:pt x="680" y="18752"/>
                  </a:cubicBezTo>
                  <a:cubicBezTo>
                    <a:pt x="676" y="18832"/>
                    <a:pt x="687" y="18909"/>
                    <a:pt x="708" y="18986"/>
                  </a:cubicBezTo>
                  <a:cubicBezTo>
                    <a:pt x="767" y="18997"/>
                    <a:pt x="802" y="19053"/>
                    <a:pt x="841" y="19109"/>
                  </a:cubicBezTo>
                  <a:cubicBezTo>
                    <a:pt x="875" y="19163"/>
                    <a:pt x="905" y="19214"/>
                    <a:pt x="939" y="19214"/>
                  </a:cubicBezTo>
                  <a:cubicBezTo>
                    <a:pt x="940" y="19214"/>
                    <a:pt x="941" y="19214"/>
                    <a:pt x="942" y="19214"/>
                  </a:cubicBezTo>
                  <a:cubicBezTo>
                    <a:pt x="993" y="19207"/>
                    <a:pt x="1309" y="19168"/>
                    <a:pt x="1593" y="19168"/>
                  </a:cubicBezTo>
                  <a:cubicBezTo>
                    <a:pt x="1725" y="19168"/>
                    <a:pt x="1849" y="19177"/>
                    <a:pt x="1936" y="19200"/>
                  </a:cubicBezTo>
                  <a:cubicBezTo>
                    <a:pt x="1947" y="19203"/>
                    <a:pt x="1961" y="19207"/>
                    <a:pt x="1975" y="19210"/>
                  </a:cubicBezTo>
                  <a:lnTo>
                    <a:pt x="1989" y="19217"/>
                  </a:lnTo>
                  <a:lnTo>
                    <a:pt x="2014" y="19224"/>
                  </a:lnTo>
                  <a:lnTo>
                    <a:pt x="2031" y="19231"/>
                  </a:lnTo>
                  <a:lnTo>
                    <a:pt x="2056" y="19242"/>
                  </a:lnTo>
                  <a:lnTo>
                    <a:pt x="2070" y="19252"/>
                  </a:lnTo>
                  <a:lnTo>
                    <a:pt x="2094" y="19263"/>
                  </a:lnTo>
                  <a:lnTo>
                    <a:pt x="2112" y="19273"/>
                  </a:lnTo>
                  <a:lnTo>
                    <a:pt x="2133" y="19287"/>
                  </a:lnTo>
                  <a:lnTo>
                    <a:pt x="2150" y="19298"/>
                  </a:lnTo>
                  <a:lnTo>
                    <a:pt x="2171" y="19312"/>
                  </a:lnTo>
                  <a:lnTo>
                    <a:pt x="2185" y="19326"/>
                  </a:lnTo>
                  <a:lnTo>
                    <a:pt x="2206" y="19340"/>
                  </a:lnTo>
                  <a:lnTo>
                    <a:pt x="2224" y="19354"/>
                  </a:lnTo>
                  <a:lnTo>
                    <a:pt x="2231" y="19357"/>
                  </a:lnTo>
                  <a:cubicBezTo>
                    <a:pt x="2245" y="19357"/>
                    <a:pt x="2262" y="19354"/>
                    <a:pt x="2280" y="19354"/>
                  </a:cubicBezTo>
                  <a:cubicBezTo>
                    <a:pt x="2367" y="19361"/>
                    <a:pt x="2451" y="19378"/>
                    <a:pt x="2532" y="19410"/>
                  </a:cubicBezTo>
                  <a:cubicBezTo>
                    <a:pt x="2577" y="19427"/>
                    <a:pt x="2623" y="19441"/>
                    <a:pt x="2672" y="19448"/>
                  </a:cubicBezTo>
                  <a:cubicBezTo>
                    <a:pt x="2633" y="19385"/>
                    <a:pt x="2588" y="19322"/>
                    <a:pt x="2535" y="19266"/>
                  </a:cubicBezTo>
                  <a:cubicBezTo>
                    <a:pt x="2430" y="19140"/>
                    <a:pt x="2367" y="19056"/>
                    <a:pt x="2374" y="18986"/>
                  </a:cubicBezTo>
                  <a:cubicBezTo>
                    <a:pt x="2374" y="18920"/>
                    <a:pt x="2364" y="18853"/>
                    <a:pt x="2346" y="18787"/>
                  </a:cubicBezTo>
                  <a:cubicBezTo>
                    <a:pt x="2329" y="18720"/>
                    <a:pt x="2318" y="18650"/>
                    <a:pt x="2315" y="18580"/>
                  </a:cubicBezTo>
                  <a:cubicBezTo>
                    <a:pt x="2315" y="18559"/>
                    <a:pt x="2315" y="18535"/>
                    <a:pt x="2311" y="18503"/>
                  </a:cubicBezTo>
                  <a:cubicBezTo>
                    <a:pt x="2297" y="18356"/>
                    <a:pt x="2283" y="18136"/>
                    <a:pt x="2451" y="18017"/>
                  </a:cubicBezTo>
                  <a:cubicBezTo>
                    <a:pt x="2500" y="17978"/>
                    <a:pt x="2546" y="17936"/>
                    <a:pt x="2588" y="17884"/>
                  </a:cubicBezTo>
                  <a:cubicBezTo>
                    <a:pt x="2633" y="17832"/>
                    <a:pt x="2678" y="17781"/>
                    <a:pt x="2754" y="17781"/>
                  </a:cubicBezTo>
                  <a:cubicBezTo>
                    <a:pt x="2767" y="17781"/>
                    <a:pt x="2780" y="17783"/>
                    <a:pt x="2794" y="17785"/>
                  </a:cubicBezTo>
                  <a:cubicBezTo>
                    <a:pt x="2799" y="17786"/>
                    <a:pt x="2803" y="17786"/>
                    <a:pt x="2808" y="17786"/>
                  </a:cubicBezTo>
                  <a:cubicBezTo>
                    <a:pt x="2849" y="17786"/>
                    <a:pt x="2892" y="17772"/>
                    <a:pt x="2924" y="17743"/>
                  </a:cubicBezTo>
                  <a:cubicBezTo>
                    <a:pt x="3008" y="17673"/>
                    <a:pt x="3057" y="17568"/>
                    <a:pt x="3053" y="17460"/>
                  </a:cubicBezTo>
                  <a:cubicBezTo>
                    <a:pt x="3067" y="17145"/>
                    <a:pt x="3214" y="17022"/>
                    <a:pt x="3456" y="16816"/>
                  </a:cubicBezTo>
                  <a:lnTo>
                    <a:pt x="3466" y="16805"/>
                  </a:lnTo>
                  <a:cubicBezTo>
                    <a:pt x="3575" y="16718"/>
                    <a:pt x="3687" y="16637"/>
                    <a:pt x="3802" y="16564"/>
                  </a:cubicBezTo>
                  <a:cubicBezTo>
                    <a:pt x="3914" y="16490"/>
                    <a:pt x="4061" y="16392"/>
                    <a:pt x="4090" y="16343"/>
                  </a:cubicBezTo>
                  <a:cubicBezTo>
                    <a:pt x="4047" y="16256"/>
                    <a:pt x="4090" y="16119"/>
                    <a:pt x="4135" y="15976"/>
                  </a:cubicBezTo>
                  <a:cubicBezTo>
                    <a:pt x="4156" y="15916"/>
                    <a:pt x="4170" y="15857"/>
                    <a:pt x="4181" y="15793"/>
                  </a:cubicBezTo>
                  <a:cubicBezTo>
                    <a:pt x="4149" y="15765"/>
                    <a:pt x="3991" y="15751"/>
                    <a:pt x="3907" y="15741"/>
                  </a:cubicBezTo>
                  <a:cubicBezTo>
                    <a:pt x="3830" y="15737"/>
                    <a:pt x="3753" y="15723"/>
                    <a:pt x="3680" y="15702"/>
                  </a:cubicBezTo>
                  <a:cubicBezTo>
                    <a:pt x="3578" y="15667"/>
                    <a:pt x="3326" y="15503"/>
                    <a:pt x="3228" y="15251"/>
                  </a:cubicBezTo>
                  <a:cubicBezTo>
                    <a:pt x="3169" y="15093"/>
                    <a:pt x="3183" y="14918"/>
                    <a:pt x="3267" y="14775"/>
                  </a:cubicBezTo>
                  <a:cubicBezTo>
                    <a:pt x="3389" y="14551"/>
                    <a:pt x="3652" y="14278"/>
                    <a:pt x="4219" y="14229"/>
                  </a:cubicBezTo>
                  <a:lnTo>
                    <a:pt x="4230" y="14229"/>
                  </a:lnTo>
                  <a:cubicBezTo>
                    <a:pt x="4233" y="14208"/>
                    <a:pt x="4233" y="14187"/>
                    <a:pt x="4233" y="14166"/>
                  </a:cubicBezTo>
                  <a:cubicBezTo>
                    <a:pt x="4233" y="14099"/>
                    <a:pt x="4233" y="14001"/>
                    <a:pt x="4321" y="13949"/>
                  </a:cubicBezTo>
                  <a:cubicBezTo>
                    <a:pt x="4408" y="13896"/>
                    <a:pt x="4436" y="13816"/>
                    <a:pt x="4436" y="13630"/>
                  </a:cubicBezTo>
                  <a:cubicBezTo>
                    <a:pt x="4436" y="13406"/>
                    <a:pt x="4436" y="13035"/>
                    <a:pt x="4713" y="13007"/>
                  </a:cubicBezTo>
                  <a:cubicBezTo>
                    <a:pt x="4765" y="13003"/>
                    <a:pt x="4814" y="12986"/>
                    <a:pt x="4860" y="12958"/>
                  </a:cubicBezTo>
                  <a:lnTo>
                    <a:pt x="4846" y="12951"/>
                  </a:lnTo>
                  <a:cubicBezTo>
                    <a:pt x="4744" y="12923"/>
                    <a:pt x="4671" y="12839"/>
                    <a:pt x="4678" y="12758"/>
                  </a:cubicBezTo>
                  <a:cubicBezTo>
                    <a:pt x="4681" y="12716"/>
                    <a:pt x="4709" y="12625"/>
                    <a:pt x="4881" y="12604"/>
                  </a:cubicBezTo>
                  <a:cubicBezTo>
                    <a:pt x="4895" y="12601"/>
                    <a:pt x="4909" y="12600"/>
                    <a:pt x="4924" y="12600"/>
                  </a:cubicBezTo>
                  <a:cubicBezTo>
                    <a:pt x="5011" y="12600"/>
                    <a:pt x="5093" y="12653"/>
                    <a:pt x="5129" y="12734"/>
                  </a:cubicBezTo>
                  <a:cubicBezTo>
                    <a:pt x="5154" y="12776"/>
                    <a:pt x="5161" y="12786"/>
                    <a:pt x="5192" y="12786"/>
                  </a:cubicBezTo>
                  <a:cubicBezTo>
                    <a:pt x="5262" y="12786"/>
                    <a:pt x="5381" y="12699"/>
                    <a:pt x="5409" y="12608"/>
                  </a:cubicBezTo>
                  <a:cubicBezTo>
                    <a:pt x="5430" y="12559"/>
                    <a:pt x="5409" y="12506"/>
                    <a:pt x="5367" y="12482"/>
                  </a:cubicBezTo>
                  <a:cubicBezTo>
                    <a:pt x="5329" y="12452"/>
                    <a:pt x="5300" y="12439"/>
                    <a:pt x="5275" y="12439"/>
                  </a:cubicBezTo>
                  <a:cubicBezTo>
                    <a:pt x="5240" y="12439"/>
                    <a:pt x="5212" y="12465"/>
                    <a:pt x="5175" y="12503"/>
                  </a:cubicBezTo>
                  <a:cubicBezTo>
                    <a:pt x="5140" y="12545"/>
                    <a:pt x="5094" y="12576"/>
                    <a:pt x="5045" y="12590"/>
                  </a:cubicBezTo>
                  <a:cubicBezTo>
                    <a:pt x="5033" y="12593"/>
                    <a:pt x="5021" y="12595"/>
                    <a:pt x="5009" y="12595"/>
                  </a:cubicBezTo>
                  <a:cubicBezTo>
                    <a:pt x="4937" y="12595"/>
                    <a:pt x="4876" y="12545"/>
                    <a:pt x="4828" y="12506"/>
                  </a:cubicBezTo>
                  <a:cubicBezTo>
                    <a:pt x="4793" y="12478"/>
                    <a:pt x="4755" y="12447"/>
                    <a:pt x="4727" y="12447"/>
                  </a:cubicBezTo>
                  <a:cubicBezTo>
                    <a:pt x="4699" y="12447"/>
                    <a:pt x="4629" y="12436"/>
                    <a:pt x="4608" y="12324"/>
                  </a:cubicBezTo>
                  <a:cubicBezTo>
                    <a:pt x="4597" y="12272"/>
                    <a:pt x="4594" y="12216"/>
                    <a:pt x="4597" y="12160"/>
                  </a:cubicBezTo>
                  <a:cubicBezTo>
                    <a:pt x="4601" y="12107"/>
                    <a:pt x="4594" y="12051"/>
                    <a:pt x="4583" y="11995"/>
                  </a:cubicBezTo>
                  <a:cubicBezTo>
                    <a:pt x="4538" y="11894"/>
                    <a:pt x="4443" y="11589"/>
                    <a:pt x="4566" y="11421"/>
                  </a:cubicBezTo>
                  <a:cubicBezTo>
                    <a:pt x="4596" y="11380"/>
                    <a:pt x="4638" y="11363"/>
                    <a:pt x="4688" y="11363"/>
                  </a:cubicBezTo>
                  <a:cubicBezTo>
                    <a:pt x="4774" y="11363"/>
                    <a:pt x="4885" y="11412"/>
                    <a:pt x="5014" y="11470"/>
                  </a:cubicBezTo>
                  <a:cubicBezTo>
                    <a:pt x="5164" y="11536"/>
                    <a:pt x="5336" y="11613"/>
                    <a:pt x="5497" y="11624"/>
                  </a:cubicBezTo>
                  <a:cubicBezTo>
                    <a:pt x="5519" y="11626"/>
                    <a:pt x="5542" y="11627"/>
                    <a:pt x="5564" y="11627"/>
                  </a:cubicBezTo>
                  <a:cubicBezTo>
                    <a:pt x="5720" y="11627"/>
                    <a:pt x="5872" y="11574"/>
                    <a:pt x="5994" y="11473"/>
                  </a:cubicBezTo>
                  <a:cubicBezTo>
                    <a:pt x="6025" y="11449"/>
                    <a:pt x="6050" y="11414"/>
                    <a:pt x="6057" y="11375"/>
                  </a:cubicBezTo>
                  <a:cubicBezTo>
                    <a:pt x="6053" y="11337"/>
                    <a:pt x="6043" y="11298"/>
                    <a:pt x="6032" y="11260"/>
                  </a:cubicBezTo>
                  <a:cubicBezTo>
                    <a:pt x="5994" y="11130"/>
                    <a:pt x="5938" y="10931"/>
                    <a:pt x="6134" y="10798"/>
                  </a:cubicBezTo>
                  <a:cubicBezTo>
                    <a:pt x="6201" y="10756"/>
                    <a:pt x="6208" y="10731"/>
                    <a:pt x="6211" y="10728"/>
                  </a:cubicBezTo>
                  <a:cubicBezTo>
                    <a:pt x="6211" y="10714"/>
                    <a:pt x="6190" y="10682"/>
                    <a:pt x="6169" y="10651"/>
                  </a:cubicBezTo>
                  <a:cubicBezTo>
                    <a:pt x="6134" y="10602"/>
                    <a:pt x="6102" y="10546"/>
                    <a:pt x="6081" y="10486"/>
                  </a:cubicBezTo>
                  <a:cubicBezTo>
                    <a:pt x="6036" y="10336"/>
                    <a:pt x="6095" y="10220"/>
                    <a:pt x="6173" y="10175"/>
                  </a:cubicBezTo>
                  <a:cubicBezTo>
                    <a:pt x="6201" y="10156"/>
                    <a:pt x="6232" y="10148"/>
                    <a:pt x="6262" y="10148"/>
                  </a:cubicBezTo>
                  <a:cubicBezTo>
                    <a:pt x="6308" y="10148"/>
                    <a:pt x="6353" y="10167"/>
                    <a:pt x="6386" y="10203"/>
                  </a:cubicBezTo>
                  <a:cubicBezTo>
                    <a:pt x="6409" y="10220"/>
                    <a:pt x="6491" y="10230"/>
                    <a:pt x="6615" y="10230"/>
                  </a:cubicBezTo>
                  <a:cubicBezTo>
                    <a:pt x="6863" y="10230"/>
                    <a:pt x="7279" y="10191"/>
                    <a:pt x="7734" y="10098"/>
                  </a:cubicBezTo>
                  <a:cubicBezTo>
                    <a:pt x="8371" y="9968"/>
                    <a:pt x="8704" y="9748"/>
                    <a:pt x="8725" y="9639"/>
                  </a:cubicBezTo>
                  <a:cubicBezTo>
                    <a:pt x="8749" y="9523"/>
                    <a:pt x="8879" y="9355"/>
                    <a:pt x="9061" y="9131"/>
                  </a:cubicBezTo>
                  <a:cubicBezTo>
                    <a:pt x="9120" y="9058"/>
                    <a:pt x="9176" y="8984"/>
                    <a:pt x="9229" y="8904"/>
                  </a:cubicBezTo>
                  <a:cubicBezTo>
                    <a:pt x="9257" y="8858"/>
                    <a:pt x="9264" y="8802"/>
                    <a:pt x="9239" y="8753"/>
                  </a:cubicBezTo>
                  <a:cubicBezTo>
                    <a:pt x="9211" y="8694"/>
                    <a:pt x="9141" y="8652"/>
                    <a:pt x="9047" y="8638"/>
                  </a:cubicBezTo>
                  <a:cubicBezTo>
                    <a:pt x="8945" y="8627"/>
                    <a:pt x="8854" y="8561"/>
                    <a:pt x="8819" y="8463"/>
                  </a:cubicBezTo>
                  <a:cubicBezTo>
                    <a:pt x="8774" y="8340"/>
                    <a:pt x="8809" y="8172"/>
                    <a:pt x="8910" y="8057"/>
                  </a:cubicBezTo>
                  <a:cubicBezTo>
                    <a:pt x="8942" y="8018"/>
                    <a:pt x="8938" y="7994"/>
                    <a:pt x="8931" y="7976"/>
                  </a:cubicBezTo>
                  <a:cubicBezTo>
                    <a:pt x="8903" y="7910"/>
                    <a:pt x="8784" y="7850"/>
                    <a:pt x="8648" y="7836"/>
                  </a:cubicBezTo>
                  <a:cubicBezTo>
                    <a:pt x="8487" y="7819"/>
                    <a:pt x="8206" y="7731"/>
                    <a:pt x="8150" y="7567"/>
                  </a:cubicBezTo>
                  <a:cubicBezTo>
                    <a:pt x="8133" y="7514"/>
                    <a:pt x="8129" y="7437"/>
                    <a:pt x="8224" y="7349"/>
                  </a:cubicBezTo>
                  <a:cubicBezTo>
                    <a:pt x="8282" y="7291"/>
                    <a:pt x="8336" y="7264"/>
                    <a:pt x="8388" y="7264"/>
                  </a:cubicBezTo>
                  <a:cubicBezTo>
                    <a:pt x="8401" y="7264"/>
                    <a:pt x="8414" y="7265"/>
                    <a:pt x="8427" y="7269"/>
                  </a:cubicBezTo>
                  <a:lnTo>
                    <a:pt x="8427" y="7262"/>
                  </a:lnTo>
                  <a:lnTo>
                    <a:pt x="8434" y="7241"/>
                  </a:lnTo>
                  <a:lnTo>
                    <a:pt x="8434" y="7234"/>
                  </a:lnTo>
                  <a:cubicBezTo>
                    <a:pt x="8438" y="7223"/>
                    <a:pt x="8438" y="7216"/>
                    <a:pt x="8441" y="7209"/>
                  </a:cubicBezTo>
                  <a:lnTo>
                    <a:pt x="8441" y="7206"/>
                  </a:lnTo>
                  <a:cubicBezTo>
                    <a:pt x="8441" y="7202"/>
                    <a:pt x="8441" y="7195"/>
                    <a:pt x="8445" y="7192"/>
                  </a:cubicBezTo>
                  <a:lnTo>
                    <a:pt x="8445" y="7188"/>
                  </a:lnTo>
                  <a:lnTo>
                    <a:pt x="8445" y="7178"/>
                  </a:lnTo>
                  <a:lnTo>
                    <a:pt x="8434" y="7174"/>
                  </a:lnTo>
                  <a:cubicBezTo>
                    <a:pt x="8329" y="7136"/>
                    <a:pt x="8266" y="7059"/>
                    <a:pt x="8273" y="6800"/>
                  </a:cubicBezTo>
                  <a:cubicBezTo>
                    <a:pt x="8273" y="6688"/>
                    <a:pt x="8298" y="6576"/>
                    <a:pt x="8347" y="6474"/>
                  </a:cubicBezTo>
                  <a:cubicBezTo>
                    <a:pt x="8382" y="6394"/>
                    <a:pt x="8417" y="6313"/>
                    <a:pt x="8420" y="6089"/>
                  </a:cubicBezTo>
                  <a:cubicBezTo>
                    <a:pt x="8431" y="5876"/>
                    <a:pt x="8469" y="5666"/>
                    <a:pt x="8539" y="5466"/>
                  </a:cubicBezTo>
                  <a:cubicBezTo>
                    <a:pt x="8574" y="5368"/>
                    <a:pt x="8599" y="5263"/>
                    <a:pt x="8606" y="5158"/>
                  </a:cubicBezTo>
                  <a:cubicBezTo>
                    <a:pt x="8606" y="5140"/>
                    <a:pt x="8606" y="5126"/>
                    <a:pt x="8609" y="5112"/>
                  </a:cubicBezTo>
                  <a:lnTo>
                    <a:pt x="8609" y="5105"/>
                  </a:lnTo>
                  <a:cubicBezTo>
                    <a:pt x="8613" y="5074"/>
                    <a:pt x="8623" y="5046"/>
                    <a:pt x="8637" y="5018"/>
                  </a:cubicBezTo>
                  <a:cubicBezTo>
                    <a:pt x="8658" y="4972"/>
                    <a:pt x="8683" y="4934"/>
                    <a:pt x="8711" y="4895"/>
                  </a:cubicBezTo>
                  <a:lnTo>
                    <a:pt x="8711" y="4895"/>
                  </a:lnTo>
                  <a:lnTo>
                    <a:pt x="8704" y="4902"/>
                  </a:lnTo>
                  <a:lnTo>
                    <a:pt x="8756" y="4843"/>
                  </a:lnTo>
                  <a:cubicBezTo>
                    <a:pt x="8802" y="4787"/>
                    <a:pt x="8858" y="4731"/>
                    <a:pt x="8914" y="4668"/>
                  </a:cubicBezTo>
                  <a:cubicBezTo>
                    <a:pt x="8987" y="4591"/>
                    <a:pt x="9064" y="4503"/>
                    <a:pt x="9138" y="4412"/>
                  </a:cubicBezTo>
                  <a:cubicBezTo>
                    <a:pt x="9183" y="4360"/>
                    <a:pt x="9222" y="4300"/>
                    <a:pt x="9260" y="4241"/>
                  </a:cubicBezTo>
                  <a:cubicBezTo>
                    <a:pt x="9446" y="3936"/>
                    <a:pt x="9817" y="3555"/>
                    <a:pt x="10072" y="3344"/>
                  </a:cubicBezTo>
                  <a:cubicBezTo>
                    <a:pt x="10121" y="3302"/>
                    <a:pt x="10174" y="3264"/>
                    <a:pt x="10226" y="3225"/>
                  </a:cubicBezTo>
                  <a:cubicBezTo>
                    <a:pt x="10314" y="3173"/>
                    <a:pt x="10405" y="3127"/>
                    <a:pt x="10503" y="3089"/>
                  </a:cubicBezTo>
                  <a:lnTo>
                    <a:pt x="10545" y="3068"/>
                  </a:lnTo>
                  <a:cubicBezTo>
                    <a:pt x="10671" y="3015"/>
                    <a:pt x="10846" y="2938"/>
                    <a:pt x="10867" y="2889"/>
                  </a:cubicBezTo>
                  <a:cubicBezTo>
                    <a:pt x="10867" y="2886"/>
                    <a:pt x="10871" y="2882"/>
                    <a:pt x="10871" y="2875"/>
                  </a:cubicBezTo>
                  <a:cubicBezTo>
                    <a:pt x="10885" y="2791"/>
                    <a:pt x="10888" y="2704"/>
                    <a:pt x="10881" y="2616"/>
                  </a:cubicBezTo>
                  <a:cubicBezTo>
                    <a:pt x="10881" y="2592"/>
                    <a:pt x="10878" y="2564"/>
                    <a:pt x="10874" y="2536"/>
                  </a:cubicBezTo>
                  <a:lnTo>
                    <a:pt x="10874" y="2529"/>
                  </a:lnTo>
                  <a:cubicBezTo>
                    <a:pt x="10871" y="2501"/>
                    <a:pt x="10867" y="2469"/>
                    <a:pt x="10864" y="2441"/>
                  </a:cubicBezTo>
                  <a:lnTo>
                    <a:pt x="10864" y="2431"/>
                  </a:lnTo>
                  <a:cubicBezTo>
                    <a:pt x="10864" y="2413"/>
                    <a:pt x="10860" y="2396"/>
                    <a:pt x="10857" y="2378"/>
                  </a:cubicBezTo>
                  <a:cubicBezTo>
                    <a:pt x="10857" y="2361"/>
                    <a:pt x="10853" y="2354"/>
                    <a:pt x="10853" y="2343"/>
                  </a:cubicBezTo>
                  <a:cubicBezTo>
                    <a:pt x="10839" y="2242"/>
                    <a:pt x="10818" y="2161"/>
                    <a:pt x="10797" y="2137"/>
                  </a:cubicBezTo>
                  <a:cubicBezTo>
                    <a:pt x="10782" y="2130"/>
                    <a:pt x="10735" y="2119"/>
                    <a:pt x="10609" y="2119"/>
                  </a:cubicBezTo>
                  <a:cubicBezTo>
                    <a:pt x="10593" y="2119"/>
                    <a:pt x="10577" y="2119"/>
                    <a:pt x="10559" y="2119"/>
                  </a:cubicBezTo>
                  <a:lnTo>
                    <a:pt x="10542" y="2119"/>
                  </a:lnTo>
                  <a:lnTo>
                    <a:pt x="10542" y="2130"/>
                  </a:lnTo>
                  <a:lnTo>
                    <a:pt x="10542" y="2151"/>
                  </a:lnTo>
                  <a:lnTo>
                    <a:pt x="10542" y="2175"/>
                  </a:lnTo>
                  <a:lnTo>
                    <a:pt x="10542" y="2196"/>
                  </a:lnTo>
                  <a:lnTo>
                    <a:pt x="10542" y="2224"/>
                  </a:lnTo>
                  <a:lnTo>
                    <a:pt x="10542" y="2245"/>
                  </a:lnTo>
                  <a:cubicBezTo>
                    <a:pt x="10542" y="2252"/>
                    <a:pt x="10542" y="2266"/>
                    <a:pt x="10538" y="2277"/>
                  </a:cubicBezTo>
                  <a:cubicBezTo>
                    <a:pt x="10535" y="2287"/>
                    <a:pt x="10538" y="2291"/>
                    <a:pt x="10538" y="2298"/>
                  </a:cubicBezTo>
                  <a:cubicBezTo>
                    <a:pt x="10538" y="2305"/>
                    <a:pt x="10535" y="2319"/>
                    <a:pt x="10535" y="2333"/>
                  </a:cubicBezTo>
                  <a:cubicBezTo>
                    <a:pt x="10535" y="2343"/>
                    <a:pt x="10535" y="2347"/>
                    <a:pt x="10531" y="2354"/>
                  </a:cubicBezTo>
                  <a:cubicBezTo>
                    <a:pt x="10528" y="2361"/>
                    <a:pt x="10528" y="2378"/>
                    <a:pt x="10528" y="2389"/>
                  </a:cubicBezTo>
                  <a:cubicBezTo>
                    <a:pt x="10524" y="2399"/>
                    <a:pt x="10524" y="2403"/>
                    <a:pt x="10524" y="2413"/>
                  </a:cubicBezTo>
                  <a:cubicBezTo>
                    <a:pt x="10521" y="2420"/>
                    <a:pt x="10517" y="2434"/>
                    <a:pt x="10517" y="2448"/>
                  </a:cubicBezTo>
                  <a:lnTo>
                    <a:pt x="10510" y="2473"/>
                  </a:lnTo>
                  <a:cubicBezTo>
                    <a:pt x="10510" y="2483"/>
                    <a:pt x="10507" y="2494"/>
                    <a:pt x="10503" y="2508"/>
                  </a:cubicBezTo>
                  <a:lnTo>
                    <a:pt x="10500" y="2532"/>
                  </a:lnTo>
                  <a:cubicBezTo>
                    <a:pt x="10496" y="2543"/>
                    <a:pt x="10493" y="2557"/>
                    <a:pt x="10489" y="2567"/>
                  </a:cubicBezTo>
                  <a:lnTo>
                    <a:pt x="10482" y="2592"/>
                  </a:lnTo>
                  <a:cubicBezTo>
                    <a:pt x="10479" y="2602"/>
                    <a:pt x="10475" y="2613"/>
                    <a:pt x="10472" y="2623"/>
                  </a:cubicBezTo>
                  <a:cubicBezTo>
                    <a:pt x="10468" y="2637"/>
                    <a:pt x="10468" y="2641"/>
                    <a:pt x="10465" y="2648"/>
                  </a:cubicBezTo>
                  <a:cubicBezTo>
                    <a:pt x="10461" y="2658"/>
                    <a:pt x="10458" y="2669"/>
                    <a:pt x="10454" y="2683"/>
                  </a:cubicBezTo>
                  <a:cubicBezTo>
                    <a:pt x="10451" y="2693"/>
                    <a:pt x="10447" y="2697"/>
                    <a:pt x="10444" y="2704"/>
                  </a:cubicBezTo>
                  <a:cubicBezTo>
                    <a:pt x="10444" y="2714"/>
                    <a:pt x="10437" y="2725"/>
                    <a:pt x="10433" y="2735"/>
                  </a:cubicBezTo>
                  <a:cubicBezTo>
                    <a:pt x="10430" y="2746"/>
                    <a:pt x="10426" y="2749"/>
                    <a:pt x="10423" y="2756"/>
                  </a:cubicBezTo>
                  <a:cubicBezTo>
                    <a:pt x="10419" y="2763"/>
                    <a:pt x="10416" y="2777"/>
                    <a:pt x="10412" y="2784"/>
                  </a:cubicBezTo>
                  <a:cubicBezTo>
                    <a:pt x="10405" y="2795"/>
                    <a:pt x="10405" y="2798"/>
                    <a:pt x="10402" y="2805"/>
                  </a:cubicBezTo>
                  <a:cubicBezTo>
                    <a:pt x="10398" y="2812"/>
                    <a:pt x="10391" y="2823"/>
                    <a:pt x="10388" y="2833"/>
                  </a:cubicBezTo>
                  <a:cubicBezTo>
                    <a:pt x="10381" y="2840"/>
                    <a:pt x="10381" y="2844"/>
                    <a:pt x="10377" y="2851"/>
                  </a:cubicBezTo>
                  <a:cubicBezTo>
                    <a:pt x="10374" y="2854"/>
                    <a:pt x="10367" y="2868"/>
                    <a:pt x="10360" y="2875"/>
                  </a:cubicBezTo>
                  <a:lnTo>
                    <a:pt x="10353" y="2889"/>
                  </a:lnTo>
                  <a:cubicBezTo>
                    <a:pt x="10342" y="2900"/>
                    <a:pt x="10335" y="2910"/>
                    <a:pt x="10325" y="2921"/>
                  </a:cubicBezTo>
                  <a:cubicBezTo>
                    <a:pt x="10295" y="2960"/>
                    <a:pt x="10248" y="2981"/>
                    <a:pt x="10199" y="2981"/>
                  </a:cubicBezTo>
                  <a:cubicBezTo>
                    <a:pt x="10196" y="2981"/>
                    <a:pt x="10192" y="2981"/>
                    <a:pt x="10188" y="2980"/>
                  </a:cubicBezTo>
                  <a:cubicBezTo>
                    <a:pt x="10186" y="2980"/>
                    <a:pt x="10185" y="2980"/>
                    <a:pt x="10183" y="2980"/>
                  </a:cubicBezTo>
                  <a:cubicBezTo>
                    <a:pt x="10131" y="2980"/>
                    <a:pt x="10067" y="3031"/>
                    <a:pt x="10009" y="3082"/>
                  </a:cubicBezTo>
                  <a:cubicBezTo>
                    <a:pt x="9944" y="3139"/>
                    <a:pt x="9875" y="3196"/>
                    <a:pt x="9795" y="3196"/>
                  </a:cubicBezTo>
                  <a:cubicBezTo>
                    <a:pt x="9782" y="3196"/>
                    <a:pt x="9768" y="3194"/>
                    <a:pt x="9754" y="3190"/>
                  </a:cubicBezTo>
                  <a:cubicBezTo>
                    <a:pt x="9751" y="3190"/>
                    <a:pt x="9748" y="3189"/>
                    <a:pt x="9744" y="3189"/>
                  </a:cubicBezTo>
                  <a:cubicBezTo>
                    <a:pt x="9712" y="3189"/>
                    <a:pt x="9661" y="3218"/>
                    <a:pt x="9610" y="3243"/>
                  </a:cubicBezTo>
                  <a:lnTo>
                    <a:pt x="9589" y="3253"/>
                  </a:lnTo>
                  <a:lnTo>
                    <a:pt x="9582" y="3257"/>
                  </a:lnTo>
                  <a:lnTo>
                    <a:pt x="9561" y="3267"/>
                  </a:lnTo>
                  <a:lnTo>
                    <a:pt x="9558" y="3267"/>
                  </a:lnTo>
                  <a:cubicBezTo>
                    <a:pt x="9540" y="3278"/>
                    <a:pt x="9523" y="3285"/>
                    <a:pt x="9505" y="3292"/>
                  </a:cubicBezTo>
                  <a:lnTo>
                    <a:pt x="9498" y="3292"/>
                  </a:lnTo>
                  <a:lnTo>
                    <a:pt x="9477" y="3302"/>
                  </a:lnTo>
                  <a:lnTo>
                    <a:pt x="9470" y="3302"/>
                  </a:lnTo>
                  <a:lnTo>
                    <a:pt x="9442" y="3309"/>
                  </a:lnTo>
                  <a:lnTo>
                    <a:pt x="9418" y="3313"/>
                  </a:lnTo>
                  <a:lnTo>
                    <a:pt x="9351" y="3313"/>
                  </a:lnTo>
                  <a:cubicBezTo>
                    <a:pt x="9344" y="3313"/>
                    <a:pt x="9334" y="3309"/>
                    <a:pt x="9327" y="3306"/>
                  </a:cubicBezTo>
                  <a:lnTo>
                    <a:pt x="9320" y="3306"/>
                  </a:lnTo>
                  <a:lnTo>
                    <a:pt x="9299" y="3299"/>
                  </a:lnTo>
                  <a:lnTo>
                    <a:pt x="9288" y="3295"/>
                  </a:lnTo>
                  <a:cubicBezTo>
                    <a:pt x="9281" y="3292"/>
                    <a:pt x="9271" y="3285"/>
                    <a:pt x="9260" y="3281"/>
                  </a:cubicBezTo>
                  <a:cubicBezTo>
                    <a:pt x="9223" y="3258"/>
                    <a:pt x="9180" y="3251"/>
                    <a:pt x="9134" y="3251"/>
                  </a:cubicBezTo>
                  <a:cubicBezTo>
                    <a:pt x="9096" y="3251"/>
                    <a:pt x="9056" y="3256"/>
                    <a:pt x="9015" y="3260"/>
                  </a:cubicBezTo>
                  <a:cubicBezTo>
                    <a:pt x="8978" y="3265"/>
                    <a:pt x="8939" y="3269"/>
                    <a:pt x="8899" y="3269"/>
                  </a:cubicBezTo>
                  <a:cubicBezTo>
                    <a:pt x="8842" y="3269"/>
                    <a:pt x="8785" y="3260"/>
                    <a:pt x="8735" y="3229"/>
                  </a:cubicBezTo>
                  <a:cubicBezTo>
                    <a:pt x="8721" y="3222"/>
                    <a:pt x="8707" y="3215"/>
                    <a:pt x="8690" y="3211"/>
                  </a:cubicBezTo>
                  <a:cubicBezTo>
                    <a:pt x="8623" y="3201"/>
                    <a:pt x="8557" y="3194"/>
                    <a:pt x="8487" y="3190"/>
                  </a:cubicBezTo>
                  <a:cubicBezTo>
                    <a:pt x="8392" y="3187"/>
                    <a:pt x="8305" y="3180"/>
                    <a:pt x="8249" y="3148"/>
                  </a:cubicBezTo>
                  <a:cubicBezTo>
                    <a:pt x="8238" y="3145"/>
                    <a:pt x="8227" y="3138"/>
                    <a:pt x="8220" y="3127"/>
                  </a:cubicBezTo>
                  <a:cubicBezTo>
                    <a:pt x="8203" y="3110"/>
                    <a:pt x="8196" y="3085"/>
                    <a:pt x="8196" y="3061"/>
                  </a:cubicBezTo>
                  <a:cubicBezTo>
                    <a:pt x="8199" y="3005"/>
                    <a:pt x="8231" y="2956"/>
                    <a:pt x="8277" y="2928"/>
                  </a:cubicBezTo>
                  <a:cubicBezTo>
                    <a:pt x="8326" y="2893"/>
                    <a:pt x="8378" y="2854"/>
                    <a:pt x="8378" y="2697"/>
                  </a:cubicBezTo>
                  <a:cubicBezTo>
                    <a:pt x="8378" y="2508"/>
                    <a:pt x="8539" y="2322"/>
                    <a:pt x="8669" y="2172"/>
                  </a:cubicBezTo>
                  <a:cubicBezTo>
                    <a:pt x="8725" y="2109"/>
                    <a:pt x="8798" y="2021"/>
                    <a:pt x="8809" y="1986"/>
                  </a:cubicBezTo>
                  <a:cubicBezTo>
                    <a:pt x="8767" y="1941"/>
                    <a:pt x="8543" y="1853"/>
                    <a:pt x="8378" y="1783"/>
                  </a:cubicBezTo>
                  <a:cubicBezTo>
                    <a:pt x="8059" y="1657"/>
                    <a:pt x="7863" y="1573"/>
                    <a:pt x="7800" y="1489"/>
                  </a:cubicBezTo>
                  <a:cubicBezTo>
                    <a:pt x="7702" y="1363"/>
                    <a:pt x="7562" y="1233"/>
                    <a:pt x="7237" y="1202"/>
                  </a:cubicBezTo>
                  <a:cubicBezTo>
                    <a:pt x="7097" y="1195"/>
                    <a:pt x="6964" y="1135"/>
                    <a:pt x="6866" y="1034"/>
                  </a:cubicBezTo>
                  <a:lnTo>
                    <a:pt x="6831" y="999"/>
                  </a:lnTo>
                  <a:cubicBezTo>
                    <a:pt x="6761" y="929"/>
                    <a:pt x="6687" y="866"/>
                    <a:pt x="6603" y="813"/>
                  </a:cubicBezTo>
                  <a:cubicBezTo>
                    <a:pt x="6586" y="803"/>
                    <a:pt x="6568" y="792"/>
                    <a:pt x="6551" y="782"/>
                  </a:cubicBezTo>
                  <a:lnTo>
                    <a:pt x="6533" y="768"/>
                  </a:lnTo>
                  <a:lnTo>
                    <a:pt x="6502" y="743"/>
                  </a:lnTo>
                  <a:lnTo>
                    <a:pt x="6477" y="726"/>
                  </a:lnTo>
                  <a:lnTo>
                    <a:pt x="6446" y="701"/>
                  </a:lnTo>
                  <a:lnTo>
                    <a:pt x="6421" y="684"/>
                  </a:lnTo>
                  <a:lnTo>
                    <a:pt x="6390" y="656"/>
                  </a:lnTo>
                  <a:lnTo>
                    <a:pt x="6365" y="635"/>
                  </a:lnTo>
                  <a:lnTo>
                    <a:pt x="6334" y="607"/>
                  </a:lnTo>
                  <a:lnTo>
                    <a:pt x="6309" y="582"/>
                  </a:lnTo>
                  <a:lnTo>
                    <a:pt x="6278" y="554"/>
                  </a:lnTo>
                  <a:lnTo>
                    <a:pt x="6253" y="530"/>
                  </a:lnTo>
                  <a:lnTo>
                    <a:pt x="6222" y="502"/>
                  </a:lnTo>
                  <a:lnTo>
                    <a:pt x="6197" y="477"/>
                  </a:lnTo>
                  <a:lnTo>
                    <a:pt x="6169" y="446"/>
                  </a:lnTo>
                  <a:lnTo>
                    <a:pt x="6144" y="421"/>
                  </a:lnTo>
                  <a:lnTo>
                    <a:pt x="6116" y="390"/>
                  </a:lnTo>
                  <a:lnTo>
                    <a:pt x="6092" y="365"/>
                  </a:lnTo>
                  <a:lnTo>
                    <a:pt x="6064" y="334"/>
                  </a:lnTo>
                  <a:lnTo>
                    <a:pt x="6043" y="309"/>
                  </a:lnTo>
                  <a:lnTo>
                    <a:pt x="6015" y="278"/>
                  </a:lnTo>
                  <a:lnTo>
                    <a:pt x="5994" y="253"/>
                  </a:lnTo>
                  <a:lnTo>
                    <a:pt x="5969" y="222"/>
                  </a:lnTo>
                  <a:lnTo>
                    <a:pt x="5952" y="197"/>
                  </a:lnTo>
                  <a:lnTo>
                    <a:pt x="5927" y="169"/>
                  </a:lnTo>
                  <a:lnTo>
                    <a:pt x="5910" y="148"/>
                  </a:lnTo>
                  <a:lnTo>
                    <a:pt x="5889" y="120"/>
                  </a:lnTo>
                  <a:lnTo>
                    <a:pt x="5875" y="96"/>
                  </a:lnTo>
                  <a:lnTo>
                    <a:pt x="5857" y="71"/>
                  </a:lnTo>
                  <a:lnTo>
                    <a:pt x="5843" y="50"/>
                  </a:lnTo>
                  <a:lnTo>
                    <a:pt x="5836" y="43"/>
                  </a:lnTo>
                  <a:lnTo>
                    <a:pt x="5791" y="36"/>
                  </a:lnTo>
                  <a:cubicBezTo>
                    <a:pt x="5715" y="29"/>
                    <a:pt x="5582" y="15"/>
                    <a:pt x="5487" y="15"/>
                  </a:cubicBezTo>
                  <a:cubicBezTo>
                    <a:pt x="5439" y="15"/>
                    <a:pt x="5400" y="19"/>
                    <a:pt x="5385" y="29"/>
                  </a:cubicBezTo>
                  <a:cubicBezTo>
                    <a:pt x="5364" y="64"/>
                    <a:pt x="5343" y="99"/>
                    <a:pt x="5329" y="138"/>
                  </a:cubicBezTo>
                  <a:lnTo>
                    <a:pt x="5318" y="159"/>
                  </a:lnTo>
                  <a:cubicBezTo>
                    <a:pt x="5248" y="299"/>
                    <a:pt x="5185" y="435"/>
                    <a:pt x="5084" y="435"/>
                  </a:cubicBezTo>
                  <a:cubicBezTo>
                    <a:pt x="5031" y="435"/>
                    <a:pt x="4989" y="404"/>
                    <a:pt x="4958" y="337"/>
                  </a:cubicBezTo>
                  <a:cubicBezTo>
                    <a:pt x="4951" y="327"/>
                    <a:pt x="4947" y="316"/>
                    <a:pt x="4940" y="309"/>
                  </a:cubicBezTo>
                  <a:cubicBezTo>
                    <a:pt x="4849" y="169"/>
                    <a:pt x="4667" y="148"/>
                    <a:pt x="4475" y="127"/>
                  </a:cubicBezTo>
                  <a:lnTo>
                    <a:pt x="4377" y="113"/>
                  </a:lnTo>
                  <a:cubicBezTo>
                    <a:pt x="4300" y="103"/>
                    <a:pt x="4230" y="75"/>
                    <a:pt x="4167" y="29"/>
                  </a:cubicBezTo>
                  <a:cubicBezTo>
                    <a:pt x="4140" y="12"/>
                    <a:pt x="4121" y="0"/>
                    <a:pt x="409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3" name="Google Shape;2653;p145"/>
            <p:cNvSpPr/>
            <p:nvPr/>
          </p:nvSpPr>
          <p:spPr>
            <a:xfrm>
              <a:off x="1532711" y="2487712"/>
              <a:ext cx="24589" cy="16850"/>
            </a:xfrm>
            <a:custGeom>
              <a:rect b="b" l="l" r="r" t="t"/>
              <a:pathLst>
                <a:path extrusionOk="0" h="1241" w="1811">
                  <a:moveTo>
                    <a:pt x="182" y="0"/>
                  </a:moveTo>
                  <a:cubicBezTo>
                    <a:pt x="165" y="0"/>
                    <a:pt x="147" y="4"/>
                    <a:pt x="133" y="7"/>
                  </a:cubicBezTo>
                  <a:cubicBezTo>
                    <a:pt x="116" y="10"/>
                    <a:pt x="99" y="12"/>
                    <a:pt x="82" y="12"/>
                  </a:cubicBezTo>
                  <a:cubicBezTo>
                    <a:pt x="61" y="12"/>
                    <a:pt x="40" y="9"/>
                    <a:pt x="21" y="4"/>
                  </a:cubicBezTo>
                  <a:cubicBezTo>
                    <a:pt x="4" y="434"/>
                    <a:pt x="0" y="774"/>
                    <a:pt x="7" y="977"/>
                  </a:cubicBezTo>
                  <a:lnTo>
                    <a:pt x="7" y="984"/>
                  </a:lnTo>
                  <a:cubicBezTo>
                    <a:pt x="7" y="1001"/>
                    <a:pt x="11" y="1022"/>
                    <a:pt x="11" y="1036"/>
                  </a:cubicBezTo>
                  <a:lnTo>
                    <a:pt x="11" y="1043"/>
                  </a:lnTo>
                  <a:lnTo>
                    <a:pt x="11" y="1064"/>
                  </a:lnTo>
                  <a:lnTo>
                    <a:pt x="11" y="1078"/>
                  </a:lnTo>
                  <a:lnTo>
                    <a:pt x="11" y="1103"/>
                  </a:lnTo>
                  <a:lnTo>
                    <a:pt x="11" y="1120"/>
                  </a:lnTo>
                  <a:lnTo>
                    <a:pt x="11" y="1131"/>
                  </a:lnTo>
                  <a:cubicBezTo>
                    <a:pt x="11" y="1138"/>
                    <a:pt x="11" y="1141"/>
                    <a:pt x="14" y="1148"/>
                  </a:cubicBezTo>
                  <a:lnTo>
                    <a:pt x="14" y="1152"/>
                  </a:lnTo>
                  <a:cubicBezTo>
                    <a:pt x="46" y="1152"/>
                    <a:pt x="102" y="1148"/>
                    <a:pt x="151" y="1145"/>
                  </a:cubicBezTo>
                  <a:cubicBezTo>
                    <a:pt x="224" y="1141"/>
                    <a:pt x="301" y="1138"/>
                    <a:pt x="375" y="1134"/>
                  </a:cubicBezTo>
                  <a:lnTo>
                    <a:pt x="651" y="1134"/>
                  </a:lnTo>
                  <a:lnTo>
                    <a:pt x="676" y="1138"/>
                  </a:lnTo>
                  <a:lnTo>
                    <a:pt x="700" y="1138"/>
                  </a:lnTo>
                  <a:lnTo>
                    <a:pt x="721" y="1141"/>
                  </a:lnTo>
                  <a:lnTo>
                    <a:pt x="746" y="1141"/>
                  </a:lnTo>
                  <a:lnTo>
                    <a:pt x="767" y="1148"/>
                  </a:lnTo>
                  <a:lnTo>
                    <a:pt x="788" y="1152"/>
                  </a:lnTo>
                  <a:lnTo>
                    <a:pt x="809" y="1155"/>
                  </a:lnTo>
                  <a:lnTo>
                    <a:pt x="826" y="1159"/>
                  </a:lnTo>
                  <a:lnTo>
                    <a:pt x="847" y="1166"/>
                  </a:lnTo>
                  <a:lnTo>
                    <a:pt x="865" y="1173"/>
                  </a:lnTo>
                  <a:lnTo>
                    <a:pt x="879" y="1180"/>
                  </a:lnTo>
                  <a:lnTo>
                    <a:pt x="896" y="1187"/>
                  </a:lnTo>
                  <a:lnTo>
                    <a:pt x="910" y="1194"/>
                  </a:lnTo>
                  <a:lnTo>
                    <a:pt x="921" y="1197"/>
                  </a:lnTo>
                  <a:lnTo>
                    <a:pt x="963" y="1215"/>
                  </a:lnTo>
                  <a:cubicBezTo>
                    <a:pt x="1005" y="1232"/>
                    <a:pt x="1034" y="1240"/>
                    <a:pt x="1056" y="1240"/>
                  </a:cubicBezTo>
                  <a:cubicBezTo>
                    <a:pt x="1076" y="1240"/>
                    <a:pt x="1090" y="1233"/>
                    <a:pt x="1103" y="1218"/>
                  </a:cubicBezTo>
                  <a:cubicBezTo>
                    <a:pt x="1183" y="1131"/>
                    <a:pt x="1327" y="1113"/>
                    <a:pt x="1474" y="1099"/>
                  </a:cubicBezTo>
                  <a:cubicBezTo>
                    <a:pt x="1593" y="1089"/>
                    <a:pt x="1716" y="1075"/>
                    <a:pt x="1796" y="1026"/>
                  </a:cubicBezTo>
                  <a:lnTo>
                    <a:pt x="1810" y="1015"/>
                  </a:lnTo>
                  <a:cubicBezTo>
                    <a:pt x="1772" y="1001"/>
                    <a:pt x="1677" y="984"/>
                    <a:pt x="1464" y="977"/>
                  </a:cubicBezTo>
                  <a:cubicBezTo>
                    <a:pt x="1211" y="966"/>
                    <a:pt x="819" y="648"/>
                    <a:pt x="469" y="350"/>
                  </a:cubicBezTo>
                  <a:cubicBezTo>
                    <a:pt x="420" y="305"/>
                    <a:pt x="378" y="270"/>
                    <a:pt x="347" y="245"/>
                  </a:cubicBezTo>
                  <a:cubicBezTo>
                    <a:pt x="280" y="193"/>
                    <a:pt x="235" y="119"/>
                    <a:pt x="214" y="39"/>
                  </a:cubicBezTo>
                  <a:cubicBezTo>
                    <a:pt x="210" y="25"/>
                    <a:pt x="203" y="14"/>
                    <a:pt x="20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4" name="Google Shape;2654;p145"/>
            <p:cNvSpPr/>
            <p:nvPr/>
          </p:nvSpPr>
          <p:spPr>
            <a:xfrm>
              <a:off x="1640177" y="2240588"/>
              <a:ext cx="3245" cy="244"/>
            </a:xfrm>
            <a:custGeom>
              <a:rect b="b" l="l" r="r" t="t"/>
              <a:pathLst>
                <a:path extrusionOk="0" h="18" w="239">
                  <a:moveTo>
                    <a:pt x="1" y="0"/>
                  </a:moveTo>
                  <a:lnTo>
                    <a:pt x="1" y="0"/>
                  </a:lnTo>
                  <a:cubicBezTo>
                    <a:pt x="165" y="0"/>
                    <a:pt x="221" y="11"/>
                    <a:pt x="239" y="18"/>
                  </a:cubicBezTo>
                  <a:cubicBezTo>
                    <a:pt x="221" y="11"/>
                    <a:pt x="169" y="0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5" name="Google Shape;2655;p145"/>
            <p:cNvSpPr/>
            <p:nvPr/>
          </p:nvSpPr>
          <p:spPr>
            <a:xfrm>
              <a:off x="1639946" y="224058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6" name="Google Shape;2656;p145"/>
            <p:cNvSpPr/>
            <p:nvPr/>
          </p:nvSpPr>
          <p:spPr>
            <a:xfrm>
              <a:off x="1620924" y="2257221"/>
              <a:ext cx="12709" cy="14555"/>
            </a:xfrm>
            <a:custGeom>
              <a:rect b="b" l="l" r="r" t="t"/>
              <a:pathLst>
                <a:path extrusionOk="0" h="1072" w="936">
                  <a:moveTo>
                    <a:pt x="935" y="0"/>
                  </a:moveTo>
                  <a:cubicBezTo>
                    <a:pt x="680" y="214"/>
                    <a:pt x="309" y="596"/>
                    <a:pt x="123" y="900"/>
                  </a:cubicBezTo>
                  <a:cubicBezTo>
                    <a:pt x="85" y="960"/>
                    <a:pt x="46" y="1016"/>
                    <a:pt x="1" y="1072"/>
                  </a:cubicBezTo>
                  <a:cubicBezTo>
                    <a:pt x="46" y="1016"/>
                    <a:pt x="85" y="960"/>
                    <a:pt x="123" y="900"/>
                  </a:cubicBezTo>
                  <a:cubicBezTo>
                    <a:pt x="309" y="596"/>
                    <a:pt x="680" y="214"/>
                    <a:pt x="93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7" name="Google Shape;2657;p145"/>
            <p:cNvSpPr/>
            <p:nvPr/>
          </p:nvSpPr>
          <p:spPr>
            <a:xfrm>
              <a:off x="1615031" y="2277560"/>
              <a:ext cx="733" cy="828"/>
            </a:xfrm>
            <a:custGeom>
              <a:rect b="b" l="l" r="r" t="t"/>
              <a:pathLst>
                <a:path extrusionOk="0" h="61" w="54">
                  <a:moveTo>
                    <a:pt x="53" y="1"/>
                  </a:moveTo>
                  <a:lnTo>
                    <a:pt x="1" y="60"/>
                  </a:lnTo>
                  <a:lnTo>
                    <a:pt x="8" y="60"/>
                  </a:lnTo>
                  <a:cubicBezTo>
                    <a:pt x="22" y="43"/>
                    <a:pt x="36" y="22"/>
                    <a:pt x="5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8" name="Google Shape;2658;p145"/>
            <p:cNvSpPr/>
            <p:nvPr/>
          </p:nvSpPr>
          <p:spPr>
            <a:xfrm>
              <a:off x="1644453" y="2246291"/>
              <a:ext cx="109" cy="1100"/>
            </a:xfrm>
            <a:custGeom>
              <a:rect b="b" l="l" r="r" t="t"/>
              <a:pathLst>
                <a:path extrusionOk="0" h="81" w="8">
                  <a:moveTo>
                    <a:pt x="8" y="81"/>
                  </a:moveTo>
                  <a:cubicBezTo>
                    <a:pt x="8" y="56"/>
                    <a:pt x="4" y="28"/>
                    <a:pt x="1" y="0"/>
                  </a:cubicBezTo>
                  <a:cubicBezTo>
                    <a:pt x="4" y="28"/>
                    <a:pt x="8" y="56"/>
                    <a:pt x="8" y="8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9" name="Google Shape;2659;p145"/>
            <p:cNvSpPr/>
            <p:nvPr/>
          </p:nvSpPr>
          <p:spPr>
            <a:xfrm>
              <a:off x="1644358" y="2245001"/>
              <a:ext cx="109" cy="1208"/>
            </a:xfrm>
            <a:custGeom>
              <a:rect b="b" l="l" r="r" t="t"/>
              <a:pathLst>
                <a:path extrusionOk="0" h="89" w="8">
                  <a:moveTo>
                    <a:pt x="8" y="88"/>
                  </a:moveTo>
                  <a:cubicBezTo>
                    <a:pt x="8" y="57"/>
                    <a:pt x="4" y="29"/>
                    <a:pt x="1" y="1"/>
                  </a:cubicBezTo>
                  <a:cubicBezTo>
                    <a:pt x="4" y="29"/>
                    <a:pt x="8" y="57"/>
                    <a:pt x="8" y="8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0" name="Google Shape;2660;p145"/>
            <p:cNvSpPr/>
            <p:nvPr/>
          </p:nvSpPr>
          <p:spPr>
            <a:xfrm>
              <a:off x="1644168" y="2243671"/>
              <a:ext cx="68" cy="489"/>
            </a:xfrm>
            <a:custGeom>
              <a:rect b="b" l="l" r="r" t="t"/>
              <a:pathLst>
                <a:path extrusionOk="0" h="36" w="5">
                  <a:moveTo>
                    <a:pt x="1" y="1"/>
                  </a:moveTo>
                  <a:cubicBezTo>
                    <a:pt x="1" y="11"/>
                    <a:pt x="4" y="22"/>
                    <a:pt x="4" y="36"/>
                  </a:cubicBezTo>
                  <a:cubicBezTo>
                    <a:pt x="4" y="22"/>
                    <a:pt x="4" y="1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1" name="Google Shape;2661;p145"/>
            <p:cNvSpPr/>
            <p:nvPr/>
          </p:nvSpPr>
          <p:spPr>
            <a:xfrm>
              <a:off x="1644358" y="224490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2" name="Google Shape;2662;p145"/>
            <p:cNvSpPr/>
            <p:nvPr/>
          </p:nvSpPr>
          <p:spPr>
            <a:xfrm>
              <a:off x="1635710" y="2253745"/>
              <a:ext cx="3720" cy="1914"/>
            </a:xfrm>
            <a:custGeom>
              <a:rect b="b" l="l" r="r" t="t"/>
              <a:pathLst>
                <a:path extrusionOk="0" h="141" w="274">
                  <a:moveTo>
                    <a:pt x="0" y="141"/>
                  </a:moveTo>
                  <a:cubicBezTo>
                    <a:pt x="88" y="88"/>
                    <a:pt x="179" y="43"/>
                    <a:pt x="274" y="1"/>
                  </a:cubicBezTo>
                  <a:cubicBezTo>
                    <a:pt x="179" y="43"/>
                    <a:pt x="88" y="88"/>
                    <a:pt x="0" y="14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3" name="Google Shape;2663;p145"/>
            <p:cNvSpPr/>
            <p:nvPr/>
          </p:nvSpPr>
          <p:spPr>
            <a:xfrm>
              <a:off x="1614081" y="2280031"/>
              <a:ext cx="14" cy="68"/>
            </a:xfrm>
            <a:custGeom>
              <a:rect b="b" l="l" r="r" t="t"/>
              <a:pathLst>
                <a:path extrusionOk="0" h="5" w="1">
                  <a:moveTo>
                    <a:pt x="1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4" name="Google Shape;2664;p145"/>
            <p:cNvSpPr/>
            <p:nvPr/>
          </p:nvSpPr>
          <p:spPr>
            <a:xfrm>
              <a:off x="1611284" y="2310119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5" name="Google Shape;2665;p145"/>
            <p:cNvSpPr/>
            <p:nvPr/>
          </p:nvSpPr>
          <p:spPr>
            <a:xfrm>
              <a:off x="1611379" y="2309739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6" name="Google Shape;2666;p145"/>
            <p:cNvSpPr/>
            <p:nvPr/>
          </p:nvSpPr>
          <p:spPr>
            <a:xfrm>
              <a:off x="1611379" y="230950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7" name="Google Shape;2667;p145"/>
            <p:cNvSpPr/>
            <p:nvPr/>
          </p:nvSpPr>
          <p:spPr>
            <a:xfrm>
              <a:off x="1613700" y="2281226"/>
              <a:ext cx="14" cy="149"/>
            </a:xfrm>
            <a:custGeom>
              <a:rect b="b" l="l" r="r" t="t"/>
              <a:pathLst>
                <a:path extrusionOk="0" h="11" w="1">
                  <a:moveTo>
                    <a:pt x="1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8" name="Google Shape;2668;p145"/>
            <p:cNvSpPr/>
            <p:nvPr/>
          </p:nvSpPr>
          <p:spPr>
            <a:xfrm>
              <a:off x="1611134" y="2310553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9" name="Google Shape;2669;p145"/>
            <p:cNvSpPr/>
            <p:nvPr/>
          </p:nvSpPr>
          <p:spPr>
            <a:xfrm>
              <a:off x="1481659" y="2178417"/>
              <a:ext cx="61465" cy="331549"/>
            </a:xfrm>
            <a:custGeom>
              <a:rect b="b" l="l" r="r" t="t"/>
              <a:pathLst>
                <a:path extrusionOk="0" h="24419" w="4527">
                  <a:moveTo>
                    <a:pt x="3295" y="0"/>
                  </a:moveTo>
                  <a:lnTo>
                    <a:pt x="3288" y="28"/>
                  </a:lnTo>
                  <a:cubicBezTo>
                    <a:pt x="3253" y="151"/>
                    <a:pt x="3207" y="322"/>
                    <a:pt x="3067" y="389"/>
                  </a:cubicBezTo>
                  <a:lnTo>
                    <a:pt x="3056" y="396"/>
                  </a:lnTo>
                  <a:lnTo>
                    <a:pt x="3042" y="406"/>
                  </a:lnTo>
                  <a:lnTo>
                    <a:pt x="3039" y="406"/>
                  </a:lnTo>
                  <a:lnTo>
                    <a:pt x="3018" y="420"/>
                  </a:lnTo>
                  <a:lnTo>
                    <a:pt x="2990" y="445"/>
                  </a:lnTo>
                  <a:cubicBezTo>
                    <a:pt x="2990" y="480"/>
                    <a:pt x="2983" y="522"/>
                    <a:pt x="2979" y="564"/>
                  </a:cubicBezTo>
                  <a:cubicBezTo>
                    <a:pt x="2972" y="676"/>
                    <a:pt x="2958" y="802"/>
                    <a:pt x="2990" y="879"/>
                  </a:cubicBezTo>
                  <a:cubicBezTo>
                    <a:pt x="3067" y="1075"/>
                    <a:pt x="3105" y="1975"/>
                    <a:pt x="3028" y="2325"/>
                  </a:cubicBezTo>
                  <a:cubicBezTo>
                    <a:pt x="2972" y="2605"/>
                    <a:pt x="2899" y="2881"/>
                    <a:pt x="2811" y="3154"/>
                  </a:cubicBezTo>
                  <a:cubicBezTo>
                    <a:pt x="2787" y="3228"/>
                    <a:pt x="2811" y="3256"/>
                    <a:pt x="2853" y="3298"/>
                  </a:cubicBezTo>
                  <a:cubicBezTo>
                    <a:pt x="2881" y="3326"/>
                    <a:pt x="2958" y="3406"/>
                    <a:pt x="2867" y="3494"/>
                  </a:cubicBezTo>
                  <a:cubicBezTo>
                    <a:pt x="2815" y="3550"/>
                    <a:pt x="2818" y="3707"/>
                    <a:pt x="2825" y="3925"/>
                  </a:cubicBezTo>
                  <a:cubicBezTo>
                    <a:pt x="2825" y="4002"/>
                    <a:pt x="2829" y="4086"/>
                    <a:pt x="2829" y="4177"/>
                  </a:cubicBezTo>
                  <a:cubicBezTo>
                    <a:pt x="2829" y="4422"/>
                    <a:pt x="2741" y="4765"/>
                    <a:pt x="2671" y="5038"/>
                  </a:cubicBezTo>
                  <a:cubicBezTo>
                    <a:pt x="2633" y="5167"/>
                    <a:pt x="2605" y="5297"/>
                    <a:pt x="2584" y="5430"/>
                  </a:cubicBezTo>
                  <a:cubicBezTo>
                    <a:pt x="2577" y="5524"/>
                    <a:pt x="2549" y="5615"/>
                    <a:pt x="2507" y="5696"/>
                  </a:cubicBezTo>
                  <a:cubicBezTo>
                    <a:pt x="2465" y="5790"/>
                    <a:pt x="2426" y="5878"/>
                    <a:pt x="2440" y="5990"/>
                  </a:cubicBezTo>
                  <a:cubicBezTo>
                    <a:pt x="2465" y="6242"/>
                    <a:pt x="2328" y="6393"/>
                    <a:pt x="2174" y="6519"/>
                  </a:cubicBezTo>
                  <a:cubicBezTo>
                    <a:pt x="2143" y="6547"/>
                    <a:pt x="2227" y="6694"/>
                    <a:pt x="2272" y="6778"/>
                  </a:cubicBezTo>
                  <a:cubicBezTo>
                    <a:pt x="2339" y="6897"/>
                    <a:pt x="2409" y="7023"/>
                    <a:pt x="2402" y="7128"/>
                  </a:cubicBezTo>
                  <a:cubicBezTo>
                    <a:pt x="2395" y="7226"/>
                    <a:pt x="2346" y="7296"/>
                    <a:pt x="2293" y="7366"/>
                  </a:cubicBezTo>
                  <a:cubicBezTo>
                    <a:pt x="2227" y="7457"/>
                    <a:pt x="2164" y="7544"/>
                    <a:pt x="2195" y="7705"/>
                  </a:cubicBezTo>
                  <a:cubicBezTo>
                    <a:pt x="2255" y="8017"/>
                    <a:pt x="2223" y="8497"/>
                    <a:pt x="2206" y="8756"/>
                  </a:cubicBezTo>
                  <a:cubicBezTo>
                    <a:pt x="2199" y="8829"/>
                    <a:pt x="2195" y="8889"/>
                    <a:pt x="2195" y="8917"/>
                  </a:cubicBezTo>
                  <a:cubicBezTo>
                    <a:pt x="2195" y="8980"/>
                    <a:pt x="2171" y="9036"/>
                    <a:pt x="2129" y="9078"/>
                  </a:cubicBezTo>
                  <a:cubicBezTo>
                    <a:pt x="2090" y="9120"/>
                    <a:pt x="2055" y="9162"/>
                    <a:pt x="2076" y="9284"/>
                  </a:cubicBezTo>
                  <a:cubicBezTo>
                    <a:pt x="2097" y="9435"/>
                    <a:pt x="2045" y="9529"/>
                    <a:pt x="1996" y="9631"/>
                  </a:cubicBezTo>
                  <a:cubicBezTo>
                    <a:pt x="1933" y="9736"/>
                    <a:pt x="1894" y="9855"/>
                    <a:pt x="1880" y="9981"/>
                  </a:cubicBezTo>
                  <a:cubicBezTo>
                    <a:pt x="1852" y="10258"/>
                    <a:pt x="1695" y="10615"/>
                    <a:pt x="1565" y="10902"/>
                  </a:cubicBezTo>
                  <a:cubicBezTo>
                    <a:pt x="1520" y="11000"/>
                    <a:pt x="1481" y="11091"/>
                    <a:pt x="1453" y="11161"/>
                  </a:cubicBezTo>
                  <a:cubicBezTo>
                    <a:pt x="1425" y="11234"/>
                    <a:pt x="1404" y="11297"/>
                    <a:pt x="1387" y="11353"/>
                  </a:cubicBezTo>
                  <a:cubicBezTo>
                    <a:pt x="1334" y="11514"/>
                    <a:pt x="1292" y="11640"/>
                    <a:pt x="1135" y="11640"/>
                  </a:cubicBezTo>
                  <a:cubicBezTo>
                    <a:pt x="1132" y="11640"/>
                    <a:pt x="1129" y="11640"/>
                    <a:pt x="1126" y="11640"/>
                  </a:cubicBezTo>
                  <a:cubicBezTo>
                    <a:pt x="1108" y="11640"/>
                    <a:pt x="1091" y="11650"/>
                    <a:pt x="1082" y="11665"/>
                  </a:cubicBezTo>
                  <a:cubicBezTo>
                    <a:pt x="1058" y="11703"/>
                    <a:pt x="1054" y="11794"/>
                    <a:pt x="1124" y="11948"/>
                  </a:cubicBezTo>
                  <a:cubicBezTo>
                    <a:pt x="1184" y="12078"/>
                    <a:pt x="1170" y="12201"/>
                    <a:pt x="1156" y="12309"/>
                  </a:cubicBezTo>
                  <a:cubicBezTo>
                    <a:pt x="1142" y="12425"/>
                    <a:pt x="1128" y="12523"/>
                    <a:pt x="1194" y="12631"/>
                  </a:cubicBezTo>
                  <a:cubicBezTo>
                    <a:pt x="1341" y="12880"/>
                    <a:pt x="1306" y="12995"/>
                    <a:pt x="1243" y="13188"/>
                  </a:cubicBezTo>
                  <a:lnTo>
                    <a:pt x="1226" y="13244"/>
                  </a:lnTo>
                  <a:cubicBezTo>
                    <a:pt x="1201" y="13321"/>
                    <a:pt x="1166" y="13394"/>
                    <a:pt x="1124" y="13461"/>
                  </a:cubicBezTo>
                  <a:cubicBezTo>
                    <a:pt x="1079" y="13527"/>
                    <a:pt x="1054" y="13604"/>
                    <a:pt x="1058" y="13685"/>
                  </a:cubicBezTo>
                  <a:cubicBezTo>
                    <a:pt x="1054" y="13776"/>
                    <a:pt x="1036" y="13863"/>
                    <a:pt x="1005" y="13947"/>
                  </a:cubicBezTo>
                  <a:cubicBezTo>
                    <a:pt x="963" y="14070"/>
                    <a:pt x="931" y="14175"/>
                    <a:pt x="980" y="14301"/>
                  </a:cubicBezTo>
                  <a:cubicBezTo>
                    <a:pt x="1051" y="14483"/>
                    <a:pt x="1065" y="14588"/>
                    <a:pt x="1019" y="14651"/>
                  </a:cubicBezTo>
                  <a:cubicBezTo>
                    <a:pt x="988" y="14695"/>
                    <a:pt x="940" y="14719"/>
                    <a:pt x="891" y="14719"/>
                  </a:cubicBezTo>
                  <a:cubicBezTo>
                    <a:pt x="885" y="14719"/>
                    <a:pt x="878" y="14718"/>
                    <a:pt x="872" y="14718"/>
                  </a:cubicBezTo>
                  <a:cubicBezTo>
                    <a:pt x="805" y="14718"/>
                    <a:pt x="749" y="14900"/>
                    <a:pt x="704" y="15253"/>
                  </a:cubicBezTo>
                  <a:cubicBezTo>
                    <a:pt x="693" y="15365"/>
                    <a:pt x="672" y="15526"/>
                    <a:pt x="693" y="15547"/>
                  </a:cubicBezTo>
                  <a:cubicBezTo>
                    <a:pt x="699" y="15553"/>
                    <a:pt x="718" y="15555"/>
                    <a:pt x="744" y="15555"/>
                  </a:cubicBezTo>
                  <a:cubicBezTo>
                    <a:pt x="779" y="15555"/>
                    <a:pt x="826" y="15551"/>
                    <a:pt x="868" y="15547"/>
                  </a:cubicBezTo>
                  <a:lnTo>
                    <a:pt x="889" y="15547"/>
                  </a:lnTo>
                  <a:cubicBezTo>
                    <a:pt x="994" y="15540"/>
                    <a:pt x="994" y="15232"/>
                    <a:pt x="994" y="15029"/>
                  </a:cubicBezTo>
                  <a:cubicBezTo>
                    <a:pt x="991" y="14935"/>
                    <a:pt x="994" y="14837"/>
                    <a:pt x="1005" y="14742"/>
                  </a:cubicBezTo>
                  <a:cubicBezTo>
                    <a:pt x="1019" y="14627"/>
                    <a:pt x="1065" y="14567"/>
                    <a:pt x="1138" y="14567"/>
                  </a:cubicBezTo>
                  <a:cubicBezTo>
                    <a:pt x="1152" y="14567"/>
                    <a:pt x="1163" y="14567"/>
                    <a:pt x="1177" y="14564"/>
                  </a:cubicBezTo>
                  <a:cubicBezTo>
                    <a:pt x="1177" y="14553"/>
                    <a:pt x="1177" y="14546"/>
                    <a:pt x="1177" y="14539"/>
                  </a:cubicBezTo>
                  <a:cubicBezTo>
                    <a:pt x="1180" y="14452"/>
                    <a:pt x="1243" y="14378"/>
                    <a:pt x="1327" y="14364"/>
                  </a:cubicBezTo>
                  <a:cubicBezTo>
                    <a:pt x="1344" y="14357"/>
                    <a:pt x="1362" y="14354"/>
                    <a:pt x="1380" y="14354"/>
                  </a:cubicBezTo>
                  <a:cubicBezTo>
                    <a:pt x="1410" y="14354"/>
                    <a:pt x="1440" y="14363"/>
                    <a:pt x="1464" y="14378"/>
                  </a:cubicBezTo>
                  <a:cubicBezTo>
                    <a:pt x="1509" y="14413"/>
                    <a:pt x="1509" y="14473"/>
                    <a:pt x="1506" y="14515"/>
                  </a:cubicBezTo>
                  <a:cubicBezTo>
                    <a:pt x="1502" y="14536"/>
                    <a:pt x="1506" y="14553"/>
                    <a:pt x="1509" y="14571"/>
                  </a:cubicBezTo>
                  <a:cubicBezTo>
                    <a:pt x="1611" y="14599"/>
                    <a:pt x="1677" y="14662"/>
                    <a:pt x="1688" y="14732"/>
                  </a:cubicBezTo>
                  <a:cubicBezTo>
                    <a:pt x="1695" y="14781"/>
                    <a:pt x="1677" y="14854"/>
                    <a:pt x="1562" y="14931"/>
                  </a:cubicBezTo>
                  <a:cubicBezTo>
                    <a:pt x="1509" y="14963"/>
                    <a:pt x="1516" y="15008"/>
                    <a:pt x="1541" y="15113"/>
                  </a:cubicBezTo>
                  <a:cubicBezTo>
                    <a:pt x="1562" y="15197"/>
                    <a:pt x="1586" y="15288"/>
                    <a:pt x="1534" y="15372"/>
                  </a:cubicBezTo>
                  <a:lnTo>
                    <a:pt x="1499" y="15421"/>
                  </a:lnTo>
                  <a:cubicBezTo>
                    <a:pt x="1411" y="15554"/>
                    <a:pt x="1359" y="15649"/>
                    <a:pt x="1404" y="15747"/>
                  </a:cubicBezTo>
                  <a:cubicBezTo>
                    <a:pt x="1446" y="15820"/>
                    <a:pt x="1436" y="15918"/>
                    <a:pt x="1373" y="15978"/>
                  </a:cubicBezTo>
                  <a:cubicBezTo>
                    <a:pt x="1338" y="16020"/>
                    <a:pt x="1317" y="16072"/>
                    <a:pt x="1313" y="16128"/>
                  </a:cubicBezTo>
                  <a:cubicBezTo>
                    <a:pt x="1306" y="16185"/>
                    <a:pt x="1320" y="16241"/>
                    <a:pt x="1345" y="16290"/>
                  </a:cubicBezTo>
                  <a:cubicBezTo>
                    <a:pt x="1383" y="16339"/>
                    <a:pt x="1369" y="16409"/>
                    <a:pt x="1317" y="16440"/>
                  </a:cubicBezTo>
                  <a:cubicBezTo>
                    <a:pt x="1320" y="16451"/>
                    <a:pt x="1331" y="16468"/>
                    <a:pt x="1334" y="16479"/>
                  </a:cubicBezTo>
                  <a:cubicBezTo>
                    <a:pt x="1355" y="16524"/>
                    <a:pt x="1380" y="16577"/>
                    <a:pt x="1355" y="16629"/>
                  </a:cubicBezTo>
                  <a:cubicBezTo>
                    <a:pt x="1338" y="16661"/>
                    <a:pt x="1310" y="16682"/>
                    <a:pt x="1271" y="16685"/>
                  </a:cubicBezTo>
                  <a:cubicBezTo>
                    <a:pt x="1268" y="16689"/>
                    <a:pt x="1264" y="16689"/>
                    <a:pt x="1261" y="16692"/>
                  </a:cubicBezTo>
                  <a:cubicBezTo>
                    <a:pt x="1250" y="16713"/>
                    <a:pt x="1278" y="16790"/>
                    <a:pt x="1341" y="16920"/>
                  </a:cubicBezTo>
                  <a:cubicBezTo>
                    <a:pt x="1366" y="16958"/>
                    <a:pt x="1369" y="17007"/>
                    <a:pt x="1352" y="17046"/>
                  </a:cubicBezTo>
                  <a:cubicBezTo>
                    <a:pt x="1324" y="17102"/>
                    <a:pt x="1257" y="17109"/>
                    <a:pt x="1194" y="17116"/>
                  </a:cubicBezTo>
                  <a:cubicBezTo>
                    <a:pt x="1142" y="17119"/>
                    <a:pt x="1093" y="17133"/>
                    <a:pt x="1047" y="17161"/>
                  </a:cubicBezTo>
                  <a:cubicBezTo>
                    <a:pt x="1033" y="17172"/>
                    <a:pt x="1026" y="17175"/>
                    <a:pt x="1072" y="17252"/>
                  </a:cubicBezTo>
                  <a:cubicBezTo>
                    <a:pt x="1110" y="17315"/>
                    <a:pt x="1163" y="17406"/>
                    <a:pt x="1110" y="17504"/>
                  </a:cubicBezTo>
                  <a:cubicBezTo>
                    <a:pt x="1093" y="17543"/>
                    <a:pt x="1054" y="17574"/>
                    <a:pt x="1008" y="17581"/>
                  </a:cubicBezTo>
                  <a:cubicBezTo>
                    <a:pt x="1001" y="17583"/>
                    <a:pt x="993" y="17583"/>
                    <a:pt x="985" y="17583"/>
                  </a:cubicBezTo>
                  <a:cubicBezTo>
                    <a:pt x="886" y="17583"/>
                    <a:pt x="778" y="17484"/>
                    <a:pt x="697" y="17410"/>
                  </a:cubicBezTo>
                  <a:lnTo>
                    <a:pt x="658" y="17378"/>
                  </a:lnTo>
                  <a:cubicBezTo>
                    <a:pt x="634" y="17357"/>
                    <a:pt x="616" y="17326"/>
                    <a:pt x="616" y="17294"/>
                  </a:cubicBezTo>
                  <a:cubicBezTo>
                    <a:pt x="613" y="17238"/>
                    <a:pt x="648" y="17186"/>
                    <a:pt x="700" y="17130"/>
                  </a:cubicBezTo>
                  <a:lnTo>
                    <a:pt x="679" y="17130"/>
                  </a:lnTo>
                  <a:cubicBezTo>
                    <a:pt x="658" y="17126"/>
                    <a:pt x="634" y="17126"/>
                    <a:pt x="609" y="17126"/>
                  </a:cubicBezTo>
                  <a:lnTo>
                    <a:pt x="609" y="17130"/>
                  </a:lnTo>
                  <a:cubicBezTo>
                    <a:pt x="620" y="17284"/>
                    <a:pt x="497" y="17319"/>
                    <a:pt x="413" y="17343"/>
                  </a:cubicBezTo>
                  <a:cubicBezTo>
                    <a:pt x="364" y="17350"/>
                    <a:pt x="315" y="17375"/>
                    <a:pt x="277" y="17410"/>
                  </a:cubicBezTo>
                  <a:cubicBezTo>
                    <a:pt x="259" y="17427"/>
                    <a:pt x="259" y="17441"/>
                    <a:pt x="305" y="17501"/>
                  </a:cubicBezTo>
                  <a:cubicBezTo>
                    <a:pt x="333" y="17539"/>
                    <a:pt x="364" y="17581"/>
                    <a:pt x="347" y="17630"/>
                  </a:cubicBezTo>
                  <a:cubicBezTo>
                    <a:pt x="336" y="17665"/>
                    <a:pt x="308" y="17690"/>
                    <a:pt x="273" y="17697"/>
                  </a:cubicBezTo>
                  <a:cubicBezTo>
                    <a:pt x="186" y="17732"/>
                    <a:pt x="109" y="17784"/>
                    <a:pt x="46" y="17851"/>
                  </a:cubicBezTo>
                  <a:cubicBezTo>
                    <a:pt x="70" y="17833"/>
                    <a:pt x="98" y="17823"/>
                    <a:pt x="126" y="17819"/>
                  </a:cubicBezTo>
                  <a:cubicBezTo>
                    <a:pt x="138" y="17817"/>
                    <a:pt x="150" y="17816"/>
                    <a:pt x="162" y="17816"/>
                  </a:cubicBezTo>
                  <a:cubicBezTo>
                    <a:pt x="251" y="17816"/>
                    <a:pt x="333" y="17873"/>
                    <a:pt x="361" y="17963"/>
                  </a:cubicBezTo>
                  <a:cubicBezTo>
                    <a:pt x="364" y="17973"/>
                    <a:pt x="371" y="17984"/>
                    <a:pt x="378" y="17991"/>
                  </a:cubicBezTo>
                  <a:lnTo>
                    <a:pt x="424" y="17977"/>
                  </a:lnTo>
                  <a:cubicBezTo>
                    <a:pt x="470" y="17960"/>
                    <a:pt x="519" y="17951"/>
                    <a:pt x="567" y="17951"/>
                  </a:cubicBezTo>
                  <a:cubicBezTo>
                    <a:pt x="588" y="17951"/>
                    <a:pt x="609" y="17953"/>
                    <a:pt x="630" y="17956"/>
                  </a:cubicBezTo>
                  <a:cubicBezTo>
                    <a:pt x="753" y="17987"/>
                    <a:pt x="830" y="18110"/>
                    <a:pt x="805" y="18232"/>
                  </a:cubicBezTo>
                  <a:cubicBezTo>
                    <a:pt x="789" y="18313"/>
                    <a:pt x="738" y="18367"/>
                    <a:pt x="675" y="18367"/>
                  </a:cubicBezTo>
                  <a:cubicBezTo>
                    <a:pt x="670" y="18367"/>
                    <a:pt x="664" y="18366"/>
                    <a:pt x="658" y="18366"/>
                  </a:cubicBezTo>
                  <a:cubicBezTo>
                    <a:pt x="644" y="18369"/>
                    <a:pt x="634" y="18376"/>
                    <a:pt x="623" y="18383"/>
                  </a:cubicBezTo>
                  <a:cubicBezTo>
                    <a:pt x="571" y="18453"/>
                    <a:pt x="546" y="18544"/>
                    <a:pt x="560" y="18632"/>
                  </a:cubicBezTo>
                  <a:cubicBezTo>
                    <a:pt x="560" y="18646"/>
                    <a:pt x="567" y="18649"/>
                    <a:pt x="567" y="18649"/>
                  </a:cubicBezTo>
                  <a:cubicBezTo>
                    <a:pt x="576" y="18656"/>
                    <a:pt x="592" y="18658"/>
                    <a:pt x="612" y="18658"/>
                  </a:cubicBezTo>
                  <a:cubicBezTo>
                    <a:pt x="656" y="18658"/>
                    <a:pt x="720" y="18646"/>
                    <a:pt x="763" y="18639"/>
                  </a:cubicBezTo>
                  <a:cubicBezTo>
                    <a:pt x="824" y="18627"/>
                    <a:pt x="885" y="18616"/>
                    <a:pt x="941" y="18616"/>
                  </a:cubicBezTo>
                  <a:cubicBezTo>
                    <a:pt x="971" y="18616"/>
                    <a:pt x="1000" y="18619"/>
                    <a:pt x="1026" y="18628"/>
                  </a:cubicBezTo>
                  <a:cubicBezTo>
                    <a:pt x="1110" y="18656"/>
                    <a:pt x="1166" y="18737"/>
                    <a:pt x="1166" y="18821"/>
                  </a:cubicBezTo>
                  <a:cubicBezTo>
                    <a:pt x="1170" y="18898"/>
                    <a:pt x="1138" y="18961"/>
                    <a:pt x="1089" y="18982"/>
                  </a:cubicBezTo>
                  <a:cubicBezTo>
                    <a:pt x="1077" y="18987"/>
                    <a:pt x="1063" y="18990"/>
                    <a:pt x="1050" y="18990"/>
                  </a:cubicBezTo>
                  <a:cubicBezTo>
                    <a:pt x="1021" y="18990"/>
                    <a:pt x="993" y="18978"/>
                    <a:pt x="973" y="18954"/>
                  </a:cubicBezTo>
                  <a:cubicBezTo>
                    <a:pt x="908" y="18889"/>
                    <a:pt x="819" y="18827"/>
                    <a:pt x="762" y="18827"/>
                  </a:cubicBezTo>
                  <a:cubicBezTo>
                    <a:pt x="758" y="18827"/>
                    <a:pt x="753" y="18827"/>
                    <a:pt x="749" y="18828"/>
                  </a:cubicBezTo>
                  <a:cubicBezTo>
                    <a:pt x="732" y="18828"/>
                    <a:pt x="718" y="18842"/>
                    <a:pt x="711" y="18856"/>
                  </a:cubicBezTo>
                  <a:cubicBezTo>
                    <a:pt x="659" y="18946"/>
                    <a:pt x="592" y="18975"/>
                    <a:pt x="524" y="18975"/>
                  </a:cubicBezTo>
                  <a:cubicBezTo>
                    <a:pt x="451" y="18975"/>
                    <a:pt x="377" y="18941"/>
                    <a:pt x="322" y="18915"/>
                  </a:cubicBezTo>
                  <a:lnTo>
                    <a:pt x="301" y="18905"/>
                  </a:lnTo>
                  <a:cubicBezTo>
                    <a:pt x="300" y="18904"/>
                    <a:pt x="298" y="18904"/>
                    <a:pt x="297" y="18904"/>
                  </a:cubicBezTo>
                  <a:cubicBezTo>
                    <a:pt x="270" y="18904"/>
                    <a:pt x="187" y="18930"/>
                    <a:pt x="95" y="18992"/>
                  </a:cubicBezTo>
                  <a:cubicBezTo>
                    <a:pt x="56" y="19020"/>
                    <a:pt x="21" y="19055"/>
                    <a:pt x="0" y="19097"/>
                  </a:cubicBezTo>
                  <a:cubicBezTo>
                    <a:pt x="63" y="19146"/>
                    <a:pt x="112" y="19209"/>
                    <a:pt x="144" y="19283"/>
                  </a:cubicBezTo>
                  <a:cubicBezTo>
                    <a:pt x="151" y="19297"/>
                    <a:pt x="158" y="19311"/>
                    <a:pt x="165" y="19325"/>
                  </a:cubicBezTo>
                  <a:cubicBezTo>
                    <a:pt x="235" y="19314"/>
                    <a:pt x="340" y="19262"/>
                    <a:pt x="378" y="19195"/>
                  </a:cubicBezTo>
                  <a:cubicBezTo>
                    <a:pt x="413" y="19119"/>
                    <a:pt x="499" y="19049"/>
                    <a:pt x="583" y="19049"/>
                  </a:cubicBezTo>
                  <a:cubicBezTo>
                    <a:pt x="592" y="19049"/>
                    <a:pt x="601" y="19050"/>
                    <a:pt x="609" y="19052"/>
                  </a:cubicBezTo>
                  <a:cubicBezTo>
                    <a:pt x="651" y="19062"/>
                    <a:pt x="725" y="19097"/>
                    <a:pt x="732" y="19244"/>
                  </a:cubicBezTo>
                  <a:cubicBezTo>
                    <a:pt x="742" y="19426"/>
                    <a:pt x="602" y="19454"/>
                    <a:pt x="529" y="19468"/>
                  </a:cubicBezTo>
                  <a:cubicBezTo>
                    <a:pt x="483" y="19479"/>
                    <a:pt x="455" y="19486"/>
                    <a:pt x="448" y="19503"/>
                  </a:cubicBezTo>
                  <a:cubicBezTo>
                    <a:pt x="399" y="19626"/>
                    <a:pt x="308" y="19727"/>
                    <a:pt x="137" y="19857"/>
                  </a:cubicBezTo>
                  <a:cubicBezTo>
                    <a:pt x="91" y="19892"/>
                    <a:pt x="98" y="19923"/>
                    <a:pt x="112" y="19944"/>
                  </a:cubicBezTo>
                  <a:cubicBezTo>
                    <a:pt x="123" y="19966"/>
                    <a:pt x="144" y="19979"/>
                    <a:pt x="168" y="19979"/>
                  </a:cubicBezTo>
                  <a:cubicBezTo>
                    <a:pt x="175" y="19979"/>
                    <a:pt x="182" y="19978"/>
                    <a:pt x="189" y="19976"/>
                  </a:cubicBezTo>
                  <a:cubicBezTo>
                    <a:pt x="207" y="19961"/>
                    <a:pt x="227" y="19954"/>
                    <a:pt x="246" y="19954"/>
                  </a:cubicBezTo>
                  <a:cubicBezTo>
                    <a:pt x="304" y="19954"/>
                    <a:pt x="356" y="20012"/>
                    <a:pt x="333" y="20077"/>
                  </a:cubicBezTo>
                  <a:cubicBezTo>
                    <a:pt x="329" y="20133"/>
                    <a:pt x="333" y="20133"/>
                    <a:pt x="361" y="20137"/>
                  </a:cubicBezTo>
                  <a:cubicBezTo>
                    <a:pt x="371" y="20140"/>
                    <a:pt x="380" y="20142"/>
                    <a:pt x="390" y="20142"/>
                  </a:cubicBezTo>
                  <a:cubicBezTo>
                    <a:pt x="411" y="20142"/>
                    <a:pt x="431" y="20134"/>
                    <a:pt x="448" y="20119"/>
                  </a:cubicBezTo>
                  <a:cubicBezTo>
                    <a:pt x="469" y="20084"/>
                    <a:pt x="473" y="20042"/>
                    <a:pt x="455" y="20004"/>
                  </a:cubicBezTo>
                  <a:cubicBezTo>
                    <a:pt x="427" y="19902"/>
                    <a:pt x="476" y="19720"/>
                    <a:pt x="585" y="19654"/>
                  </a:cubicBezTo>
                  <a:cubicBezTo>
                    <a:pt x="612" y="19637"/>
                    <a:pt x="642" y="19628"/>
                    <a:pt x="673" y="19628"/>
                  </a:cubicBezTo>
                  <a:cubicBezTo>
                    <a:pt x="717" y="19628"/>
                    <a:pt x="762" y="19646"/>
                    <a:pt x="795" y="19682"/>
                  </a:cubicBezTo>
                  <a:cubicBezTo>
                    <a:pt x="924" y="19804"/>
                    <a:pt x="844" y="19937"/>
                    <a:pt x="791" y="20014"/>
                  </a:cubicBezTo>
                  <a:cubicBezTo>
                    <a:pt x="770" y="20046"/>
                    <a:pt x="753" y="20081"/>
                    <a:pt x="742" y="20119"/>
                  </a:cubicBezTo>
                  <a:cubicBezTo>
                    <a:pt x="739" y="20193"/>
                    <a:pt x="725" y="20263"/>
                    <a:pt x="700" y="20333"/>
                  </a:cubicBezTo>
                  <a:cubicBezTo>
                    <a:pt x="676" y="20396"/>
                    <a:pt x="662" y="20463"/>
                    <a:pt x="658" y="20529"/>
                  </a:cubicBezTo>
                  <a:cubicBezTo>
                    <a:pt x="662" y="20603"/>
                    <a:pt x="613" y="20666"/>
                    <a:pt x="546" y="20687"/>
                  </a:cubicBezTo>
                  <a:cubicBezTo>
                    <a:pt x="511" y="20704"/>
                    <a:pt x="511" y="20704"/>
                    <a:pt x="511" y="20732"/>
                  </a:cubicBezTo>
                  <a:cubicBezTo>
                    <a:pt x="522" y="20837"/>
                    <a:pt x="434" y="20872"/>
                    <a:pt x="364" y="20886"/>
                  </a:cubicBezTo>
                  <a:cubicBezTo>
                    <a:pt x="413" y="20963"/>
                    <a:pt x="361" y="21051"/>
                    <a:pt x="333" y="21096"/>
                  </a:cubicBezTo>
                  <a:cubicBezTo>
                    <a:pt x="319" y="21117"/>
                    <a:pt x="308" y="21142"/>
                    <a:pt x="301" y="21166"/>
                  </a:cubicBezTo>
                  <a:cubicBezTo>
                    <a:pt x="315" y="21156"/>
                    <a:pt x="326" y="21145"/>
                    <a:pt x="340" y="21135"/>
                  </a:cubicBezTo>
                  <a:cubicBezTo>
                    <a:pt x="379" y="21098"/>
                    <a:pt x="434" y="21051"/>
                    <a:pt x="507" y="21051"/>
                  </a:cubicBezTo>
                  <a:cubicBezTo>
                    <a:pt x="526" y="21051"/>
                    <a:pt x="546" y="21054"/>
                    <a:pt x="567" y="21061"/>
                  </a:cubicBezTo>
                  <a:cubicBezTo>
                    <a:pt x="592" y="21072"/>
                    <a:pt x="620" y="21086"/>
                    <a:pt x="644" y="21096"/>
                  </a:cubicBezTo>
                  <a:cubicBezTo>
                    <a:pt x="664" y="21105"/>
                    <a:pt x="676" y="21111"/>
                    <a:pt x="691" y="21111"/>
                  </a:cubicBezTo>
                  <a:cubicBezTo>
                    <a:pt x="711" y="21111"/>
                    <a:pt x="737" y="21101"/>
                    <a:pt x="795" y="21075"/>
                  </a:cubicBezTo>
                  <a:cubicBezTo>
                    <a:pt x="825" y="21062"/>
                    <a:pt x="856" y="21056"/>
                    <a:pt x="887" y="21056"/>
                  </a:cubicBezTo>
                  <a:cubicBezTo>
                    <a:pt x="931" y="21056"/>
                    <a:pt x="975" y="21069"/>
                    <a:pt x="1012" y="21096"/>
                  </a:cubicBezTo>
                  <a:cubicBezTo>
                    <a:pt x="1061" y="21135"/>
                    <a:pt x="1086" y="21194"/>
                    <a:pt x="1075" y="21257"/>
                  </a:cubicBezTo>
                  <a:cubicBezTo>
                    <a:pt x="1061" y="21317"/>
                    <a:pt x="1012" y="21366"/>
                    <a:pt x="949" y="21383"/>
                  </a:cubicBezTo>
                  <a:cubicBezTo>
                    <a:pt x="882" y="21404"/>
                    <a:pt x="823" y="21443"/>
                    <a:pt x="770" y="21495"/>
                  </a:cubicBezTo>
                  <a:cubicBezTo>
                    <a:pt x="806" y="21485"/>
                    <a:pt x="855" y="21471"/>
                    <a:pt x="904" y="21471"/>
                  </a:cubicBezTo>
                  <a:cubicBezTo>
                    <a:pt x="971" y="21471"/>
                    <a:pt x="1038" y="21497"/>
                    <a:pt x="1068" y="21590"/>
                  </a:cubicBezTo>
                  <a:cubicBezTo>
                    <a:pt x="1072" y="21607"/>
                    <a:pt x="1079" y="21625"/>
                    <a:pt x="1089" y="21639"/>
                  </a:cubicBezTo>
                  <a:cubicBezTo>
                    <a:pt x="1110" y="21611"/>
                    <a:pt x="1121" y="21579"/>
                    <a:pt x="1121" y="21544"/>
                  </a:cubicBezTo>
                  <a:cubicBezTo>
                    <a:pt x="1121" y="21474"/>
                    <a:pt x="1173" y="21415"/>
                    <a:pt x="1243" y="21408"/>
                  </a:cubicBezTo>
                  <a:cubicBezTo>
                    <a:pt x="1250" y="21407"/>
                    <a:pt x="1256" y="21407"/>
                    <a:pt x="1263" y="21407"/>
                  </a:cubicBezTo>
                  <a:cubicBezTo>
                    <a:pt x="1388" y="21407"/>
                    <a:pt x="1560" y="21526"/>
                    <a:pt x="1600" y="21649"/>
                  </a:cubicBezTo>
                  <a:cubicBezTo>
                    <a:pt x="1618" y="21702"/>
                    <a:pt x="1604" y="21761"/>
                    <a:pt x="1565" y="21800"/>
                  </a:cubicBezTo>
                  <a:cubicBezTo>
                    <a:pt x="1490" y="21889"/>
                    <a:pt x="1300" y="21939"/>
                    <a:pt x="1146" y="21939"/>
                  </a:cubicBezTo>
                  <a:cubicBezTo>
                    <a:pt x="1108" y="21939"/>
                    <a:pt x="1072" y="21936"/>
                    <a:pt x="1040" y="21929"/>
                  </a:cubicBezTo>
                  <a:cubicBezTo>
                    <a:pt x="1030" y="21926"/>
                    <a:pt x="1020" y="21925"/>
                    <a:pt x="1010" y="21925"/>
                  </a:cubicBezTo>
                  <a:cubicBezTo>
                    <a:pt x="977" y="21925"/>
                    <a:pt x="943" y="21942"/>
                    <a:pt x="924" y="21971"/>
                  </a:cubicBezTo>
                  <a:cubicBezTo>
                    <a:pt x="896" y="22031"/>
                    <a:pt x="903" y="22101"/>
                    <a:pt x="949" y="22153"/>
                  </a:cubicBezTo>
                  <a:cubicBezTo>
                    <a:pt x="977" y="22192"/>
                    <a:pt x="998" y="22192"/>
                    <a:pt x="1005" y="22192"/>
                  </a:cubicBezTo>
                  <a:cubicBezTo>
                    <a:pt x="1006" y="22192"/>
                    <a:pt x="1007" y="22192"/>
                    <a:pt x="1008" y="22192"/>
                  </a:cubicBezTo>
                  <a:cubicBezTo>
                    <a:pt x="1068" y="22192"/>
                    <a:pt x="1160" y="22103"/>
                    <a:pt x="1233" y="22027"/>
                  </a:cubicBezTo>
                  <a:lnTo>
                    <a:pt x="1250" y="22013"/>
                  </a:lnTo>
                  <a:cubicBezTo>
                    <a:pt x="1322" y="21939"/>
                    <a:pt x="1489" y="21910"/>
                    <a:pt x="1658" y="21910"/>
                  </a:cubicBezTo>
                  <a:cubicBezTo>
                    <a:pt x="1769" y="21910"/>
                    <a:pt x="1880" y="21923"/>
                    <a:pt x="1968" y="21943"/>
                  </a:cubicBezTo>
                  <a:cubicBezTo>
                    <a:pt x="2101" y="21975"/>
                    <a:pt x="2174" y="22020"/>
                    <a:pt x="2195" y="22087"/>
                  </a:cubicBezTo>
                  <a:cubicBezTo>
                    <a:pt x="2209" y="22122"/>
                    <a:pt x="2206" y="22164"/>
                    <a:pt x="2181" y="22195"/>
                  </a:cubicBezTo>
                  <a:cubicBezTo>
                    <a:pt x="2149" y="22241"/>
                    <a:pt x="2090" y="22250"/>
                    <a:pt x="2022" y="22250"/>
                  </a:cubicBezTo>
                  <a:cubicBezTo>
                    <a:pt x="2001" y="22250"/>
                    <a:pt x="1979" y="22249"/>
                    <a:pt x="1957" y="22248"/>
                  </a:cubicBezTo>
                  <a:cubicBezTo>
                    <a:pt x="1947" y="22247"/>
                    <a:pt x="1936" y="22247"/>
                    <a:pt x="1926" y="22247"/>
                  </a:cubicBezTo>
                  <a:cubicBezTo>
                    <a:pt x="1900" y="22247"/>
                    <a:pt x="1873" y="22249"/>
                    <a:pt x="1849" y="22251"/>
                  </a:cubicBezTo>
                  <a:cubicBezTo>
                    <a:pt x="1800" y="22339"/>
                    <a:pt x="1642" y="22388"/>
                    <a:pt x="1544" y="22388"/>
                  </a:cubicBezTo>
                  <a:cubicBezTo>
                    <a:pt x="1446" y="22388"/>
                    <a:pt x="1415" y="22342"/>
                    <a:pt x="1397" y="22307"/>
                  </a:cubicBezTo>
                  <a:cubicBezTo>
                    <a:pt x="1362" y="22314"/>
                    <a:pt x="1334" y="22328"/>
                    <a:pt x="1310" y="22346"/>
                  </a:cubicBezTo>
                  <a:cubicBezTo>
                    <a:pt x="1261" y="22374"/>
                    <a:pt x="1229" y="22423"/>
                    <a:pt x="1219" y="22476"/>
                  </a:cubicBezTo>
                  <a:cubicBezTo>
                    <a:pt x="1215" y="22528"/>
                    <a:pt x="1194" y="22577"/>
                    <a:pt x="1159" y="22619"/>
                  </a:cubicBezTo>
                  <a:lnTo>
                    <a:pt x="1184" y="22626"/>
                  </a:lnTo>
                  <a:cubicBezTo>
                    <a:pt x="1198" y="22630"/>
                    <a:pt x="1210" y="22633"/>
                    <a:pt x="1221" y="22633"/>
                  </a:cubicBezTo>
                  <a:cubicBezTo>
                    <a:pt x="1253" y="22633"/>
                    <a:pt x="1272" y="22612"/>
                    <a:pt x="1306" y="22570"/>
                  </a:cubicBezTo>
                  <a:cubicBezTo>
                    <a:pt x="1365" y="22501"/>
                    <a:pt x="1442" y="22415"/>
                    <a:pt x="1625" y="22415"/>
                  </a:cubicBezTo>
                  <a:cubicBezTo>
                    <a:pt x="1639" y="22415"/>
                    <a:pt x="1652" y="22415"/>
                    <a:pt x="1667" y="22416"/>
                  </a:cubicBezTo>
                  <a:cubicBezTo>
                    <a:pt x="1677" y="22417"/>
                    <a:pt x="1687" y="22417"/>
                    <a:pt x="1697" y="22417"/>
                  </a:cubicBezTo>
                  <a:cubicBezTo>
                    <a:pt x="1827" y="22417"/>
                    <a:pt x="1932" y="22356"/>
                    <a:pt x="2020" y="22307"/>
                  </a:cubicBezTo>
                  <a:cubicBezTo>
                    <a:pt x="2085" y="22268"/>
                    <a:pt x="2144" y="22235"/>
                    <a:pt x="2200" y="22235"/>
                  </a:cubicBezTo>
                  <a:cubicBezTo>
                    <a:pt x="2214" y="22235"/>
                    <a:pt x="2227" y="22237"/>
                    <a:pt x="2241" y="22241"/>
                  </a:cubicBezTo>
                  <a:cubicBezTo>
                    <a:pt x="2286" y="22255"/>
                    <a:pt x="2321" y="22290"/>
                    <a:pt x="2339" y="22332"/>
                  </a:cubicBezTo>
                  <a:cubicBezTo>
                    <a:pt x="2388" y="22430"/>
                    <a:pt x="2356" y="22535"/>
                    <a:pt x="2255" y="22612"/>
                  </a:cubicBezTo>
                  <a:cubicBezTo>
                    <a:pt x="2184" y="22666"/>
                    <a:pt x="2087" y="22700"/>
                    <a:pt x="1997" y="22700"/>
                  </a:cubicBezTo>
                  <a:cubicBezTo>
                    <a:pt x="1931" y="22700"/>
                    <a:pt x="1869" y="22682"/>
                    <a:pt x="1824" y="22640"/>
                  </a:cubicBezTo>
                  <a:cubicBezTo>
                    <a:pt x="1813" y="22627"/>
                    <a:pt x="1797" y="22620"/>
                    <a:pt x="1782" y="22620"/>
                  </a:cubicBezTo>
                  <a:cubicBezTo>
                    <a:pt x="1774" y="22620"/>
                    <a:pt x="1765" y="22622"/>
                    <a:pt x="1758" y="22626"/>
                  </a:cubicBezTo>
                  <a:cubicBezTo>
                    <a:pt x="1705" y="22654"/>
                    <a:pt x="1646" y="22759"/>
                    <a:pt x="1653" y="22854"/>
                  </a:cubicBezTo>
                  <a:cubicBezTo>
                    <a:pt x="1660" y="22896"/>
                    <a:pt x="1642" y="22938"/>
                    <a:pt x="1611" y="22966"/>
                  </a:cubicBezTo>
                  <a:cubicBezTo>
                    <a:pt x="1585" y="22985"/>
                    <a:pt x="1554" y="22993"/>
                    <a:pt x="1517" y="22993"/>
                  </a:cubicBezTo>
                  <a:cubicBezTo>
                    <a:pt x="1441" y="22993"/>
                    <a:pt x="1342" y="22957"/>
                    <a:pt x="1226" y="22917"/>
                  </a:cubicBezTo>
                  <a:cubicBezTo>
                    <a:pt x="1152" y="22889"/>
                    <a:pt x="1079" y="22864"/>
                    <a:pt x="1001" y="22850"/>
                  </a:cubicBezTo>
                  <a:cubicBezTo>
                    <a:pt x="994" y="22848"/>
                    <a:pt x="987" y="22847"/>
                    <a:pt x="981" y="22847"/>
                  </a:cubicBezTo>
                  <a:cubicBezTo>
                    <a:pt x="974" y="22847"/>
                    <a:pt x="968" y="22848"/>
                    <a:pt x="963" y="22850"/>
                  </a:cubicBezTo>
                  <a:cubicBezTo>
                    <a:pt x="959" y="22878"/>
                    <a:pt x="998" y="22980"/>
                    <a:pt x="1117" y="23102"/>
                  </a:cubicBezTo>
                  <a:cubicBezTo>
                    <a:pt x="1161" y="23149"/>
                    <a:pt x="1193" y="23163"/>
                    <a:pt x="1230" y="23163"/>
                  </a:cubicBezTo>
                  <a:cubicBezTo>
                    <a:pt x="1249" y="23163"/>
                    <a:pt x="1269" y="23159"/>
                    <a:pt x="1292" y="23155"/>
                  </a:cubicBezTo>
                  <a:cubicBezTo>
                    <a:pt x="1321" y="23147"/>
                    <a:pt x="1350" y="23144"/>
                    <a:pt x="1379" y="23144"/>
                  </a:cubicBezTo>
                  <a:cubicBezTo>
                    <a:pt x="1449" y="23144"/>
                    <a:pt x="1516" y="23164"/>
                    <a:pt x="1576" y="23204"/>
                  </a:cubicBezTo>
                  <a:cubicBezTo>
                    <a:pt x="1635" y="23242"/>
                    <a:pt x="1691" y="23288"/>
                    <a:pt x="1740" y="23340"/>
                  </a:cubicBezTo>
                  <a:cubicBezTo>
                    <a:pt x="1758" y="23361"/>
                    <a:pt x="1775" y="23375"/>
                    <a:pt x="1796" y="23389"/>
                  </a:cubicBezTo>
                  <a:cubicBezTo>
                    <a:pt x="1796" y="23389"/>
                    <a:pt x="1810" y="23389"/>
                    <a:pt x="1849" y="23354"/>
                  </a:cubicBezTo>
                  <a:cubicBezTo>
                    <a:pt x="1859" y="23347"/>
                    <a:pt x="1866" y="23337"/>
                    <a:pt x="1877" y="23330"/>
                  </a:cubicBezTo>
                  <a:lnTo>
                    <a:pt x="1852" y="23319"/>
                  </a:lnTo>
                  <a:cubicBezTo>
                    <a:pt x="1821" y="23309"/>
                    <a:pt x="1789" y="23295"/>
                    <a:pt x="1761" y="23277"/>
                  </a:cubicBezTo>
                  <a:cubicBezTo>
                    <a:pt x="1691" y="23232"/>
                    <a:pt x="1670" y="23137"/>
                    <a:pt x="1712" y="23064"/>
                  </a:cubicBezTo>
                  <a:cubicBezTo>
                    <a:pt x="1742" y="23007"/>
                    <a:pt x="1804" y="22966"/>
                    <a:pt x="1889" y="22966"/>
                  </a:cubicBezTo>
                  <a:cubicBezTo>
                    <a:pt x="1934" y="22966"/>
                    <a:pt x="1985" y="22977"/>
                    <a:pt x="2041" y="23004"/>
                  </a:cubicBezTo>
                  <a:cubicBezTo>
                    <a:pt x="2074" y="23019"/>
                    <a:pt x="2109" y="23027"/>
                    <a:pt x="2144" y="23027"/>
                  </a:cubicBezTo>
                  <a:cubicBezTo>
                    <a:pt x="2198" y="23027"/>
                    <a:pt x="2251" y="23009"/>
                    <a:pt x="2293" y="22973"/>
                  </a:cubicBezTo>
                  <a:cubicBezTo>
                    <a:pt x="2374" y="22903"/>
                    <a:pt x="2405" y="22794"/>
                    <a:pt x="2374" y="22693"/>
                  </a:cubicBezTo>
                  <a:cubicBezTo>
                    <a:pt x="2279" y="22307"/>
                    <a:pt x="2699" y="22160"/>
                    <a:pt x="2899" y="22090"/>
                  </a:cubicBezTo>
                  <a:cubicBezTo>
                    <a:pt x="2946" y="22075"/>
                    <a:pt x="2985" y="22068"/>
                    <a:pt x="3015" y="22068"/>
                  </a:cubicBezTo>
                  <a:cubicBezTo>
                    <a:pt x="3094" y="22068"/>
                    <a:pt x="3123" y="22109"/>
                    <a:pt x="3134" y="22139"/>
                  </a:cubicBezTo>
                  <a:cubicBezTo>
                    <a:pt x="3179" y="22248"/>
                    <a:pt x="3025" y="22420"/>
                    <a:pt x="2874" y="22483"/>
                  </a:cubicBezTo>
                  <a:cubicBezTo>
                    <a:pt x="2755" y="22532"/>
                    <a:pt x="2734" y="22556"/>
                    <a:pt x="2731" y="22570"/>
                  </a:cubicBezTo>
                  <a:cubicBezTo>
                    <a:pt x="2727" y="22581"/>
                    <a:pt x="2731" y="22605"/>
                    <a:pt x="2811" y="22693"/>
                  </a:cubicBezTo>
                  <a:cubicBezTo>
                    <a:pt x="2835" y="22718"/>
                    <a:pt x="2860" y="22730"/>
                    <a:pt x="2890" y="22730"/>
                  </a:cubicBezTo>
                  <a:cubicBezTo>
                    <a:pt x="2922" y="22730"/>
                    <a:pt x="2961" y="22717"/>
                    <a:pt x="3014" y="22696"/>
                  </a:cubicBezTo>
                  <a:cubicBezTo>
                    <a:pt x="3062" y="22679"/>
                    <a:pt x="3118" y="22658"/>
                    <a:pt x="3173" y="22658"/>
                  </a:cubicBezTo>
                  <a:cubicBezTo>
                    <a:pt x="3219" y="22658"/>
                    <a:pt x="3266" y="22672"/>
                    <a:pt x="3309" y="22714"/>
                  </a:cubicBezTo>
                  <a:cubicBezTo>
                    <a:pt x="3344" y="22745"/>
                    <a:pt x="3358" y="22791"/>
                    <a:pt x="3351" y="22836"/>
                  </a:cubicBezTo>
                  <a:cubicBezTo>
                    <a:pt x="3333" y="22903"/>
                    <a:pt x="3256" y="22927"/>
                    <a:pt x="3172" y="22955"/>
                  </a:cubicBezTo>
                  <a:cubicBezTo>
                    <a:pt x="3116" y="22973"/>
                    <a:pt x="3032" y="22997"/>
                    <a:pt x="3014" y="23032"/>
                  </a:cubicBezTo>
                  <a:cubicBezTo>
                    <a:pt x="3004" y="23057"/>
                    <a:pt x="3035" y="23102"/>
                    <a:pt x="3060" y="23148"/>
                  </a:cubicBezTo>
                  <a:cubicBezTo>
                    <a:pt x="3095" y="23204"/>
                    <a:pt x="3137" y="23270"/>
                    <a:pt x="3116" y="23344"/>
                  </a:cubicBezTo>
                  <a:cubicBezTo>
                    <a:pt x="3098" y="23393"/>
                    <a:pt x="3056" y="23431"/>
                    <a:pt x="3007" y="23452"/>
                  </a:cubicBezTo>
                  <a:cubicBezTo>
                    <a:pt x="2986" y="23465"/>
                    <a:pt x="2961" y="23471"/>
                    <a:pt x="2936" y="23471"/>
                  </a:cubicBezTo>
                  <a:cubicBezTo>
                    <a:pt x="2914" y="23471"/>
                    <a:pt x="2891" y="23466"/>
                    <a:pt x="2871" y="23456"/>
                  </a:cubicBezTo>
                  <a:cubicBezTo>
                    <a:pt x="2790" y="23410"/>
                    <a:pt x="2776" y="23295"/>
                    <a:pt x="2762" y="23172"/>
                  </a:cubicBezTo>
                  <a:cubicBezTo>
                    <a:pt x="2755" y="23116"/>
                    <a:pt x="2741" y="23022"/>
                    <a:pt x="2724" y="23004"/>
                  </a:cubicBezTo>
                  <a:cubicBezTo>
                    <a:pt x="2718" y="23000"/>
                    <a:pt x="2708" y="22997"/>
                    <a:pt x="2697" y="22997"/>
                  </a:cubicBezTo>
                  <a:cubicBezTo>
                    <a:pt x="2687" y="22997"/>
                    <a:pt x="2678" y="22999"/>
                    <a:pt x="2671" y="23008"/>
                  </a:cubicBezTo>
                  <a:cubicBezTo>
                    <a:pt x="2657" y="23022"/>
                    <a:pt x="2633" y="23106"/>
                    <a:pt x="2699" y="23256"/>
                  </a:cubicBezTo>
                  <a:cubicBezTo>
                    <a:pt x="2724" y="23309"/>
                    <a:pt x="2769" y="23417"/>
                    <a:pt x="2699" y="23463"/>
                  </a:cubicBezTo>
                  <a:cubicBezTo>
                    <a:pt x="2692" y="23468"/>
                    <a:pt x="2679" y="23477"/>
                    <a:pt x="2656" y="23477"/>
                  </a:cubicBezTo>
                  <a:cubicBezTo>
                    <a:pt x="2607" y="23477"/>
                    <a:pt x="2512" y="23436"/>
                    <a:pt x="2325" y="23232"/>
                  </a:cubicBezTo>
                  <a:cubicBezTo>
                    <a:pt x="2314" y="23214"/>
                    <a:pt x="2297" y="23207"/>
                    <a:pt x="2279" y="23207"/>
                  </a:cubicBezTo>
                  <a:cubicBezTo>
                    <a:pt x="2258" y="23214"/>
                    <a:pt x="2244" y="23228"/>
                    <a:pt x="2241" y="23249"/>
                  </a:cubicBezTo>
                  <a:cubicBezTo>
                    <a:pt x="2234" y="23284"/>
                    <a:pt x="2244" y="23323"/>
                    <a:pt x="2276" y="23344"/>
                  </a:cubicBezTo>
                  <a:cubicBezTo>
                    <a:pt x="2293" y="23365"/>
                    <a:pt x="2339" y="23410"/>
                    <a:pt x="2318" y="23466"/>
                  </a:cubicBezTo>
                  <a:cubicBezTo>
                    <a:pt x="2297" y="23522"/>
                    <a:pt x="2237" y="23529"/>
                    <a:pt x="2171" y="23533"/>
                  </a:cubicBezTo>
                  <a:cubicBezTo>
                    <a:pt x="2048" y="23543"/>
                    <a:pt x="2013" y="23557"/>
                    <a:pt x="2013" y="23610"/>
                  </a:cubicBezTo>
                  <a:cubicBezTo>
                    <a:pt x="2013" y="23627"/>
                    <a:pt x="2017" y="23645"/>
                    <a:pt x="2020" y="23659"/>
                  </a:cubicBezTo>
                  <a:cubicBezTo>
                    <a:pt x="2048" y="23659"/>
                    <a:pt x="2073" y="23652"/>
                    <a:pt x="2101" y="23645"/>
                  </a:cubicBezTo>
                  <a:cubicBezTo>
                    <a:pt x="2152" y="23630"/>
                    <a:pt x="2207" y="23623"/>
                    <a:pt x="2261" y="23623"/>
                  </a:cubicBezTo>
                  <a:cubicBezTo>
                    <a:pt x="2295" y="23623"/>
                    <a:pt x="2330" y="23625"/>
                    <a:pt x="2363" y="23631"/>
                  </a:cubicBezTo>
                  <a:cubicBezTo>
                    <a:pt x="2524" y="23666"/>
                    <a:pt x="2556" y="23813"/>
                    <a:pt x="2580" y="23932"/>
                  </a:cubicBezTo>
                  <a:cubicBezTo>
                    <a:pt x="2587" y="23995"/>
                    <a:pt x="2612" y="24054"/>
                    <a:pt x="2647" y="24107"/>
                  </a:cubicBezTo>
                  <a:cubicBezTo>
                    <a:pt x="2650" y="24082"/>
                    <a:pt x="2650" y="24047"/>
                    <a:pt x="2654" y="24023"/>
                  </a:cubicBezTo>
                  <a:cubicBezTo>
                    <a:pt x="2661" y="23890"/>
                    <a:pt x="2671" y="23718"/>
                    <a:pt x="2808" y="23690"/>
                  </a:cubicBezTo>
                  <a:cubicBezTo>
                    <a:pt x="2820" y="23688"/>
                    <a:pt x="2832" y="23687"/>
                    <a:pt x="2842" y="23687"/>
                  </a:cubicBezTo>
                  <a:cubicBezTo>
                    <a:pt x="2946" y="23687"/>
                    <a:pt x="2971" y="23803"/>
                    <a:pt x="2990" y="23879"/>
                  </a:cubicBezTo>
                  <a:cubicBezTo>
                    <a:pt x="3014" y="24005"/>
                    <a:pt x="3046" y="24142"/>
                    <a:pt x="3228" y="24201"/>
                  </a:cubicBezTo>
                  <a:cubicBezTo>
                    <a:pt x="3256" y="24212"/>
                    <a:pt x="3281" y="24219"/>
                    <a:pt x="3298" y="24222"/>
                  </a:cubicBezTo>
                  <a:cubicBezTo>
                    <a:pt x="3270" y="24149"/>
                    <a:pt x="3295" y="24061"/>
                    <a:pt x="3365" y="24019"/>
                  </a:cubicBezTo>
                  <a:cubicBezTo>
                    <a:pt x="3393" y="23995"/>
                    <a:pt x="3424" y="23984"/>
                    <a:pt x="3459" y="23984"/>
                  </a:cubicBezTo>
                  <a:cubicBezTo>
                    <a:pt x="3575" y="23984"/>
                    <a:pt x="3683" y="24110"/>
                    <a:pt x="3781" y="24226"/>
                  </a:cubicBezTo>
                  <a:cubicBezTo>
                    <a:pt x="3851" y="24310"/>
                    <a:pt x="3932" y="24404"/>
                    <a:pt x="3988" y="24418"/>
                  </a:cubicBezTo>
                  <a:lnTo>
                    <a:pt x="3998" y="24418"/>
                  </a:lnTo>
                  <a:cubicBezTo>
                    <a:pt x="3970" y="24324"/>
                    <a:pt x="3921" y="24233"/>
                    <a:pt x="3851" y="24163"/>
                  </a:cubicBezTo>
                  <a:cubicBezTo>
                    <a:pt x="3820" y="24135"/>
                    <a:pt x="3802" y="24093"/>
                    <a:pt x="3799" y="24051"/>
                  </a:cubicBezTo>
                  <a:lnTo>
                    <a:pt x="3736" y="24051"/>
                  </a:lnTo>
                  <a:cubicBezTo>
                    <a:pt x="3722" y="24051"/>
                    <a:pt x="3711" y="24047"/>
                    <a:pt x="3701" y="24037"/>
                  </a:cubicBezTo>
                  <a:cubicBezTo>
                    <a:pt x="3694" y="24030"/>
                    <a:pt x="3687" y="24023"/>
                    <a:pt x="3683" y="24016"/>
                  </a:cubicBezTo>
                  <a:cubicBezTo>
                    <a:pt x="3638" y="23925"/>
                    <a:pt x="3610" y="23582"/>
                    <a:pt x="3676" y="22244"/>
                  </a:cubicBezTo>
                  <a:lnTo>
                    <a:pt x="3652" y="22244"/>
                  </a:lnTo>
                  <a:cubicBezTo>
                    <a:pt x="3626" y="22245"/>
                    <a:pt x="3599" y="22246"/>
                    <a:pt x="3571" y="22246"/>
                  </a:cubicBezTo>
                  <a:cubicBezTo>
                    <a:pt x="3442" y="22246"/>
                    <a:pt x="3297" y="22232"/>
                    <a:pt x="3225" y="22143"/>
                  </a:cubicBezTo>
                  <a:cubicBezTo>
                    <a:pt x="3183" y="22090"/>
                    <a:pt x="3172" y="22020"/>
                    <a:pt x="3193" y="21957"/>
                  </a:cubicBezTo>
                  <a:cubicBezTo>
                    <a:pt x="3197" y="21933"/>
                    <a:pt x="3207" y="21912"/>
                    <a:pt x="3221" y="21894"/>
                  </a:cubicBezTo>
                  <a:lnTo>
                    <a:pt x="3218" y="21891"/>
                  </a:lnTo>
                  <a:cubicBezTo>
                    <a:pt x="3200" y="21880"/>
                    <a:pt x="3186" y="21870"/>
                    <a:pt x="3172" y="21859"/>
                  </a:cubicBezTo>
                  <a:lnTo>
                    <a:pt x="3162" y="21852"/>
                  </a:lnTo>
                  <a:cubicBezTo>
                    <a:pt x="3148" y="21845"/>
                    <a:pt x="3137" y="21835"/>
                    <a:pt x="3123" y="21828"/>
                  </a:cubicBezTo>
                  <a:lnTo>
                    <a:pt x="3116" y="21824"/>
                  </a:lnTo>
                  <a:cubicBezTo>
                    <a:pt x="3098" y="21817"/>
                    <a:pt x="3084" y="21810"/>
                    <a:pt x="3067" y="21803"/>
                  </a:cubicBezTo>
                  <a:lnTo>
                    <a:pt x="3056" y="21800"/>
                  </a:lnTo>
                  <a:cubicBezTo>
                    <a:pt x="3042" y="21793"/>
                    <a:pt x="3025" y="21789"/>
                    <a:pt x="3011" y="21786"/>
                  </a:cubicBezTo>
                  <a:cubicBezTo>
                    <a:pt x="2937" y="21766"/>
                    <a:pt x="2827" y="21758"/>
                    <a:pt x="2704" y="21758"/>
                  </a:cubicBezTo>
                  <a:cubicBezTo>
                    <a:pt x="2481" y="21758"/>
                    <a:pt x="2219" y="21783"/>
                    <a:pt x="2066" y="21803"/>
                  </a:cubicBezTo>
                  <a:cubicBezTo>
                    <a:pt x="2060" y="21804"/>
                    <a:pt x="2053" y="21805"/>
                    <a:pt x="2047" y="21805"/>
                  </a:cubicBezTo>
                  <a:cubicBezTo>
                    <a:pt x="2027" y="21805"/>
                    <a:pt x="2007" y="21801"/>
                    <a:pt x="1989" y="21793"/>
                  </a:cubicBezTo>
                  <a:cubicBezTo>
                    <a:pt x="1919" y="21768"/>
                    <a:pt x="1873" y="21695"/>
                    <a:pt x="1838" y="21639"/>
                  </a:cubicBezTo>
                  <a:cubicBezTo>
                    <a:pt x="1824" y="21614"/>
                    <a:pt x="1807" y="21593"/>
                    <a:pt x="1789" y="21572"/>
                  </a:cubicBezTo>
                  <a:cubicBezTo>
                    <a:pt x="1758" y="21569"/>
                    <a:pt x="1733" y="21555"/>
                    <a:pt x="1716" y="21530"/>
                  </a:cubicBezTo>
                  <a:cubicBezTo>
                    <a:pt x="1649" y="21436"/>
                    <a:pt x="1642" y="21131"/>
                    <a:pt x="1681" y="20939"/>
                  </a:cubicBezTo>
                  <a:cubicBezTo>
                    <a:pt x="1684" y="20914"/>
                    <a:pt x="1691" y="20886"/>
                    <a:pt x="1702" y="20862"/>
                  </a:cubicBezTo>
                  <a:cubicBezTo>
                    <a:pt x="1702" y="20858"/>
                    <a:pt x="1705" y="20851"/>
                    <a:pt x="1705" y="20844"/>
                  </a:cubicBezTo>
                  <a:cubicBezTo>
                    <a:pt x="1684" y="20820"/>
                    <a:pt x="1544" y="20816"/>
                    <a:pt x="1474" y="20813"/>
                  </a:cubicBezTo>
                  <a:cubicBezTo>
                    <a:pt x="1376" y="20813"/>
                    <a:pt x="1285" y="20809"/>
                    <a:pt x="1226" y="20778"/>
                  </a:cubicBezTo>
                  <a:cubicBezTo>
                    <a:pt x="1117" y="20725"/>
                    <a:pt x="1135" y="20634"/>
                    <a:pt x="1145" y="20575"/>
                  </a:cubicBezTo>
                  <a:cubicBezTo>
                    <a:pt x="1156" y="20515"/>
                    <a:pt x="1163" y="20466"/>
                    <a:pt x="1107" y="20403"/>
                  </a:cubicBezTo>
                  <a:cubicBezTo>
                    <a:pt x="1058" y="20351"/>
                    <a:pt x="1029" y="20284"/>
                    <a:pt x="1019" y="20217"/>
                  </a:cubicBezTo>
                  <a:cubicBezTo>
                    <a:pt x="1012" y="20116"/>
                    <a:pt x="1022" y="20014"/>
                    <a:pt x="1054" y="19920"/>
                  </a:cubicBezTo>
                  <a:cubicBezTo>
                    <a:pt x="1061" y="19899"/>
                    <a:pt x="1068" y="19878"/>
                    <a:pt x="1072" y="19857"/>
                  </a:cubicBezTo>
                  <a:cubicBezTo>
                    <a:pt x="1072" y="19850"/>
                    <a:pt x="1072" y="19846"/>
                    <a:pt x="1075" y="19839"/>
                  </a:cubicBezTo>
                  <a:cubicBezTo>
                    <a:pt x="1093" y="19703"/>
                    <a:pt x="1205" y="19423"/>
                    <a:pt x="1436" y="19423"/>
                  </a:cubicBezTo>
                  <a:cubicBezTo>
                    <a:pt x="1464" y="19423"/>
                    <a:pt x="1471" y="19423"/>
                    <a:pt x="1485" y="19325"/>
                  </a:cubicBezTo>
                  <a:cubicBezTo>
                    <a:pt x="1499" y="19241"/>
                    <a:pt x="1516" y="19129"/>
                    <a:pt x="1628" y="19055"/>
                  </a:cubicBezTo>
                  <a:cubicBezTo>
                    <a:pt x="1656" y="19038"/>
                    <a:pt x="1670" y="19031"/>
                    <a:pt x="1607" y="18926"/>
                  </a:cubicBezTo>
                  <a:cubicBezTo>
                    <a:pt x="1562" y="18849"/>
                    <a:pt x="1492" y="18726"/>
                    <a:pt x="1607" y="18635"/>
                  </a:cubicBezTo>
                  <a:cubicBezTo>
                    <a:pt x="1646" y="18604"/>
                    <a:pt x="1653" y="18562"/>
                    <a:pt x="1663" y="18495"/>
                  </a:cubicBezTo>
                  <a:cubicBezTo>
                    <a:pt x="1670" y="18411"/>
                    <a:pt x="1688" y="18285"/>
                    <a:pt x="1866" y="18261"/>
                  </a:cubicBezTo>
                  <a:cubicBezTo>
                    <a:pt x="1919" y="18253"/>
                    <a:pt x="1926" y="18243"/>
                    <a:pt x="1915" y="18127"/>
                  </a:cubicBezTo>
                  <a:cubicBezTo>
                    <a:pt x="1908" y="18050"/>
                    <a:pt x="1894" y="17921"/>
                    <a:pt x="2020" y="17882"/>
                  </a:cubicBezTo>
                  <a:cubicBezTo>
                    <a:pt x="2027" y="17882"/>
                    <a:pt x="2034" y="17879"/>
                    <a:pt x="2041" y="17875"/>
                  </a:cubicBezTo>
                  <a:cubicBezTo>
                    <a:pt x="2038" y="17844"/>
                    <a:pt x="2031" y="17809"/>
                    <a:pt x="2020" y="17781"/>
                  </a:cubicBezTo>
                  <a:cubicBezTo>
                    <a:pt x="1996" y="17714"/>
                    <a:pt x="1985" y="17648"/>
                    <a:pt x="1982" y="17581"/>
                  </a:cubicBezTo>
                  <a:cubicBezTo>
                    <a:pt x="1985" y="17553"/>
                    <a:pt x="1985" y="17529"/>
                    <a:pt x="1992" y="17504"/>
                  </a:cubicBezTo>
                  <a:cubicBezTo>
                    <a:pt x="2003" y="17445"/>
                    <a:pt x="1999" y="17385"/>
                    <a:pt x="1982" y="17329"/>
                  </a:cubicBezTo>
                  <a:cubicBezTo>
                    <a:pt x="1961" y="17235"/>
                    <a:pt x="1933" y="17102"/>
                    <a:pt x="2115" y="17032"/>
                  </a:cubicBezTo>
                  <a:cubicBezTo>
                    <a:pt x="2153" y="17018"/>
                    <a:pt x="2178" y="17000"/>
                    <a:pt x="2178" y="16983"/>
                  </a:cubicBezTo>
                  <a:cubicBezTo>
                    <a:pt x="2181" y="16955"/>
                    <a:pt x="2143" y="16885"/>
                    <a:pt x="2017" y="16787"/>
                  </a:cubicBezTo>
                  <a:cubicBezTo>
                    <a:pt x="1989" y="16762"/>
                    <a:pt x="1915" y="16706"/>
                    <a:pt x="1940" y="16636"/>
                  </a:cubicBezTo>
                  <a:cubicBezTo>
                    <a:pt x="1968" y="16552"/>
                    <a:pt x="2087" y="16552"/>
                    <a:pt x="2269" y="16552"/>
                  </a:cubicBezTo>
                  <a:cubicBezTo>
                    <a:pt x="2286" y="16552"/>
                    <a:pt x="2293" y="16549"/>
                    <a:pt x="2297" y="16545"/>
                  </a:cubicBezTo>
                  <a:lnTo>
                    <a:pt x="2297" y="16542"/>
                  </a:lnTo>
                  <a:cubicBezTo>
                    <a:pt x="2297" y="16538"/>
                    <a:pt x="2297" y="16531"/>
                    <a:pt x="2297" y="16524"/>
                  </a:cubicBezTo>
                  <a:cubicBezTo>
                    <a:pt x="2297" y="16510"/>
                    <a:pt x="2293" y="16496"/>
                    <a:pt x="2286" y="16482"/>
                  </a:cubicBezTo>
                  <a:cubicBezTo>
                    <a:pt x="2283" y="16475"/>
                    <a:pt x="2276" y="16465"/>
                    <a:pt x="2272" y="16461"/>
                  </a:cubicBezTo>
                  <a:cubicBezTo>
                    <a:pt x="2259" y="16443"/>
                    <a:pt x="2242" y="16434"/>
                    <a:pt x="2222" y="16434"/>
                  </a:cubicBezTo>
                  <a:cubicBezTo>
                    <a:pt x="2216" y="16434"/>
                    <a:pt x="2209" y="16435"/>
                    <a:pt x="2202" y="16437"/>
                  </a:cubicBezTo>
                  <a:cubicBezTo>
                    <a:pt x="2172" y="16446"/>
                    <a:pt x="2142" y="16450"/>
                    <a:pt x="2113" y="16450"/>
                  </a:cubicBezTo>
                  <a:cubicBezTo>
                    <a:pt x="2030" y="16450"/>
                    <a:pt x="1958" y="16413"/>
                    <a:pt x="1919" y="16346"/>
                  </a:cubicBezTo>
                  <a:cubicBezTo>
                    <a:pt x="1863" y="16251"/>
                    <a:pt x="1884" y="16135"/>
                    <a:pt x="1975" y="16048"/>
                  </a:cubicBezTo>
                  <a:cubicBezTo>
                    <a:pt x="2010" y="16013"/>
                    <a:pt x="2010" y="15995"/>
                    <a:pt x="1943" y="15918"/>
                  </a:cubicBezTo>
                  <a:cubicBezTo>
                    <a:pt x="1898" y="15866"/>
                    <a:pt x="1838" y="15799"/>
                    <a:pt x="1880" y="15719"/>
                  </a:cubicBezTo>
                  <a:cubicBezTo>
                    <a:pt x="1915" y="15649"/>
                    <a:pt x="1919" y="15551"/>
                    <a:pt x="1852" y="15509"/>
                  </a:cubicBezTo>
                  <a:cubicBezTo>
                    <a:pt x="1747" y="15439"/>
                    <a:pt x="1772" y="15180"/>
                    <a:pt x="1800" y="15054"/>
                  </a:cubicBezTo>
                  <a:cubicBezTo>
                    <a:pt x="1831" y="14914"/>
                    <a:pt x="1884" y="14833"/>
                    <a:pt x="1954" y="14816"/>
                  </a:cubicBezTo>
                  <a:cubicBezTo>
                    <a:pt x="1982" y="14763"/>
                    <a:pt x="1961" y="14539"/>
                    <a:pt x="1950" y="14438"/>
                  </a:cubicBezTo>
                  <a:cubicBezTo>
                    <a:pt x="1943" y="14378"/>
                    <a:pt x="1940" y="14322"/>
                    <a:pt x="1940" y="14287"/>
                  </a:cubicBezTo>
                  <a:cubicBezTo>
                    <a:pt x="1933" y="14231"/>
                    <a:pt x="1912" y="14175"/>
                    <a:pt x="1884" y="14126"/>
                  </a:cubicBezTo>
                  <a:cubicBezTo>
                    <a:pt x="1849" y="14056"/>
                    <a:pt x="1814" y="13979"/>
                    <a:pt x="1824" y="13902"/>
                  </a:cubicBezTo>
                  <a:cubicBezTo>
                    <a:pt x="1835" y="13849"/>
                    <a:pt x="1859" y="13800"/>
                    <a:pt x="1894" y="13758"/>
                  </a:cubicBezTo>
                  <a:cubicBezTo>
                    <a:pt x="1947" y="13695"/>
                    <a:pt x="1975" y="13615"/>
                    <a:pt x="1971" y="13534"/>
                  </a:cubicBezTo>
                  <a:cubicBezTo>
                    <a:pt x="1971" y="13373"/>
                    <a:pt x="1992" y="13160"/>
                    <a:pt x="2164" y="13125"/>
                  </a:cubicBezTo>
                  <a:cubicBezTo>
                    <a:pt x="2171" y="13069"/>
                    <a:pt x="2167" y="13013"/>
                    <a:pt x="2160" y="12957"/>
                  </a:cubicBezTo>
                  <a:cubicBezTo>
                    <a:pt x="2150" y="12894"/>
                    <a:pt x="2150" y="12831"/>
                    <a:pt x="2153" y="12768"/>
                  </a:cubicBezTo>
                  <a:cubicBezTo>
                    <a:pt x="2167" y="12663"/>
                    <a:pt x="2272" y="12649"/>
                    <a:pt x="2332" y="12638"/>
                  </a:cubicBezTo>
                  <a:cubicBezTo>
                    <a:pt x="2419" y="12628"/>
                    <a:pt x="2454" y="12617"/>
                    <a:pt x="2465" y="12551"/>
                  </a:cubicBezTo>
                  <a:cubicBezTo>
                    <a:pt x="2472" y="12523"/>
                    <a:pt x="2468" y="12491"/>
                    <a:pt x="2458" y="12463"/>
                  </a:cubicBezTo>
                  <a:cubicBezTo>
                    <a:pt x="2444" y="12442"/>
                    <a:pt x="2430" y="12425"/>
                    <a:pt x="2409" y="12411"/>
                  </a:cubicBezTo>
                  <a:cubicBezTo>
                    <a:pt x="2370" y="12379"/>
                    <a:pt x="2311" y="12330"/>
                    <a:pt x="2335" y="12232"/>
                  </a:cubicBezTo>
                  <a:cubicBezTo>
                    <a:pt x="2353" y="12152"/>
                    <a:pt x="2346" y="12054"/>
                    <a:pt x="2335" y="11917"/>
                  </a:cubicBezTo>
                  <a:cubicBezTo>
                    <a:pt x="2325" y="11812"/>
                    <a:pt x="2314" y="11682"/>
                    <a:pt x="2314" y="11525"/>
                  </a:cubicBezTo>
                  <a:cubicBezTo>
                    <a:pt x="2314" y="11203"/>
                    <a:pt x="2524" y="11077"/>
                    <a:pt x="2661" y="10989"/>
                  </a:cubicBezTo>
                  <a:cubicBezTo>
                    <a:pt x="2692" y="10972"/>
                    <a:pt x="2720" y="10954"/>
                    <a:pt x="2748" y="10933"/>
                  </a:cubicBezTo>
                  <a:cubicBezTo>
                    <a:pt x="2773" y="10902"/>
                    <a:pt x="2738" y="10744"/>
                    <a:pt x="2720" y="10657"/>
                  </a:cubicBezTo>
                  <a:cubicBezTo>
                    <a:pt x="2678" y="10468"/>
                    <a:pt x="2640" y="10289"/>
                    <a:pt x="2762" y="10233"/>
                  </a:cubicBezTo>
                  <a:cubicBezTo>
                    <a:pt x="2804" y="10216"/>
                    <a:pt x="2811" y="10170"/>
                    <a:pt x="2822" y="10079"/>
                  </a:cubicBezTo>
                  <a:cubicBezTo>
                    <a:pt x="2829" y="9995"/>
                    <a:pt x="2839" y="9900"/>
                    <a:pt x="2916" y="9844"/>
                  </a:cubicBezTo>
                  <a:cubicBezTo>
                    <a:pt x="2962" y="9809"/>
                    <a:pt x="2976" y="9746"/>
                    <a:pt x="2990" y="9638"/>
                  </a:cubicBezTo>
                  <a:cubicBezTo>
                    <a:pt x="3000" y="9561"/>
                    <a:pt x="3018" y="9487"/>
                    <a:pt x="3039" y="9417"/>
                  </a:cubicBezTo>
                  <a:cubicBezTo>
                    <a:pt x="3067" y="9337"/>
                    <a:pt x="3035" y="9281"/>
                    <a:pt x="2986" y="9200"/>
                  </a:cubicBezTo>
                  <a:cubicBezTo>
                    <a:pt x="2937" y="9130"/>
                    <a:pt x="2909" y="9046"/>
                    <a:pt x="2906" y="8962"/>
                  </a:cubicBezTo>
                  <a:cubicBezTo>
                    <a:pt x="2906" y="8910"/>
                    <a:pt x="2902" y="8861"/>
                    <a:pt x="2895" y="8808"/>
                  </a:cubicBezTo>
                  <a:cubicBezTo>
                    <a:pt x="2871" y="8682"/>
                    <a:pt x="2818" y="8560"/>
                    <a:pt x="2738" y="8458"/>
                  </a:cubicBezTo>
                  <a:cubicBezTo>
                    <a:pt x="2601" y="8280"/>
                    <a:pt x="2612" y="7979"/>
                    <a:pt x="2675" y="7845"/>
                  </a:cubicBezTo>
                  <a:cubicBezTo>
                    <a:pt x="2685" y="7828"/>
                    <a:pt x="2696" y="7810"/>
                    <a:pt x="2713" y="7793"/>
                  </a:cubicBezTo>
                  <a:cubicBezTo>
                    <a:pt x="2727" y="7779"/>
                    <a:pt x="2748" y="7768"/>
                    <a:pt x="2773" y="7761"/>
                  </a:cubicBezTo>
                  <a:cubicBezTo>
                    <a:pt x="2783" y="7730"/>
                    <a:pt x="2794" y="7695"/>
                    <a:pt x="2801" y="7660"/>
                  </a:cubicBezTo>
                  <a:cubicBezTo>
                    <a:pt x="2825" y="7541"/>
                    <a:pt x="2860" y="7376"/>
                    <a:pt x="3000" y="7338"/>
                  </a:cubicBezTo>
                  <a:cubicBezTo>
                    <a:pt x="3018" y="7334"/>
                    <a:pt x="3035" y="7324"/>
                    <a:pt x="3042" y="7306"/>
                  </a:cubicBezTo>
                  <a:cubicBezTo>
                    <a:pt x="3088" y="7226"/>
                    <a:pt x="3011" y="7016"/>
                    <a:pt x="2955" y="6865"/>
                  </a:cubicBezTo>
                  <a:cubicBezTo>
                    <a:pt x="2899" y="6704"/>
                    <a:pt x="2965" y="6645"/>
                    <a:pt x="3046" y="6610"/>
                  </a:cubicBezTo>
                  <a:cubicBezTo>
                    <a:pt x="3088" y="6592"/>
                    <a:pt x="3098" y="6585"/>
                    <a:pt x="3098" y="6547"/>
                  </a:cubicBezTo>
                  <a:cubicBezTo>
                    <a:pt x="3098" y="6344"/>
                    <a:pt x="3207" y="6074"/>
                    <a:pt x="3386" y="5994"/>
                  </a:cubicBezTo>
                  <a:cubicBezTo>
                    <a:pt x="3477" y="5955"/>
                    <a:pt x="3512" y="5752"/>
                    <a:pt x="3512" y="5594"/>
                  </a:cubicBezTo>
                  <a:cubicBezTo>
                    <a:pt x="3512" y="5482"/>
                    <a:pt x="3620" y="5423"/>
                    <a:pt x="3725" y="5367"/>
                  </a:cubicBezTo>
                  <a:cubicBezTo>
                    <a:pt x="3774" y="5342"/>
                    <a:pt x="3820" y="5314"/>
                    <a:pt x="3862" y="5283"/>
                  </a:cubicBezTo>
                  <a:cubicBezTo>
                    <a:pt x="3862" y="5279"/>
                    <a:pt x="3862" y="5279"/>
                    <a:pt x="3865" y="5279"/>
                  </a:cubicBezTo>
                  <a:cubicBezTo>
                    <a:pt x="3855" y="5251"/>
                    <a:pt x="3841" y="5223"/>
                    <a:pt x="3827" y="5202"/>
                  </a:cubicBezTo>
                  <a:cubicBezTo>
                    <a:pt x="3792" y="5146"/>
                    <a:pt x="3750" y="5083"/>
                    <a:pt x="3767" y="5013"/>
                  </a:cubicBezTo>
                  <a:cubicBezTo>
                    <a:pt x="3781" y="4968"/>
                    <a:pt x="3813" y="4933"/>
                    <a:pt x="3855" y="4912"/>
                  </a:cubicBezTo>
                  <a:cubicBezTo>
                    <a:pt x="3872" y="4905"/>
                    <a:pt x="3879" y="4884"/>
                    <a:pt x="3876" y="4859"/>
                  </a:cubicBezTo>
                  <a:cubicBezTo>
                    <a:pt x="3865" y="4786"/>
                    <a:pt x="3844" y="4712"/>
                    <a:pt x="3813" y="4646"/>
                  </a:cubicBezTo>
                  <a:cubicBezTo>
                    <a:pt x="3778" y="4548"/>
                    <a:pt x="3739" y="4457"/>
                    <a:pt x="3760" y="4387"/>
                  </a:cubicBezTo>
                  <a:cubicBezTo>
                    <a:pt x="3764" y="4366"/>
                    <a:pt x="3778" y="4345"/>
                    <a:pt x="3795" y="4331"/>
                  </a:cubicBezTo>
                  <a:cubicBezTo>
                    <a:pt x="3830" y="4303"/>
                    <a:pt x="3823" y="4240"/>
                    <a:pt x="3813" y="4145"/>
                  </a:cubicBezTo>
                  <a:cubicBezTo>
                    <a:pt x="3802" y="4089"/>
                    <a:pt x="3802" y="4033"/>
                    <a:pt x="3806" y="3977"/>
                  </a:cubicBezTo>
                  <a:cubicBezTo>
                    <a:pt x="3820" y="3879"/>
                    <a:pt x="3956" y="3785"/>
                    <a:pt x="4184" y="3644"/>
                  </a:cubicBezTo>
                  <a:cubicBezTo>
                    <a:pt x="4282" y="3581"/>
                    <a:pt x="4418" y="3497"/>
                    <a:pt x="4439" y="3459"/>
                  </a:cubicBezTo>
                  <a:cubicBezTo>
                    <a:pt x="4439" y="3455"/>
                    <a:pt x="4443" y="3452"/>
                    <a:pt x="4446" y="3448"/>
                  </a:cubicBezTo>
                  <a:lnTo>
                    <a:pt x="4446" y="3441"/>
                  </a:lnTo>
                  <a:lnTo>
                    <a:pt x="4450" y="3431"/>
                  </a:lnTo>
                  <a:lnTo>
                    <a:pt x="4453" y="3424"/>
                  </a:lnTo>
                  <a:lnTo>
                    <a:pt x="4457" y="3410"/>
                  </a:lnTo>
                  <a:lnTo>
                    <a:pt x="4460" y="3399"/>
                  </a:lnTo>
                  <a:lnTo>
                    <a:pt x="4464" y="3385"/>
                  </a:lnTo>
                  <a:lnTo>
                    <a:pt x="4467" y="3375"/>
                  </a:lnTo>
                  <a:lnTo>
                    <a:pt x="4471" y="3357"/>
                  </a:lnTo>
                  <a:lnTo>
                    <a:pt x="4474" y="3347"/>
                  </a:lnTo>
                  <a:cubicBezTo>
                    <a:pt x="4478" y="3336"/>
                    <a:pt x="4478" y="3326"/>
                    <a:pt x="4481" y="3315"/>
                  </a:cubicBezTo>
                  <a:lnTo>
                    <a:pt x="4481" y="3308"/>
                  </a:lnTo>
                  <a:lnTo>
                    <a:pt x="4488" y="3284"/>
                  </a:lnTo>
                  <a:lnTo>
                    <a:pt x="4488" y="3266"/>
                  </a:lnTo>
                  <a:lnTo>
                    <a:pt x="4495" y="3245"/>
                  </a:lnTo>
                  <a:lnTo>
                    <a:pt x="4495" y="3228"/>
                  </a:lnTo>
                  <a:lnTo>
                    <a:pt x="4499" y="3207"/>
                  </a:lnTo>
                  <a:lnTo>
                    <a:pt x="4502" y="3189"/>
                  </a:lnTo>
                  <a:lnTo>
                    <a:pt x="4506" y="3168"/>
                  </a:lnTo>
                  <a:lnTo>
                    <a:pt x="4509" y="3147"/>
                  </a:lnTo>
                  <a:lnTo>
                    <a:pt x="4513" y="3123"/>
                  </a:lnTo>
                  <a:lnTo>
                    <a:pt x="4516" y="3105"/>
                  </a:lnTo>
                  <a:cubicBezTo>
                    <a:pt x="4516" y="3091"/>
                    <a:pt x="4520" y="3074"/>
                    <a:pt x="4520" y="3060"/>
                  </a:cubicBezTo>
                  <a:lnTo>
                    <a:pt x="4523" y="3035"/>
                  </a:lnTo>
                  <a:lnTo>
                    <a:pt x="4527" y="3014"/>
                  </a:lnTo>
                  <a:lnTo>
                    <a:pt x="4527" y="2990"/>
                  </a:lnTo>
                  <a:lnTo>
                    <a:pt x="4527" y="2976"/>
                  </a:lnTo>
                  <a:lnTo>
                    <a:pt x="4513" y="2997"/>
                  </a:lnTo>
                  <a:lnTo>
                    <a:pt x="4478" y="3014"/>
                  </a:lnTo>
                  <a:cubicBezTo>
                    <a:pt x="4396" y="3053"/>
                    <a:pt x="4344" y="3063"/>
                    <a:pt x="4313" y="3063"/>
                  </a:cubicBezTo>
                  <a:cubicBezTo>
                    <a:pt x="4293" y="3063"/>
                    <a:pt x="4281" y="3059"/>
                    <a:pt x="4275" y="3056"/>
                  </a:cubicBezTo>
                  <a:lnTo>
                    <a:pt x="4268" y="3053"/>
                  </a:lnTo>
                  <a:lnTo>
                    <a:pt x="4257" y="3049"/>
                  </a:lnTo>
                  <a:cubicBezTo>
                    <a:pt x="4254" y="3046"/>
                    <a:pt x="4250" y="3046"/>
                    <a:pt x="4243" y="3042"/>
                  </a:cubicBezTo>
                  <a:lnTo>
                    <a:pt x="4236" y="3035"/>
                  </a:lnTo>
                  <a:cubicBezTo>
                    <a:pt x="4233" y="3032"/>
                    <a:pt x="4229" y="3028"/>
                    <a:pt x="4226" y="3025"/>
                  </a:cubicBezTo>
                  <a:lnTo>
                    <a:pt x="4219" y="3018"/>
                  </a:lnTo>
                  <a:cubicBezTo>
                    <a:pt x="4215" y="3011"/>
                    <a:pt x="4212" y="3004"/>
                    <a:pt x="4208" y="2997"/>
                  </a:cubicBezTo>
                  <a:cubicBezTo>
                    <a:pt x="4191" y="2948"/>
                    <a:pt x="4180" y="2899"/>
                    <a:pt x="4180" y="2850"/>
                  </a:cubicBezTo>
                  <a:cubicBezTo>
                    <a:pt x="4180" y="2829"/>
                    <a:pt x="4180" y="2804"/>
                    <a:pt x="4177" y="2783"/>
                  </a:cubicBezTo>
                  <a:cubicBezTo>
                    <a:pt x="4173" y="2654"/>
                    <a:pt x="4166" y="2493"/>
                    <a:pt x="4089" y="2419"/>
                  </a:cubicBezTo>
                  <a:cubicBezTo>
                    <a:pt x="4002" y="2332"/>
                    <a:pt x="3988" y="2209"/>
                    <a:pt x="3974" y="2104"/>
                  </a:cubicBezTo>
                  <a:cubicBezTo>
                    <a:pt x="3963" y="2006"/>
                    <a:pt x="3953" y="1947"/>
                    <a:pt x="3918" y="1929"/>
                  </a:cubicBezTo>
                  <a:cubicBezTo>
                    <a:pt x="3788" y="1873"/>
                    <a:pt x="3655" y="1691"/>
                    <a:pt x="3641" y="1547"/>
                  </a:cubicBezTo>
                  <a:cubicBezTo>
                    <a:pt x="3627" y="1477"/>
                    <a:pt x="3655" y="1407"/>
                    <a:pt x="3708" y="1365"/>
                  </a:cubicBezTo>
                  <a:cubicBezTo>
                    <a:pt x="3746" y="1337"/>
                    <a:pt x="3750" y="1292"/>
                    <a:pt x="3746" y="1218"/>
                  </a:cubicBezTo>
                  <a:cubicBezTo>
                    <a:pt x="3743" y="1141"/>
                    <a:pt x="3739" y="1047"/>
                    <a:pt x="3820" y="980"/>
                  </a:cubicBezTo>
                  <a:lnTo>
                    <a:pt x="3823" y="973"/>
                  </a:lnTo>
                  <a:cubicBezTo>
                    <a:pt x="3813" y="963"/>
                    <a:pt x="3792" y="949"/>
                    <a:pt x="3774" y="935"/>
                  </a:cubicBezTo>
                  <a:cubicBezTo>
                    <a:pt x="3704" y="886"/>
                    <a:pt x="3641" y="830"/>
                    <a:pt x="3585" y="763"/>
                  </a:cubicBezTo>
                  <a:cubicBezTo>
                    <a:pt x="3491" y="648"/>
                    <a:pt x="3505" y="518"/>
                    <a:pt x="3519" y="413"/>
                  </a:cubicBezTo>
                  <a:cubicBezTo>
                    <a:pt x="3529" y="301"/>
                    <a:pt x="3533" y="238"/>
                    <a:pt x="3466" y="189"/>
                  </a:cubicBezTo>
                  <a:cubicBezTo>
                    <a:pt x="3456" y="182"/>
                    <a:pt x="3442" y="172"/>
                    <a:pt x="3431" y="161"/>
                  </a:cubicBezTo>
                  <a:lnTo>
                    <a:pt x="3421" y="151"/>
                  </a:lnTo>
                  <a:lnTo>
                    <a:pt x="3403" y="133"/>
                  </a:lnTo>
                  <a:lnTo>
                    <a:pt x="3386" y="119"/>
                  </a:lnTo>
                  <a:lnTo>
                    <a:pt x="3375" y="109"/>
                  </a:lnTo>
                  <a:cubicBezTo>
                    <a:pt x="3347" y="74"/>
                    <a:pt x="3319" y="39"/>
                    <a:pt x="329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0" name="Google Shape;2670;p145"/>
            <p:cNvSpPr/>
            <p:nvPr/>
          </p:nvSpPr>
          <p:spPr>
            <a:xfrm>
              <a:off x="1538223" y="2504929"/>
              <a:ext cx="4671" cy="855"/>
            </a:xfrm>
            <a:custGeom>
              <a:rect b="b" l="l" r="r" t="t"/>
              <a:pathLst>
                <a:path extrusionOk="0" h="63" w="344">
                  <a:moveTo>
                    <a:pt x="97" y="0"/>
                  </a:moveTo>
                  <a:cubicBezTo>
                    <a:pt x="64" y="0"/>
                    <a:pt x="32" y="1"/>
                    <a:pt x="0" y="3"/>
                  </a:cubicBezTo>
                  <a:lnTo>
                    <a:pt x="63" y="20"/>
                  </a:lnTo>
                  <a:cubicBezTo>
                    <a:pt x="101" y="31"/>
                    <a:pt x="198" y="62"/>
                    <a:pt x="265" y="62"/>
                  </a:cubicBezTo>
                  <a:cubicBezTo>
                    <a:pt x="285" y="62"/>
                    <a:pt x="303" y="59"/>
                    <a:pt x="315" y="52"/>
                  </a:cubicBezTo>
                  <a:cubicBezTo>
                    <a:pt x="333" y="45"/>
                    <a:pt x="340" y="31"/>
                    <a:pt x="343" y="13"/>
                  </a:cubicBezTo>
                  <a:lnTo>
                    <a:pt x="336" y="13"/>
                  </a:lnTo>
                  <a:lnTo>
                    <a:pt x="319" y="10"/>
                  </a:lnTo>
                  <a:lnTo>
                    <a:pt x="294" y="6"/>
                  </a:lnTo>
                  <a:lnTo>
                    <a:pt x="280" y="6"/>
                  </a:lnTo>
                  <a:lnTo>
                    <a:pt x="245" y="3"/>
                  </a:lnTo>
                  <a:lnTo>
                    <a:pt x="193" y="3"/>
                  </a:lnTo>
                  <a:cubicBezTo>
                    <a:pt x="161" y="1"/>
                    <a:pt x="129" y="0"/>
                    <a:pt x="9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1" name="Google Shape;2671;p145"/>
            <p:cNvSpPr/>
            <p:nvPr/>
          </p:nvSpPr>
          <p:spPr>
            <a:xfrm>
              <a:off x="1490593" y="2404157"/>
              <a:ext cx="3476" cy="4236"/>
            </a:xfrm>
            <a:custGeom>
              <a:rect b="b" l="l" r="r" t="t"/>
              <a:pathLst>
                <a:path extrusionOk="0" h="312" w="256">
                  <a:moveTo>
                    <a:pt x="42" y="0"/>
                  </a:moveTo>
                  <a:cubicBezTo>
                    <a:pt x="32" y="0"/>
                    <a:pt x="21" y="2"/>
                    <a:pt x="11" y="7"/>
                  </a:cubicBezTo>
                  <a:lnTo>
                    <a:pt x="0" y="10"/>
                  </a:lnTo>
                  <a:cubicBezTo>
                    <a:pt x="25" y="52"/>
                    <a:pt x="56" y="87"/>
                    <a:pt x="88" y="122"/>
                  </a:cubicBezTo>
                  <a:cubicBezTo>
                    <a:pt x="144" y="178"/>
                    <a:pt x="189" y="241"/>
                    <a:pt x="221" y="311"/>
                  </a:cubicBezTo>
                  <a:lnTo>
                    <a:pt x="224" y="308"/>
                  </a:lnTo>
                  <a:cubicBezTo>
                    <a:pt x="256" y="262"/>
                    <a:pt x="235" y="168"/>
                    <a:pt x="179" y="91"/>
                  </a:cubicBezTo>
                  <a:cubicBezTo>
                    <a:pt x="144" y="44"/>
                    <a:pt x="93" y="0"/>
                    <a:pt x="4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2" name="Google Shape;2672;p145"/>
            <p:cNvSpPr/>
            <p:nvPr/>
          </p:nvSpPr>
          <p:spPr>
            <a:xfrm>
              <a:off x="1481225" y="2421916"/>
              <a:ext cx="163" cy="869"/>
            </a:xfrm>
            <a:custGeom>
              <a:rect b="b" l="l" r="r" t="t"/>
              <a:pathLst>
                <a:path extrusionOk="0" h="64" w="12">
                  <a:moveTo>
                    <a:pt x="11" y="1"/>
                  </a:moveTo>
                  <a:lnTo>
                    <a:pt x="11" y="1"/>
                  </a:lnTo>
                  <a:cubicBezTo>
                    <a:pt x="8" y="15"/>
                    <a:pt x="1" y="25"/>
                    <a:pt x="1" y="39"/>
                  </a:cubicBezTo>
                  <a:cubicBezTo>
                    <a:pt x="1" y="46"/>
                    <a:pt x="1" y="53"/>
                    <a:pt x="4" y="64"/>
                  </a:cubicBezTo>
                  <a:lnTo>
                    <a:pt x="4" y="57"/>
                  </a:lnTo>
                  <a:cubicBezTo>
                    <a:pt x="4" y="36"/>
                    <a:pt x="8" y="18"/>
                    <a:pt x="1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3" name="Google Shape;2673;p145"/>
            <p:cNvSpPr/>
            <p:nvPr/>
          </p:nvSpPr>
          <p:spPr>
            <a:xfrm>
              <a:off x="1543206" y="2219000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5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4" name="Google Shape;2674;p145"/>
            <p:cNvSpPr/>
            <p:nvPr/>
          </p:nvSpPr>
          <p:spPr>
            <a:xfrm>
              <a:off x="1542351" y="2224132"/>
              <a:ext cx="68" cy="299"/>
            </a:xfrm>
            <a:custGeom>
              <a:rect b="b" l="l" r="r" t="t"/>
              <a:pathLst>
                <a:path extrusionOk="0" h="22" w="5">
                  <a:moveTo>
                    <a:pt x="4" y="1"/>
                  </a:moveTo>
                  <a:lnTo>
                    <a:pt x="1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5" name="Google Shape;2675;p145"/>
            <p:cNvSpPr/>
            <p:nvPr/>
          </p:nvSpPr>
          <p:spPr>
            <a:xfrm>
              <a:off x="1542446" y="2223617"/>
              <a:ext cx="109" cy="434"/>
            </a:xfrm>
            <a:custGeom>
              <a:rect b="b" l="l" r="r" t="t"/>
              <a:pathLst>
                <a:path extrusionOk="0" h="32" w="8">
                  <a:moveTo>
                    <a:pt x="8" y="0"/>
                  </a:moveTo>
                  <a:cubicBezTo>
                    <a:pt x="4" y="11"/>
                    <a:pt x="1" y="21"/>
                    <a:pt x="1" y="32"/>
                  </a:cubicBezTo>
                  <a:cubicBezTo>
                    <a:pt x="1" y="21"/>
                    <a:pt x="4" y="11"/>
                    <a:pt x="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6" name="Google Shape;2676;p145"/>
            <p:cNvSpPr/>
            <p:nvPr/>
          </p:nvSpPr>
          <p:spPr>
            <a:xfrm>
              <a:off x="1542256" y="2224513"/>
              <a:ext cx="68" cy="204"/>
            </a:xfrm>
            <a:custGeom>
              <a:rect b="b" l="l" r="r" t="t"/>
              <a:pathLst>
                <a:path extrusionOk="0" h="15" w="5">
                  <a:moveTo>
                    <a:pt x="4" y="1"/>
                  </a:moveTo>
                  <a:lnTo>
                    <a:pt x="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7" name="Google Shape;2677;p145"/>
            <p:cNvSpPr/>
            <p:nvPr/>
          </p:nvSpPr>
          <p:spPr>
            <a:xfrm>
              <a:off x="1542066" y="2225137"/>
              <a:ext cx="68" cy="204"/>
            </a:xfrm>
            <a:custGeom>
              <a:rect b="b" l="l" r="r" t="t"/>
              <a:pathLst>
                <a:path extrusionOk="0" h="15" w="5">
                  <a:moveTo>
                    <a:pt x="4" y="0"/>
                  </a:moveTo>
                  <a:lnTo>
                    <a:pt x="1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8" name="Google Shape;2678;p145"/>
            <p:cNvSpPr/>
            <p:nvPr/>
          </p:nvSpPr>
          <p:spPr>
            <a:xfrm>
              <a:off x="1532466" y="2238158"/>
              <a:ext cx="1874" cy="6381"/>
            </a:xfrm>
            <a:custGeom>
              <a:rect b="b" l="l" r="r" t="t"/>
              <a:pathLst>
                <a:path extrusionOk="0" h="470" w="138">
                  <a:moveTo>
                    <a:pt x="74" y="256"/>
                  </a:moveTo>
                  <a:cubicBezTo>
                    <a:pt x="106" y="323"/>
                    <a:pt x="127" y="396"/>
                    <a:pt x="137" y="470"/>
                  </a:cubicBezTo>
                  <a:cubicBezTo>
                    <a:pt x="127" y="396"/>
                    <a:pt x="106" y="323"/>
                    <a:pt x="74" y="256"/>
                  </a:cubicBezTo>
                  <a:cubicBezTo>
                    <a:pt x="36" y="162"/>
                    <a:pt x="1" y="67"/>
                    <a:pt x="18" y="1"/>
                  </a:cubicBezTo>
                  <a:cubicBezTo>
                    <a:pt x="1" y="67"/>
                    <a:pt x="36" y="162"/>
                    <a:pt x="74" y="25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9" name="Google Shape;2679;p145"/>
            <p:cNvSpPr/>
            <p:nvPr/>
          </p:nvSpPr>
          <p:spPr>
            <a:xfrm>
              <a:off x="1542161" y="2224893"/>
              <a:ext cx="68" cy="163"/>
            </a:xfrm>
            <a:custGeom>
              <a:rect b="b" l="l" r="r" t="t"/>
              <a:pathLst>
                <a:path extrusionOk="0" h="12" w="5">
                  <a:moveTo>
                    <a:pt x="4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0" name="Google Shape;2680;p145"/>
            <p:cNvSpPr/>
            <p:nvPr/>
          </p:nvSpPr>
          <p:spPr>
            <a:xfrm>
              <a:off x="1543016" y="2220141"/>
              <a:ext cx="68" cy="584"/>
            </a:xfrm>
            <a:custGeom>
              <a:rect b="b" l="l" r="r" t="t"/>
              <a:pathLst>
                <a:path extrusionOk="0" h="43" w="5">
                  <a:moveTo>
                    <a:pt x="4" y="1"/>
                  </a:moveTo>
                  <a:cubicBezTo>
                    <a:pt x="4" y="15"/>
                    <a:pt x="1" y="29"/>
                    <a:pt x="1" y="43"/>
                  </a:cubicBezTo>
                  <a:cubicBezTo>
                    <a:pt x="1" y="29"/>
                    <a:pt x="4" y="15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1" name="Google Shape;2681;p145"/>
            <p:cNvSpPr/>
            <p:nvPr/>
          </p:nvSpPr>
          <p:spPr>
            <a:xfrm>
              <a:off x="1531611" y="2504576"/>
              <a:ext cx="204" cy="299"/>
            </a:xfrm>
            <a:custGeom>
              <a:rect b="b" l="l" r="r" t="t"/>
              <a:pathLst>
                <a:path extrusionOk="0" h="22" w="15">
                  <a:moveTo>
                    <a:pt x="15" y="22"/>
                  </a:moveTo>
                  <a:cubicBezTo>
                    <a:pt x="8" y="15"/>
                    <a:pt x="4" y="8"/>
                    <a:pt x="1" y="1"/>
                  </a:cubicBezTo>
                  <a:cubicBezTo>
                    <a:pt x="4" y="8"/>
                    <a:pt x="8" y="15"/>
                    <a:pt x="15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2" name="Google Shape;2682;p145"/>
            <p:cNvSpPr/>
            <p:nvPr/>
          </p:nvSpPr>
          <p:spPr>
            <a:xfrm>
              <a:off x="1508556" y="2474447"/>
              <a:ext cx="1059" cy="149"/>
            </a:xfrm>
            <a:custGeom>
              <a:rect b="b" l="l" r="r" t="t"/>
              <a:pathLst>
                <a:path extrusionOk="0" h="11" w="78">
                  <a:moveTo>
                    <a:pt x="78" y="7"/>
                  </a:moveTo>
                  <a:lnTo>
                    <a:pt x="78" y="7"/>
                  </a:lnTo>
                  <a:cubicBezTo>
                    <a:pt x="53" y="11"/>
                    <a:pt x="25" y="7"/>
                    <a:pt x="1" y="0"/>
                  </a:cubicBezTo>
                  <a:cubicBezTo>
                    <a:pt x="25" y="7"/>
                    <a:pt x="53" y="11"/>
                    <a:pt x="78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3" name="Google Shape;2683;p145"/>
            <p:cNvSpPr/>
            <p:nvPr/>
          </p:nvSpPr>
          <p:spPr>
            <a:xfrm>
              <a:off x="1542921" y="2220955"/>
              <a:ext cx="68" cy="339"/>
            </a:xfrm>
            <a:custGeom>
              <a:rect b="b" l="l" r="r" t="t"/>
              <a:pathLst>
                <a:path extrusionOk="0" h="25" w="5">
                  <a:moveTo>
                    <a:pt x="4" y="0"/>
                  </a:moveTo>
                  <a:lnTo>
                    <a:pt x="1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4" name="Google Shape;2684;p145"/>
            <p:cNvSpPr/>
            <p:nvPr/>
          </p:nvSpPr>
          <p:spPr>
            <a:xfrm>
              <a:off x="1532996" y="250510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5" name="Google Shape;2685;p145"/>
            <p:cNvSpPr/>
            <p:nvPr/>
          </p:nvSpPr>
          <p:spPr>
            <a:xfrm>
              <a:off x="1542826" y="2221566"/>
              <a:ext cx="68" cy="299"/>
            </a:xfrm>
            <a:custGeom>
              <a:rect b="b" l="l" r="r" t="t"/>
              <a:pathLst>
                <a:path extrusionOk="0" h="22" w="5">
                  <a:moveTo>
                    <a:pt x="4" y="1"/>
                  </a:moveTo>
                  <a:lnTo>
                    <a:pt x="1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6" name="Google Shape;2686;p145"/>
            <p:cNvSpPr/>
            <p:nvPr/>
          </p:nvSpPr>
          <p:spPr>
            <a:xfrm>
              <a:off x="1540830" y="2504861"/>
              <a:ext cx="638" cy="68"/>
            </a:xfrm>
            <a:custGeom>
              <a:rect b="b" l="l" r="r" t="t"/>
              <a:pathLst>
                <a:path extrusionOk="0" h="5" w="47">
                  <a:moveTo>
                    <a:pt x="1" y="1"/>
                  </a:moveTo>
                  <a:lnTo>
                    <a:pt x="46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7" name="Google Shape;2687;p145"/>
            <p:cNvSpPr/>
            <p:nvPr/>
          </p:nvSpPr>
          <p:spPr>
            <a:xfrm>
              <a:off x="1543111" y="2219530"/>
              <a:ext cx="68" cy="299"/>
            </a:xfrm>
            <a:custGeom>
              <a:rect b="b" l="l" r="r" t="t"/>
              <a:pathLst>
                <a:path extrusionOk="0" h="22" w="5">
                  <a:moveTo>
                    <a:pt x="4" y="0"/>
                  </a:moveTo>
                  <a:lnTo>
                    <a:pt x="1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8" name="Google Shape;2688;p145"/>
            <p:cNvSpPr/>
            <p:nvPr/>
          </p:nvSpPr>
          <p:spPr>
            <a:xfrm>
              <a:off x="1508516" y="2416173"/>
              <a:ext cx="149" cy="1059"/>
            </a:xfrm>
            <a:custGeom>
              <a:rect b="b" l="l" r="r" t="t"/>
              <a:pathLst>
                <a:path extrusionOk="0" h="78" w="11">
                  <a:moveTo>
                    <a:pt x="0" y="77"/>
                  </a:moveTo>
                  <a:cubicBezTo>
                    <a:pt x="0" y="49"/>
                    <a:pt x="4" y="25"/>
                    <a:pt x="11" y="0"/>
                  </a:cubicBezTo>
                  <a:cubicBezTo>
                    <a:pt x="4" y="25"/>
                    <a:pt x="0" y="49"/>
                    <a:pt x="0" y="7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9" name="Google Shape;2689;p145"/>
            <p:cNvSpPr/>
            <p:nvPr/>
          </p:nvSpPr>
          <p:spPr>
            <a:xfrm>
              <a:off x="1512738" y="2402867"/>
              <a:ext cx="68" cy="244"/>
            </a:xfrm>
            <a:custGeom>
              <a:rect b="b" l="l" r="r" t="t"/>
              <a:pathLst>
                <a:path extrusionOk="0" h="18" w="5">
                  <a:moveTo>
                    <a:pt x="1" y="18"/>
                  </a:moveTo>
                  <a:lnTo>
                    <a:pt x="1" y="18"/>
                  </a:lnTo>
                  <a:cubicBezTo>
                    <a:pt x="4" y="11"/>
                    <a:pt x="4" y="7"/>
                    <a:pt x="4" y="0"/>
                  </a:cubicBezTo>
                  <a:cubicBezTo>
                    <a:pt x="4" y="7"/>
                    <a:pt x="4" y="11"/>
                    <a:pt x="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0" name="Google Shape;2690;p145"/>
            <p:cNvSpPr/>
            <p:nvPr/>
          </p:nvSpPr>
          <p:spPr>
            <a:xfrm>
              <a:off x="1507660" y="2400396"/>
              <a:ext cx="3910" cy="1724"/>
            </a:xfrm>
            <a:custGeom>
              <a:rect b="b" l="l" r="r" t="t"/>
              <a:pathLst>
                <a:path extrusionOk="0" h="127" w="288">
                  <a:moveTo>
                    <a:pt x="287" y="91"/>
                  </a:moveTo>
                  <a:cubicBezTo>
                    <a:pt x="168" y="126"/>
                    <a:pt x="56" y="91"/>
                    <a:pt x="0" y="0"/>
                  </a:cubicBezTo>
                  <a:cubicBezTo>
                    <a:pt x="56" y="91"/>
                    <a:pt x="168" y="126"/>
                    <a:pt x="287" y="9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1" name="Google Shape;2691;p145"/>
            <p:cNvSpPr/>
            <p:nvPr/>
          </p:nvSpPr>
          <p:spPr>
            <a:xfrm>
              <a:off x="1542541" y="2223141"/>
              <a:ext cx="109" cy="339"/>
            </a:xfrm>
            <a:custGeom>
              <a:rect b="b" l="l" r="r" t="t"/>
              <a:pathLst>
                <a:path extrusionOk="0" h="25" w="8">
                  <a:moveTo>
                    <a:pt x="8" y="0"/>
                  </a:moveTo>
                  <a:lnTo>
                    <a:pt x="1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2" name="Google Shape;2692;p145"/>
            <p:cNvSpPr/>
            <p:nvPr/>
          </p:nvSpPr>
          <p:spPr>
            <a:xfrm>
              <a:off x="1542785" y="2222137"/>
              <a:ext cx="54" cy="299"/>
            </a:xfrm>
            <a:custGeom>
              <a:rect b="b" l="l" r="r" t="t"/>
              <a:pathLst>
                <a:path extrusionOk="0" h="22" w="4">
                  <a:moveTo>
                    <a:pt x="4" y="1"/>
                  </a:moveTo>
                  <a:lnTo>
                    <a:pt x="0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3" name="Google Shape;2693;p145"/>
            <p:cNvSpPr/>
            <p:nvPr/>
          </p:nvSpPr>
          <p:spPr>
            <a:xfrm>
              <a:off x="1541590" y="2504915"/>
              <a:ext cx="448" cy="54"/>
            </a:xfrm>
            <a:custGeom>
              <a:rect b="b" l="l" r="r" t="t"/>
              <a:pathLst>
                <a:path extrusionOk="0" h="4" w="33">
                  <a:moveTo>
                    <a:pt x="1" y="0"/>
                  </a:moveTo>
                  <a:lnTo>
                    <a:pt x="32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4" name="Google Shape;2694;p145"/>
            <p:cNvSpPr/>
            <p:nvPr/>
          </p:nvSpPr>
          <p:spPr>
            <a:xfrm>
              <a:off x="1542636" y="2222666"/>
              <a:ext cx="109" cy="299"/>
            </a:xfrm>
            <a:custGeom>
              <a:rect b="b" l="l" r="r" t="t"/>
              <a:pathLst>
                <a:path extrusionOk="0" h="22" w="8">
                  <a:moveTo>
                    <a:pt x="8" y="0"/>
                  </a:moveTo>
                  <a:lnTo>
                    <a:pt x="1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5" name="Google Shape;2695;p145"/>
            <p:cNvSpPr/>
            <p:nvPr/>
          </p:nvSpPr>
          <p:spPr>
            <a:xfrm>
              <a:off x="1514978" y="2347728"/>
              <a:ext cx="204" cy="1195"/>
            </a:xfrm>
            <a:custGeom>
              <a:rect b="b" l="l" r="r" t="t"/>
              <a:pathLst>
                <a:path extrusionOk="0" h="88" w="15">
                  <a:moveTo>
                    <a:pt x="7" y="88"/>
                  </a:moveTo>
                  <a:cubicBezTo>
                    <a:pt x="14" y="60"/>
                    <a:pt x="14" y="28"/>
                    <a:pt x="0" y="0"/>
                  </a:cubicBezTo>
                  <a:cubicBezTo>
                    <a:pt x="14" y="28"/>
                    <a:pt x="14" y="60"/>
                    <a:pt x="7" y="8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6" name="Google Shape;2696;p145"/>
            <p:cNvSpPr/>
            <p:nvPr/>
          </p:nvSpPr>
          <p:spPr>
            <a:xfrm>
              <a:off x="1530620" y="2480530"/>
              <a:ext cx="1005" cy="24059"/>
            </a:xfrm>
            <a:custGeom>
              <a:rect b="b" l="l" r="r" t="t"/>
              <a:pathLst>
                <a:path extrusionOk="0" h="1772" w="74">
                  <a:moveTo>
                    <a:pt x="74" y="1772"/>
                  </a:moveTo>
                  <a:cubicBezTo>
                    <a:pt x="25" y="1681"/>
                    <a:pt x="0" y="1338"/>
                    <a:pt x="63" y="0"/>
                  </a:cubicBezTo>
                  <a:lnTo>
                    <a:pt x="63" y="0"/>
                  </a:lnTo>
                  <a:cubicBezTo>
                    <a:pt x="0" y="1338"/>
                    <a:pt x="25" y="1681"/>
                    <a:pt x="74" y="177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7" name="Google Shape;2697;p145"/>
            <p:cNvSpPr/>
            <p:nvPr/>
          </p:nvSpPr>
          <p:spPr>
            <a:xfrm>
              <a:off x="1523858" y="2474868"/>
              <a:ext cx="109" cy="68"/>
            </a:xfrm>
            <a:custGeom>
              <a:rect b="b" l="l" r="r" t="t"/>
              <a:pathLst>
                <a:path extrusionOk="0" h="5" w="8">
                  <a:moveTo>
                    <a:pt x="1" y="1"/>
                  </a:moveTo>
                  <a:lnTo>
                    <a:pt x="8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8" name="Google Shape;2698;p145"/>
            <p:cNvSpPr/>
            <p:nvPr/>
          </p:nvSpPr>
          <p:spPr>
            <a:xfrm>
              <a:off x="1525243" y="2475724"/>
              <a:ext cx="68" cy="68"/>
            </a:xfrm>
            <a:custGeom>
              <a:rect b="b" l="l" r="r" t="t"/>
              <a:pathLst>
                <a:path extrusionOk="0" h="5" w="5">
                  <a:moveTo>
                    <a:pt x="4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9" name="Google Shape;2699;p145"/>
            <p:cNvSpPr/>
            <p:nvPr/>
          </p:nvSpPr>
          <p:spPr>
            <a:xfrm>
              <a:off x="1524483" y="2475248"/>
              <a:ext cx="163" cy="109"/>
            </a:xfrm>
            <a:custGeom>
              <a:rect b="b" l="l" r="r" t="t"/>
              <a:pathLst>
                <a:path extrusionOk="0" h="8" w="12">
                  <a:moveTo>
                    <a:pt x="1" y="1"/>
                  </a:moveTo>
                  <a:lnTo>
                    <a:pt x="1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0" name="Google Shape;2700;p145"/>
            <p:cNvSpPr/>
            <p:nvPr/>
          </p:nvSpPr>
          <p:spPr>
            <a:xfrm>
              <a:off x="1523057" y="2474488"/>
              <a:ext cx="149" cy="109"/>
            </a:xfrm>
            <a:custGeom>
              <a:rect b="b" l="l" r="r" t="t"/>
              <a:pathLst>
                <a:path extrusionOk="0" h="8" w="11">
                  <a:moveTo>
                    <a:pt x="0" y="1"/>
                  </a:moveTo>
                  <a:lnTo>
                    <a:pt x="1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1" name="Google Shape;2701;p145"/>
            <p:cNvSpPr/>
            <p:nvPr/>
          </p:nvSpPr>
          <p:spPr>
            <a:xfrm>
              <a:off x="1495386" y="2453008"/>
              <a:ext cx="1208" cy="2539"/>
            </a:xfrm>
            <a:custGeom>
              <a:rect b="b" l="l" r="r" t="t"/>
              <a:pathLst>
                <a:path extrusionOk="0" h="187" w="89">
                  <a:moveTo>
                    <a:pt x="1" y="0"/>
                  </a:moveTo>
                  <a:cubicBezTo>
                    <a:pt x="11" y="70"/>
                    <a:pt x="40" y="134"/>
                    <a:pt x="89" y="186"/>
                  </a:cubicBezTo>
                  <a:cubicBezTo>
                    <a:pt x="40" y="134"/>
                    <a:pt x="11" y="70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2" name="Google Shape;2702;p145"/>
            <p:cNvSpPr/>
            <p:nvPr/>
          </p:nvSpPr>
          <p:spPr>
            <a:xfrm>
              <a:off x="1542215" y="2504956"/>
              <a:ext cx="339" cy="68"/>
            </a:xfrm>
            <a:custGeom>
              <a:rect b="b" l="l" r="r" t="t"/>
              <a:pathLst>
                <a:path extrusionOk="0" h="5" w="25">
                  <a:moveTo>
                    <a:pt x="0" y="1"/>
                  </a:moveTo>
                  <a:lnTo>
                    <a:pt x="2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3" name="Google Shape;2703;p145"/>
            <p:cNvSpPr/>
            <p:nvPr/>
          </p:nvSpPr>
          <p:spPr>
            <a:xfrm>
              <a:off x="1531801" y="2504861"/>
              <a:ext cx="543" cy="258"/>
            </a:xfrm>
            <a:custGeom>
              <a:rect b="b" l="l" r="r" t="t"/>
              <a:pathLst>
                <a:path extrusionOk="0" h="19" w="40">
                  <a:moveTo>
                    <a:pt x="1" y="1"/>
                  </a:moveTo>
                  <a:cubicBezTo>
                    <a:pt x="11" y="11"/>
                    <a:pt x="25" y="15"/>
                    <a:pt x="39" y="18"/>
                  </a:cubicBezTo>
                  <a:cubicBezTo>
                    <a:pt x="25" y="15"/>
                    <a:pt x="11" y="1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4" name="Google Shape;2704;p145"/>
            <p:cNvSpPr/>
            <p:nvPr/>
          </p:nvSpPr>
          <p:spPr>
            <a:xfrm>
              <a:off x="1532466" y="2505105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5" name="Google Shape;2705;p145"/>
            <p:cNvSpPr/>
            <p:nvPr/>
          </p:nvSpPr>
          <p:spPr>
            <a:xfrm>
              <a:off x="1532656" y="2505105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6" name="Google Shape;2706;p145"/>
            <p:cNvSpPr/>
            <p:nvPr/>
          </p:nvSpPr>
          <p:spPr>
            <a:xfrm>
              <a:off x="1542785" y="2505105"/>
              <a:ext cx="109" cy="14"/>
            </a:xfrm>
            <a:custGeom>
              <a:rect b="b" l="l" r="r" t="t"/>
              <a:pathLst>
                <a:path extrusionOk="0" h="1" w="8">
                  <a:moveTo>
                    <a:pt x="7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7" name="Google Shape;2707;p145"/>
            <p:cNvSpPr/>
            <p:nvPr/>
          </p:nvSpPr>
          <p:spPr>
            <a:xfrm>
              <a:off x="1522297" y="2306412"/>
              <a:ext cx="625" cy="3014"/>
            </a:xfrm>
            <a:custGeom>
              <a:rect b="b" l="l" r="r" t="t"/>
              <a:pathLst>
                <a:path extrusionOk="0" h="222" w="46">
                  <a:moveTo>
                    <a:pt x="46" y="1"/>
                  </a:moveTo>
                  <a:cubicBezTo>
                    <a:pt x="25" y="71"/>
                    <a:pt x="7" y="144"/>
                    <a:pt x="0" y="221"/>
                  </a:cubicBezTo>
                  <a:cubicBezTo>
                    <a:pt x="7" y="144"/>
                    <a:pt x="25" y="71"/>
                    <a:pt x="46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8" name="Google Shape;2708;p145"/>
            <p:cNvSpPr/>
            <p:nvPr/>
          </p:nvSpPr>
          <p:spPr>
            <a:xfrm>
              <a:off x="1541930" y="2225368"/>
              <a:ext cx="109" cy="204"/>
            </a:xfrm>
            <a:custGeom>
              <a:rect b="b" l="l" r="r" t="t"/>
              <a:pathLst>
                <a:path extrusionOk="0" h="15" w="8">
                  <a:moveTo>
                    <a:pt x="7" y="1"/>
                  </a:moveTo>
                  <a:cubicBezTo>
                    <a:pt x="4" y="4"/>
                    <a:pt x="4" y="11"/>
                    <a:pt x="0" y="15"/>
                  </a:cubicBezTo>
                  <a:cubicBezTo>
                    <a:pt x="4" y="11"/>
                    <a:pt x="4" y="4"/>
                    <a:pt x="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9" name="Google Shape;2709;p145"/>
            <p:cNvSpPr/>
            <p:nvPr/>
          </p:nvSpPr>
          <p:spPr>
            <a:xfrm>
              <a:off x="1538223" y="2504834"/>
              <a:ext cx="2620" cy="41"/>
            </a:xfrm>
            <a:custGeom>
              <a:rect b="b" l="l" r="r" t="t"/>
              <a:pathLst>
                <a:path extrusionOk="0" h="3" w="193">
                  <a:moveTo>
                    <a:pt x="97" y="0"/>
                  </a:moveTo>
                  <a:cubicBezTo>
                    <a:pt x="64" y="0"/>
                    <a:pt x="32" y="1"/>
                    <a:pt x="0" y="3"/>
                  </a:cubicBezTo>
                  <a:lnTo>
                    <a:pt x="193" y="3"/>
                  </a:lnTo>
                  <a:cubicBezTo>
                    <a:pt x="161" y="1"/>
                    <a:pt x="129" y="0"/>
                    <a:pt x="9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0" name="Google Shape;2710;p145"/>
            <p:cNvSpPr/>
            <p:nvPr/>
          </p:nvSpPr>
          <p:spPr>
            <a:xfrm>
              <a:off x="1518495" y="2283982"/>
              <a:ext cx="815" cy="434"/>
            </a:xfrm>
            <a:custGeom>
              <a:rect b="b" l="l" r="r" t="t"/>
              <a:pathLst>
                <a:path extrusionOk="0" h="32" w="60">
                  <a:moveTo>
                    <a:pt x="60" y="0"/>
                  </a:moveTo>
                  <a:cubicBezTo>
                    <a:pt x="39" y="4"/>
                    <a:pt x="14" y="14"/>
                    <a:pt x="0" y="32"/>
                  </a:cubicBezTo>
                  <a:cubicBezTo>
                    <a:pt x="14" y="14"/>
                    <a:pt x="39" y="4"/>
                    <a:pt x="6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1" name="Google Shape;2711;p145"/>
            <p:cNvSpPr/>
            <p:nvPr/>
          </p:nvSpPr>
          <p:spPr>
            <a:xfrm>
              <a:off x="1578290" y="2191723"/>
              <a:ext cx="61669" cy="63298"/>
            </a:xfrm>
            <a:custGeom>
              <a:rect b="b" l="l" r="r" t="t"/>
              <a:pathLst>
                <a:path extrusionOk="0" h="4662" w="4542">
                  <a:moveTo>
                    <a:pt x="1803" y="0"/>
                  </a:moveTo>
                  <a:cubicBezTo>
                    <a:pt x="1628" y="0"/>
                    <a:pt x="1453" y="0"/>
                    <a:pt x="1334" y="60"/>
                  </a:cubicBezTo>
                  <a:cubicBezTo>
                    <a:pt x="1250" y="105"/>
                    <a:pt x="1142" y="105"/>
                    <a:pt x="1030" y="105"/>
                  </a:cubicBezTo>
                  <a:cubicBezTo>
                    <a:pt x="900" y="105"/>
                    <a:pt x="771" y="105"/>
                    <a:pt x="680" y="168"/>
                  </a:cubicBezTo>
                  <a:cubicBezTo>
                    <a:pt x="473" y="305"/>
                    <a:pt x="277" y="560"/>
                    <a:pt x="284" y="623"/>
                  </a:cubicBezTo>
                  <a:cubicBezTo>
                    <a:pt x="291" y="683"/>
                    <a:pt x="249" y="1478"/>
                    <a:pt x="77" y="1534"/>
                  </a:cubicBezTo>
                  <a:cubicBezTo>
                    <a:pt x="74" y="1537"/>
                    <a:pt x="67" y="1537"/>
                    <a:pt x="60" y="1541"/>
                  </a:cubicBezTo>
                  <a:lnTo>
                    <a:pt x="0" y="1541"/>
                  </a:lnTo>
                  <a:lnTo>
                    <a:pt x="11" y="1555"/>
                  </a:lnTo>
                  <a:lnTo>
                    <a:pt x="25" y="1572"/>
                  </a:lnTo>
                  <a:lnTo>
                    <a:pt x="49" y="1604"/>
                  </a:lnTo>
                  <a:lnTo>
                    <a:pt x="60" y="1618"/>
                  </a:lnTo>
                  <a:lnTo>
                    <a:pt x="102" y="1667"/>
                  </a:lnTo>
                  <a:lnTo>
                    <a:pt x="144" y="1716"/>
                  </a:lnTo>
                  <a:lnTo>
                    <a:pt x="158" y="1730"/>
                  </a:lnTo>
                  <a:lnTo>
                    <a:pt x="190" y="1768"/>
                  </a:lnTo>
                  <a:lnTo>
                    <a:pt x="207" y="1786"/>
                  </a:lnTo>
                  <a:lnTo>
                    <a:pt x="239" y="1817"/>
                  </a:lnTo>
                  <a:lnTo>
                    <a:pt x="256" y="1835"/>
                  </a:lnTo>
                  <a:lnTo>
                    <a:pt x="291" y="1870"/>
                  </a:lnTo>
                  <a:lnTo>
                    <a:pt x="305" y="1887"/>
                  </a:lnTo>
                  <a:lnTo>
                    <a:pt x="344" y="1926"/>
                  </a:lnTo>
                  <a:lnTo>
                    <a:pt x="354" y="1936"/>
                  </a:lnTo>
                  <a:lnTo>
                    <a:pt x="407" y="1982"/>
                  </a:lnTo>
                  <a:lnTo>
                    <a:pt x="417" y="1992"/>
                  </a:lnTo>
                  <a:lnTo>
                    <a:pt x="456" y="2027"/>
                  </a:lnTo>
                  <a:lnTo>
                    <a:pt x="473" y="2041"/>
                  </a:lnTo>
                  <a:lnTo>
                    <a:pt x="505" y="2069"/>
                  </a:lnTo>
                  <a:lnTo>
                    <a:pt x="526" y="2083"/>
                  </a:lnTo>
                  <a:lnTo>
                    <a:pt x="554" y="2108"/>
                  </a:lnTo>
                  <a:lnTo>
                    <a:pt x="571" y="2122"/>
                  </a:lnTo>
                  <a:lnTo>
                    <a:pt x="606" y="2146"/>
                  </a:lnTo>
                  <a:lnTo>
                    <a:pt x="620" y="2157"/>
                  </a:lnTo>
                  <a:cubicBezTo>
                    <a:pt x="634" y="2167"/>
                    <a:pt x="648" y="2174"/>
                    <a:pt x="662" y="2185"/>
                  </a:cubicBezTo>
                  <a:cubicBezTo>
                    <a:pt x="757" y="2241"/>
                    <a:pt x="841" y="2307"/>
                    <a:pt x="914" y="2388"/>
                  </a:cubicBezTo>
                  <a:cubicBezTo>
                    <a:pt x="1002" y="2475"/>
                    <a:pt x="1061" y="2535"/>
                    <a:pt x="1243" y="2552"/>
                  </a:cubicBezTo>
                  <a:cubicBezTo>
                    <a:pt x="1618" y="2591"/>
                    <a:pt x="1789" y="2752"/>
                    <a:pt x="1894" y="2889"/>
                  </a:cubicBezTo>
                  <a:cubicBezTo>
                    <a:pt x="1943" y="2952"/>
                    <a:pt x="2220" y="3064"/>
                    <a:pt x="2420" y="3144"/>
                  </a:cubicBezTo>
                  <a:cubicBezTo>
                    <a:pt x="2745" y="3277"/>
                    <a:pt x="2882" y="3337"/>
                    <a:pt x="2920" y="3407"/>
                  </a:cubicBezTo>
                  <a:cubicBezTo>
                    <a:pt x="2973" y="3498"/>
                    <a:pt x="2885" y="3603"/>
                    <a:pt x="2763" y="3743"/>
                  </a:cubicBezTo>
                  <a:cubicBezTo>
                    <a:pt x="2647" y="3872"/>
                    <a:pt x="2504" y="4040"/>
                    <a:pt x="2504" y="4180"/>
                  </a:cubicBezTo>
                  <a:cubicBezTo>
                    <a:pt x="2504" y="4397"/>
                    <a:pt x="2409" y="4471"/>
                    <a:pt x="2350" y="4516"/>
                  </a:cubicBezTo>
                  <a:lnTo>
                    <a:pt x="2336" y="4527"/>
                  </a:lnTo>
                  <a:cubicBezTo>
                    <a:pt x="2388" y="4534"/>
                    <a:pt x="2437" y="4537"/>
                    <a:pt x="2486" y="4541"/>
                  </a:cubicBezTo>
                  <a:cubicBezTo>
                    <a:pt x="2605" y="4544"/>
                    <a:pt x="2724" y="4551"/>
                    <a:pt x="2801" y="4600"/>
                  </a:cubicBezTo>
                  <a:cubicBezTo>
                    <a:pt x="2826" y="4614"/>
                    <a:pt x="2857" y="4618"/>
                    <a:pt x="2885" y="4618"/>
                  </a:cubicBezTo>
                  <a:cubicBezTo>
                    <a:pt x="2924" y="4618"/>
                    <a:pt x="2959" y="4614"/>
                    <a:pt x="2997" y="4611"/>
                  </a:cubicBezTo>
                  <a:lnTo>
                    <a:pt x="3050" y="4604"/>
                  </a:lnTo>
                  <a:lnTo>
                    <a:pt x="3064" y="4604"/>
                  </a:lnTo>
                  <a:cubicBezTo>
                    <a:pt x="3085" y="4604"/>
                    <a:pt x="3106" y="4600"/>
                    <a:pt x="3123" y="4600"/>
                  </a:cubicBezTo>
                  <a:lnTo>
                    <a:pt x="3162" y="4600"/>
                  </a:lnTo>
                  <a:cubicBezTo>
                    <a:pt x="3176" y="4600"/>
                    <a:pt x="3190" y="4600"/>
                    <a:pt x="3200" y="4604"/>
                  </a:cubicBezTo>
                  <a:cubicBezTo>
                    <a:pt x="3214" y="4607"/>
                    <a:pt x="3225" y="4611"/>
                    <a:pt x="3239" y="4614"/>
                  </a:cubicBezTo>
                  <a:lnTo>
                    <a:pt x="3246" y="4614"/>
                  </a:lnTo>
                  <a:cubicBezTo>
                    <a:pt x="3256" y="4618"/>
                    <a:pt x="3270" y="4621"/>
                    <a:pt x="3281" y="4625"/>
                  </a:cubicBezTo>
                  <a:lnTo>
                    <a:pt x="3288" y="4628"/>
                  </a:lnTo>
                  <a:cubicBezTo>
                    <a:pt x="3298" y="4632"/>
                    <a:pt x="3312" y="4639"/>
                    <a:pt x="3323" y="4646"/>
                  </a:cubicBezTo>
                  <a:cubicBezTo>
                    <a:pt x="3341" y="4657"/>
                    <a:pt x="3360" y="4662"/>
                    <a:pt x="3380" y="4662"/>
                  </a:cubicBezTo>
                  <a:cubicBezTo>
                    <a:pt x="3425" y="4662"/>
                    <a:pt x="3477" y="4638"/>
                    <a:pt x="3547" y="4604"/>
                  </a:cubicBezTo>
                  <a:cubicBezTo>
                    <a:pt x="3611" y="4569"/>
                    <a:pt x="3675" y="4537"/>
                    <a:pt x="3741" y="4537"/>
                  </a:cubicBezTo>
                  <a:cubicBezTo>
                    <a:pt x="3754" y="4537"/>
                    <a:pt x="3768" y="4538"/>
                    <a:pt x="3781" y="4541"/>
                  </a:cubicBezTo>
                  <a:cubicBezTo>
                    <a:pt x="3784" y="4541"/>
                    <a:pt x="3786" y="4542"/>
                    <a:pt x="3788" y="4542"/>
                  </a:cubicBezTo>
                  <a:cubicBezTo>
                    <a:pt x="3821" y="4542"/>
                    <a:pt x="3873" y="4499"/>
                    <a:pt x="3921" y="4457"/>
                  </a:cubicBezTo>
                  <a:cubicBezTo>
                    <a:pt x="3988" y="4401"/>
                    <a:pt x="4065" y="4334"/>
                    <a:pt x="4159" y="4327"/>
                  </a:cubicBezTo>
                  <a:lnTo>
                    <a:pt x="4198" y="4327"/>
                  </a:lnTo>
                  <a:cubicBezTo>
                    <a:pt x="4208" y="4324"/>
                    <a:pt x="4219" y="4317"/>
                    <a:pt x="4226" y="4310"/>
                  </a:cubicBezTo>
                  <a:cubicBezTo>
                    <a:pt x="4338" y="4191"/>
                    <a:pt x="4433" y="3778"/>
                    <a:pt x="4408" y="3599"/>
                  </a:cubicBezTo>
                  <a:lnTo>
                    <a:pt x="4401" y="3599"/>
                  </a:lnTo>
                  <a:lnTo>
                    <a:pt x="4401" y="3529"/>
                  </a:lnTo>
                  <a:lnTo>
                    <a:pt x="4401" y="3470"/>
                  </a:lnTo>
                  <a:lnTo>
                    <a:pt x="4405" y="3470"/>
                  </a:lnTo>
                  <a:cubicBezTo>
                    <a:pt x="4415" y="3382"/>
                    <a:pt x="4436" y="3281"/>
                    <a:pt x="4461" y="3169"/>
                  </a:cubicBezTo>
                  <a:cubicBezTo>
                    <a:pt x="4492" y="3011"/>
                    <a:pt x="4541" y="2766"/>
                    <a:pt x="4520" y="2661"/>
                  </a:cubicBezTo>
                  <a:cubicBezTo>
                    <a:pt x="4517" y="2640"/>
                    <a:pt x="4506" y="2622"/>
                    <a:pt x="4489" y="2612"/>
                  </a:cubicBezTo>
                  <a:cubicBezTo>
                    <a:pt x="4464" y="2598"/>
                    <a:pt x="4436" y="2591"/>
                    <a:pt x="4408" y="2591"/>
                  </a:cubicBezTo>
                  <a:cubicBezTo>
                    <a:pt x="4324" y="2591"/>
                    <a:pt x="4243" y="2636"/>
                    <a:pt x="4180" y="2671"/>
                  </a:cubicBezTo>
                  <a:cubicBezTo>
                    <a:pt x="4145" y="2696"/>
                    <a:pt x="4103" y="2713"/>
                    <a:pt x="4058" y="2717"/>
                  </a:cubicBezTo>
                  <a:cubicBezTo>
                    <a:pt x="4002" y="2717"/>
                    <a:pt x="3953" y="2675"/>
                    <a:pt x="3862" y="2440"/>
                  </a:cubicBezTo>
                  <a:cubicBezTo>
                    <a:pt x="3806" y="2307"/>
                    <a:pt x="3757" y="2150"/>
                    <a:pt x="3732" y="2062"/>
                  </a:cubicBezTo>
                  <a:cubicBezTo>
                    <a:pt x="3690" y="1908"/>
                    <a:pt x="3557" y="1674"/>
                    <a:pt x="3470" y="1642"/>
                  </a:cubicBezTo>
                  <a:cubicBezTo>
                    <a:pt x="3465" y="1640"/>
                    <a:pt x="3461" y="1640"/>
                    <a:pt x="3458" y="1640"/>
                  </a:cubicBezTo>
                  <a:cubicBezTo>
                    <a:pt x="3456" y="1640"/>
                    <a:pt x="3454" y="1640"/>
                    <a:pt x="3452" y="1642"/>
                  </a:cubicBezTo>
                  <a:cubicBezTo>
                    <a:pt x="3418" y="1668"/>
                    <a:pt x="3377" y="1682"/>
                    <a:pt x="3335" y="1682"/>
                  </a:cubicBezTo>
                  <a:cubicBezTo>
                    <a:pt x="3305" y="1682"/>
                    <a:pt x="3274" y="1675"/>
                    <a:pt x="3246" y="1660"/>
                  </a:cubicBezTo>
                  <a:cubicBezTo>
                    <a:pt x="3148" y="1621"/>
                    <a:pt x="3046" y="1604"/>
                    <a:pt x="2941" y="1604"/>
                  </a:cubicBezTo>
                  <a:cubicBezTo>
                    <a:pt x="2756" y="1593"/>
                    <a:pt x="2647" y="1576"/>
                    <a:pt x="2591" y="1499"/>
                  </a:cubicBezTo>
                  <a:cubicBezTo>
                    <a:pt x="2525" y="1415"/>
                    <a:pt x="2553" y="1296"/>
                    <a:pt x="2602" y="1082"/>
                  </a:cubicBezTo>
                  <a:lnTo>
                    <a:pt x="2602" y="1079"/>
                  </a:lnTo>
                  <a:cubicBezTo>
                    <a:pt x="2640" y="907"/>
                    <a:pt x="2574" y="767"/>
                    <a:pt x="2518" y="655"/>
                  </a:cubicBezTo>
                  <a:cubicBezTo>
                    <a:pt x="2472" y="553"/>
                    <a:pt x="2413" y="431"/>
                    <a:pt x="2535" y="364"/>
                  </a:cubicBezTo>
                  <a:cubicBezTo>
                    <a:pt x="2546" y="357"/>
                    <a:pt x="2560" y="347"/>
                    <a:pt x="2570" y="336"/>
                  </a:cubicBezTo>
                  <a:cubicBezTo>
                    <a:pt x="2574" y="333"/>
                    <a:pt x="2577" y="329"/>
                    <a:pt x="2577" y="326"/>
                  </a:cubicBezTo>
                  <a:cubicBezTo>
                    <a:pt x="2577" y="322"/>
                    <a:pt x="2577" y="322"/>
                    <a:pt x="2577" y="319"/>
                  </a:cubicBezTo>
                  <a:lnTo>
                    <a:pt x="2577" y="315"/>
                  </a:lnTo>
                  <a:cubicBezTo>
                    <a:pt x="2577" y="315"/>
                    <a:pt x="2577" y="312"/>
                    <a:pt x="2577" y="312"/>
                  </a:cubicBezTo>
                  <a:lnTo>
                    <a:pt x="2577" y="308"/>
                  </a:lnTo>
                  <a:lnTo>
                    <a:pt x="2577" y="298"/>
                  </a:lnTo>
                  <a:lnTo>
                    <a:pt x="2577" y="294"/>
                  </a:lnTo>
                  <a:lnTo>
                    <a:pt x="2574" y="284"/>
                  </a:lnTo>
                  <a:lnTo>
                    <a:pt x="2570" y="277"/>
                  </a:lnTo>
                  <a:lnTo>
                    <a:pt x="2563" y="263"/>
                  </a:lnTo>
                  <a:lnTo>
                    <a:pt x="2560" y="259"/>
                  </a:lnTo>
                  <a:cubicBezTo>
                    <a:pt x="2556" y="252"/>
                    <a:pt x="2553" y="245"/>
                    <a:pt x="2546" y="235"/>
                  </a:cubicBezTo>
                  <a:lnTo>
                    <a:pt x="2542" y="231"/>
                  </a:lnTo>
                  <a:lnTo>
                    <a:pt x="2532" y="210"/>
                  </a:lnTo>
                  <a:cubicBezTo>
                    <a:pt x="2518" y="217"/>
                    <a:pt x="2507" y="221"/>
                    <a:pt x="2493" y="224"/>
                  </a:cubicBezTo>
                  <a:lnTo>
                    <a:pt x="2486" y="224"/>
                  </a:lnTo>
                  <a:cubicBezTo>
                    <a:pt x="2476" y="228"/>
                    <a:pt x="2465" y="228"/>
                    <a:pt x="2455" y="228"/>
                  </a:cubicBezTo>
                  <a:cubicBezTo>
                    <a:pt x="2378" y="228"/>
                    <a:pt x="2304" y="179"/>
                    <a:pt x="2230" y="126"/>
                  </a:cubicBezTo>
                  <a:cubicBezTo>
                    <a:pt x="2143" y="67"/>
                    <a:pt x="2045" y="0"/>
                    <a:pt x="193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2" name="Google Shape;2712;p145"/>
            <p:cNvSpPr/>
            <p:nvPr/>
          </p:nvSpPr>
          <p:spPr>
            <a:xfrm>
              <a:off x="1613184" y="2195620"/>
              <a:ext cx="54" cy="149"/>
            </a:xfrm>
            <a:custGeom>
              <a:rect b="b" l="l" r="r" t="t"/>
              <a:pathLst>
                <a:path extrusionOk="0" h="11" w="4">
                  <a:moveTo>
                    <a:pt x="0" y="0"/>
                  </a:moveTo>
                  <a:lnTo>
                    <a:pt x="4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3" name="Google Shape;2713;p145"/>
            <p:cNvSpPr/>
            <p:nvPr/>
          </p:nvSpPr>
          <p:spPr>
            <a:xfrm>
              <a:off x="1612804" y="2194954"/>
              <a:ext cx="204" cy="339"/>
            </a:xfrm>
            <a:custGeom>
              <a:rect b="b" l="l" r="r" t="t"/>
              <a:pathLst>
                <a:path extrusionOk="0" h="25" w="15">
                  <a:moveTo>
                    <a:pt x="0" y="0"/>
                  </a:moveTo>
                  <a:cubicBezTo>
                    <a:pt x="7" y="11"/>
                    <a:pt x="11" y="18"/>
                    <a:pt x="14" y="25"/>
                  </a:cubicBezTo>
                  <a:cubicBezTo>
                    <a:pt x="11" y="18"/>
                    <a:pt x="7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4" name="Google Shape;2714;p145"/>
            <p:cNvSpPr/>
            <p:nvPr/>
          </p:nvSpPr>
          <p:spPr>
            <a:xfrm>
              <a:off x="1613035" y="2195335"/>
              <a:ext cx="109" cy="204"/>
            </a:xfrm>
            <a:custGeom>
              <a:rect b="b" l="l" r="r" t="t"/>
              <a:pathLst>
                <a:path extrusionOk="0" h="15" w="8">
                  <a:moveTo>
                    <a:pt x="1" y="0"/>
                  </a:moveTo>
                  <a:lnTo>
                    <a:pt x="8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5" name="Google Shape;2715;p145"/>
            <p:cNvSpPr/>
            <p:nvPr/>
          </p:nvSpPr>
          <p:spPr>
            <a:xfrm>
              <a:off x="1638086" y="2239733"/>
              <a:ext cx="109" cy="910"/>
            </a:xfrm>
            <a:custGeom>
              <a:rect b="b" l="l" r="r" t="t"/>
              <a:pathLst>
                <a:path extrusionOk="0" h="67" w="8">
                  <a:moveTo>
                    <a:pt x="1" y="0"/>
                  </a:moveTo>
                  <a:lnTo>
                    <a:pt x="1" y="67"/>
                  </a:lnTo>
                  <a:lnTo>
                    <a:pt x="8" y="67"/>
                  </a:lnTo>
                  <a:cubicBezTo>
                    <a:pt x="4" y="53"/>
                    <a:pt x="4" y="42"/>
                    <a:pt x="4" y="32"/>
                  </a:cubicBezTo>
                  <a:lnTo>
                    <a:pt x="4" y="18"/>
                  </a:ln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6" name="Google Shape;2716;p145"/>
            <p:cNvSpPr/>
            <p:nvPr/>
          </p:nvSpPr>
          <p:spPr>
            <a:xfrm>
              <a:off x="1612560" y="2194615"/>
              <a:ext cx="204" cy="299"/>
            </a:xfrm>
            <a:custGeom>
              <a:rect b="b" l="l" r="r" t="t"/>
              <a:pathLst>
                <a:path extrusionOk="0" h="22" w="15">
                  <a:moveTo>
                    <a:pt x="15" y="22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7" name="Google Shape;2717;p145"/>
            <p:cNvSpPr/>
            <p:nvPr/>
          </p:nvSpPr>
          <p:spPr>
            <a:xfrm>
              <a:off x="1625201" y="2214031"/>
              <a:ext cx="299" cy="54"/>
            </a:xfrm>
            <a:custGeom>
              <a:rect b="b" l="l" r="r" t="t"/>
              <a:pathLst>
                <a:path extrusionOk="0" h="4" w="22">
                  <a:moveTo>
                    <a:pt x="7" y="0"/>
                  </a:moveTo>
                  <a:cubicBezTo>
                    <a:pt x="4" y="0"/>
                    <a:pt x="3" y="1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3" y="4"/>
                    <a:pt x="7" y="2"/>
                    <a:pt x="14" y="2"/>
                  </a:cubicBezTo>
                  <a:cubicBezTo>
                    <a:pt x="16" y="2"/>
                    <a:pt x="19" y="2"/>
                    <a:pt x="22" y="3"/>
                  </a:cubicBezTo>
                  <a:cubicBezTo>
                    <a:pt x="15" y="1"/>
                    <a:pt x="10" y="0"/>
                    <a:pt x="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8" name="Google Shape;2718;p145"/>
            <p:cNvSpPr/>
            <p:nvPr/>
          </p:nvSpPr>
          <p:spPr>
            <a:xfrm>
              <a:off x="1613184" y="2196095"/>
              <a:ext cx="149" cy="244"/>
            </a:xfrm>
            <a:custGeom>
              <a:rect b="b" l="l" r="r" t="t"/>
              <a:pathLst>
                <a:path extrusionOk="0" h="18" w="11">
                  <a:moveTo>
                    <a:pt x="0" y="18"/>
                  </a:moveTo>
                  <a:cubicBezTo>
                    <a:pt x="4" y="14"/>
                    <a:pt x="7" y="11"/>
                    <a:pt x="11" y="7"/>
                  </a:cubicBezTo>
                  <a:cubicBezTo>
                    <a:pt x="11" y="4"/>
                    <a:pt x="11" y="0"/>
                    <a:pt x="11" y="0"/>
                  </a:cubicBezTo>
                  <a:cubicBezTo>
                    <a:pt x="11" y="0"/>
                    <a:pt x="11" y="4"/>
                    <a:pt x="11" y="7"/>
                  </a:cubicBezTo>
                  <a:cubicBezTo>
                    <a:pt x="7" y="11"/>
                    <a:pt x="4" y="14"/>
                    <a:pt x="0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9" name="Google Shape;2719;p145"/>
            <p:cNvSpPr/>
            <p:nvPr/>
          </p:nvSpPr>
          <p:spPr>
            <a:xfrm>
              <a:off x="1639280" y="2227228"/>
              <a:ext cx="434" cy="679"/>
            </a:xfrm>
            <a:custGeom>
              <a:rect b="b" l="l" r="r" t="t"/>
              <a:pathLst>
                <a:path extrusionOk="0" h="50" w="32">
                  <a:moveTo>
                    <a:pt x="32" y="49"/>
                  </a:moveTo>
                  <a:cubicBezTo>
                    <a:pt x="28" y="32"/>
                    <a:pt x="18" y="11"/>
                    <a:pt x="0" y="0"/>
                  </a:cubicBezTo>
                  <a:lnTo>
                    <a:pt x="0" y="0"/>
                  </a:lnTo>
                  <a:cubicBezTo>
                    <a:pt x="18" y="11"/>
                    <a:pt x="28" y="32"/>
                    <a:pt x="32" y="4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0" name="Google Shape;2720;p145"/>
            <p:cNvSpPr/>
            <p:nvPr/>
          </p:nvSpPr>
          <p:spPr>
            <a:xfrm>
              <a:off x="1613320" y="2196000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0"/>
                  </a:moveTo>
                  <a:cubicBezTo>
                    <a:pt x="1" y="4"/>
                    <a:pt x="1" y="4"/>
                    <a:pt x="1" y="7"/>
                  </a:cubicBezTo>
                  <a:cubicBezTo>
                    <a:pt x="1" y="4"/>
                    <a:pt x="1" y="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1" name="Google Shape;2721;p145"/>
            <p:cNvSpPr/>
            <p:nvPr/>
          </p:nvSpPr>
          <p:spPr>
            <a:xfrm>
              <a:off x="1613280" y="2195810"/>
              <a:ext cx="14" cy="149"/>
            </a:xfrm>
            <a:custGeom>
              <a:rect b="b" l="l" r="r" t="t"/>
              <a:pathLst>
                <a:path extrusionOk="0" h="11" w="1">
                  <a:moveTo>
                    <a:pt x="0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2" name="Google Shape;2722;p145"/>
            <p:cNvSpPr/>
            <p:nvPr/>
          </p:nvSpPr>
          <p:spPr>
            <a:xfrm>
              <a:off x="1638181" y="2226943"/>
              <a:ext cx="1113" cy="299"/>
            </a:xfrm>
            <a:custGeom>
              <a:rect b="b" l="l" r="r" t="t"/>
              <a:pathLst>
                <a:path extrusionOk="0" h="22" w="82">
                  <a:moveTo>
                    <a:pt x="1" y="0"/>
                  </a:moveTo>
                  <a:cubicBezTo>
                    <a:pt x="29" y="4"/>
                    <a:pt x="57" y="11"/>
                    <a:pt x="81" y="21"/>
                  </a:cubicBezTo>
                  <a:cubicBezTo>
                    <a:pt x="57" y="11"/>
                    <a:pt x="29" y="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3" name="Google Shape;2723;p145"/>
            <p:cNvSpPr/>
            <p:nvPr/>
          </p:nvSpPr>
          <p:spPr>
            <a:xfrm>
              <a:off x="1634759" y="2250514"/>
              <a:ext cx="584" cy="14"/>
            </a:xfrm>
            <a:custGeom>
              <a:rect b="b" l="l" r="r" t="t"/>
              <a:pathLst>
                <a:path extrusionOk="0" h="1" w="43">
                  <a:moveTo>
                    <a:pt x="0" y="1"/>
                  </a:moveTo>
                  <a:cubicBezTo>
                    <a:pt x="14" y="1"/>
                    <a:pt x="28" y="1"/>
                    <a:pt x="42" y="1"/>
                  </a:cubicBezTo>
                  <a:cubicBezTo>
                    <a:pt x="28" y="1"/>
                    <a:pt x="14" y="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4" name="Google Shape;2724;p145"/>
            <p:cNvSpPr/>
            <p:nvPr/>
          </p:nvSpPr>
          <p:spPr>
            <a:xfrm>
              <a:off x="1581101" y="2216013"/>
              <a:ext cx="489" cy="489"/>
            </a:xfrm>
            <a:custGeom>
              <a:rect b="b" l="l" r="r" t="t"/>
              <a:pathLst>
                <a:path extrusionOk="0" h="36" w="36">
                  <a:moveTo>
                    <a:pt x="35" y="35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5" name="Google Shape;2725;p145"/>
            <p:cNvSpPr/>
            <p:nvPr/>
          </p:nvSpPr>
          <p:spPr>
            <a:xfrm>
              <a:off x="1580436" y="2215294"/>
              <a:ext cx="489" cy="489"/>
            </a:xfrm>
            <a:custGeom>
              <a:rect b="b" l="l" r="r" t="t"/>
              <a:pathLst>
                <a:path extrusionOk="0" h="36" w="36">
                  <a:moveTo>
                    <a:pt x="35" y="36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6" name="Google Shape;2726;p145"/>
            <p:cNvSpPr/>
            <p:nvPr/>
          </p:nvSpPr>
          <p:spPr>
            <a:xfrm>
              <a:off x="1581807" y="2216719"/>
              <a:ext cx="448" cy="489"/>
            </a:xfrm>
            <a:custGeom>
              <a:rect b="b" l="l" r="r" t="t"/>
              <a:pathLst>
                <a:path extrusionOk="0" h="36" w="33">
                  <a:moveTo>
                    <a:pt x="32" y="36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7" name="Google Shape;2727;p145"/>
            <p:cNvSpPr/>
            <p:nvPr/>
          </p:nvSpPr>
          <p:spPr>
            <a:xfrm>
              <a:off x="1582472" y="2217439"/>
              <a:ext cx="543" cy="530"/>
            </a:xfrm>
            <a:custGeom>
              <a:rect b="b" l="l" r="r" t="t"/>
              <a:pathLst>
                <a:path extrusionOk="0" h="39" w="40">
                  <a:moveTo>
                    <a:pt x="39" y="39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8" name="Google Shape;2728;p145"/>
            <p:cNvSpPr/>
            <p:nvPr/>
          </p:nvSpPr>
          <p:spPr>
            <a:xfrm>
              <a:off x="1638140" y="2238878"/>
              <a:ext cx="14" cy="869"/>
            </a:xfrm>
            <a:custGeom>
              <a:rect b="b" l="l" r="r" t="t"/>
              <a:pathLst>
                <a:path extrusionOk="0" h="64" w="1">
                  <a:moveTo>
                    <a:pt x="0" y="0"/>
                  </a:moveTo>
                  <a:lnTo>
                    <a:pt x="0" y="63"/>
                  </a:lnTo>
                  <a:lnTo>
                    <a:pt x="0" y="56"/>
                  </a:lnTo>
                  <a:lnTo>
                    <a:pt x="0" y="28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9" name="Google Shape;2729;p145"/>
            <p:cNvSpPr/>
            <p:nvPr/>
          </p:nvSpPr>
          <p:spPr>
            <a:xfrm>
              <a:off x="1579662" y="2214438"/>
              <a:ext cx="638" cy="679"/>
            </a:xfrm>
            <a:custGeom>
              <a:rect b="b" l="l" r="r" t="t"/>
              <a:pathLst>
                <a:path extrusionOk="0" h="50" w="47">
                  <a:moveTo>
                    <a:pt x="46" y="50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0" name="Google Shape;2730;p145"/>
            <p:cNvSpPr/>
            <p:nvPr/>
          </p:nvSpPr>
          <p:spPr>
            <a:xfrm>
              <a:off x="1579146" y="2213773"/>
              <a:ext cx="530" cy="679"/>
            </a:xfrm>
            <a:custGeom>
              <a:rect b="b" l="l" r="r" t="t"/>
              <a:pathLst>
                <a:path extrusionOk="0" h="50" w="39">
                  <a:moveTo>
                    <a:pt x="39" y="50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1" name="Google Shape;2731;p145"/>
            <p:cNvSpPr/>
            <p:nvPr/>
          </p:nvSpPr>
          <p:spPr>
            <a:xfrm>
              <a:off x="1578290" y="2212687"/>
              <a:ext cx="204" cy="204"/>
            </a:xfrm>
            <a:custGeom>
              <a:rect b="b" l="l" r="r" t="t"/>
              <a:pathLst>
                <a:path extrusionOk="0" h="15" w="15">
                  <a:moveTo>
                    <a:pt x="0" y="0"/>
                  </a:moveTo>
                  <a:lnTo>
                    <a:pt x="14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2" name="Google Shape;2732;p145"/>
            <p:cNvSpPr/>
            <p:nvPr/>
          </p:nvSpPr>
          <p:spPr>
            <a:xfrm>
              <a:off x="1619932" y="2254220"/>
              <a:ext cx="774" cy="68"/>
            </a:xfrm>
            <a:custGeom>
              <a:rect b="b" l="l" r="r" t="t"/>
              <a:pathLst>
                <a:path extrusionOk="0" h="5" w="57">
                  <a:moveTo>
                    <a:pt x="56" y="1"/>
                  </a:moveTo>
                  <a:cubicBezTo>
                    <a:pt x="39" y="1"/>
                    <a:pt x="18" y="1"/>
                    <a:pt x="0" y="4"/>
                  </a:cubicBezTo>
                  <a:cubicBezTo>
                    <a:pt x="18" y="4"/>
                    <a:pt x="39" y="1"/>
                    <a:pt x="56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3" name="Google Shape;2733;p145"/>
            <p:cNvSpPr/>
            <p:nvPr/>
          </p:nvSpPr>
          <p:spPr>
            <a:xfrm>
              <a:off x="1578616" y="2213108"/>
              <a:ext cx="394" cy="489"/>
            </a:xfrm>
            <a:custGeom>
              <a:rect b="b" l="l" r="r" t="t"/>
              <a:pathLst>
                <a:path extrusionOk="0" h="36" w="29">
                  <a:moveTo>
                    <a:pt x="29" y="36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4" name="Google Shape;2734;p145"/>
            <p:cNvSpPr/>
            <p:nvPr/>
          </p:nvSpPr>
          <p:spPr>
            <a:xfrm>
              <a:off x="1622254" y="2254410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5" name="Google Shape;2735;p145"/>
            <p:cNvSpPr/>
            <p:nvPr/>
          </p:nvSpPr>
          <p:spPr>
            <a:xfrm>
              <a:off x="1618982" y="2254275"/>
              <a:ext cx="774" cy="109"/>
            </a:xfrm>
            <a:custGeom>
              <a:rect b="b" l="l" r="r" t="t"/>
              <a:pathLst>
                <a:path extrusionOk="0" h="8" w="57">
                  <a:moveTo>
                    <a:pt x="56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6" name="Google Shape;2736;p145"/>
            <p:cNvSpPr/>
            <p:nvPr/>
          </p:nvSpPr>
          <p:spPr>
            <a:xfrm>
              <a:off x="1621263" y="2254220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7" name="Google Shape;2737;p145"/>
            <p:cNvSpPr/>
            <p:nvPr/>
          </p:nvSpPr>
          <p:spPr>
            <a:xfrm>
              <a:off x="1617461" y="2254370"/>
              <a:ext cx="1534" cy="109"/>
            </a:xfrm>
            <a:custGeom>
              <a:rect b="b" l="l" r="r" t="t"/>
              <a:pathLst>
                <a:path extrusionOk="0" h="8" w="113">
                  <a:moveTo>
                    <a:pt x="112" y="0"/>
                  </a:moveTo>
                  <a:cubicBezTo>
                    <a:pt x="74" y="4"/>
                    <a:pt x="39" y="7"/>
                    <a:pt x="0" y="7"/>
                  </a:cubicBezTo>
                  <a:cubicBezTo>
                    <a:pt x="39" y="7"/>
                    <a:pt x="74" y="4"/>
                    <a:pt x="11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8" name="Google Shape;2738;p145"/>
            <p:cNvSpPr/>
            <p:nvPr/>
          </p:nvSpPr>
          <p:spPr>
            <a:xfrm>
              <a:off x="1622824" y="2254600"/>
              <a:ext cx="109" cy="68"/>
            </a:xfrm>
            <a:custGeom>
              <a:rect b="b" l="l" r="r" t="t"/>
              <a:pathLst>
                <a:path extrusionOk="0" h="5" w="8">
                  <a:moveTo>
                    <a:pt x="8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9" name="Google Shape;2739;p145"/>
            <p:cNvSpPr/>
            <p:nvPr/>
          </p:nvSpPr>
          <p:spPr>
            <a:xfrm>
              <a:off x="1621779" y="2254315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0" name="Google Shape;2740;p145"/>
            <p:cNvSpPr/>
            <p:nvPr/>
          </p:nvSpPr>
          <p:spPr>
            <a:xfrm>
              <a:off x="1584712" y="2219475"/>
              <a:ext cx="489" cy="448"/>
            </a:xfrm>
            <a:custGeom>
              <a:rect b="b" l="l" r="r" t="t"/>
              <a:pathLst>
                <a:path extrusionOk="0" h="33" w="36">
                  <a:moveTo>
                    <a:pt x="35" y="32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1" name="Google Shape;2741;p145"/>
            <p:cNvSpPr/>
            <p:nvPr/>
          </p:nvSpPr>
          <p:spPr>
            <a:xfrm>
              <a:off x="1583137" y="2218050"/>
              <a:ext cx="679" cy="679"/>
            </a:xfrm>
            <a:custGeom>
              <a:rect b="b" l="l" r="r" t="t"/>
              <a:pathLst>
                <a:path extrusionOk="0" h="50" w="50">
                  <a:moveTo>
                    <a:pt x="50" y="50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2" name="Google Shape;2742;p145"/>
            <p:cNvSpPr/>
            <p:nvPr/>
          </p:nvSpPr>
          <p:spPr>
            <a:xfrm>
              <a:off x="1586084" y="2220616"/>
              <a:ext cx="448" cy="299"/>
            </a:xfrm>
            <a:custGeom>
              <a:rect b="b" l="l" r="r" t="t"/>
              <a:pathLst>
                <a:path extrusionOk="0" h="22" w="33">
                  <a:moveTo>
                    <a:pt x="32" y="22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3" name="Google Shape;2743;p145"/>
            <p:cNvSpPr/>
            <p:nvPr/>
          </p:nvSpPr>
          <p:spPr>
            <a:xfrm>
              <a:off x="1583952" y="2218810"/>
              <a:ext cx="584" cy="543"/>
            </a:xfrm>
            <a:custGeom>
              <a:rect b="b" l="l" r="r" t="t"/>
              <a:pathLst>
                <a:path extrusionOk="0" h="40" w="43">
                  <a:moveTo>
                    <a:pt x="42" y="39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4" name="Google Shape;2744;p145"/>
            <p:cNvSpPr/>
            <p:nvPr/>
          </p:nvSpPr>
          <p:spPr>
            <a:xfrm>
              <a:off x="1585418" y="2220100"/>
              <a:ext cx="448" cy="339"/>
            </a:xfrm>
            <a:custGeom>
              <a:rect b="b" l="l" r="r" t="t"/>
              <a:pathLst>
                <a:path extrusionOk="0" h="25" w="33">
                  <a:moveTo>
                    <a:pt x="32" y="25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5" name="Google Shape;2745;p145"/>
            <p:cNvSpPr/>
            <p:nvPr/>
          </p:nvSpPr>
          <p:spPr>
            <a:xfrm>
              <a:off x="1586749" y="2221050"/>
              <a:ext cx="584" cy="394"/>
            </a:xfrm>
            <a:custGeom>
              <a:rect b="b" l="l" r="r" t="t"/>
              <a:pathLst>
                <a:path extrusionOk="0" h="29" w="43">
                  <a:moveTo>
                    <a:pt x="43" y="28"/>
                  </a:moveTo>
                  <a:cubicBezTo>
                    <a:pt x="29" y="21"/>
                    <a:pt x="15" y="11"/>
                    <a:pt x="1" y="0"/>
                  </a:cubicBezTo>
                  <a:cubicBezTo>
                    <a:pt x="15" y="11"/>
                    <a:pt x="29" y="21"/>
                    <a:pt x="43" y="2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6" name="Google Shape;2746;p145"/>
            <p:cNvSpPr/>
            <p:nvPr/>
          </p:nvSpPr>
          <p:spPr>
            <a:xfrm>
              <a:off x="1638086" y="2239638"/>
              <a:ext cx="14" cy="339"/>
            </a:xfrm>
            <a:custGeom>
              <a:rect b="b" l="l" r="r" t="t"/>
              <a:pathLst>
                <a:path extrusionOk="0" h="25" w="1">
                  <a:moveTo>
                    <a:pt x="1" y="7"/>
                  </a:moveTo>
                  <a:lnTo>
                    <a:pt x="1" y="25"/>
                  </a:lnTo>
                  <a:lnTo>
                    <a:pt x="1" y="0"/>
                  </a:ln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7" name="Google Shape;2747;p145"/>
            <p:cNvSpPr/>
            <p:nvPr/>
          </p:nvSpPr>
          <p:spPr>
            <a:xfrm>
              <a:off x="1638086" y="2240168"/>
              <a:ext cx="68" cy="475"/>
            </a:xfrm>
            <a:custGeom>
              <a:rect b="b" l="l" r="r" t="t"/>
              <a:pathLst>
                <a:path extrusionOk="0" h="35" w="5">
                  <a:moveTo>
                    <a:pt x="1" y="0"/>
                  </a:moveTo>
                  <a:cubicBezTo>
                    <a:pt x="1" y="11"/>
                    <a:pt x="4" y="24"/>
                    <a:pt x="4" y="35"/>
                  </a:cubicBezTo>
                  <a:cubicBezTo>
                    <a:pt x="4" y="21"/>
                    <a:pt x="1" y="10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8" name="Google Shape;2748;p145"/>
            <p:cNvSpPr/>
            <p:nvPr/>
          </p:nvSpPr>
          <p:spPr>
            <a:xfrm>
              <a:off x="1638140" y="2239163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9" name="Google Shape;2749;p145"/>
            <p:cNvSpPr/>
            <p:nvPr/>
          </p:nvSpPr>
          <p:spPr>
            <a:xfrm>
              <a:off x="1405367" y="1962046"/>
              <a:ext cx="22118" cy="18031"/>
            </a:xfrm>
            <a:custGeom>
              <a:rect b="b" l="l" r="r" t="t"/>
              <a:pathLst>
                <a:path extrusionOk="0" h="1328" w="1629">
                  <a:moveTo>
                    <a:pt x="137" y="0"/>
                  </a:moveTo>
                  <a:cubicBezTo>
                    <a:pt x="151" y="77"/>
                    <a:pt x="119" y="158"/>
                    <a:pt x="56" y="207"/>
                  </a:cubicBezTo>
                  <a:cubicBezTo>
                    <a:pt x="18" y="245"/>
                    <a:pt x="0" y="294"/>
                    <a:pt x="11" y="347"/>
                  </a:cubicBezTo>
                  <a:cubicBezTo>
                    <a:pt x="21" y="448"/>
                    <a:pt x="91" y="532"/>
                    <a:pt x="186" y="567"/>
                  </a:cubicBezTo>
                  <a:cubicBezTo>
                    <a:pt x="243" y="589"/>
                    <a:pt x="275" y="597"/>
                    <a:pt x="296" y="597"/>
                  </a:cubicBezTo>
                  <a:cubicBezTo>
                    <a:pt x="319" y="597"/>
                    <a:pt x="327" y="587"/>
                    <a:pt x="336" y="574"/>
                  </a:cubicBezTo>
                  <a:cubicBezTo>
                    <a:pt x="366" y="528"/>
                    <a:pt x="415" y="501"/>
                    <a:pt x="467" y="501"/>
                  </a:cubicBezTo>
                  <a:cubicBezTo>
                    <a:pt x="470" y="501"/>
                    <a:pt x="473" y="501"/>
                    <a:pt x="477" y="501"/>
                  </a:cubicBezTo>
                  <a:cubicBezTo>
                    <a:pt x="585" y="501"/>
                    <a:pt x="631" y="585"/>
                    <a:pt x="662" y="641"/>
                  </a:cubicBezTo>
                  <a:cubicBezTo>
                    <a:pt x="690" y="690"/>
                    <a:pt x="701" y="704"/>
                    <a:pt x="718" y="704"/>
                  </a:cubicBezTo>
                  <a:cubicBezTo>
                    <a:pt x="813" y="704"/>
                    <a:pt x="974" y="770"/>
                    <a:pt x="1079" y="879"/>
                  </a:cubicBezTo>
                  <a:cubicBezTo>
                    <a:pt x="1142" y="942"/>
                    <a:pt x="1173" y="1026"/>
                    <a:pt x="1173" y="1114"/>
                  </a:cubicBezTo>
                  <a:cubicBezTo>
                    <a:pt x="1163" y="1166"/>
                    <a:pt x="1177" y="1222"/>
                    <a:pt x="1212" y="1264"/>
                  </a:cubicBezTo>
                  <a:cubicBezTo>
                    <a:pt x="1250" y="1303"/>
                    <a:pt x="1320" y="1324"/>
                    <a:pt x="1422" y="1324"/>
                  </a:cubicBezTo>
                  <a:cubicBezTo>
                    <a:pt x="1450" y="1324"/>
                    <a:pt x="1478" y="1324"/>
                    <a:pt x="1509" y="1327"/>
                  </a:cubicBezTo>
                  <a:lnTo>
                    <a:pt x="1509" y="1324"/>
                  </a:lnTo>
                  <a:cubicBezTo>
                    <a:pt x="1516" y="1303"/>
                    <a:pt x="1523" y="1285"/>
                    <a:pt x="1530" y="1268"/>
                  </a:cubicBezTo>
                  <a:cubicBezTo>
                    <a:pt x="1537" y="1250"/>
                    <a:pt x="1541" y="1236"/>
                    <a:pt x="1544" y="1222"/>
                  </a:cubicBezTo>
                  <a:cubicBezTo>
                    <a:pt x="1562" y="1191"/>
                    <a:pt x="1569" y="1152"/>
                    <a:pt x="1565" y="1117"/>
                  </a:cubicBezTo>
                  <a:cubicBezTo>
                    <a:pt x="1562" y="1107"/>
                    <a:pt x="1562" y="1096"/>
                    <a:pt x="1558" y="1086"/>
                  </a:cubicBezTo>
                  <a:lnTo>
                    <a:pt x="1558" y="1072"/>
                  </a:lnTo>
                  <a:lnTo>
                    <a:pt x="1558" y="1044"/>
                  </a:lnTo>
                  <a:lnTo>
                    <a:pt x="1558" y="1026"/>
                  </a:lnTo>
                  <a:lnTo>
                    <a:pt x="1558" y="998"/>
                  </a:lnTo>
                  <a:lnTo>
                    <a:pt x="1558" y="977"/>
                  </a:lnTo>
                  <a:cubicBezTo>
                    <a:pt x="1558" y="973"/>
                    <a:pt x="1562" y="959"/>
                    <a:pt x="1562" y="949"/>
                  </a:cubicBezTo>
                  <a:cubicBezTo>
                    <a:pt x="1565" y="935"/>
                    <a:pt x="1565" y="935"/>
                    <a:pt x="1569" y="924"/>
                  </a:cubicBezTo>
                  <a:cubicBezTo>
                    <a:pt x="1569" y="917"/>
                    <a:pt x="1572" y="903"/>
                    <a:pt x="1576" y="893"/>
                  </a:cubicBezTo>
                  <a:cubicBezTo>
                    <a:pt x="1576" y="882"/>
                    <a:pt x="1579" y="879"/>
                    <a:pt x="1579" y="872"/>
                  </a:cubicBezTo>
                  <a:cubicBezTo>
                    <a:pt x="1583" y="865"/>
                    <a:pt x="1586" y="851"/>
                    <a:pt x="1593" y="840"/>
                  </a:cubicBezTo>
                  <a:cubicBezTo>
                    <a:pt x="1597" y="826"/>
                    <a:pt x="1597" y="823"/>
                    <a:pt x="1600" y="816"/>
                  </a:cubicBezTo>
                  <a:cubicBezTo>
                    <a:pt x="1604" y="809"/>
                    <a:pt x="1611" y="795"/>
                    <a:pt x="1618" y="784"/>
                  </a:cubicBezTo>
                  <a:cubicBezTo>
                    <a:pt x="1621" y="770"/>
                    <a:pt x="1621" y="770"/>
                    <a:pt x="1628" y="763"/>
                  </a:cubicBezTo>
                  <a:lnTo>
                    <a:pt x="1628" y="760"/>
                  </a:lnTo>
                  <a:cubicBezTo>
                    <a:pt x="1453" y="560"/>
                    <a:pt x="1289" y="357"/>
                    <a:pt x="1138" y="140"/>
                  </a:cubicBezTo>
                  <a:lnTo>
                    <a:pt x="1114" y="140"/>
                  </a:lnTo>
                  <a:cubicBezTo>
                    <a:pt x="1096" y="140"/>
                    <a:pt x="1075" y="144"/>
                    <a:pt x="1058" y="144"/>
                  </a:cubicBezTo>
                  <a:lnTo>
                    <a:pt x="1023" y="144"/>
                  </a:lnTo>
                  <a:lnTo>
                    <a:pt x="995" y="140"/>
                  </a:lnTo>
                  <a:lnTo>
                    <a:pt x="984" y="140"/>
                  </a:lnTo>
                  <a:lnTo>
                    <a:pt x="960" y="137"/>
                  </a:lnTo>
                  <a:lnTo>
                    <a:pt x="953" y="137"/>
                  </a:lnTo>
                  <a:cubicBezTo>
                    <a:pt x="942" y="137"/>
                    <a:pt x="932" y="133"/>
                    <a:pt x="925" y="130"/>
                  </a:cubicBezTo>
                  <a:lnTo>
                    <a:pt x="918" y="126"/>
                  </a:lnTo>
                  <a:cubicBezTo>
                    <a:pt x="907" y="123"/>
                    <a:pt x="900" y="119"/>
                    <a:pt x="893" y="116"/>
                  </a:cubicBezTo>
                  <a:lnTo>
                    <a:pt x="886" y="112"/>
                  </a:lnTo>
                  <a:cubicBezTo>
                    <a:pt x="876" y="109"/>
                    <a:pt x="869" y="102"/>
                    <a:pt x="858" y="95"/>
                  </a:cubicBezTo>
                  <a:cubicBezTo>
                    <a:pt x="809" y="60"/>
                    <a:pt x="694" y="56"/>
                    <a:pt x="592" y="53"/>
                  </a:cubicBezTo>
                  <a:cubicBezTo>
                    <a:pt x="491" y="49"/>
                    <a:pt x="396" y="46"/>
                    <a:pt x="329" y="14"/>
                  </a:cubicBezTo>
                  <a:cubicBezTo>
                    <a:pt x="322" y="11"/>
                    <a:pt x="315" y="7"/>
                    <a:pt x="308" y="4"/>
                  </a:cubicBezTo>
                  <a:lnTo>
                    <a:pt x="301" y="4"/>
                  </a:lnTo>
                  <a:lnTo>
                    <a:pt x="27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0" name="Google Shape;2750;p145"/>
            <p:cNvSpPr/>
            <p:nvPr/>
          </p:nvSpPr>
          <p:spPr>
            <a:xfrm>
              <a:off x="1408599" y="1961951"/>
              <a:ext cx="434" cy="54"/>
            </a:xfrm>
            <a:custGeom>
              <a:rect b="b" l="l" r="r" t="t"/>
              <a:pathLst>
                <a:path extrusionOk="0" h="4" w="32">
                  <a:moveTo>
                    <a:pt x="0" y="0"/>
                  </a:moveTo>
                  <a:lnTo>
                    <a:pt x="32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1" name="Google Shape;2751;p145"/>
            <p:cNvSpPr/>
            <p:nvPr/>
          </p:nvSpPr>
          <p:spPr>
            <a:xfrm>
              <a:off x="1407553" y="1961951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2" name="Google Shape;2752;p145"/>
            <p:cNvSpPr/>
            <p:nvPr/>
          </p:nvSpPr>
          <p:spPr>
            <a:xfrm>
              <a:off x="1418918" y="1963988"/>
              <a:ext cx="339" cy="14"/>
            </a:xfrm>
            <a:custGeom>
              <a:rect b="b" l="l" r="r" t="t"/>
              <a:pathLst>
                <a:path extrusionOk="0" h="1" w="25">
                  <a:moveTo>
                    <a:pt x="0" y="1"/>
                  </a:moveTo>
                  <a:lnTo>
                    <a:pt x="2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3" name="Google Shape;2753;p145"/>
            <p:cNvSpPr/>
            <p:nvPr/>
          </p:nvSpPr>
          <p:spPr>
            <a:xfrm>
              <a:off x="1408123" y="1961951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4" name="Google Shape;2754;p145"/>
            <p:cNvSpPr/>
            <p:nvPr/>
          </p:nvSpPr>
          <p:spPr>
            <a:xfrm>
              <a:off x="1407214" y="1961951"/>
              <a:ext cx="204" cy="14"/>
            </a:xfrm>
            <a:custGeom>
              <a:rect b="b" l="l" r="r" t="t"/>
              <a:pathLst>
                <a:path extrusionOk="0" h="1" w="15">
                  <a:moveTo>
                    <a:pt x="1" y="0"/>
                  </a:moveTo>
                  <a:lnTo>
                    <a:pt x="1" y="0"/>
                  </a:lnTo>
                  <a:lnTo>
                    <a:pt x="1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5" name="Google Shape;2755;p145"/>
            <p:cNvSpPr/>
            <p:nvPr/>
          </p:nvSpPr>
          <p:spPr>
            <a:xfrm>
              <a:off x="1419773" y="196404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6" name="Google Shape;2756;p145"/>
            <p:cNvSpPr/>
            <p:nvPr/>
          </p:nvSpPr>
          <p:spPr>
            <a:xfrm>
              <a:off x="1420533" y="1963988"/>
              <a:ext cx="149" cy="14"/>
            </a:xfrm>
            <a:custGeom>
              <a:rect b="b" l="l" r="r" t="t"/>
              <a:pathLst>
                <a:path extrusionOk="0" h="1" w="11">
                  <a:moveTo>
                    <a:pt x="0" y="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7" name="Google Shape;2757;p145"/>
            <p:cNvSpPr/>
            <p:nvPr/>
          </p:nvSpPr>
          <p:spPr>
            <a:xfrm>
              <a:off x="1418442" y="1963893"/>
              <a:ext cx="339" cy="68"/>
            </a:xfrm>
            <a:custGeom>
              <a:rect b="b" l="l" r="r" t="t"/>
              <a:pathLst>
                <a:path extrusionOk="0" h="5" w="25">
                  <a:moveTo>
                    <a:pt x="0" y="1"/>
                  </a:moveTo>
                  <a:lnTo>
                    <a:pt x="2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8" name="Google Shape;2758;p145"/>
            <p:cNvSpPr/>
            <p:nvPr/>
          </p:nvSpPr>
          <p:spPr>
            <a:xfrm>
              <a:off x="1417057" y="1963322"/>
              <a:ext cx="353" cy="258"/>
            </a:xfrm>
            <a:custGeom>
              <a:rect b="b" l="l" r="r" t="t"/>
              <a:pathLst>
                <a:path extrusionOk="0" h="19" w="26">
                  <a:moveTo>
                    <a:pt x="1" y="1"/>
                  </a:moveTo>
                  <a:cubicBezTo>
                    <a:pt x="8" y="8"/>
                    <a:pt x="18" y="11"/>
                    <a:pt x="25" y="18"/>
                  </a:cubicBezTo>
                  <a:cubicBezTo>
                    <a:pt x="18" y="11"/>
                    <a:pt x="8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9" name="Google Shape;2759;p145"/>
            <p:cNvSpPr/>
            <p:nvPr/>
          </p:nvSpPr>
          <p:spPr>
            <a:xfrm>
              <a:off x="1417533" y="1963607"/>
              <a:ext cx="299" cy="109"/>
            </a:xfrm>
            <a:custGeom>
              <a:rect b="b" l="l" r="r" t="t"/>
              <a:pathLst>
                <a:path extrusionOk="0" h="8" w="22">
                  <a:moveTo>
                    <a:pt x="1" y="1"/>
                  </a:moveTo>
                  <a:cubicBezTo>
                    <a:pt x="8" y="4"/>
                    <a:pt x="15" y="8"/>
                    <a:pt x="22" y="8"/>
                  </a:cubicBezTo>
                  <a:cubicBezTo>
                    <a:pt x="15" y="8"/>
                    <a:pt x="8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0" name="Google Shape;2760;p145"/>
            <p:cNvSpPr/>
            <p:nvPr/>
          </p:nvSpPr>
          <p:spPr>
            <a:xfrm>
              <a:off x="1409115" y="1961992"/>
              <a:ext cx="353" cy="68"/>
            </a:xfrm>
            <a:custGeom>
              <a:rect b="b" l="l" r="r" t="t"/>
              <a:pathLst>
                <a:path extrusionOk="0" h="5" w="26">
                  <a:moveTo>
                    <a:pt x="1" y="1"/>
                  </a:moveTo>
                  <a:lnTo>
                    <a:pt x="2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1" name="Google Shape;2761;p145"/>
            <p:cNvSpPr/>
            <p:nvPr/>
          </p:nvSpPr>
          <p:spPr>
            <a:xfrm>
              <a:off x="1409549" y="1962087"/>
              <a:ext cx="299" cy="109"/>
            </a:xfrm>
            <a:custGeom>
              <a:rect b="b" l="l" r="r" t="t"/>
              <a:pathLst>
                <a:path extrusionOk="0" h="8" w="22">
                  <a:moveTo>
                    <a:pt x="0" y="1"/>
                  </a:moveTo>
                  <a:cubicBezTo>
                    <a:pt x="7" y="1"/>
                    <a:pt x="14" y="4"/>
                    <a:pt x="21" y="8"/>
                  </a:cubicBezTo>
                  <a:cubicBezTo>
                    <a:pt x="14" y="4"/>
                    <a:pt x="7" y="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2" name="Google Shape;2762;p145"/>
            <p:cNvSpPr/>
            <p:nvPr/>
          </p:nvSpPr>
          <p:spPr>
            <a:xfrm>
              <a:off x="1417913" y="1963757"/>
              <a:ext cx="448" cy="149"/>
            </a:xfrm>
            <a:custGeom>
              <a:rect b="b" l="l" r="r" t="t"/>
              <a:pathLst>
                <a:path extrusionOk="0" h="11" w="33">
                  <a:moveTo>
                    <a:pt x="1" y="0"/>
                  </a:moveTo>
                  <a:cubicBezTo>
                    <a:pt x="11" y="4"/>
                    <a:pt x="22" y="7"/>
                    <a:pt x="32" y="11"/>
                  </a:cubicBezTo>
                  <a:cubicBezTo>
                    <a:pt x="22" y="7"/>
                    <a:pt x="11" y="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3" name="Google Shape;2763;p145"/>
            <p:cNvSpPr/>
            <p:nvPr/>
          </p:nvSpPr>
          <p:spPr>
            <a:xfrm>
              <a:off x="1427662" y="1972433"/>
              <a:ext cx="41031" cy="16768"/>
            </a:xfrm>
            <a:custGeom>
              <a:rect b="b" l="l" r="r" t="t"/>
              <a:pathLst>
                <a:path extrusionOk="0" h="1235" w="3022">
                  <a:moveTo>
                    <a:pt x="1846" y="0"/>
                  </a:moveTo>
                  <a:cubicBezTo>
                    <a:pt x="1649" y="0"/>
                    <a:pt x="1430" y="158"/>
                    <a:pt x="1268" y="307"/>
                  </a:cubicBezTo>
                  <a:cubicBezTo>
                    <a:pt x="1141" y="422"/>
                    <a:pt x="1003" y="464"/>
                    <a:pt x="867" y="464"/>
                  </a:cubicBezTo>
                  <a:cubicBezTo>
                    <a:pt x="668" y="464"/>
                    <a:pt x="473" y="374"/>
                    <a:pt x="319" y="289"/>
                  </a:cubicBezTo>
                  <a:cubicBezTo>
                    <a:pt x="231" y="237"/>
                    <a:pt x="151" y="166"/>
                    <a:pt x="81" y="89"/>
                  </a:cubicBezTo>
                  <a:lnTo>
                    <a:pt x="77" y="100"/>
                  </a:lnTo>
                  <a:lnTo>
                    <a:pt x="74" y="114"/>
                  </a:lnTo>
                  <a:cubicBezTo>
                    <a:pt x="70" y="124"/>
                    <a:pt x="67" y="131"/>
                    <a:pt x="63" y="142"/>
                  </a:cubicBezTo>
                  <a:cubicBezTo>
                    <a:pt x="63" y="145"/>
                    <a:pt x="60" y="149"/>
                    <a:pt x="60" y="152"/>
                  </a:cubicBezTo>
                  <a:cubicBezTo>
                    <a:pt x="56" y="166"/>
                    <a:pt x="53" y="177"/>
                    <a:pt x="53" y="187"/>
                  </a:cubicBezTo>
                  <a:lnTo>
                    <a:pt x="53" y="191"/>
                  </a:lnTo>
                  <a:cubicBezTo>
                    <a:pt x="49" y="205"/>
                    <a:pt x="49" y="215"/>
                    <a:pt x="46" y="226"/>
                  </a:cubicBezTo>
                  <a:lnTo>
                    <a:pt x="46" y="237"/>
                  </a:lnTo>
                  <a:lnTo>
                    <a:pt x="46" y="261"/>
                  </a:lnTo>
                  <a:lnTo>
                    <a:pt x="46" y="268"/>
                  </a:lnTo>
                  <a:lnTo>
                    <a:pt x="46" y="286"/>
                  </a:lnTo>
                  <a:lnTo>
                    <a:pt x="46" y="293"/>
                  </a:lnTo>
                  <a:cubicBezTo>
                    <a:pt x="49" y="300"/>
                    <a:pt x="49" y="307"/>
                    <a:pt x="49" y="314"/>
                  </a:cubicBezTo>
                  <a:cubicBezTo>
                    <a:pt x="60" y="366"/>
                    <a:pt x="56" y="426"/>
                    <a:pt x="35" y="478"/>
                  </a:cubicBezTo>
                  <a:cubicBezTo>
                    <a:pt x="28" y="499"/>
                    <a:pt x="21" y="524"/>
                    <a:pt x="11" y="541"/>
                  </a:cubicBezTo>
                  <a:lnTo>
                    <a:pt x="0" y="580"/>
                  </a:lnTo>
                  <a:cubicBezTo>
                    <a:pt x="228" y="618"/>
                    <a:pt x="518" y="723"/>
                    <a:pt x="669" y="909"/>
                  </a:cubicBezTo>
                  <a:cubicBezTo>
                    <a:pt x="714" y="972"/>
                    <a:pt x="784" y="1014"/>
                    <a:pt x="861" y="1028"/>
                  </a:cubicBezTo>
                  <a:cubicBezTo>
                    <a:pt x="956" y="1042"/>
                    <a:pt x="1033" y="1101"/>
                    <a:pt x="1075" y="1185"/>
                  </a:cubicBezTo>
                  <a:cubicBezTo>
                    <a:pt x="1088" y="1214"/>
                    <a:pt x="1116" y="1235"/>
                    <a:pt x="1148" y="1235"/>
                  </a:cubicBezTo>
                  <a:cubicBezTo>
                    <a:pt x="1150" y="1235"/>
                    <a:pt x="1153" y="1234"/>
                    <a:pt x="1156" y="1234"/>
                  </a:cubicBezTo>
                  <a:cubicBezTo>
                    <a:pt x="1243" y="1234"/>
                    <a:pt x="1352" y="1140"/>
                    <a:pt x="1383" y="1077"/>
                  </a:cubicBezTo>
                  <a:cubicBezTo>
                    <a:pt x="1394" y="1059"/>
                    <a:pt x="1394" y="1049"/>
                    <a:pt x="1334" y="989"/>
                  </a:cubicBezTo>
                  <a:cubicBezTo>
                    <a:pt x="1278" y="944"/>
                    <a:pt x="1240" y="884"/>
                    <a:pt x="1219" y="814"/>
                  </a:cubicBezTo>
                  <a:cubicBezTo>
                    <a:pt x="1198" y="699"/>
                    <a:pt x="1303" y="657"/>
                    <a:pt x="1373" y="629"/>
                  </a:cubicBezTo>
                  <a:cubicBezTo>
                    <a:pt x="1450" y="601"/>
                    <a:pt x="1495" y="576"/>
                    <a:pt x="1513" y="520"/>
                  </a:cubicBezTo>
                  <a:cubicBezTo>
                    <a:pt x="1534" y="440"/>
                    <a:pt x="1600" y="373"/>
                    <a:pt x="1698" y="324"/>
                  </a:cubicBezTo>
                  <a:cubicBezTo>
                    <a:pt x="1800" y="277"/>
                    <a:pt x="1921" y="250"/>
                    <a:pt x="2029" y="250"/>
                  </a:cubicBezTo>
                  <a:cubicBezTo>
                    <a:pt x="2097" y="250"/>
                    <a:pt x="2160" y="261"/>
                    <a:pt x="2209" y="282"/>
                  </a:cubicBezTo>
                  <a:cubicBezTo>
                    <a:pt x="2356" y="345"/>
                    <a:pt x="2444" y="426"/>
                    <a:pt x="2468" y="520"/>
                  </a:cubicBezTo>
                  <a:cubicBezTo>
                    <a:pt x="2486" y="597"/>
                    <a:pt x="2458" y="678"/>
                    <a:pt x="2388" y="758"/>
                  </a:cubicBezTo>
                  <a:cubicBezTo>
                    <a:pt x="2318" y="839"/>
                    <a:pt x="2531" y="1070"/>
                    <a:pt x="2661" y="1192"/>
                  </a:cubicBezTo>
                  <a:lnTo>
                    <a:pt x="2671" y="1182"/>
                  </a:lnTo>
                  <a:lnTo>
                    <a:pt x="2692" y="1161"/>
                  </a:lnTo>
                  <a:lnTo>
                    <a:pt x="2731" y="1122"/>
                  </a:lnTo>
                  <a:lnTo>
                    <a:pt x="2752" y="1101"/>
                  </a:lnTo>
                  <a:lnTo>
                    <a:pt x="2783" y="1066"/>
                  </a:lnTo>
                  <a:lnTo>
                    <a:pt x="2804" y="1045"/>
                  </a:lnTo>
                  <a:lnTo>
                    <a:pt x="2832" y="1017"/>
                  </a:lnTo>
                  <a:lnTo>
                    <a:pt x="2853" y="1000"/>
                  </a:lnTo>
                  <a:lnTo>
                    <a:pt x="2878" y="975"/>
                  </a:lnTo>
                  <a:lnTo>
                    <a:pt x="2895" y="958"/>
                  </a:lnTo>
                  <a:lnTo>
                    <a:pt x="2920" y="937"/>
                  </a:lnTo>
                  <a:lnTo>
                    <a:pt x="2934" y="923"/>
                  </a:lnTo>
                  <a:lnTo>
                    <a:pt x="2955" y="905"/>
                  </a:lnTo>
                  <a:lnTo>
                    <a:pt x="2966" y="895"/>
                  </a:lnTo>
                  <a:cubicBezTo>
                    <a:pt x="2976" y="888"/>
                    <a:pt x="2983" y="881"/>
                    <a:pt x="2990" y="874"/>
                  </a:cubicBezTo>
                  <a:lnTo>
                    <a:pt x="2994" y="874"/>
                  </a:lnTo>
                  <a:lnTo>
                    <a:pt x="2997" y="870"/>
                  </a:lnTo>
                  <a:lnTo>
                    <a:pt x="3001" y="863"/>
                  </a:lnTo>
                  <a:lnTo>
                    <a:pt x="3001" y="860"/>
                  </a:lnTo>
                  <a:lnTo>
                    <a:pt x="3004" y="853"/>
                  </a:lnTo>
                  <a:lnTo>
                    <a:pt x="3004" y="849"/>
                  </a:lnTo>
                  <a:cubicBezTo>
                    <a:pt x="3004" y="846"/>
                    <a:pt x="3008" y="839"/>
                    <a:pt x="3011" y="835"/>
                  </a:cubicBezTo>
                  <a:cubicBezTo>
                    <a:pt x="3015" y="828"/>
                    <a:pt x="3015" y="821"/>
                    <a:pt x="3018" y="814"/>
                  </a:cubicBezTo>
                  <a:lnTo>
                    <a:pt x="3018" y="807"/>
                  </a:lnTo>
                  <a:lnTo>
                    <a:pt x="3022" y="793"/>
                  </a:lnTo>
                  <a:cubicBezTo>
                    <a:pt x="2945" y="723"/>
                    <a:pt x="2860" y="590"/>
                    <a:pt x="2755" y="433"/>
                  </a:cubicBezTo>
                  <a:lnTo>
                    <a:pt x="2710" y="366"/>
                  </a:lnTo>
                  <a:cubicBezTo>
                    <a:pt x="2591" y="184"/>
                    <a:pt x="2398" y="138"/>
                    <a:pt x="2213" y="96"/>
                  </a:cubicBezTo>
                  <a:cubicBezTo>
                    <a:pt x="2129" y="79"/>
                    <a:pt x="2052" y="58"/>
                    <a:pt x="1975" y="26"/>
                  </a:cubicBezTo>
                  <a:cubicBezTo>
                    <a:pt x="1933" y="8"/>
                    <a:pt x="1890" y="0"/>
                    <a:pt x="184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4" name="Google Shape;2764;p145"/>
            <p:cNvSpPr/>
            <p:nvPr/>
          </p:nvSpPr>
          <p:spPr>
            <a:xfrm>
              <a:off x="1428272" y="1975013"/>
              <a:ext cx="109" cy="489"/>
            </a:xfrm>
            <a:custGeom>
              <a:rect b="b" l="l" r="r" t="t"/>
              <a:pathLst>
                <a:path extrusionOk="0" h="36" w="8">
                  <a:moveTo>
                    <a:pt x="8" y="1"/>
                  </a:moveTo>
                  <a:cubicBezTo>
                    <a:pt x="4" y="11"/>
                    <a:pt x="1" y="25"/>
                    <a:pt x="1" y="36"/>
                  </a:cubicBezTo>
                  <a:cubicBezTo>
                    <a:pt x="4" y="25"/>
                    <a:pt x="4" y="15"/>
                    <a:pt x="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5" name="Google Shape;2765;p145"/>
            <p:cNvSpPr/>
            <p:nvPr/>
          </p:nvSpPr>
          <p:spPr>
            <a:xfrm>
              <a:off x="1428272" y="1975637"/>
              <a:ext cx="14" cy="299"/>
            </a:xfrm>
            <a:custGeom>
              <a:rect b="b" l="l" r="r" t="t"/>
              <a:pathLst>
                <a:path extrusionOk="0" h="22" w="1">
                  <a:moveTo>
                    <a:pt x="1" y="22"/>
                  </a:moveTo>
                  <a:lnTo>
                    <a:pt x="1" y="1"/>
                  </a:lnTo>
                  <a:cubicBezTo>
                    <a:pt x="1" y="8"/>
                    <a:pt x="1" y="15"/>
                    <a:pt x="1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6" name="Google Shape;2766;p145"/>
            <p:cNvSpPr/>
            <p:nvPr/>
          </p:nvSpPr>
          <p:spPr>
            <a:xfrm>
              <a:off x="1428707" y="1973641"/>
              <a:ext cx="109" cy="149"/>
            </a:xfrm>
            <a:custGeom>
              <a:rect b="b" l="l" r="r" t="t"/>
              <a:pathLst>
                <a:path extrusionOk="0" h="11" w="8">
                  <a:moveTo>
                    <a:pt x="7" y="0"/>
                  </a:moveTo>
                  <a:lnTo>
                    <a:pt x="0" y="11"/>
                  </a:lnTo>
                  <a:cubicBezTo>
                    <a:pt x="4" y="7"/>
                    <a:pt x="7" y="4"/>
                    <a:pt x="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7" name="Google Shape;2767;p145"/>
            <p:cNvSpPr/>
            <p:nvPr/>
          </p:nvSpPr>
          <p:spPr>
            <a:xfrm>
              <a:off x="1428272" y="1976072"/>
              <a:ext cx="14" cy="244"/>
            </a:xfrm>
            <a:custGeom>
              <a:rect b="b" l="l" r="r" t="t"/>
              <a:pathLst>
                <a:path extrusionOk="0" h="18" w="1">
                  <a:moveTo>
                    <a:pt x="1" y="18"/>
                  </a:moveTo>
                  <a:lnTo>
                    <a:pt x="1" y="0"/>
                  </a:lnTo>
                  <a:cubicBezTo>
                    <a:pt x="1" y="7"/>
                    <a:pt x="1" y="14"/>
                    <a:pt x="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8" name="Google Shape;2768;p145"/>
            <p:cNvSpPr/>
            <p:nvPr/>
          </p:nvSpPr>
          <p:spPr>
            <a:xfrm>
              <a:off x="1427797" y="1978923"/>
              <a:ext cx="299" cy="869"/>
            </a:xfrm>
            <a:custGeom>
              <a:rect b="b" l="l" r="r" t="t"/>
              <a:pathLst>
                <a:path extrusionOk="0" h="64" w="22">
                  <a:moveTo>
                    <a:pt x="22" y="0"/>
                  </a:moveTo>
                  <a:lnTo>
                    <a:pt x="22" y="0"/>
                  </a:lnTo>
                  <a:cubicBezTo>
                    <a:pt x="15" y="18"/>
                    <a:pt x="8" y="42"/>
                    <a:pt x="1" y="63"/>
                  </a:cubicBezTo>
                  <a:cubicBezTo>
                    <a:pt x="11" y="42"/>
                    <a:pt x="18" y="21"/>
                    <a:pt x="2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9" name="Google Shape;2769;p145"/>
            <p:cNvSpPr/>
            <p:nvPr/>
          </p:nvSpPr>
          <p:spPr>
            <a:xfrm>
              <a:off x="1428082" y="1976642"/>
              <a:ext cx="394" cy="2295"/>
            </a:xfrm>
            <a:custGeom>
              <a:rect b="b" l="l" r="r" t="t"/>
              <a:pathLst>
                <a:path extrusionOk="0" h="169" w="29">
                  <a:moveTo>
                    <a:pt x="18" y="0"/>
                  </a:moveTo>
                  <a:lnTo>
                    <a:pt x="18" y="0"/>
                  </a:lnTo>
                  <a:cubicBezTo>
                    <a:pt x="29" y="56"/>
                    <a:pt x="25" y="116"/>
                    <a:pt x="1" y="168"/>
                  </a:cubicBezTo>
                  <a:cubicBezTo>
                    <a:pt x="25" y="116"/>
                    <a:pt x="29" y="56"/>
                    <a:pt x="1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0" name="Google Shape;2770;p145"/>
            <p:cNvSpPr/>
            <p:nvPr/>
          </p:nvSpPr>
          <p:spPr>
            <a:xfrm>
              <a:off x="1428272" y="1976397"/>
              <a:ext cx="68" cy="258"/>
            </a:xfrm>
            <a:custGeom>
              <a:rect b="b" l="l" r="r" t="t"/>
              <a:pathLst>
                <a:path extrusionOk="0" h="19" w="5">
                  <a:moveTo>
                    <a:pt x="4" y="18"/>
                  </a:moveTo>
                  <a:cubicBezTo>
                    <a:pt x="4" y="11"/>
                    <a:pt x="1" y="8"/>
                    <a:pt x="1" y="1"/>
                  </a:cubicBezTo>
                  <a:cubicBezTo>
                    <a:pt x="1" y="8"/>
                    <a:pt x="4" y="11"/>
                    <a:pt x="4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1" name="Google Shape;2771;p145"/>
            <p:cNvSpPr/>
            <p:nvPr/>
          </p:nvSpPr>
          <p:spPr>
            <a:xfrm>
              <a:off x="1428368" y="1974497"/>
              <a:ext cx="109" cy="489"/>
            </a:xfrm>
            <a:custGeom>
              <a:rect b="b" l="l" r="r" t="t"/>
              <a:pathLst>
                <a:path extrusionOk="0" h="36" w="8">
                  <a:moveTo>
                    <a:pt x="8" y="1"/>
                  </a:moveTo>
                  <a:lnTo>
                    <a:pt x="8" y="1"/>
                  </a:lnTo>
                  <a:cubicBezTo>
                    <a:pt x="4" y="15"/>
                    <a:pt x="1" y="25"/>
                    <a:pt x="1" y="35"/>
                  </a:cubicBezTo>
                  <a:cubicBezTo>
                    <a:pt x="4" y="25"/>
                    <a:pt x="4" y="15"/>
                    <a:pt x="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2" name="Google Shape;2772;p145"/>
            <p:cNvSpPr/>
            <p:nvPr/>
          </p:nvSpPr>
          <p:spPr>
            <a:xfrm>
              <a:off x="1427662" y="1979778"/>
              <a:ext cx="149" cy="489"/>
            </a:xfrm>
            <a:custGeom>
              <a:rect b="b" l="l" r="r" t="t"/>
              <a:pathLst>
                <a:path extrusionOk="0" h="36" w="11">
                  <a:moveTo>
                    <a:pt x="0" y="35"/>
                  </a:moveTo>
                  <a:lnTo>
                    <a:pt x="0" y="35"/>
                  </a:ln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3" name="Google Shape;2773;p145"/>
            <p:cNvSpPr/>
            <p:nvPr/>
          </p:nvSpPr>
          <p:spPr>
            <a:xfrm>
              <a:off x="1428558" y="1973967"/>
              <a:ext cx="109" cy="394"/>
            </a:xfrm>
            <a:custGeom>
              <a:rect b="b" l="l" r="r" t="t"/>
              <a:pathLst>
                <a:path extrusionOk="0" h="29" w="8">
                  <a:moveTo>
                    <a:pt x="8" y="1"/>
                  </a:moveTo>
                  <a:lnTo>
                    <a:pt x="8" y="1"/>
                  </a:lnTo>
                  <a:cubicBezTo>
                    <a:pt x="4" y="8"/>
                    <a:pt x="1" y="18"/>
                    <a:pt x="1" y="29"/>
                  </a:cubicBezTo>
                  <a:cubicBezTo>
                    <a:pt x="1" y="18"/>
                    <a:pt x="4" y="11"/>
                    <a:pt x="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4" name="Google Shape;2774;p145"/>
            <p:cNvSpPr/>
            <p:nvPr/>
          </p:nvSpPr>
          <p:spPr>
            <a:xfrm>
              <a:off x="1456704" y="1951401"/>
              <a:ext cx="86665" cy="123066"/>
            </a:xfrm>
            <a:custGeom>
              <a:rect b="b" l="l" r="r" t="t"/>
              <a:pathLst>
                <a:path extrusionOk="0" h="9064" w="6383">
                  <a:moveTo>
                    <a:pt x="4068" y="1"/>
                  </a:moveTo>
                  <a:cubicBezTo>
                    <a:pt x="4013" y="1"/>
                    <a:pt x="3957" y="46"/>
                    <a:pt x="3869" y="130"/>
                  </a:cubicBezTo>
                  <a:cubicBezTo>
                    <a:pt x="3781" y="210"/>
                    <a:pt x="3683" y="301"/>
                    <a:pt x="3554" y="319"/>
                  </a:cubicBezTo>
                  <a:cubicBezTo>
                    <a:pt x="3414" y="340"/>
                    <a:pt x="3347" y="399"/>
                    <a:pt x="3270" y="466"/>
                  </a:cubicBezTo>
                  <a:cubicBezTo>
                    <a:pt x="3221" y="515"/>
                    <a:pt x="3162" y="557"/>
                    <a:pt x="3099" y="592"/>
                  </a:cubicBezTo>
                  <a:cubicBezTo>
                    <a:pt x="3015" y="627"/>
                    <a:pt x="2920" y="648"/>
                    <a:pt x="2825" y="648"/>
                  </a:cubicBezTo>
                  <a:cubicBezTo>
                    <a:pt x="2748" y="655"/>
                    <a:pt x="2640" y="665"/>
                    <a:pt x="2640" y="697"/>
                  </a:cubicBezTo>
                  <a:cubicBezTo>
                    <a:pt x="2636" y="728"/>
                    <a:pt x="2629" y="791"/>
                    <a:pt x="2577" y="816"/>
                  </a:cubicBezTo>
                  <a:cubicBezTo>
                    <a:pt x="2563" y="823"/>
                    <a:pt x="2550" y="826"/>
                    <a:pt x="2536" y="826"/>
                  </a:cubicBezTo>
                  <a:cubicBezTo>
                    <a:pt x="2498" y="826"/>
                    <a:pt x="2459" y="801"/>
                    <a:pt x="2423" y="777"/>
                  </a:cubicBezTo>
                  <a:cubicBezTo>
                    <a:pt x="2384" y="753"/>
                    <a:pt x="2346" y="732"/>
                    <a:pt x="2304" y="718"/>
                  </a:cubicBezTo>
                  <a:cubicBezTo>
                    <a:pt x="2301" y="717"/>
                    <a:pt x="2298" y="717"/>
                    <a:pt x="2294" y="717"/>
                  </a:cubicBezTo>
                  <a:cubicBezTo>
                    <a:pt x="2259" y="717"/>
                    <a:pt x="2181" y="748"/>
                    <a:pt x="2076" y="833"/>
                  </a:cubicBezTo>
                  <a:cubicBezTo>
                    <a:pt x="1961" y="931"/>
                    <a:pt x="1870" y="1057"/>
                    <a:pt x="1873" y="1124"/>
                  </a:cubicBezTo>
                  <a:cubicBezTo>
                    <a:pt x="1873" y="1148"/>
                    <a:pt x="1877" y="1169"/>
                    <a:pt x="1880" y="1194"/>
                  </a:cubicBezTo>
                  <a:cubicBezTo>
                    <a:pt x="1898" y="1355"/>
                    <a:pt x="1915" y="1537"/>
                    <a:pt x="1649" y="1705"/>
                  </a:cubicBezTo>
                  <a:cubicBezTo>
                    <a:pt x="1467" y="1821"/>
                    <a:pt x="1338" y="2013"/>
                    <a:pt x="1233" y="2164"/>
                  </a:cubicBezTo>
                  <a:cubicBezTo>
                    <a:pt x="1191" y="2227"/>
                    <a:pt x="1156" y="2279"/>
                    <a:pt x="1121" y="2321"/>
                  </a:cubicBezTo>
                  <a:cubicBezTo>
                    <a:pt x="1093" y="2360"/>
                    <a:pt x="1047" y="2384"/>
                    <a:pt x="998" y="2384"/>
                  </a:cubicBezTo>
                  <a:lnTo>
                    <a:pt x="998" y="2388"/>
                  </a:lnTo>
                  <a:cubicBezTo>
                    <a:pt x="995" y="2405"/>
                    <a:pt x="988" y="2419"/>
                    <a:pt x="984" y="2433"/>
                  </a:cubicBezTo>
                  <a:lnTo>
                    <a:pt x="981" y="2440"/>
                  </a:lnTo>
                  <a:cubicBezTo>
                    <a:pt x="977" y="2451"/>
                    <a:pt x="970" y="2461"/>
                    <a:pt x="967" y="2472"/>
                  </a:cubicBezTo>
                  <a:lnTo>
                    <a:pt x="963" y="2475"/>
                  </a:lnTo>
                  <a:cubicBezTo>
                    <a:pt x="956" y="2486"/>
                    <a:pt x="949" y="2496"/>
                    <a:pt x="942" y="2503"/>
                  </a:cubicBezTo>
                  <a:lnTo>
                    <a:pt x="939" y="2510"/>
                  </a:lnTo>
                  <a:cubicBezTo>
                    <a:pt x="932" y="2517"/>
                    <a:pt x="925" y="2524"/>
                    <a:pt x="914" y="2531"/>
                  </a:cubicBezTo>
                  <a:lnTo>
                    <a:pt x="900" y="2542"/>
                  </a:lnTo>
                  <a:lnTo>
                    <a:pt x="897" y="2549"/>
                  </a:lnTo>
                  <a:lnTo>
                    <a:pt x="886" y="2556"/>
                  </a:lnTo>
                  <a:lnTo>
                    <a:pt x="879" y="2563"/>
                  </a:lnTo>
                  <a:lnTo>
                    <a:pt x="869" y="2573"/>
                  </a:lnTo>
                  <a:lnTo>
                    <a:pt x="858" y="2580"/>
                  </a:lnTo>
                  <a:lnTo>
                    <a:pt x="848" y="2591"/>
                  </a:lnTo>
                  <a:lnTo>
                    <a:pt x="841" y="2598"/>
                  </a:lnTo>
                  <a:lnTo>
                    <a:pt x="827" y="2612"/>
                  </a:lnTo>
                  <a:lnTo>
                    <a:pt x="816" y="2619"/>
                  </a:lnTo>
                  <a:lnTo>
                    <a:pt x="798" y="2636"/>
                  </a:lnTo>
                  <a:lnTo>
                    <a:pt x="788" y="2647"/>
                  </a:lnTo>
                  <a:lnTo>
                    <a:pt x="770" y="2664"/>
                  </a:lnTo>
                  <a:lnTo>
                    <a:pt x="760" y="2675"/>
                  </a:lnTo>
                  <a:lnTo>
                    <a:pt x="746" y="2685"/>
                  </a:lnTo>
                  <a:lnTo>
                    <a:pt x="735" y="2699"/>
                  </a:lnTo>
                  <a:lnTo>
                    <a:pt x="721" y="2710"/>
                  </a:lnTo>
                  <a:lnTo>
                    <a:pt x="711" y="2724"/>
                  </a:lnTo>
                  <a:lnTo>
                    <a:pt x="697" y="2734"/>
                  </a:lnTo>
                  <a:lnTo>
                    <a:pt x="686" y="2748"/>
                  </a:lnTo>
                  <a:lnTo>
                    <a:pt x="676" y="2759"/>
                  </a:lnTo>
                  <a:lnTo>
                    <a:pt x="662" y="2773"/>
                  </a:lnTo>
                  <a:lnTo>
                    <a:pt x="658" y="2780"/>
                  </a:lnTo>
                  <a:lnTo>
                    <a:pt x="599" y="2836"/>
                  </a:lnTo>
                  <a:cubicBezTo>
                    <a:pt x="651" y="2885"/>
                    <a:pt x="697" y="2927"/>
                    <a:pt x="732" y="2965"/>
                  </a:cubicBezTo>
                  <a:cubicBezTo>
                    <a:pt x="823" y="3056"/>
                    <a:pt x="865" y="3186"/>
                    <a:pt x="848" y="3315"/>
                  </a:cubicBezTo>
                  <a:cubicBezTo>
                    <a:pt x="841" y="3347"/>
                    <a:pt x="844" y="3375"/>
                    <a:pt x="851" y="3403"/>
                  </a:cubicBezTo>
                  <a:cubicBezTo>
                    <a:pt x="974" y="3644"/>
                    <a:pt x="897" y="3746"/>
                    <a:pt x="834" y="3788"/>
                  </a:cubicBezTo>
                  <a:cubicBezTo>
                    <a:pt x="784" y="3872"/>
                    <a:pt x="848" y="4443"/>
                    <a:pt x="939" y="4541"/>
                  </a:cubicBezTo>
                  <a:cubicBezTo>
                    <a:pt x="1054" y="4674"/>
                    <a:pt x="988" y="4793"/>
                    <a:pt x="900" y="4950"/>
                  </a:cubicBezTo>
                  <a:cubicBezTo>
                    <a:pt x="879" y="4989"/>
                    <a:pt x="851" y="5038"/>
                    <a:pt x="827" y="5087"/>
                  </a:cubicBezTo>
                  <a:cubicBezTo>
                    <a:pt x="704" y="5328"/>
                    <a:pt x="585" y="5472"/>
                    <a:pt x="322" y="5486"/>
                  </a:cubicBezTo>
                  <a:cubicBezTo>
                    <a:pt x="235" y="5493"/>
                    <a:pt x="200" y="5577"/>
                    <a:pt x="165" y="5689"/>
                  </a:cubicBezTo>
                  <a:cubicBezTo>
                    <a:pt x="140" y="5759"/>
                    <a:pt x="116" y="5832"/>
                    <a:pt x="49" y="5839"/>
                  </a:cubicBezTo>
                  <a:cubicBezTo>
                    <a:pt x="21" y="5878"/>
                    <a:pt x="7" y="5927"/>
                    <a:pt x="0" y="5973"/>
                  </a:cubicBezTo>
                  <a:lnTo>
                    <a:pt x="11" y="5983"/>
                  </a:lnTo>
                  <a:lnTo>
                    <a:pt x="28" y="5997"/>
                  </a:lnTo>
                  <a:lnTo>
                    <a:pt x="53" y="6015"/>
                  </a:lnTo>
                  <a:lnTo>
                    <a:pt x="74" y="6029"/>
                  </a:lnTo>
                  <a:lnTo>
                    <a:pt x="98" y="6050"/>
                  </a:lnTo>
                  <a:lnTo>
                    <a:pt x="119" y="6060"/>
                  </a:lnTo>
                  <a:lnTo>
                    <a:pt x="147" y="6081"/>
                  </a:lnTo>
                  <a:lnTo>
                    <a:pt x="165" y="6095"/>
                  </a:lnTo>
                  <a:lnTo>
                    <a:pt x="193" y="6113"/>
                  </a:lnTo>
                  <a:lnTo>
                    <a:pt x="214" y="6123"/>
                  </a:lnTo>
                  <a:lnTo>
                    <a:pt x="242" y="6141"/>
                  </a:lnTo>
                  <a:lnTo>
                    <a:pt x="259" y="6155"/>
                  </a:lnTo>
                  <a:lnTo>
                    <a:pt x="287" y="6169"/>
                  </a:lnTo>
                  <a:lnTo>
                    <a:pt x="308" y="6183"/>
                  </a:lnTo>
                  <a:lnTo>
                    <a:pt x="333" y="6197"/>
                  </a:lnTo>
                  <a:lnTo>
                    <a:pt x="354" y="6207"/>
                  </a:lnTo>
                  <a:lnTo>
                    <a:pt x="378" y="6221"/>
                  </a:lnTo>
                  <a:lnTo>
                    <a:pt x="396" y="6232"/>
                  </a:lnTo>
                  <a:lnTo>
                    <a:pt x="420" y="6242"/>
                  </a:lnTo>
                  <a:lnTo>
                    <a:pt x="438" y="6253"/>
                  </a:lnTo>
                  <a:lnTo>
                    <a:pt x="459" y="6263"/>
                  </a:lnTo>
                  <a:lnTo>
                    <a:pt x="476" y="6270"/>
                  </a:lnTo>
                  <a:lnTo>
                    <a:pt x="497" y="6281"/>
                  </a:lnTo>
                  <a:lnTo>
                    <a:pt x="511" y="6288"/>
                  </a:lnTo>
                  <a:lnTo>
                    <a:pt x="529" y="6295"/>
                  </a:lnTo>
                  <a:lnTo>
                    <a:pt x="543" y="6298"/>
                  </a:lnTo>
                  <a:lnTo>
                    <a:pt x="557" y="6305"/>
                  </a:lnTo>
                  <a:lnTo>
                    <a:pt x="567" y="6309"/>
                  </a:lnTo>
                  <a:lnTo>
                    <a:pt x="585" y="6312"/>
                  </a:lnTo>
                  <a:lnTo>
                    <a:pt x="606" y="6312"/>
                  </a:lnTo>
                  <a:cubicBezTo>
                    <a:pt x="700" y="6312"/>
                    <a:pt x="763" y="6379"/>
                    <a:pt x="834" y="6449"/>
                  </a:cubicBezTo>
                  <a:cubicBezTo>
                    <a:pt x="876" y="6494"/>
                    <a:pt x="928" y="6540"/>
                    <a:pt x="981" y="6575"/>
                  </a:cubicBezTo>
                  <a:lnTo>
                    <a:pt x="1002" y="6582"/>
                  </a:lnTo>
                  <a:cubicBezTo>
                    <a:pt x="1053" y="6609"/>
                    <a:pt x="1111" y="6621"/>
                    <a:pt x="1169" y="6621"/>
                  </a:cubicBezTo>
                  <a:cubicBezTo>
                    <a:pt x="1202" y="6621"/>
                    <a:pt x="1235" y="6617"/>
                    <a:pt x="1268" y="6610"/>
                  </a:cubicBezTo>
                  <a:cubicBezTo>
                    <a:pt x="1285" y="6606"/>
                    <a:pt x="1303" y="6599"/>
                    <a:pt x="1313" y="6589"/>
                  </a:cubicBezTo>
                  <a:cubicBezTo>
                    <a:pt x="1334" y="6564"/>
                    <a:pt x="1362" y="6550"/>
                    <a:pt x="1394" y="6550"/>
                  </a:cubicBezTo>
                  <a:lnTo>
                    <a:pt x="1418" y="6550"/>
                  </a:lnTo>
                  <a:lnTo>
                    <a:pt x="1432" y="6554"/>
                  </a:lnTo>
                  <a:lnTo>
                    <a:pt x="1439" y="6554"/>
                  </a:lnTo>
                  <a:lnTo>
                    <a:pt x="1450" y="6557"/>
                  </a:lnTo>
                  <a:lnTo>
                    <a:pt x="1457" y="6561"/>
                  </a:lnTo>
                  <a:lnTo>
                    <a:pt x="1471" y="6564"/>
                  </a:lnTo>
                  <a:lnTo>
                    <a:pt x="1478" y="6568"/>
                  </a:lnTo>
                  <a:lnTo>
                    <a:pt x="1492" y="6578"/>
                  </a:lnTo>
                  <a:lnTo>
                    <a:pt x="1495" y="6582"/>
                  </a:lnTo>
                  <a:lnTo>
                    <a:pt x="1513" y="6592"/>
                  </a:lnTo>
                  <a:lnTo>
                    <a:pt x="1534" y="6606"/>
                  </a:lnTo>
                  <a:lnTo>
                    <a:pt x="1537" y="6610"/>
                  </a:lnTo>
                  <a:lnTo>
                    <a:pt x="1558" y="6627"/>
                  </a:lnTo>
                  <a:cubicBezTo>
                    <a:pt x="1649" y="6708"/>
                    <a:pt x="1737" y="6799"/>
                    <a:pt x="1821" y="6890"/>
                  </a:cubicBezTo>
                  <a:lnTo>
                    <a:pt x="1835" y="6886"/>
                  </a:lnTo>
                  <a:lnTo>
                    <a:pt x="1870" y="6883"/>
                  </a:lnTo>
                  <a:lnTo>
                    <a:pt x="1901" y="6876"/>
                  </a:lnTo>
                  <a:lnTo>
                    <a:pt x="1929" y="6872"/>
                  </a:lnTo>
                  <a:lnTo>
                    <a:pt x="1957" y="6865"/>
                  </a:lnTo>
                  <a:lnTo>
                    <a:pt x="1985" y="6862"/>
                  </a:lnTo>
                  <a:lnTo>
                    <a:pt x="2010" y="6858"/>
                  </a:lnTo>
                  <a:lnTo>
                    <a:pt x="2230" y="6858"/>
                  </a:lnTo>
                  <a:lnTo>
                    <a:pt x="2241" y="6862"/>
                  </a:lnTo>
                  <a:lnTo>
                    <a:pt x="2248" y="6862"/>
                  </a:lnTo>
                  <a:lnTo>
                    <a:pt x="2258" y="6865"/>
                  </a:lnTo>
                  <a:lnTo>
                    <a:pt x="2265" y="6865"/>
                  </a:lnTo>
                  <a:lnTo>
                    <a:pt x="2272" y="6869"/>
                  </a:lnTo>
                  <a:lnTo>
                    <a:pt x="2276" y="6869"/>
                  </a:lnTo>
                  <a:lnTo>
                    <a:pt x="2283" y="6872"/>
                  </a:lnTo>
                  <a:lnTo>
                    <a:pt x="2286" y="6872"/>
                  </a:lnTo>
                  <a:lnTo>
                    <a:pt x="2293" y="6876"/>
                  </a:lnTo>
                  <a:lnTo>
                    <a:pt x="2300" y="6879"/>
                  </a:lnTo>
                  <a:cubicBezTo>
                    <a:pt x="2388" y="6932"/>
                    <a:pt x="2423" y="7033"/>
                    <a:pt x="2454" y="7131"/>
                  </a:cubicBezTo>
                  <a:cubicBezTo>
                    <a:pt x="2500" y="7261"/>
                    <a:pt x="2528" y="7320"/>
                    <a:pt x="2594" y="7327"/>
                  </a:cubicBezTo>
                  <a:cubicBezTo>
                    <a:pt x="2724" y="7341"/>
                    <a:pt x="2843" y="7408"/>
                    <a:pt x="2920" y="7513"/>
                  </a:cubicBezTo>
                  <a:cubicBezTo>
                    <a:pt x="2976" y="7576"/>
                    <a:pt x="3004" y="7660"/>
                    <a:pt x="2997" y="7744"/>
                  </a:cubicBezTo>
                  <a:cubicBezTo>
                    <a:pt x="2994" y="7761"/>
                    <a:pt x="3036" y="7796"/>
                    <a:pt x="3064" y="7821"/>
                  </a:cubicBezTo>
                  <a:cubicBezTo>
                    <a:pt x="3130" y="7877"/>
                    <a:pt x="3221" y="7957"/>
                    <a:pt x="3207" y="8084"/>
                  </a:cubicBezTo>
                  <a:cubicBezTo>
                    <a:pt x="3207" y="8084"/>
                    <a:pt x="3214" y="8098"/>
                    <a:pt x="3256" y="8112"/>
                  </a:cubicBezTo>
                  <a:cubicBezTo>
                    <a:pt x="3311" y="8128"/>
                    <a:pt x="3384" y="8135"/>
                    <a:pt x="3457" y="8135"/>
                  </a:cubicBezTo>
                  <a:cubicBezTo>
                    <a:pt x="3580" y="8135"/>
                    <a:pt x="3704" y="8116"/>
                    <a:pt x="3732" y="8101"/>
                  </a:cubicBezTo>
                  <a:cubicBezTo>
                    <a:pt x="3793" y="8053"/>
                    <a:pt x="3886" y="8021"/>
                    <a:pt x="3975" y="8021"/>
                  </a:cubicBezTo>
                  <a:cubicBezTo>
                    <a:pt x="4029" y="8021"/>
                    <a:pt x="4081" y="8033"/>
                    <a:pt x="4124" y="8059"/>
                  </a:cubicBezTo>
                  <a:cubicBezTo>
                    <a:pt x="4133" y="8063"/>
                    <a:pt x="4143" y="8065"/>
                    <a:pt x="4156" y="8065"/>
                  </a:cubicBezTo>
                  <a:cubicBezTo>
                    <a:pt x="4187" y="8065"/>
                    <a:pt x="4229" y="8055"/>
                    <a:pt x="4271" y="8045"/>
                  </a:cubicBezTo>
                  <a:lnTo>
                    <a:pt x="4303" y="8038"/>
                  </a:lnTo>
                  <a:lnTo>
                    <a:pt x="4306" y="8038"/>
                  </a:lnTo>
                  <a:lnTo>
                    <a:pt x="4334" y="8031"/>
                  </a:lnTo>
                  <a:lnTo>
                    <a:pt x="4341" y="8031"/>
                  </a:lnTo>
                  <a:cubicBezTo>
                    <a:pt x="4362" y="8028"/>
                    <a:pt x="4383" y="8024"/>
                    <a:pt x="4404" y="8024"/>
                  </a:cubicBezTo>
                  <a:lnTo>
                    <a:pt x="4408" y="8024"/>
                  </a:lnTo>
                  <a:cubicBezTo>
                    <a:pt x="4418" y="8024"/>
                    <a:pt x="4429" y="8024"/>
                    <a:pt x="4439" y="8028"/>
                  </a:cubicBezTo>
                  <a:lnTo>
                    <a:pt x="4446" y="8028"/>
                  </a:lnTo>
                  <a:cubicBezTo>
                    <a:pt x="4457" y="8028"/>
                    <a:pt x="4467" y="8031"/>
                    <a:pt x="4474" y="8035"/>
                  </a:cubicBezTo>
                  <a:cubicBezTo>
                    <a:pt x="4604" y="8080"/>
                    <a:pt x="4726" y="8147"/>
                    <a:pt x="4835" y="8227"/>
                  </a:cubicBezTo>
                  <a:cubicBezTo>
                    <a:pt x="4873" y="8255"/>
                    <a:pt x="4901" y="8294"/>
                    <a:pt x="4919" y="8336"/>
                  </a:cubicBezTo>
                  <a:cubicBezTo>
                    <a:pt x="4933" y="8374"/>
                    <a:pt x="4929" y="8416"/>
                    <a:pt x="4908" y="8451"/>
                  </a:cubicBezTo>
                  <a:cubicBezTo>
                    <a:pt x="4870" y="8511"/>
                    <a:pt x="4824" y="8567"/>
                    <a:pt x="4779" y="8619"/>
                  </a:cubicBezTo>
                  <a:cubicBezTo>
                    <a:pt x="4726" y="8675"/>
                    <a:pt x="4607" y="8812"/>
                    <a:pt x="4625" y="8847"/>
                  </a:cubicBezTo>
                  <a:cubicBezTo>
                    <a:pt x="4639" y="8875"/>
                    <a:pt x="4695" y="8910"/>
                    <a:pt x="4747" y="8941"/>
                  </a:cubicBezTo>
                  <a:lnTo>
                    <a:pt x="4786" y="8962"/>
                  </a:lnTo>
                  <a:lnTo>
                    <a:pt x="4793" y="8969"/>
                  </a:lnTo>
                  <a:lnTo>
                    <a:pt x="4831" y="8994"/>
                  </a:lnTo>
                  <a:lnTo>
                    <a:pt x="4838" y="9001"/>
                  </a:lnTo>
                  <a:cubicBezTo>
                    <a:pt x="4852" y="9008"/>
                    <a:pt x="4863" y="9018"/>
                    <a:pt x="4873" y="9025"/>
                  </a:cubicBezTo>
                  <a:lnTo>
                    <a:pt x="4877" y="9029"/>
                  </a:lnTo>
                  <a:cubicBezTo>
                    <a:pt x="4887" y="9039"/>
                    <a:pt x="4901" y="9050"/>
                    <a:pt x="4912" y="9060"/>
                  </a:cubicBezTo>
                  <a:lnTo>
                    <a:pt x="4915" y="9064"/>
                  </a:lnTo>
                  <a:lnTo>
                    <a:pt x="4919" y="9060"/>
                  </a:lnTo>
                  <a:cubicBezTo>
                    <a:pt x="4922" y="9057"/>
                    <a:pt x="4926" y="9050"/>
                    <a:pt x="4929" y="9046"/>
                  </a:cubicBezTo>
                  <a:lnTo>
                    <a:pt x="4933" y="9043"/>
                  </a:lnTo>
                  <a:cubicBezTo>
                    <a:pt x="4936" y="9036"/>
                    <a:pt x="4940" y="9029"/>
                    <a:pt x="4943" y="9022"/>
                  </a:cubicBezTo>
                  <a:lnTo>
                    <a:pt x="4947" y="9015"/>
                  </a:lnTo>
                  <a:cubicBezTo>
                    <a:pt x="4950" y="9011"/>
                    <a:pt x="4954" y="9001"/>
                    <a:pt x="4954" y="8994"/>
                  </a:cubicBezTo>
                  <a:lnTo>
                    <a:pt x="4957" y="8983"/>
                  </a:lnTo>
                  <a:cubicBezTo>
                    <a:pt x="4961" y="8976"/>
                    <a:pt x="4965" y="8969"/>
                    <a:pt x="4968" y="8959"/>
                  </a:cubicBezTo>
                  <a:lnTo>
                    <a:pt x="4972" y="8948"/>
                  </a:lnTo>
                  <a:cubicBezTo>
                    <a:pt x="4975" y="8938"/>
                    <a:pt x="4979" y="8927"/>
                    <a:pt x="4982" y="8917"/>
                  </a:cubicBezTo>
                  <a:lnTo>
                    <a:pt x="4986" y="8903"/>
                  </a:lnTo>
                  <a:cubicBezTo>
                    <a:pt x="4989" y="8892"/>
                    <a:pt x="4993" y="8885"/>
                    <a:pt x="4993" y="8875"/>
                  </a:cubicBezTo>
                  <a:lnTo>
                    <a:pt x="5000" y="8857"/>
                  </a:lnTo>
                  <a:cubicBezTo>
                    <a:pt x="5000" y="8847"/>
                    <a:pt x="5003" y="8836"/>
                    <a:pt x="5007" y="8826"/>
                  </a:cubicBezTo>
                  <a:lnTo>
                    <a:pt x="5010" y="8808"/>
                  </a:lnTo>
                  <a:cubicBezTo>
                    <a:pt x="5014" y="8798"/>
                    <a:pt x="5014" y="8787"/>
                    <a:pt x="5017" y="8777"/>
                  </a:cubicBezTo>
                  <a:lnTo>
                    <a:pt x="5021" y="8756"/>
                  </a:lnTo>
                  <a:cubicBezTo>
                    <a:pt x="5021" y="8745"/>
                    <a:pt x="5024" y="8735"/>
                    <a:pt x="5028" y="8724"/>
                  </a:cubicBezTo>
                  <a:lnTo>
                    <a:pt x="5031" y="8703"/>
                  </a:lnTo>
                  <a:cubicBezTo>
                    <a:pt x="5031" y="8693"/>
                    <a:pt x="5035" y="8682"/>
                    <a:pt x="5035" y="8672"/>
                  </a:cubicBezTo>
                  <a:cubicBezTo>
                    <a:pt x="5038" y="8658"/>
                    <a:pt x="5038" y="8654"/>
                    <a:pt x="5038" y="8647"/>
                  </a:cubicBezTo>
                  <a:cubicBezTo>
                    <a:pt x="5042" y="8640"/>
                    <a:pt x="5042" y="8626"/>
                    <a:pt x="5045" y="8616"/>
                  </a:cubicBezTo>
                  <a:lnTo>
                    <a:pt x="5045" y="8595"/>
                  </a:lnTo>
                  <a:cubicBezTo>
                    <a:pt x="5045" y="8584"/>
                    <a:pt x="5049" y="8574"/>
                    <a:pt x="5049" y="8563"/>
                  </a:cubicBezTo>
                  <a:cubicBezTo>
                    <a:pt x="5052" y="8553"/>
                    <a:pt x="5049" y="8549"/>
                    <a:pt x="5052" y="8542"/>
                  </a:cubicBezTo>
                  <a:cubicBezTo>
                    <a:pt x="5056" y="8535"/>
                    <a:pt x="5052" y="8518"/>
                    <a:pt x="5056" y="8507"/>
                  </a:cubicBezTo>
                  <a:cubicBezTo>
                    <a:pt x="5059" y="8497"/>
                    <a:pt x="5056" y="8497"/>
                    <a:pt x="5056" y="8490"/>
                  </a:cubicBezTo>
                  <a:lnTo>
                    <a:pt x="5056" y="8455"/>
                  </a:lnTo>
                  <a:lnTo>
                    <a:pt x="5056" y="8441"/>
                  </a:lnTo>
                  <a:lnTo>
                    <a:pt x="5056" y="8392"/>
                  </a:lnTo>
                  <a:cubicBezTo>
                    <a:pt x="5070" y="8136"/>
                    <a:pt x="5108" y="7880"/>
                    <a:pt x="5171" y="7628"/>
                  </a:cubicBezTo>
                  <a:cubicBezTo>
                    <a:pt x="5210" y="7488"/>
                    <a:pt x="5122" y="7366"/>
                    <a:pt x="5021" y="7226"/>
                  </a:cubicBezTo>
                  <a:cubicBezTo>
                    <a:pt x="4933" y="7100"/>
                    <a:pt x="4831" y="6963"/>
                    <a:pt x="4817" y="6795"/>
                  </a:cubicBezTo>
                  <a:lnTo>
                    <a:pt x="4817" y="6760"/>
                  </a:lnTo>
                  <a:cubicBezTo>
                    <a:pt x="4817" y="6505"/>
                    <a:pt x="4915" y="6477"/>
                    <a:pt x="5045" y="6466"/>
                  </a:cubicBezTo>
                  <a:cubicBezTo>
                    <a:pt x="5108" y="6463"/>
                    <a:pt x="5168" y="6445"/>
                    <a:pt x="5217" y="6414"/>
                  </a:cubicBezTo>
                  <a:cubicBezTo>
                    <a:pt x="5241" y="6400"/>
                    <a:pt x="5259" y="6382"/>
                    <a:pt x="5273" y="6361"/>
                  </a:cubicBezTo>
                  <a:cubicBezTo>
                    <a:pt x="5266" y="6354"/>
                    <a:pt x="5234" y="6330"/>
                    <a:pt x="5133" y="6305"/>
                  </a:cubicBezTo>
                  <a:cubicBezTo>
                    <a:pt x="5119" y="6302"/>
                    <a:pt x="5101" y="6298"/>
                    <a:pt x="5087" y="6291"/>
                  </a:cubicBezTo>
                  <a:cubicBezTo>
                    <a:pt x="5045" y="6263"/>
                    <a:pt x="5007" y="6228"/>
                    <a:pt x="4982" y="6183"/>
                  </a:cubicBezTo>
                  <a:cubicBezTo>
                    <a:pt x="4947" y="6120"/>
                    <a:pt x="4929" y="6050"/>
                    <a:pt x="4929" y="5980"/>
                  </a:cubicBezTo>
                  <a:cubicBezTo>
                    <a:pt x="4929" y="5962"/>
                    <a:pt x="4933" y="5941"/>
                    <a:pt x="4940" y="5920"/>
                  </a:cubicBezTo>
                  <a:cubicBezTo>
                    <a:pt x="4967" y="5833"/>
                    <a:pt x="5102" y="5805"/>
                    <a:pt x="5391" y="5805"/>
                  </a:cubicBezTo>
                  <a:cubicBezTo>
                    <a:pt x="5475" y="5805"/>
                    <a:pt x="5571" y="5808"/>
                    <a:pt x="5682" y="5811"/>
                  </a:cubicBezTo>
                  <a:cubicBezTo>
                    <a:pt x="5742" y="5811"/>
                    <a:pt x="5794" y="5815"/>
                    <a:pt x="5829" y="5815"/>
                  </a:cubicBezTo>
                  <a:lnTo>
                    <a:pt x="5885" y="5815"/>
                  </a:lnTo>
                  <a:cubicBezTo>
                    <a:pt x="5952" y="5804"/>
                    <a:pt x="6015" y="5787"/>
                    <a:pt x="6078" y="5769"/>
                  </a:cubicBezTo>
                  <a:lnTo>
                    <a:pt x="6081" y="5769"/>
                  </a:lnTo>
                  <a:lnTo>
                    <a:pt x="6106" y="5759"/>
                  </a:lnTo>
                  <a:lnTo>
                    <a:pt x="6134" y="5752"/>
                  </a:lnTo>
                  <a:lnTo>
                    <a:pt x="6137" y="5752"/>
                  </a:lnTo>
                  <a:cubicBezTo>
                    <a:pt x="6193" y="5731"/>
                    <a:pt x="6242" y="5713"/>
                    <a:pt x="6284" y="5696"/>
                  </a:cubicBezTo>
                  <a:lnTo>
                    <a:pt x="6337" y="5671"/>
                  </a:lnTo>
                  <a:lnTo>
                    <a:pt x="6344" y="5668"/>
                  </a:lnTo>
                  <a:cubicBezTo>
                    <a:pt x="6365" y="5657"/>
                    <a:pt x="6375" y="5654"/>
                    <a:pt x="6382" y="5647"/>
                  </a:cubicBezTo>
                  <a:lnTo>
                    <a:pt x="6382" y="5640"/>
                  </a:lnTo>
                  <a:lnTo>
                    <a:pt x="6382" y="5633"/>
                  </a:lnTo>
                  <a:lnTo>
                    <a:pt x="6382" y="5619"/>
                  </a:lnTo>
                  <a:lnTo>
                    <a:pt x="6382" y="5612"/>
                  </a:lnTo>
                  <a:lnTo>
                    <a:pt x="6382" y="5598"/>
                  </a:lnTo>
                  <a:lnTo>
                    <a:pt x="6382" y="5591"/>
                  </a:lnTo>
                  <a:cubicBezTo>
                    <a:pt x="6382" y="5587"/>
                    <a:pt x="6382" y="5580"/>
                    <a:pt x="6379" y="5573"/>
                  </a:cubicBezTo>
                  <a:cubicBezTo>
                    <a:pt x="6379" y="5570"/>
                    <a:pt x="6379" y="5570"/>
                    <a:pt x="6379" y="5566"/>
                  </a:cubicBezTo>
                  <a:cubicBezTo>
                    <a:pt x="6379" y="5563"/>
                    <a:pt x="6375" y="5556"/>
                    <a:pt x="6375" y="5549"/>
                  </a:cubicBezTo>
                  <a:cubicBezTo>
                    <a:pt x="6372" y="5545"/>
                    <a:pt x="6372" y="5542"/>
                    <a:pt x="6372" y="5538"/>
                  </a:cubicBezTo>
                  <a:cubicBezTo>
                    <a:pt x="6368" y="5535"/>
                    <a:pt x="6365" y="5528"/>
                    <a:pt x="6361" y="5524"/>
                  </a:cubicBezTo>
                  <a:cubicBezTo>
                    <a:pt x="6358" y="5517"/>
                    <a:pt x="6358" y="5517"/>
                    <a:pt x="6354" y="5514"/>
                  </a:cubicBezTo>
                  <a:cubicBezTo>
                    <a:pt x="6351" y="5507"/>
                    <a:pt x="6347" y="5500"/>
                    <a:pt x="6340" y="5496"/>
                  </a:cubicBezTo>
                  <a:cubicBezTo>
                    <a:pt x="6337" y="5493"/>
                    <a:pt x="6337" y="5489"/>
                    <a:pt x="6333" y="5486"/>
                  </a:cubicBezTo>
                  <a:cubicBezTo>
                    <a:pt x="6323" y="5475"/>
                    <a:pt x="6312" y="5465"/>
                    <a:pt x="6302" y="5458"/>
                  </a:cubicBezTo>
                  <a:cubicBezTo>
                    <a:pt x="6239" y="5412"/>
                    <a:pt x="6197" y="5342"/>
                    <a:pt x="6190" y="5262"/>
                  </a:cubicBezTo>
                  <a:cubicBezTo>
                    <a:pt x="6176" y="5139"/>
                    <a:pt x="6253" y="5027"/>
                    <a:pt x="6316" y="4954"/>
                  </a:cubicBezTo>
                  <a:cubicBezTo>
                    <a:pt x="6358" y="4901"/>
                    <a:pt x="6326" y="4849"/>
                    <a:pt x="6186" y="4709"/>
                  </a:cubicBezTo>
                  <a:cubicBezTo>
                    <a:pt x="6158" y="4681"/>
                    <a:pt x="6130" y="4649"/>
                    <a:pt x="6102" y="4621"/>
                  </a:cubicBezTo>
                  <a:cubicBezTo>
                    <a:pt x="5931" y="4429"/>
                    <a:pt x="6057" y="3819"/>
                    <a:pt x="6225" y="3543"/>
                  </a:cubicBezTo>
                  <a:cubicBezTo>
                    <a:pt x="6246" y="3508"/>
                    <a:pt x="6253" y="3483"/>
                    <a:pt x="6246" y="3476"/>
                  </a:cubicBezTo>
                  <a:cubicBezTo>
                    <a:pt x="6228" y="3448"/>
                    <a:pt x="6154" y="3438"/>
                    <a:pt x="6062" y="3438"/>
                  </a:cubicBezTo>
                  <a:cubicBezTo>
                    <a:pt x="5919" y="3438"/>
                    <a:pt x="5734" y="3461"/>
                    <a:pt x="5651" y="3469"/>
                  </a:cubicBezTo>
                  <a:cubicBezTo>
                    <a:pt x="5609" y="3475"/>
                    <a:pt x="5568" y="3477"/>
                    <a:pt x="5528" y="3477"/>
                  </a:cubicBezTo>
                  <a:cubicBezTo>
                    <a:pt x="5253" y="3477"/>
                    <a:pt x="5014" y="3353"/>
                    <a:pt x="4824" y="3112"/>
                  </a:cubicBezTo>
                  <a:cubicBezTo>
                    <a:pt x="4757" y="3025"/>
                    <a:pt x="4684" y="2996"/>
                    <a:pt x="4574" y="2996"/>
                  </a:cubicBezTo>
                  <a:cubicBezTo>
                    <a:pt x="4507" y="2996"/>
                    <a:pt x="4428" y="3007"/>
                    <a:pt x="4327" y="3021"/>
                  </a:cubicBezTo>
                  <a:cubicBezTo>
                    <a:pt x="4201" y="3039"/>
                    <a:pt x="4072" y="3049"/>
                    <a:pt x="3942" y="3056"/>
                  </a:cubicBezTo>
                  <a:lnTo>
                    <a:pt x="3890" y="3056"/>
                  </a:lnTo>
                  <a:cubicBezTo>
                    <a:pt x="3788" y="3053"/>
                    <a:pt x="3687" y="3011"/>
                    <a:pt x="3617" y="2937"/>
                  </a:cubicBezTo>
                  <a:cubicBezTo>
                    <a:pt x="3463" y="2766"/>
                    <a:pt x="3494" y="2475"/>
                    <a:pt x="3515" y="2300"/>
                  </a:cubicBezTo>
                  <a:lnTo>
                    <a:pt x="3519" y="2262"/>
                  </a:lnTo>
                  <a:cubicBezTo>
                    <a:pt x="3529" y="2188"/>
                    <a:pt x="3484" y="2150"/>
                    <a:pt x="3410" y="2097"/>
                  </a:cubicBezTo>
                  <a:cubicBezTo>
                    <a:pt x="3347" y="2052"/>
                    <a:pt x="3277" y="1999"/>
                    <a:pt x="3277" y="1908"/>
                  </a:cubicBezTo>
                  <a:cubicBezTo>
                    <a:pt x="3277" y="1880"/>
                    <a:pt x="3270" y="1873"/>
                    <a:pt x="3267" y="1870"/>
                  </a:cubicBezTo>
                  <a:cubicBezTo>
                    <a:pt x="3237" y="1855"/>
                    <a:pt x="3206" y="1848"/>
                    <a:pt x="3174" y="1848"/>
                  </a:cubicBezTo>
                  <a:cubicBezTo>
                    <a:pt x="3167" y="1848"/>
                    <a:pt x="3161" y="1848"/>
                    <a:pt x="3155" y="1849"/>
                  </a:cubicBezTo>
                  <a:cubicBezTo>
                    <a:pt x="3130" y="1849"/>
                    <a:pt x="3106" y="1852"/>
                    <a:pt x="3092" y="1852"/>
                  </a:cubicBezTo>
                  <a:cubicBezTo>
                    <a:pt x="3084" y="1854"/>
                    <a:pt x="3077" y="1855"/>
                    <a:pt x="3070" y="1855"/>
                  </a:cubicBezTo>
                  <a:cubicBezTo>
                    <a:pt x="3034" y="1855"/>
                    <a:pt x="3000" y="1835"/>
                    <a:pt x="2983" y="1803"/>
                  </a:cubicBezTo>
                  <a:cubicBezTo>
                    <a:pt x="2945" y="1733"/>
                    <a:pt x="2997" y="1645"/>
                    <a:pt x="3120" y="1498"/>
                  </a:cubicBezTo>
                  <a:cubicBezTo>
                    <a:pt x="3179" y="1418"/>
                    <a:pt x="3179" y="1358"/>
                    <a:pt x="3186" y="1183"/>
                  </a:cubicBezTo>
                  <a:lnTo>
                    <a:pt x="3186" y="1131"/>
                  </a:lnTo>
                  <a:cubicBezTo>
                    <a:pt x="3190" y="963"/>
                    <a:pt x="3337" y="823"/>
                    <a:pt x="3480" y="686"/>
                  </a:cubicBezTo>
                  <a:cubicBezTo>
                    <a:pt x="3554" y="620"/>
                    <a:pt x="3620" y="550"/>
                    <a:pt x="3680" y="476"/>
                  </a:cubicBezTo>
                  <a:cubicBezTo>
                    <a:pt x="3690" y="462"/>
                    <a:pt x="3701" y="448"/>
                    <a:pt x="3715" y="438"/>
                  </a:cubicBezTo>
                  <a:cubicBezTo>
                    <a:pt x="3718" y="434"/>
                    <a:pt x="3722" y="431"/>
                    <a:pt x="3729" y="424"/>
                  </a:cubicBezTo>
                  <a:cubicBezTo>
                    <a:pt x="3739" y="417"/>
                    <a:pt x="3746" y="410"/>
                    <a:pt x="3757" y="403"/>
                  </a:cubicBezTo>
                  <a:cubicBezTo>
                    <a:pt x="3764" y="399"/>
                    <a:pt x="3771" y="396"/>
                    <a:pt x="3778" y="392"/>
                  </a:cubicBezTo>
                  <a:cubicBezTo>
                    <a:pt x="3781" y="389"/>
                    <a:pt x="3795" y="378"/>
                    <a:pt x="3809" y="375"/>
                  </a:cubicBezTo>
                  <a:lnTo>
                    <a:pt x="3830" y="364"/>
                  </a:lnTo>
                  <a:cubicBezTo>
                    <a:pt x="3837" y="361"/>
                    <a:pt x="3844" y="357"/>
                    <a:pt x="3848" y="357"/>
                  </a:cubicBezTo>
                  <a:cubicBezTo>
                    <a:pt x="3883" y="294"/>
                    <a:pt x="3946" y="249"/>
                    <a:pt x="4016" y="238"/>
                  </a:cubicBezTo>
                  <a:cubicBezTo>
                    <a:pt x="4142" y="214"/>
                    <a:pt x="4215" y="161"/>
                    <a:pt x="4219" y="123"/>
                  </a:cubicBezTo>
                  <a:cubicBezTo>
                    <a:pt x="4226" y="95"/>
                    <a:pt x="4191" y="56"/>
                    <a:pt x="4131" y="21"/>
                  </a:cubicBezTo>
                  <a:cubicBezTo>
                    <a:pt x="4109" y="8"/>
                    <a:pt x="4088" y="1"/>
                    <a:pt x="406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5" name="Google Shape;2775;p145"/>
            <p:cNvSpPr/>
            <p:nvPr/>
          </p:nvSpPr>
          <p:spPr>
            <a:xfrm>
              <a:off x="1525392" y="2067095"/>
              <a:ext cx="54" cy="434"/>
            </a:xfrm>
            <a:custGeom>
              <a:rect b="b" l="l" r="r" t="t"/>
              <a:pathLst>
                <a:path extrusionOk="0" h="32" w="4">
                  <a:moveTo>
                    <a:pt x="4" y="0"/>
                  </a:moveTo>
                  <a:cubicBezTo>
                    <a:pt x="0" y="11"/>
                    <a:pt x="0" y="21"/>
                    <a:pt x="0" y="32"/>
                  </a:cubicBezTo>
                  <a:cubicBezTo>
                    <a:pt x="0" y="21"/>
                    <a:pt x="4" y="11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6" name="Google Shape;2776;p145"/>
            <p:cNvSpPr/>
            <p:nvPr/>
          </p:nvSpPr>
          <p:spPr>
            <a:xfrm>
              <a:off x="1536743" y="2029771"/>
              <a:ext cx="2675" cy="679"/>
            </a:xfrm>
            <a:custGeom>
              <a:rect b="b" l="l" r="r" t="t"/>
              <a:pathLst>
                <a:path extrusionOk="0" h="50" w="197">
                  <a:moveTo>
                    <a:pt x="1" y="50"/>
                  </a:moveTo>
                  <a:cubicBezTo>
                    <a:pt x="67" y="39"/>
                    <a:pt x="134" y="22"/>
                    <a:pt x="197" y="1"/>
                  </a:cubicBezTo>
                  <a:cubicBezTo>
                    <a:pt x="134" y="22"/>
                    <a:pt x="67" y="39"/>
                    <a:pt x="1" y="5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7" name="Google Shape;2777;p145"/>
            <p:cNvSpPr/>
            <p:nvPr/>
          </p:nvSpPr>
          <p:spPr>
            <a:xfrm>
              <a:off x="1540124" y="2029540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0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8" name="Google Shape;2778;p145"/>
            <p:cNvSpPr/>
            <p:nvPr/>
          </p:nvSpPr>
          <p:spPr>
            <a:xfrm>
              <a:off x="1536363" y="2030436"/>
              <a:ext cx="258" cy="14"/>
            </a:xfrm>
            <a:custGeom>
              <a:rect b="b" l="l" r="r" t="t"/>
              <a:pathLst>
                <a:path extrusionOk="0" h="1" w="19">
                  <a:moveTo>
                    <a:pt x="1" y="1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9" name="Google Shape;2779;p145"/>
            <p:cNvSpPr/>
            <p:nvPr/>
          </p:nvSpPr>
          <p:spPr>
            <a:xfrm>
              <a:off x="1542215" y="2028440"/>
              <a:ext cx="720" cy="353"/>
            </a:xfrm>
            <a:custGeom>
              <a:rect b="b" l="l" r="r" t="t"/>
              <a:pathLst>
                <a:path extrusionOk="0" h="26" w="53">
                  <a:moveTo>
                    <a:pt x="53" y="1"/>
                  </a:moveTo>
                  <a:lnTo>
                    <a:pt x="28" y="11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53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0" name="Google Shape;2780;p145"/>
            <p:cNvSpPr/>
            <p:nvPr/>
          </p:nvSpPr>
          <p:spPr>
            <a:xfrm>
              <a:off x="1525433" y="2066335"/>
              <a:ext cx="68" cy="489"/>
            </a:xfrm>
            <a:custGeom>
              <a:rect b="b" l="l" r="r" t="t"/>
              <a:pathLst>
                <a:path extrusionOk="0" h="36" w="5">
                  <a:moveTo>
                    <a:pt x="1" y="0"/>
                  </a:moveTo>
                  <a:lnTo>
                    <a:pt x="1" y="35"/>
                  </a:lnTo>
                  <a:cubicBezTo>
                    <a:pt x="4" y="25"/>
                    <a:pt x="4" y="11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1" name="Google Shape;2781;p145"/>
            <p:cNvSpPr/>
            <p:nvPr/>
          </p:nvSpPr>
          <p:spPr>
            <a:xfrm>
              <a:off x="1525487" y="2065520"/>
              <a:ext cx="54" cy="638"/>
            </a:xfrm>
            <a:custGeom>
              <a:rect b="b" l="l" r="r" t="t"/>
              <a:pathLst>
                <a:path extrusionOk="0" h="47" w="4">
                  <a:moveTo>
                    <a:pt x="0" y="1"/>
                  </a:moveTo>
                  <a:lnTo>
                    <a:pt x="0" y="46"/>
                  </a:lnTo>
                  <a:cubicBezTo>
                    <a:pt x="0" y="29"/>
                    <a:pt x="4" y="15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2" name="Google Shape;2782;p145"/>
            <p:cNvSpPr/>
            <p:nvPr/>
          </p:nvSpPr>
          <p:spPr>
            <a:xfrm>
              <a:off x="1539459" y="2029676"/>
              <a:ext cx="339" cy="109"/>
            </a:xfrm>
            <a:custGeom>
              <a:rect b="b" l="l" r="r" t="t"/>
              <a:pathLst>
                <a:path extrusionOk="0" h="8" w="25">
                  <a:moveTo>
                    <a:pt x="0" y="8"/>
                  </a:moveTo>
                  <a:lnTo>
                    <a:pt x="2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3" name="Google Shape;2783;p145"/>
            <p:cNvSpPr/>
            <p:nvPr/>
          </p:nvSpPr>
          <p:spPr>
            <a:xfrm>
              <a:off x="1525202" y="2068521"/>
              <a:ext cx="109" cy="434"/>
            </a:xfrm>
            <a:custGeom>
              <a:rect b="b" l="l" r="r" t="t"/>
              <a:pathLst>
                <a:path extrusionOk="0" h="32" w="8">
                  <a:moveTo>
                    <a:pt x="7" y="0"/>
                  </a:moveTo>
                  <a:cubicBezTo>
                    <a:pt x="4" y="11"/>
                    <a:pt x="0" y="21"/>
                    <a:pt x="0" y="32"/>
                  </a:cubicBezTo>
                  <a:cubicBezTo>
                    <a:pt x="4" y="21"/>
                    <a:pt x="4" y="11"/>
                    <a:pt x="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4" name="Google Shape;2784;p145"/>
            <p:cNvSpPr/>
            <p:nvPr/>
          </p:nvSpPr>
          <p:spPr>
            <a:xfrm>
              <a:off x="1524157" y="2073178"/>
              <a:ext cx="95" cy="394"/>
            </a:xfrm>
            <a:custGeom>
              <a:rect b="b" l="l" r="r" t="t"/>
              <a:pathLst>
                <a:path extrusionOk="0" h="29" w="7">
                  <a:moveTo>
                    <a:pt x="7" y="0"/>
                  </a:moveTo>
                  <a:cubicBezTo>
                    <a:pt x="4" y="11"/>
                    <a:pt x="4" y="18"/>
                    <a:pt x="0" y="28"/>
                  </a:cubicBezTo>
                  <a:cubicBezTo>
                    <a:pt x="4" y="18"/>
                    <a:pt x="7" y="11"/>
                    <a:pt x="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5" name="Google Shape;2785;p145"/>
            <p:cNvSpPr/>
            <p:nvPr/>
          </p:nvSpPr>
          <p:spPr>
            <a:xfrm>
              <a:off x="1525338" y="2067855"/>
              <a:ext cx="68" cy="434"/>
            </a:xfrm>
            <a:custGeom>
              <a:rect b="b" l="l" r="r" t="t"/>
              <a:pathLst>
                <a:path extrusionOk="0" h="32" w="5">
                  <a:moveTo>
                    <a:pt x="4" y="0"/>
                  </a:moveTo>
                  <a:cubicBezTo>
                    <a:pt x="1" y="7"/>
                    <a:pt x="1" y="18"/>
                    <a:pt x="1" y="32"/>
                  </a:cubicBezTo>
                  <a:cubicBezTo>
                    <a:pt x="1" y="21"/>
                    <a:pt x="1" y="11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6" name="Google Shape;2786;p145"/>
            <p:cNvSpPr/>
            <p:nvPr/>
          </p:nvSpPr>
          <p:spPr>
            <a:xfrm>
              <a:off x="1524483" y="2071983"/>
              <a:ext cx="163" cy="448"/>
            </a:xfrm>
            <a:custGeom>
              <a:rect b="b" l="l" r="r" t="t"/>
              <a:pathLst>
                <a:path extrusionOk="0" h="33" w="12">
                  <a:moveTo>
                    <a:pt x="11" y="1"/>
                  </a:moveTo>
                  <a:lnTo>
                    <a:pt x="1" y="32"/>
                  </a:lnTo>
                  <a:cubicBezTo>
                    <a:pt x="4" y="25"/>
                    <a:pt x="8" y="15"/>
                    <a:pt x="1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7" name="Google Shape;2787;p145"/>
            <p:cNvSpPr/>
            <p:nvPr/>
          </p:nvSpPr>
          <p:spPr>
            <a:xfrm>
              <a:off x="1523953" y="2073653"/>
              <a:ext cx="163" cy="339"/>
            </a:xfrm>
            <a:custGeom>
              <a:rect b="b" l="l" r="r" t="t"/>
              <a:pathLst>
                <a:path extrusionOk="0" h="25" w="12">
                  <a:moveTo>
                    <a:pt x="1" y="25"/>
                  </a:moveTo>
                  <a:cubicBezTo>
                    <a:pt x="4" y="18"/>
                    <a:pt x="8" y="11"/>
                    <a:pt x="12" y="0"/>
                  </a:cubicBezTo>
                  <a:cubicBezTo>
                    <a:pt x="8" y="11"/>
                    <a:pt x="4" y="18"/>
                    <a:pt x="1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8" name="Google Shape;2788;p145"/>
            <p:cNvSpPr/>
            <p:nvPr/>
          </p:nvSpPr>
          <p:spPr>
            <a:xfrm>
              <a:off x="1523532" y="2074603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9" name="Google Shape;2789;p145"/>
            <p:cNvSpPr/>
            <p:nvPr/>
          </p:nvSpPr>
          <p:spPr>
            <a:xfrm>
              <a:off x="1523573" y="2074413"/>
              <a:ext cx="163" cy="149"/>
            </a:xfrm>
            <a:custGeom>
              <a:rect b="b" l="l" r="r" t="t"/>
              <a:pathLst>
                <a:path extrusionOk="0" h="11" w="12">
                  <a:moveTo>
                    <a:pt x="1" y="11"/>
                  </a:moveTo>
                  <a:cubicBezTo>
                    <a:pt x="4" y="7"/>
                    <a:pt x="8" y="4"/>
                    <a:pt x="11" y="0"/>
                  </a:cubicBezTo>
                  <a:cubicBezTo>
                    <a:pt x="8" y="4"/>
                    <a:pt x="4" y="7"/>
                    <a:pt x="1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0" name="Google Shape;2790;p145"/>
            <p:cNvSpPr/>
            <p:nvPr/>
          </p:nvSpPr>
          <p:spPr>
            <a:xfrm>
              <a:off x="1523763" y="2074074"/>
              <a:ext cx="163" cy="258"/>
            </a:xfrm>
            <a:custGeom>
              <a:rect b="b" l="l" r="r" t="t"/>
              <a:pathLst>
                <a:path extrusionOk="0" h="19" w="12">
                  <a:moveTo>
                    <a:pt x="1" y="18"/>
                  </a:moveTo>
                  <a:cubicBezTo>
                    <a:pt x="4" y="15"/>
                    <a:pt x="8" y="8"/>
                    <a:pt x="11" y="1"/>
                  </a:cubicBezTo>
                  <a:cubicBezTo>
                    <a:pt x="8" y="8"/>
                    <a:pt x="4" y="15"/>
                    <a:pt x="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1" name="Google Shape;2791;p145"/>
            <p:cNvSpPr/>
            <p:nvPr/>
          </p:nvSpPr>
          <p:spPr>
            <a:xfrm>
              <a:off x="1524347" y="2072608"/>
              <a:ext cx="95" cy="434"/>
            </a:xfrm>
            <a:custGeom>
              <a:rect b="b" l="l" r="r" t="t"/>
              <a:pathLst>
                <a:path extrusionOk="0" h="32" w="7">
                  <a:moveTo>
                    <a:pt x="0" y="32"/>
                  </a:moveTo>
                  <a:cubicBezTo>
                    <a:pt x="0" y="21"/>
                    <a:pt x="4" y="11"/>
                    <a:pt x="7" y="0"/>
                  </a:cubicBezTo>
                  <a:cubicBezTo>
                    <a:pt x="4" y="11"/>
                    <a:pt x="0" y="21"/>
                    <a:pt x="0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2" name="Google Shape;2792;p145"/>
            <p:cNvSpPr/>
            <p:nvPr/>
          </p:nvSpPr>
          <p:spPr>
            <a:xfrm>
              <a:off x="1525107" y="2069281"/>
              <a:ext cx="54" cy="434"/>
            </a:xfrm>
            <a:custGeom>
              <a:rect b="b" l="l" r="r" t="t"/>
              <a:pathLst>
                <a:path extrusionOk="0" h="32" w="4">
                  <a:moveTo>
                    <a:pt x="0" y="32"/>
                  </a:moveTo>
                  <a:cubicBezTo>
                    <a:pt x="0" y="21"/>
                    <a:pt x="4" y="11"/>
                    <a:pt x="4" y="0"/>
                  </a:cubicBezTo>
                  <a:cubicBezTo>
                    <a:pt x="4" y="11"/>
                    <a:pt x="0" y="21"/>
                    <a:pt x="0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3" name="Google Shape;2793;p145"/>
            <p:cNvSpPr/>
            <p:nvPr/>
          </p:nvSpPr>
          <p:spPr>
            <a:xfrm>
              <a:off x="1524822" y="2070707"/>
              <a:ext cx="95" cy="434"/>
            </a:xfrm>
            <a:custGeom>
              <a:rect b="b" l="l" r="r" t="t"/>
              <a:pathLst>
                <a:path extrusionOk="0" h="32" w="7">
                  <a:moveTo>
                    <a:pt x="7" y="0"/>
                  </a:moveTo>
                  <a:cubicBezTo>
                    <a:pt x="4" y="11"/>
                    <a:pt x="0" y="21"/>
                    <a:pt x="0" y="32"/>
                  </a:cubicBezTo>
                  <a:cubicBezTo>
                    <a:pt x="4" y="21"/>
                    <a:pt x="4" y="11"/>
                    <a:pt x="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4" name="Google Shape;2794;p145"/>
            <p:cNvSpPr/>
            <p:nvPr/>
          </p:nvSpPr>
          <p:spPr>
            <a:xfrm>
              <a:off x="1524958" y="2069987"/>
              <a:ext cx="109" cy="448"/>
            </a:xfrm>
            <a:custGeom>
              <a:rect b="b" l="l" r="r" t="t"/>
              <a:pathLst>
                <a:path extrusionOk="0" h="33" w="8">
                  <a:moveTo>
                    <a:pt x="8" y="1"/>
                  </a:moveTo>
                  <a:lnTo>
                    <a:pt x="8" y="1"/>
                  </a:lnTo>
                  <a:cubicBezTo>
                    <a:pt x="4" y="11"/>
                    <a:pt x="1" y="22"/>
                    <a:pt x="1" y="32"/>
                  </a:cubicBezTo>
                  <a:cubicBezTo>
                    <a:pt x="4" y="22"/>
                    <a:pt x="4" y="11"/>
                    <a:pt x="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5" name="Google Shape;2795;p145"/>
            <p:cNvSpPr/>
            <p:nvPr/>
          </p:nvSpPr>
          <p:spPr>
            <a:xfrm>
              <a:off x="1524673" y="2071372"/>
              <a:ext cx="109" cy="489"/>
            </a:xfrm>
            <a:custGeom>
              <a:rect b="b" l="l" r="r" t="t"/>
              <a:pathLst>
                <a:path extrusionOk="0" h="36" w="8">
                  <a:moveTo>
                    <a:pt x="8" y="0"/>
                  </a:moveTo>
                  <a:cubicBezTo>
                    <a:pt x="4" y="11"/>
                    <a:pt x="1" y="21"/>
                    <a:pt x="1" y="35"/>
                  </a:cubicBezTo>
                  <a:cubicBezTo>
                    <a:pt x="1" y="25"/>
                    <a:pt x="4" y="14"/>
                    <a:pt x="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6" name="Google Shape;2796;p145"/>
            <p:cNvSpPr/>
            <p:nvPr/>
          </p:nvSpPr>
          <p:spPr>
            <a:xfrm>
              <a:off x="1467063" y="1987667"/>
              <a:ext cx="204" cy="204"/>
            </a:xfrm>
            <a:custGeom>
              <a:rect b="b" l="l" r="r" t="t"/>
              <a:pathLst>
                <a:path extrusionOk="0" h="15" w="15">
                  <a:moveTo>
                    <a:pt x="0" y="14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7" name="Google Shape;2797;p145"/>
            <p:cNvSpPr/>
            <p:nvPr/>
          </p:nvSpPr>
          <p:spPr>
            <a:xfrm>
              <a:off x="1467783" y="1986906"/>
              <a:ext cx="244" cy="299"/>
            </a:xfrm>
            <a:custGeom>
              <a:rect b="b" l="l" r="r" t="t"/>
              <a:pathLst>
                <a:path extrusionOk="0" h="22" w="18">
                  <a:moveTo>
                    <a:pt x="0" y="21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8" name="Google Shape;2798;p145"/>
            <p:cNvSpPr/>
            <p:nvPr/>
          </p:nvSpPr>
          <p:spPr>
            <a:xfrm>
              <a:off x="1466724" y="1987993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" y="15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9" name="Google Shape;2799;p145"/>
            <p:cNvSpPr/>
            <p:nvPr/>
          </p:nvSpPr>
          <p:spPr>
            <a:xfrm>
              <a:off x="1467389" y="1987287"/>
              <a:ext cx="258" cy="244"/>
            </a:xfrm>
            <a:custGeom>
              <a:rect b="b" l="l" r="r" t="t"/>
              <a:pathLst>
                <a:path extrusionOk="0" h="18" w="19">
                  <a:moveTo>
                    <a:pt x="1" y="18"/>
                  </a:moveTo>
                  <a:lnTo>
                    <a:pt x="19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0" name="Google Shape;2800;p145"/>
            <p:cNvSpPr/>
            <p:nvPr/>
          </p:nvSpPr>
          <p:spPr>
            <a:xfrm>
              <a:off x="1468163" y="1986662"/>
              <a:ext cx="149" cy="163"/>
            </a:xfrm>
            <a:custGeom>
              <a:rect b="b" l="l" r="r" t="t"/>
              <a:pathLst>
                <a:path extrusionOk="0" h="12" w="11">
                  <a:moveTo>
                    <a:pt x="0" y="1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1" name="Google Shape;2801;p145"/>
            <p:cNvSpPr/>
            <p:nvPr/>
          </p:nvSpPr>
          <p:spPr>
            <a:xfrm>
              <a:off x="1469344" y="1985481"/>
              <a:ext cx="353" cy="299"/>
            </a:xfrm>
            <a:custGeom>
              <a:rect b="b" l="l" r="r" t="t"/>
              <a:pathLst>
                <a:path extrusionOk="0" h="22" w="26">
                  <a:moveTo>
                    <a:pt x="25" y="0"/>
                  </a:moveTo>
                  <a:cubicBezTo>
                    <a:pt x="15" y="7"/>
                    <a:pt x="8" y="14"/>
                    <a:pt x="1" y="21"/>
                  </a:cubicBezTo>
                  <a:cubicBezTo>
                    <a:pt x="8" y="14"/>
                    <a:pt x="18" y="7"/>
                    <a:pt x="2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2" name="Google Shape;2802;p145"/>
            <p:cNvSpPr/>
            <p:nvPr/>
          </p:nvSpPr>
          <p:spPr>
            <a:xfrm>
              <a:off x="1465828" y="1988997"/>
              <a:ext cx="109" cy="109"/>
            </a:xfrm>
            <a:custGeom>
              <a:rect b="b" l="l" r="r" t="t"/>
              <a:pathLst>
                <a:path extrusionOk="0" h="8" w="8">
                  <a:moveTo>
                    <a:pt x="0" y="7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3" name="Google Shape;2803;p145"/>
            <p:cNvSpPr/>
            <p:nvPr/>
          </p:nvSpPr>
          <p:spPr>
            <a:xfrm>
              <a:off x="1466059" y="1988658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" y="15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4" name="Google Shape;2804;p145"/>
            <p:cNvSpPr/>
            <p:nvPr/>
          </p:nvSpPr>
          <p:spPr>
            <a:xfrm>
              <a:off x="1466398" y="1988332"/>
              <a:ext cx="204" cy="204"/>
            </a:xfrm>
            <a:custGeom>
              <a:rect b="b" l="l" r="r" t="t"/>
              <a:pathLst>
                <a:path extrusionOk="0" h="15" w="15">
                  <a:moveTo>
                    <a:pt x="0" y="14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5" name="Google Shape;2805;p145"/>
            <p:cNvSpPr/>
            <p:nvPr/>
          </p:nvSpPr>
          <p:spPr>
            <a:xfrm>
              <a:off x="1470010" y="1984476"/>
              <a:ext cx="258" cy="489"/>
            </a:xfrm>
            <a:custGeom>
              <a:rect b="b" l="l" r="r" t="t"/>
              <a:pathLst>
                <a:path extrusionOk="0" h="36" w="19">
                  <a:moveTo>
                    <a:pt x="1" y="36"/>
                  </a:moveTo>
                  <a:cubicBezTo>
                    <a:pt x="8" y="25"/>
                    <a:pt x="11" y="15"/>
                    <a:pt x="18" y="1"/>
                  </a:cubicBezTo>
                  <a:cubicBezTo>
                    <a:pt x="11" y="15"/>
                    <a:pt x="8" y="25"/>
                    <a:pt x="1" y="3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6" name="Google Shape;2806;p145"/>
            <p:cNvSpPr/>
            <p:nvPr/>
          </p:nvSpPr>
          <p:spPr>
            <a:xfrm>
              <a:off x="1468448" y="1986377"/>
              <a:ext cx="149" cy="163"/>
            </a:xfrm>
            <a:custGeom>
              <a:rect b="b" l="l" r="r" t="t"/>
              <a:pathLst>
                <a:path extrusionOk="0" h="12" w="11">
                  <a:moveTo>
                    <a:pt x="0" y="1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7" name="Google Shape;2807;p145"/>
            <p:cNvSpPr/>
            <p:nvPr/>
          </p:nvSpPr>
          <p:spPr>
            <a:xfrm>
              <a:off x="1469154" y="1985766"/>
              <a:ext cx="204" cy="149"/>
            </a:xfrm>
            <a:custGeom>
              <a:rect b="b" l="l" r="r" t="t"/>
              <a:pathLst>
                <a:path extrusionOk="0" h="11" w="15">
                  <a:moveTo>
                    <a:pt x="1" y="11"/>
                  </a:moveTo>
                  <a:lnTo>
                    <a:pt x="1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8" name="Google Shape;2808;p145"/>
            <p:cNvSpPr/>
            <p:nvPr/>
          </p:nvSpPr>
          <p:spPr>
            <a:xfrm>
              <a:off x="1470295" y="1983811"/>
              <a:ext cx="204" cy="584"/>
            </a:xfrm>
            <a:custGeom>
              <a:rect b="b" l="l" r="r" t="t"/>
              <a:pathLst>
                <a:path extrusionOk="0" h="43" w="15">
                  <a:moveTo>
                    <a:pt x="1" y="43"/>
                  </a:moveTo>
                  <a:cubicBezTo>
                    <a:pt x="4" y="29"/>
                    <a:pt x="11" y="15"/>
                    <a:pt x="15" y="1"/>
                  </a:cubicBezTo>
                  <a:cubicBezTo>
                    <a:pt x="11" y="15"/>
                    <a:pt x="4" y="29"/>
                    <a:pt x="1" y="4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9" name="Google Shape;2809;p145"/>
            <p:cNvSpPr/>
            <p:nvPr/>
          </p:nvSpPr>
          <p:spPr>
            <a:xfrm>
              <a:off x="1469725" y="1985006"/>
              <a:ext cx="299" cy="394"/>
            </a:xfrm>
            <a:custGeom>
              <a:rect b="b" l="l" r="r" t="t"/>
              <a:pathLst>
                <a:path extrusionOk="0" h="29" w="22">
                  <a:moveTo>
                    <a:pt x="1" y="28"/>
                  </a:moveTo>
                  <a:cubicBezTo>
                    <a:pt x="8" y="18"/>
                    <a:pt x="15" y="11"/>
                    <a:pt x="22" y="0"/>
                  </a:cubicBezTo>
                  <a:cubicBezTo>
                    <a:pt x="15" y="11"/>
                    <a:pt x="8" y="18"/>
                    <a:pt x="1" y="2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0" name="Google Shape;2810;p145"/>
            <p:cNvSpPr/>
            <p:nvPr/>
          </p:nvSpPr>
          <p:spPr>
            <a:xfrm>
              <a:off x="1468679" y="1986146"/>
              <a:ext cx="163" cy="149"/>
            </a:xfrm>
            <a:custGeom>
              <a:rect b="b" l="l" r="r" t="t"/>
              <a:pathLst>
                <a:path extrusionOk="0" h="11" w="12">
                  <a:moveTo>
                    <a:pt x="1" y="11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1" name="Google Shape;2811;p145"/>
            <p:cNvSpPr/>
            <p:nvPr/>
          </p:nvSpPr>
          <p:spPr>
            <a:xfrm>
              <a:off x="1468964" y="1985956"/>
              <a:ext cx="163" cy="149"/>
            </a:xfrm>
            <a:custGeom>
              <a:rect b="b" l="l" r="r" t="t"/>
              <a:pathLst>
                <a:path extrusionOk="0" h="11" w="12">
                  <a:moveTo>
                    <a:pt x="1" y="11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2" name="Google Shape;2812;p145"/>
            <p:cNvSpPr/>
            <p:nvPr/>
          </p:nvSpPr>
          <p:spPr>
            <a:xfrm>
              <a:off x="1527008" y="2118853"/>
              <a:ext cx="88322" cy="99360"/>
            </a:xfrm>
            <a:custGeom>
              <a:rect b="b" l="l" r="r" t="t"/>
              <a:pathLst>
                <a:path extrusionOk="0" h="7318" w="6505">
                  <a:moveTo>
                    <a:pt x="2265" y="1"/>
                  </a:moveTo>
                  <a:cubicBezTo>
                    <a:pt x="2192" y="1"/>
                    <a:pt x="2122" y="8"/>
                    <a:pt x="2048" y="22"/>
                  </a:cubicBezTo>
                  <a:cubicBezTo>
                    <a:pt x="1971" y="36"/>
                    <a:pt x="1891" y="46"/>
                    <a:pt x="1810" y="46"/>
                  </a:cubicBezTo>
                  <a:cubicBezTo>
                    <a:pt x="1663" y="46"/>
                    <a:pt x="1505" y="144"/>
                    <a:pt x="1337" y="246"/>
                  </a:cubicBezTo>
                  <a:cubicBezTo>
                    <a:pt x="1292" y="274"/>
                    <a:pt x="1243" y="302"/>
                    <a:pt x="1197" y="330"/>
                  </a:cubicBezTo>
                  <a:cubicBezTo>
                    <a:pt x="1113" y="375"/>
                    <a:pt x="1029" y="417"/>
                    <a:pt x="942" y="449"/>
                  </a:cubicBezTo>
                  <a:cubicBezTo>
                    <a:pt x="910" y="463"/>
                    <a:pt x="882" y="473"/>
                    <a:pt x="854" y="484"/>
                  </a:cubicBezTo>
                  <a:cubicBezTo>
                    <a:pt x="812" y="505"/>
                    <a:pt x="774" y="529"/>
                    <a:pt x="739" y="561"/>
                  </a:cubicBezTo>
                  <a:cubicBezTo>
                    <a:pt x="651" y="652"/>
                    <a:pt x="529" y="708"/>
                    <a:pt x="403" y="718"/>
                  </a:cubicBezTo>
                  <a:cubicBezTo>
                    <a:pt x="390" y="720"/>
                    <a:pt x="377" y="721"/>
                    <a:pt x="364" y="721"/>
                  </a:cubicBezTo>
                  <a:cubicBezTo>
                    <a:pt x="351" y="721"/>
                    <a:pt x="338" y="720"/>
                    <a:pt x="326" y="718"/>
                  </a:cubicBezTo>
                  <a:cubicBezTo>
                    <a:pt x="284" y="715"/>
                    <a:pt x="242" y="708"/>
                    <a:pt x="203" y="690"/>
                  </a:cubicBezTo>
                  <a:lnTo>
                    <a:pt x="175" y="683"/>
                  </a:lnTo>
                  <a:lnTo>
                    <a:pt x="165" y="680"/>
                  </a:lnTo>
                  <a:lnTo>
                    <a:pt x="154" y="676"/>
                  </a:lnTo>
                  <a:lnTo>
                    <a:pt x="158" y="690"/>
                  </a:lnTo>
                  <a:lnTo>
                    <a:pt x="186" y="746"/>
                  </a:lnTo>
                  <a:lnTo>
                    <a:pt x="196" y="764"/>
                  </a:lnTo>
                  <a:lnTo>
                    <a:pt x="235" y="837"/>
                  </a:lnTo>
                  <a:lnTo>
                    <a:pt x="238" y="848"/>
                  </a:lnTo>
                  <a:lnTo>
                    <a:pt x="273" y="918"/>
                  </a:lnTo>
                  <a:lnTo>
                    <a:pt x="284" y="935"/>
                  </a:lnTo>
                  <a:lnTo>
                    <a:pt x="322" y="1009"/>
                  </a:lnTo>
                  <a:cubicBezTo>
                    <a:pt x="382" y="1114"/>
                    <a:pt x="434" y="1222"/>
                    <a:pt x="483" y="1334"/>
                  </a:cubicBezTo>
                  <a:cubicBezTo>
                    <a:pt x="550" y="1520"/>
                    <a:pt x="434" y="1607"/>
                    <a:pt x="364" y="1660"/>
                  </a:cubicBezTo>
                  <a:cubicBezTo>
                    <a:pt x="350" y="1674"/>
                    <a:pt x="336" y="1684"/>
                    <a:pt x="326" y="1691"/>
                  </a:cubicBezTo>
                  <a:cubicBezTo>
                    <a:pt x="305" y="1744"/>
                    <a:pt x="322" y="1958"/>
                    <a:pt x="375" y="2329"/>
                  </a:cubicBezTo>
                  <a:cubicBezTo>
                    <a:pt x="382" y="2367"/>
                    <a:pt x="385" y="2399"/>
                    <a:pt x="389" y="2416"/>
                  </a:cubicBezTo>
                  <a:cubicBezTo>
                    <a:pt x="399" y="2497"/>
                    <a:pt x="350" y="2584"/>
                    <a:pt x="301" y="2668"/>
                  </a:cubicBezTo>
                  <a:cubicBezTo>
                    <a:pt x="277" y="2717"/>
                    <a:pt x="228" y="2805"/>
                    <a:pt x="235" y="2829"/>
                  </a:cubicBezTo>
                  <a:cubicBezTo>
                    <a:pt x="329" y="2910"/>
                    <a:pt x="263" y="3043"/>
                    <a:pt x="200" y="3158"/>
                  </a:cubicBezTo>
                  <a:cubicBezTo>
                    <a:pt x="168" y="3225"/>
                    <a:pt x="130" y="3302"/>
                    <a:pt x="130" y="3347"/>
                  </a:cubicBezTo>
                  <a:cubicBezTo>
                    <a:pt x="130" y="3386"/>
                    <a:pt x="154" y="3403"/>
                    <a:pt x="214" y="3438"/>
                  </a:cubicBezTo>
                  <a:cubicBezTo>
                    <a:pt x="270" y="3473"/>
                    <a:pt x="340" y="3515"/>
                    <a:pt x="340" y="3606"/>
                  </a:cubicBezTo>
                  <a:cubicBezTo>
                    <a:pt x="340" y="3750"/>
                    <a:pt x="144" y="4027"/>
                    <a:pt x="14" y="4100"/>
                  </a:cubicBezTo>
                  <a:lnTo>
                    <a:pt x="11" y="4104"/>
                  </a:lnTo>
                  <a:lnTo>
                    <a:pt x="7" y="4107"/>
                  </a:lnTo>
                  <a:lnTo>
                    <a:pt x="7" y="4111"/>
                  </a:lnTo>
                  <a:lnTo>
                    <a:pt x="4" y="4114"/>
                  </a:lnTo>
                  <a:lnTo>
                    <a:pt x="4" y="4121"/>
                  </a:lnTo>
                  <a:cubicBezTo>
                    <a:pt x="4" y="4125"/>
                    <a:pt x="4" y="4125"/>
                    <a:pt x="4" y="4128"/>
                  </a:cubicBezTo>
                  <a:cubicBezTo>
                    <a:pt x="0" y="4132"/>
                    <a:pt x="4" y="4132"/>
                    <a:pt x="4" y="4135"/>
                  </a:cubicBezTo>
                  <a:lnTo>
                    <a:pt x="4" y="4146"/>
                  </a:lnTo>
                  <a:lnTo>
                    <a:pt x="4" y="4156"/>
                  </a:lnTo>
                  <a:lnTo>
                    <a:pt x="4" y="4170"/>
                  </a:lnTo>
                  <a:lnTo>
                    <a:pt x="4" y="4184"/>
                  </a:lnTo>
                  <a:lnTo>
                    <a:pt x="4" y="4205"/>
                  </a:lnTo>
                  <a:lnTo>
                    <a:pt x="4" y="4219"/>
                  </a:lnTo>
                  <a:lnTo>
                    <a:pt x="4" y="4223"/>
                  </a:lnTo>
                  <a:cubicBezTo>
                    <a:pt x="18" y="4240"/>
                    <a:pt x="32" y="4261"/>
                    <a:pt x="42" y="4282"/>
                  </a:cubicBezTo>
                  <a:cubicBezTo>
                    <a:pt x="81" y="4356"/>
                    <a:pt x="137" y="4422"/>
                    <a:pt x="200" y="4471"/>
                  </a:cubicBezTo>
                  <a:lnTo>
                    <a:pt x="203" y="4475"/>
                  </a:lnTo>
                  <a:cubicBezTo>
                    <a:pt x="214" y="4482"/>
                    <a:pt x="221" y="4489"/>
                    <a:pt x="228" y="4492"/>
                  </a:cubicBezTo>
                  <a:cubicBezTo>
                    <a:pt x="235" y="4499"/>
                    <a:pt x="242" y="4506"/>
                    <a:pt x="245" y="4513"/>
                  </a:cubicBezTo>
                  <a:cubicBezTo>
                    <a:pt x="252" y="4517"/>
                    <a:pt x="256" y="4524"/>
                    <a:pt x="259" y="4527"/>
                  </a:cubicBezTo>
                  <a:lnTo>
                    <a:pt x="263" y="4534"/>
                  </a:lnTo>
                  <a:cubicBezTo>
                    <a:pt x="270" y="4545"/>
                    <a:pt x="277" y="4555"/>
                    <a:pt x="284" y="4569"/>
                  </a:cubicBezTo>
                  <a:cubicBezTo>
                    <a:pt x="326" y="4650"/>
                    <a:pt x="315" y="4741"/>
                    <a:pt x="305" y="4818"/>
                  </a:cubicBezTo>
                  <a:cubicBezTo>
                    <a:pt x="294" y="4912"/>
                    <a:pt x="284" y="4993"/>
                    <a:pt x="343" y="5066"/>
                  </a:cubicBezTo>
                  <a:cubicBezTo>
                    <a:pt x="392" y="5126"/>
                    <a:pt x="448" y="5175"/>
                    <a:pt x="511" y="5217"/>
                  </a:cubicBezTo>
                  <a:cubicBezTo>
                    <a:pt x="571" y="5262"/>
                    <a:pt x="620" y="5297"/>
                    <a:pt x="623" y="5357"/>
                  </a:cubicBezTo>
                  <a:cubicBezTo>
                    <a:pt x="620" y="5402"/>
                    <a:pt x="599" y="5441"/>
                    <a:pt x="564" y="5465"/>
                  </a:cubicBezTo>
                  <a:cubicBezTo>
                    <a:pt x="532" y="5493"/>
                    <a:pt x="532" y="5535"/>
                    <a:pt x="536" y="5602"/>
                  </a:cubicBezTo>
                  <a:lnTo>
                    <a:pt x="536" y="5633"/>
                  </a:lnTo>
                  <a:cubicBezTo>
                    <a:pt x="543" y="5703"/>
                    <a:pt x="522" y="5773"/>
                    <a:pt x="476" y="5829"/>
                  </a:cubicBezTo>
                  <a:cubicBezTo>
                    <a:pt x="466" y="5840"/>
                    <a:pt x="455" y="5847"/>
                    <a:pt x="445" y="5857"/>
                  </a:cubicBezTo>
                  <a:cubicBezTo>
                    <a:pt x="441" y="5861"/>
                    <a:pt x="424" y="5875"/>
                    <a:pt x="427" y="5920"/>
                  </a:cubicBezTo>
                  <a:cubicBezTo>
                    <a:pt x="452" y="6036"/>
                    <a:pt x="525" y="6138"/>
                    <a:pt x="627" y="6197"/>
                  </a:cubicBezTo>
                  <a:cubicBezTo>
                    <a:pt x="735" y="6246"/>
                    <a:pt x="749" y="6369"/>
                    <a:pt x="763" y="6474"/>
                  </a:cubicBezTo>
                  <a:cubicBezTo>
                    <a:pt x="774" y="6561"/>
                    <a:pt x="784" y="6656"/>
                    <a:pt x="840" y="6712"/>
                  </a:cubicBezTo>
                  <a:cubicBezTo>
                    <a:pt x="952" y="6824"/>
                    <a:pt x="959" y="7013"/>
                    <a:pt x="966" y="7163"/>
                  </a:cubicBezTo>
                  <a:cubicBezTo>
                    <a:pt x="966" y="7188"/>
                    <a:pt x="966" y="7216"/>
                    <a:pt x="970" y="7237"/>
                  </a:cubicBezTo>
                  <a:lnTo>
                    <a:pt x="970" y="7247"/>
                  </a:lnTo>
                  <a:lnTo>
                    <a:pt x="970" y="7265"/>
                  </a:lnTo>
                  <a:lnTo>
                    <a:pt x="970" y="7286"/>
                  </a:lnTo>
                  <a:lnTo>
                    <a:pt x="970" y="7296"/>
                  </a:lnTo>
                  <a:cubicBezTo>
                    <a:pt x="970" y="7300"/>
                    <a:pt x="970" y="7310"/>
                    <a:pt x="973" y="7317"/>
                  </a:cubicBezTo>
                  <a:cubicBezTo>
                    <a:pt x="1001" y="7314"/>
                    <a:pt x="1078" y="7289"/>
                    <a:pt x="1222" y="7198"/>
                  </a:cubicBezTo>
                  <a:cubicBezTo>
                    <a:pt x="1348" y="7118"/>
                    <a:pt x="1463" y="7023"/>
                    <a:pt x="1568" y="6918"/>
                  </a:cubicBezTo>
                  <a:lnTo>
                    <a:pt x="1610" y="6876"/>
                  </a:lnTo>
                  <a:cubicBezTo>
                    <a:pt x="1717" y="6763"/>
                    <a:pt x="1792" y="6719"/>
                    <a:pt x="1861" y="6719"/>
                  </a:cubicBezTo>
                  <a:cubicBezTo>
                    <a:pt x="1871" y="6719"/>
                    <a:pt x="1881" y="6720"/>
                    <a:pt x="1891" y="6722"/>
                  </a:cubicBezTo>
                  <a:lnTo>
                    <a:pt x="1912" y="6729"/>
                  </a:lnTo>
                  <a:cubicBezTo>
                    <a:pt x="1926" y="6736"/>
                    <a:pt x="1940" y="6740"/>
                    <a:pt x="1954" y="6747"/>
                  </a:cubicBezTo>
                  <a:cubicBezTo>
                    <a:pt x="1971" y="6757"/>
                    <a:pt x="1985" y="6764"/>
                    <a:pt x="1999" y="6775"/>
                  </a:cubicBezTo>
                  <a:cubicBezTo>
                    <a:pt x="2045" y="6810"/>
                    <a:pt x="2097" y="6831"/>
                    <a:pt x="2153" y="6838"/>
                  </a:cubicBezTo>
                  <a:lnTo>
                    <a:pt x="2248" y="6852"/>
                  </a:lnTo>
                  <a:cubicBezTo>
                    <a:pt x="2468" y="6876"/>
                    <a:pt x="2720" y="6904"/>
                    <a:pt x="2832" y="7135"/>
                  </a:cubicBezTo>
                  <a:cubicBezTo>
                    <a:pt x="2836" y="7142"/>
                    <a:pt x="2843" y="7149"/>
                    <a:pt x="2846" y="7156"/>
                  </a:cubicBezTo>
                  <a:cubicBezTo>
                    <a:pt x="2878" y="7125"/>
                    <a:pt x="2934" y="7013"/>
                    <a:pt x="2962" y="6957"/>
                  </a:cubicBezTo>
                  <a:lnTo>
                    <a:pt x="2983" y="6908"/>
                  </a:lnTo>
                  <a:cubicBezTo>
                    <a:pt x="3000" y="6869"/>
                    <a:pt x="3021" y="6834"/>
                    <a:pt x="3049" y="6799"/>
                  </a:cubicBezTo>
                  <a:cubicBezTo>
                    <a:pt x="3092" y="6754"/>
                    <a:pt x="3166" y="6739"/>
                    <a:pt x="3272" y="6739"/>
                  </a:cubicBezTo>
                  <a:cubicBezTo>
                    <a:pt x="3355" y="6739"/>
                    <a:pt x="3458" y="6748"/>
                    <a:pt x="3581" y="6761"/>
                  </a:cubicBezTo>
                  <a:lnTo>
                    <a:pt x="3655" y="6771"/>
                  </a:lnTo>
                  <a:cubicBezTo>
                    <a:pt x="3691" y="6776"/>
                    <a:pt x="3729" y="6780"/>
                    <a:pt x="3767" y="6780"/>
                  </a:cubicBezTo>
                  <a:cubicBezTo>
                    <a:pt x="3781" y="6780"/>
                    <a:pt x="3795" y="6779"/>
                    <a:pt x="3809" y="6778"/>
                  </a:cubicBezTo>
                  <a:cubicBezTo>
                    <a:pt x="3826" y="6743"/>
                    <a:pt x="3844" y="6705"/>
                    <a:pt x="3851" y="6663"/>
                  </a:cubicBezTo>
                  <a:lnTo>
                    <a:pt x="3851" y="6659"/>
                  </a:lnTo>
                  <a:lnTo>
                    <a:pt x="3858" y="6638"/>
                  </a:lnTo>
                  <a:lnTo>
                    <a:pt x="3858" y="6631"/>
                  </a:lnTo>
                  <a:lnTo>
                    <a:pt x="3861" y="6614"/>
                  </a:lnTo>
                  <a:lnTo>
                    <a:pt x="3865" y="6589"/>
                  </a:lnTo>
                  <a:lnTo>
                    <a:pt x="3865" y="6586"/>
                  </a:lnTo>
                  <a:cubicBezTo>
                    <a:pt x="3910" y="6383"/>
                    <a:pt x="3942" y="6089"/>
                    <a:pt x="3931" y="6008"/>
                  </a:cubicBezTo>
                  <a:cubicBezTo>
                    <a:pt x="3907" y="5840"/>
                    <a:pt x="4208" y="5539"/>
                    <a:pt x="4380" y="5427"/>
                  </a:cubicBezTo>
                  <a:cubicBezTo>
                    <a:pt x="4502" y="5343"/>
                    <a:pt x="4663" y="5343"/>
                    <a:pt x="4800" y="5339"/>
                  </a:cubicBezTo>
                  <a:lnTo>
                    <a:pt x="4873" y="5339"/>
                  </a:lnTo>
                  <a:cubicBezTo>
                    <a:pt x="4881" y="5340"/>
                    <a:pt x="4888" y="5340"/>
                    <a:pt x="4896" y="5340"/>
                  </a:cubicBezTo>
                  <a:cubicBezTo>
                    <a:pt x="4948" y="5340"/>
                    <a:pt x="4999" y="5330"/>
                    <a:pt x="5048" y="5311"/>
                  </a:cubicBezTo>
                  <a:cubicBezTo>
                    <a:pt x="5164" y="5252"/>
                    <a:pt x="5311" y="5241"/>
                    <a:pt x="5461" y="5238"/>
                  </a:cubicBezTo>
                  <a:lnTo>
                    <a:pt x="5710" y="5238"/>
                  </a:lnTo>
                  <a:cubicBezTo>
                    <a:pt x="5857" y="5238"/>
                    <a:pt x="5979" y="5318"/>
                    <a:pt x="6074" y="5385"/>
                  </a:cubicBezTo>
                  <a:cubicBezTo>
                    <a:pt x="6134" y="5423"/>
                    <a:pt x="6190" y="5465"/>
                    <a:pt x="6225" y="5465"/>
                  </a:cubicBezTo>
                  <a:cubicBezTo>
                    <a:pt x="6246" y="5462"/>
                    <a:pt x="6267" y="5455"/>
                    <a:pt x="6284" y="5441"/>
                  </a:cubicBezTo>
                  <a:cubicBezTo>
                    <a:pt x="6340" y="5399"/>
                    <a:pt x="6386" y="5339"/>
                    <a:pt x="6407" y="5273"/>
                  </a:cubicBezTo>
                  <a:cubicBezTo>
                    <a:pt x="6410" y="5259"/>
                    <a:pt x="6414" y="5245"/>
                    <a:pt x="6417" y="5231"/>
                  </a:cubicBezTo>
                  <a:lnTo>
                    <a:pt x="6417" y="5224"/>
                  </a:lnTo>
                  <a:cubicBezTo>
                    <a:pt x="6421" y="5213"/>
                    <a:pt x="6421" y="5203"/>
                    <a:pt x="6421" y="5189"/>
                  </a:cubicBezTo>
                  <a:lnTo>
                    <a:pt x="6421" y="5182"/>
                  </a:lnTo>
                  <a:cubicBezTo>
                    <a:pt x="6421" y="5164"/>
                    <a:pt x="6421" y="5150"/>
                    <a:pt x="6417" y="5136"/>
                  </a:cubicBezTo>
                  <a:cubicBezTo>
                    <a:pt x="6403" y="5038"/>
                    <a:pt x="6428" y="4933"/>
                    <a:pt x="6456" y="4821"/>
                  </a:cubicBezTo>
                  <a:cubicBezTo>
                    <a:pt x="6466" y="4790"/>
                    <a:pt x="6473" y="4758"/>
                    <a:pt x="6480" y="4723"/>
                  </a:cubicBezTo>
                  <a:cubicBezTo>
                    <a:pt x="6494" y="4674"/>
                    <a:pt x="6501" y="4625"/>
                    <a:pt x="6501" y="4576"/>
                  </a:cubicBezTo>
                  <a:cubicBezTo>
                    <a:pt x="6505" y="4527"/>
                    <a:pt x="6498" y="4482"/>
                    <a:pt x="6484" y="4436"/>
                  </a:cubicBezTo>
                  <a:cubicBezTo>
                    <a:pt x="6452" y="4352"/>
                    <a:pt x="6400" y="4282"/>
                    <a:pt x="6333" y="4223"/>
                  </a:cubicBezTo>
                  <a:cubicBezTo>
                    <a:pt x="6253" y="4142"/>
                    <a:pt x="6158" y="4051"/>
                    <a:pt x="6158" y="3879"/>
                  </a:cubicBezTo>
                  <a:cubicBezTo>
                    <a:pt x="6158" y="3788"/>
                    <a:pt x="6148" y="3739"/>
                    <a:pt x="6120" y="3711"/>
                  </a:cubicBezTo>
                  <a:cubicBezTo>
                    <a:pt x="6095" y="3694"/>
                    <a:pt x="6067" y="3680"/>
                    <a:pt x="6036" y="3676"/>
                  </a:cubicBezTo>
                  <a:cubicBezTo>
                    <a:pt x="5980" y="3670"/>
                    <a:pt x="5925" y="3667"/>
                    <a:pt x="5869" y="3667"/>
                  </a:cubicBezTo>
                  <a:cubicBezTo>
                    <a:pt x="5837" y="3667"/>
                    <a:pt x="5805" y="3668"/>
                    <a:pt x="5773" y="3669"/>
                  </a:cubicBezTo>
                  <a:lnTo>
                    <a:pt x="5755" y="3669"/>
                  </a:lnTo>
                  <a:cubicBezTo>
                    <a:pt x="5730" y="3670"/>
                    <a:pt x="5705" y="3671"/>
                    <a:pt x="5681" y="3671"/>
                  </a:cubicBezTo>
                  <a:cubicBezTo>
                    <a:pt x="5232" y="3671"/>
                    <a:pt x="5118" y="3490"/>
                    <a:pt x="5108" y="3337"/>
                  </a:cubicBezTo>
                  <a:cubicBezTo>
                    <a:pt x="5097" y="3263"/>
                    <a:pt x="5073" y="3197"/>
                    <a:pt x="5038" y="3134"/>
                  </a:cubicBezTo>
                  <a:cubicBezTo>
                    <a:pt x="4992" y="3039"/>
                    <a:pt x="4922" y="2896"/>
                    <a:pt x="5080" y="2819"/>
                  </a:cubicBezTo>
                  <a:cubicBezTo>
                    <a:pt x="5083" y="2815"/>
                    <a:pt x="5090" y="2812"/>
                    <a:pt x="5094" y="2808"/>
                  </a:cubicBezTo>
                  <a:cubicBezTo>
                    <a:pt x="5083" y="2780"/>
                    <a:pt x="5069" y="2752"/>
                    <a:pt x="5052" y="2728"/>
                  </a:cubicBezTo>
                  <a:cubicBezTo>
                    <a:pt x="5006" y="2658"/>
                    <a:pt x="4943" y="2560"/>
                    <a:pt x="4964" y="2448"/>
                  </a:cubicBezTo>
                  <a:cubicBezTo>
                    <a:pt x="4985" y="2315"/>
                    <a:pt x="4922" y="2259"/>
                    <a:pt x="4814" y="2168"/>
                  </a:cubicBezTo>
                  <a:lnTo>
                    <a:pt x="4775" y="2136"/>
                  </a:lnTo>
                  <a:cubicBezTo>
                    <a:pt x="4753" y="2117"/>
                    <a:pt x="4672" y="2115"/>
                    <a:pt x="4598" y="2115"/>
                  </a:cubicBezTo>
                  <a:cubicBezTo>
                    <a:pt x="4577" y="2115"/>
                    <a:pt x="4556" y="2115"/>
                    <a:pt x="4537" y="2115"/>
                  </a:cubicBezTo>
                  <a:cubicBezTo>
                    <a:pt x="4506" y="2116"/>
                    <a:pt x="4475" y="2117"/>
                    <a:pt x="4445" y="2117"/>
                  </a:cubicBezTo>
                  <a:cubicBezTo>
                    <a:pt x="4341" y="2117"/>
                    <a:pt x="4248" y="2107"/>
                    <a:pt x="4194" y="2056"/>
                  </a:cubicBezTo>
                  <a:cubicBezTo>
                    <a:pt x="4170" y="2031"/>
                    <a:pt x="4152" y="1993"/>
                    <a:pt x="4156" y="1958"/>
                  </a:cubicBezTo>
                  <a:cubicBezTo>
                    <a:pt x="4156" y="1842"/>
                    <a:pt x="3910" y="1810"/>
                    <a:pt x="3767" y="1810"/>
                  </a:cubicBezTo>
                  <a:cubicBezTo>
                    <a:pt x="3637" y="1810"/>
                    <a:pt x="3613" y="1716"/>
                    <a:pt x="3599" y="1667"/>
                  </a:cubicBezTo>
                  <a:cubicBezTo>
                    <a:pt x="3588" y="1625"/>
                    <a:pt x="3586" y="1617"/>
                    <a:pt x="3569" y="1617"/>
                  </a:cubicBezTo>
                  <a:cubicBezTo>
                    <a:pt x="3565" y="1617"/>
                    <a:pt x="3560" y="1617"/>
                    <a:pt x="3553" y="1618"/>
                  </a:cubicBezTo>
                  <a:lnTo>
                    <a:pt x="3536" y="1618"/>
                  </a:lnTo>
                  <a:cubicBezTo>
                    <a:pt x="3530" y="1618"/>
                    <a:pt x="3525" y="1618"/>
                    <a:pt x="3519" y="1618"/>
                  </a:cubicBezTo>
                  <a:cubicBezTo>
                    <a:pt x="3458" y="1618"/>
                    <a:pt x="3398" y="1601"/>
                    <a:pt x="3350" y="1569"/>
                  </a:cubicBezTo>
                  <a:cubicBezTo>
                    <a:pt x="3315" y="1547"/>
                    <a:pt x="3288" y="1529"/>
                    <a:pt x="3224" y="1529"/>
                  </a:cubicBezTo>
                  <a:cubicBezTo>
                    <a:pt x="3207" y="1529"/>
                    <a:pt x="3186" y="1531"/>
                    <a:pt x="3161" y="1534"/>
                  </a:cubicBezTo>
                  <a:cubicBezTo>
                    <a:pt x="3130" y="1538"/>
                    <a:pt x="3101" y="1540"/>
                    <a:pt x="3072" y="1540"/>
                  </a:cubicBezTo>
                  <a:cubicBezTo>
                    <a:pt x="2847" y="1540"/>
                    <a:pt x="2691" y="1404"/>
                    <a:pt x="2458" y="1124"/>
                  </a:cubicBezTo>
                  <a:cubicBezTo>
                    <a:pt x="2185" y="802"/>
                    <a:pt x="2209" y="193"/>
                    <a:pt x="226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3" name="Google Shape;2813;p145"/>
            <p:cNvSpPr/>
            <p:nvPr/>
          </p:nvSpPr>
          <p:spPr>
            <a:xfrm>
              <a:off x="1596443" y="2164147"/>
              <a:ext cx="8812" cy="4820"/>
            </a:xfrm>
            <a:custGeom>
              <a:rect b="b" l="l" r="r" t="t"/>
              <a:pathLst>
                <a:path extrusionOk="0" h="355" w="649">
                  <a:moveTo>
                    <a:pt x="648" y="337"/>
                  </a:moveTo>
                  <a:cubicBezTo>
                    <a:pt x="134" y="354"/>
                    <a:pt x="11" y="165"/>
                    <a:pt x="1" y="1"/>
                  </a:cubicBezTo>
                  <a:cubicBezTo>
                    <a:pt x="11" y="165"/>
                    <a:pt x="134" y="354"/>
                    <a:pt x="648" y="33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4" name="Google Shape;2814;p145"/>
            <p:cNvSpPr/>
            <p:nvPr/>
          </p:nvSpPr>
          <p:spPr>
            <a:xfrm>
              <a:off x="1614230" y="2188587"/>
              <a:ext cx="54" cy="625"/>
            </a:xfrm>
            <a:custGeom>
              <a:rect b="b" l="l" r="r" t="t"/>
              <a:pathLst>
                <a:path extrusionOk="0" h="46" w="4">
                  <a:moveTo>
                    <a:pt x="0" y="0"/>
                  </a:moveTo>
                  <a:cubicBezTo>
                    <a:pt x="4" y="14"/>
                    <a:pt x="4" y="32"/>
                    <a:pt x="4" y="46"/>
                  </a:cubicBezTo>
                  <a:cubicBezTo>
                    <a:pt x="4" y="32"/>
                    <a:pt x="4" y="1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5" name="Google Shape;2815;p145"/>
            <p:cNvSpPr/>
            <p:nvPr/>
          </p:nvSpPr>
          <p:spPr>
            <a:xfrm>
              <a:off x="1584047" y="2146754"/>
              <a:ext cx="4616" cy="923"/>
            </a:xfrm>
            <a:custGeom>
              <a:rect b="b" l="l" r="r" t="t"/>
              <a:pathLst>
                <a:path extrusionOk="0" h="68" w="340">
                  <a:moveTo>
                    <a:pt x="340" y="60"/>
                  </a:moveTo>
                  <a:cubicBezTo>
                    <a:pt x="200" y="64"/>
                    <a:pt x="67" y="67"/>
                    <a:pt x="0" y="1"/>
                  </a:cubicBezTo>
                  <a:cubicBezTo>
                    <a:pt x="67" y="67"/>
                    <a:pt x="200" y="64"/>
                    <a:pt x="340" y="6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6" name="Google Shape;2816;p145"/>
            <p:cNvSpPr/>
            <p:nvPr/>
          </p:nvSpPr>
          <p:spPr>
            <a:xfrm>
              <a:off x="1612370" y="2190433"/>
              <a:ext cx="1724" cy="2349"/>
            </a:xfrm>
            <a:custGeom>
              <a:rect b="b" l="l" r="r" t="t"/>
              <a:pathLst>
                <a:path extrusionOk="0" h="173" w="127">
                  <a:moveTo>
                    <a:pt x="127" y="1"/>
                  </a:moveTo>
                  <a:cubicBezTo>
                    <a:pt x="114" y="34"/>
                    <a:pt x="99" y="63"/>
                    <a:pt x="82" y="90"/>
                  </a:cubicBezTo>
                  <a:lnTo>
                    <a:pt x="82" y="90"/>
                  </a:lnTo>
                  <a:cubicBezTo>
                    <a:pt x="100" y="63"/>
                    <a:pt x="115" y="33"/>
                    <a:pt x="127" y="1"/>
                  </a:cubicBezTo>
                  <a:close/>
                  <a:moveTo>
                    <a:pt x="82" y="90"/>
                  </a:moveTo>
                  <a:cubicBezTo>
                    <a:pt x="70" y="108"/>
                    <a:pt x="56" y="124"/>
                    <a:pt x="40" y="140"/>
                  </a:cubicBezTo>
                  <a:lnTo>
                    <a:pt x="40" y="140"/>
                  </a:lnTo>
                  <a:cubicBezTo>
                    <a:pt x="47" y="133"/>
                    <a:pt x="54" y="126"/>
                    <a:pt x="60" y="120"/>
                  </a:cubicBezTo>
                  <a:cubicBezTo>
                    <a:pt x="68" y="110"/>
                    <a:pt x="75" y="100"/>
                    <a:pt x="82" y="90"/>
                  </a:cubicBezTo>
                  <a:close/>
                  <a:moveTo>
                    <a:pt x="40" y="140"/>
                  </a:moveTo>
                  <a:lnTo>
                    <a:pt x="40" y="140"/>
                  </a:lnTo>
                  <a:cubicBezTo>
                    <a:pt x="32" y="147"/>
                    <a:pt x="24" y="154"/>
                    <a:pt x="15" y="162"/>
                  </a:cubicBezTo>
                  <a:lnTo>
                    <a:pt x="1" y="172"/>
                  </a:lnTo>
                  <a:cubicBezTo>
                    <a:pt x="15" y="162"/>
                    <a:pt x="28" y="151"/>
                    <a:pt x="40" y="14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7" name="Google Shape;2817;p145"/>
            <p:cNvSpPr/>
            <p:nvPr/>
          </p:nvSpPr>
          <p:spPr>
            <a:xfrm>
              <a:off x="1614040" y="2189917"/>
              <a:ext cx="149" cy="530"/>
            </a:xfrm>
            <a:custGeom>
              <a:rect b="b" l="l" r="r" t="t"/>
              <a:pathLst>
                <a:path extrusionOk="0" h="39" w="11">
                  <a:moveTo>
                    <a:pt x="11" y="0"/>
                  </a:moveTo>
                  <a:cubicBezTo>
                    <a:pt x="7" y="11"/>
                    <a:pt x="4" y="25"/>
                    <a:pt x="0" y="39"/>
                  </a:cubicBezTo>
                  <a:cubicBezTo>
                    <a:pt x="4" y="25"/>
                    <a:pt x="7" y="11"/>
                    <a:pt x="1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8" name="Google Shape;2818;p145"/>
            <p:cNvSpPr/>
            <p:nvPr/>
          </p:nvSpPr>
          <p:spPr>
            <a:xfrm>
              <a:off x="1529140" y="2128031"/>
              <a:ext cx="163" cy="54"/>
            </a:xfrm>
            <a:custGeom>
              <a:rect b="b" l="l" r="r" t="t"/>
              <a:pathLst>
                <a:path extrusionOk="0" h="4" w="12">
                  <a:moveTo>
                    <a:pt x="11" y="4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9" name="Google Shape;2819;p145"/>
            <p:cNvSpPr/>
            <p:nvPr/>
          </p:nvSpPr>
          <p:spPr>
            <a:xfrm>
              <a:off x="1614230" y="2189293"/>
              <a:ext cx="54" cy="489"/>
            </a:xfrm>
            <a:custGeom>
              <a:rect b="b" l="l" r="r" t="t"/>
              <a:pathLst>
                <a:path extrusionOk="0" h="36" w="4">
                  <a:moveTo>
                    <a:pt x="4" y="1"/>
                  </a:moveTo>
                  <a:cubicBezTo>
                    <a:pt x="4" y="15"/>
                    <a:pt x="0" y="25"/>
                    <a:pt x="0" y="36"/>
                  </a:cubicBezTo>
                  <a:cubicBezTo>
                    <a:pt x="0" y="25"/>
                    <a:pt x="4" y="15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0" name="Google Shape;2820;p145"/>
            <p:cNvSpPr/>
            <p:nvPr/>
          </p:nvSpPr>
          <p:spPr>
            <a:xfrm>
              <a:off x="1529425" y="2128126"/>
              <a:ext cx="394" cy="149"/>
            </a:xfrm>
            <a:custGeom>
              <a:rect b="b" l="l" r="r" t="t"/>
              <a:pathLst>
                <a:path extrusionOk="0" h="11" w="29">
                  <a:moveTo>
                    <a:pt x="1" y="0"/>
                  </a:moveTo>
                  <a:lnTo>
                    <a:pt x="29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1" name="Google Shape;2821;p145"/>
            <p:cNvSpPr/>
            <p:nvPr/>
          </p:nvSpPr>
          <p:spPr>
            <a:xfrm>
              <a:off x="1575290" y="2140807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2" name="Google Shape;2822;p145"/>
            <p:cNvSpPr/>
            <p:nvPr/>
          </p:nvSpPr>
          <p:spPr>
            <a:xfrm>
              <a:off x="1615085" y="2180983"/>
              <a:ext cx="299" cy="2009"/>
            </a:xfrm>
            <a:custGeom>
              <a:rect b="b" l="l" r="r" t="t"/>
              <a:pathLst>
                <a:path extrusionOk="0" h="148" w="22">
                  <a:moveTo>
                    <a:pt x="21" y="0"/>
                  </a:moveTo>
                  <a:cubicBezTo>
                    <a:pt x="18" y="49"/>
                    <a:pt x="11" y="98"/>
                    <a:pt x="0" y="147"/>
                  </a:cubicBezTo>
                  <a:cubicBezTo>
                    <a:pt x="11" y="98"/>
                    <a:pt x="18" y="49"/>
                    <a:pt x="2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3" name="Google Shape;2823;p145"/>
            <p:cNvSpPr/>
            <p:nvPr/>
          </p:nvSpPr>
          <p:spPr>
            <a:xfrm>
              <a:off x="1595493" y="2161391"/>
              <a:ext cx="964" cy="2770"/>
            </a:xfrm>
            <a:custGeom>
              <a:rect b="b" l="l" r="r" t="t"/>
              <a:pathLst>
                <a:path extrusionOk="0" h="204" w="71">
                  <a:moveTo>
                    <a:pt x="1" y="1"/>
                  </a:moveTo>
                  <a:cubicBezTo>
                    <a:pt x="36" y="64"/>
                    <a:pt x="60" y="134"/>
                    <a:pt x="71" y="204"/>
                  </a:cubicBezTo>
                  <a:cubicBezTo>
                    <a:pt x="60" y="134"/>
                    <a:pt x="36" y="6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4" name="Google Shape;2824;p145"/>
            <p:cNvSpPr/>
            <p:nvPr/>
          </p:nvSpPr>
          <p:spPr>
            <a:xfrm>
              <a:off x="1543736" y="2212822"/>
              <a:ext cx="4711" cy="3775"/>
            </a:xfrm>
            <a:custGeom>
              <a:rect b="b" l="l" r="r" t="t"/>
              <a:pathLst>
                <a:path extrusionOk="0" h="278" w="347">
                  <a:moveTo>
                    <a:pt x="347" y="1"/>
                  </a:moveTo>
                  <a:cubicBezTo>
                    <a:pt x="245" y="96"/>
                    <a:pt x="137" y="185"/>
                    <a:pt x="23" y="262"/>
                  </a:cubicBezTo>
                  <a:lnTo>
                    <a:pt x="23" y="262"/>
                  </a:lnTo>
                  <a:lnTo>
                    <a:pt x="53" y="242"/>
                  </a:lnTo>
                  <a:cubicBezTo>
                    <a:pt x="158" y="172"/>
                    <a:pt x="256" y="88"/>
                    <a:pt x="347" y="1"/>
                  </a:cubicBezTo>
                  <a:close/>
                  <a:moveTo>
                    <a:pt x="23" y="262"/>
                  </a:moveTo>
                  <a:lnTo>
                    <a:pt x="0" y="277"/>
                  </a:lnTo>
                  <a:cubicBezTo>
                    <a:pt x="8" y="272"/>
                    <a:pt x="16" y="267"/>
                    <a:pt x="23" y="26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5" name="Google Shape;2825;p145"/>
            <p:cNvSpPr/>
            <p:nvPr/>
          </p:nvSpPr>
          <p:spPr>
            <a:xfrm>
              <a:off x="1568542" y="2210324"/>
              <a:ext cx="8092" cy="855"/>
            </a:xfrm>
            <a:custGeom>
              <a:rect b="b" l="l" r="r" t="t"/>
              <a:pathLst>
                <a:path extrusionOk="0" h="63" w="596">
                  <a:moveTo>
                    <a:pt x="210" y="0"/>
                  </a:moveTo>
                  <a:cubicBezTo>
                    <a:pt x="107" y="0"/>
                    <a:pt x="36" y="17"/>
                    <a:pt x="1" y="62"/>
                  </a:cubicBezTo>
                  <a:cubicBezTo>
                    <a:pt x="38" y="17"/>
                    <a:pt x="109" y="1"/>
                    <a:pt x="213" y="0"/>
                  </a:cubicBezTo>
                  <a:lnTo>
                    <a:pt x="213" y="0"/>
                  </a:lnTo>
                  <a:cubicBezTo>
                    <a:pt x="292" y="1"/>
                    <a:pt x="389" y="10"/>
                    <a:pt x="505" y="24"/>
                  </a:cubicBezTo>
                  <a:lnTo>
                    <a:pt x="596" y="34"/>
                  </a:lnTo>
                  <a:lnTo>
                    <a:pt x="522" y="24"/>
                  </a:lnTo>
                  <a:cubicBezTo>
                    <a:pt x="401" y="10"/>
                    <a:pt x="299" y="0"/>
                    <a:pt x="217" y="0"/>
                  </a:cubicBezTo>
                  <a:cubicBezTo>
                    <a:pt x="216" y="0"/>
                    <a:pt x="214" y="0"/>
                    <a:pt x="213" y="0"/>
                  </a:cubicBezTo>
                  <a:lnTo>
                    <a:pt x="213" y="0"/>
                  </a:lnTo>
                  <a:cubicBezTo>
                    <a:pt x="212" y="0"/>
                    <a:pt x="211" y="0"/>
                    <a:pt x="21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6" name="Google Shape;2826;p145"/>
            <p:cNvSpPr/>
            <p:nvPr/>
          </p:nvSpPr>
          <p:spPr>
            <a:xfrm>
              <a:off x="1530375" y="2180128"/>
              <a:ext cx="163" cy="244"/>
            </a:xfrm>
            <a:custGeom>
              <a:rect b="b" l="l" r="r" t="t"/>
              <a:pathLst>
                <a:path extrusionOk="0" h="18" w="12">
                  <a:moveTo>
                    <a:pt x="11" y="18"/>
                  </a:moveTo>
                  <a:cubicBezTo>
                    <a:pt x="8" y="11"/>
                    <a:pt x="4" y="7"/>
                    <a:pt x="1" y="0"/>
                  </a:cubicBezTo>
                  <a:cubicBezTo>
                    <a:pt x="4" y="7"/>
                    <a:pt x="8" y="11"/>
                    <a:pt x="1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7" name="Google Shape;2827;p145"/>
            <p:cNvSpPr/>
            <p:nvPr/>
          </p:nvSpPr>
          <p:spPr>
            <a:xfrm>
              <a:off x="1527049" y="2176177"/>
              <a:ext cx="2675" cy="3340"/>
            </a:xfrm>
            <a:custGeom>
              <a:rect b="b" l="l" r="r" t="t"/>
              <a:pathLst>
                <a:path extrusionOk="0" h="246" w="197">
                  <a:moveTo>
                    <a:pt x="39" y="60"/>
                  </a:moveTo>
                  <a:cubicBezTo>
                    <a:pt x="29" y="39"/>
                    <a:pt x="15" y="18"/>
                    <a:pt x="1" y="1"/>
                  </a:cubicBezTo>
                  <a:lnTo>
                    <a:pt x="1" y="1"/>
                  </a:lnTo>
                  <a:cubicBezTo>
                    <a:pt x="15" y="18"/>
                    <a:pt x="29" y="39"/>
                    <a:pt x="39" y="60"/>
                  </a:cubicBezTo>
                  <a:cubicBezTo>
                    <a:pt x="78" y="134"/>
                    <a:pt x="134" y="197"/>
                    <a:pt x="197" y="246"/>
                  </a:cubicBezTo>
                  <a:cubicBezTo>
                    <a:pt x="134" y="197"/>
                    <a:pt x="78" y="134"/>
                    <a:pt x="39" y="6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8" name="Google Shape;2828;p145"/>
            <p:cNvSpPr/>
            <p:nvPr/>
          </p:nvSpPr>
          <p:spPr>
            <a:xfrm>
              <a:off x="1540314" y="2216583"/>
              <a:ext cx="3435" cy="1629"/>
            </a:xfrm>
            <a:custGeom>
              <a:rect b="b" l="l" r="r" t="t"/>
              <a:pathLst>
                <a:path extrusionOk="0" h="120" w="253">
                  <a:moveTo>
                    <a:pt x="252" y="0"/>
                  </a:moveTo>
                  <a:lnTo>
                    <a:pt x="224" y="18"/>
                  </a:lnTo>
                  <a:cubicBezTo>
                    <a:pt x="177" y="47"/>
                    <a:pt x="133" y="72"/>
                    <a:pt x="96" y="89"/>
                  </a:cubicBezTo>
                  <a:lnTo>
                    <a:pt x="96" y="89"/>
                  </a:lnTo>
                  <a:cubicBezTo>
                    <a:pt x="135" y="71"/>
                    <a:pt x="187" y="43"/>
                    <a:pt x="252" y="0"/>
                  </a:cubicBezTo>
                  <a:close/>
                  <a:moveTo>
                    <a:pt x="96" y="89"/>
                  </a:moveTo>
                  <a:cubicBezTo>
                    <a:pt x="48" y="110"/>
                    <a:pt x="17" y="117"/>
                    <a:pt x="0" y="119"/>
                  </a:cubicBezTo>
                  <a:cubicBezTo>
                    <a:pt x="21" y="119"/>
                    <a:pt x="54" y="109"/>
                    <a:pt x="96" y="8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9" name="Google Shape;2829;p145"/>
            <p:cNvSpPr/>
            <p:nvPr/>
          </p:nvSpPr>
          <p:spPr>
            <a:xfrm>
              <a:off x="1530565" y="2180413"/>
              <a:ext cx="353" cy="489"/>
            </a:xfrm>
            <a:custGeom>
              <a:rect b="b" l="l" r="r" t="t"/>
              <a:pathLst>
                <a:path extrusionOk="0" h="36" w="26">
                  <a:moveTo>
                    <a:pt x="25" y="35"/>
                  </a:moveTo>
                  <a:cubicBezTo>
                    <a:pt x="18" y="25"/>
                    <a:pt x="11" y="11"/>
                    <a:pt x="1" y="0"/>
                  </a:cubicBezTo>
                  <a:cubicBezTo>
                    <a:pt x="11" y="11"/>
                    <a:pt x="18" y="25"/>
                    <a:pt x="25" y="3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0" name="Google Shape;2830;p145"/>
            <p:cNvSpPr/>
            <p:nvPr/>
          </p:nvSpPr>
          <p:spPr>
            <a:xfrm>
              <a:off x="1540260" y="2217819"/>
              <a:ext cx="14" cy="149"/>
            </a:xfrm>
            <a:custGeom>
              <a:rect b="b" l="l" r="r" t="t"/>
              <a:pathLst>
                <a:path extrusionOk="0" h="11" w="1">
                  <a:moveTo>
                    <a:pt x="1" y="11"/>
                  </a:moveTo>
                  <a:lnTo>
                    <a:pt x="1" y="0"/>
                  </a:lnTo>
                  <a:cubicBezTo>
                    <a:pt x="1" y="4"/>
                    <a:pt x="1" y="7"/>
                    <a:pt x="1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1" name="Google Shape;2831;p145"/>
            <p:cNvSpPr/>
            <p:nvPr/>
          </p:nvSpPr>
          <p:spPr>
            <a:xfrm>
              <a:off x="1540124" y="2216149"/>
              <a:ext cx="109" cy="1018"/>
            </a:xfrm>
            <a:custGeom>
              <a:rect b="b" l="l" r="r" t="t"/>
              <a:pathLst>
                <a:path extrusionOk="0" h="75" w="8">
                  <a:moveTo>
                    <a:pt x="0" y="1"/>
                  </a:moveTo>
                  <a:cubicBezTo>
                    <a:pt x="4" y="25"/>
                    <a:pt x="4" y="50"/>
                    <a:pt x="7" y="74"/>
                  </a:cubicBezTo>
                  <a:cubicBezTo>
                    <a:pt x="7" y="50"/>
                    <a:pt x="4" y="25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2" name="Google Shape;2832;p145"/>
            <p:cNvSpPr/>
            <p:nvPr/>
          </p:nvSpPr>
          <p:spPr>
            <a:xfrm>
              <a:off x="1540219" y="2217289"/>
              <a:ext cx="54" cy="258"/>
            </a:xfrm>
            <a:custGeom>
              <a:rect b="b" l="l" r="r" t="t"/>
              <a:pathLst>
                <a:path extrusionOk="0" h="19" w="4">
                  <a:moveTo>
                    <a:pt x="4" y="1"/>
                  </a:moveTo>
                  <a:cubicBezTo>
                    <a:pt x="0" y="8"/>
                    <a:pt x="4" y="11"/>
                    <a:pt x="4" y="18"/>
                  </a:cubicBez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3" name="Google Shape;2833;p145"/>
            <p:cNvSpPr/>
            <p:nvPr/>
          </p:nvSpPr>
          <p:spPr>
            <a:xfrm>
              <a:off x="1533512" y="2195335"/>
              <a:ext cx="869" cy="2675"/>
            </a:xfrm>
            <a:custGeom>
              <a:rect b="b" l="l" r="r" t="t"/>
              <a:pathLst>
                <a:path extrusionOk="0" h="197" w="64">
                  <a:moveTo>
                    <a:pt x="60" y="0"/>
                  </a:moveTo>
                  <a:cubicBezTo>
                    <a:pt x="64" y="70"/>
                    <a:pt x="43" y="140"/>
                    <a:pt x="1" y="196"/>
                  </a:cubicBezTo>
                  <a:cubicBezTo>
                    <a:pt x="43" y="140"/>
                    <a:pt x="64" y="70"/>
                    <a:pt x="6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4" name="Google Shape;2834;p145"/>
            <p:cNvSpPr/>
            <p:nvPr/>
          </p:nvSpPr>
          <p:spPr>
            <a:xfrm>
              <a:off x="1530090" y="217988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5" name="Google Shape;2835;p145"/>
            <p:cNvSpPr/>
            <p:nvPr/>
          </p:nvSpPr>
          <p:spPr>
            <a:xfrm>
              <a:off x="1543355" y="2216108"/>
              <a:ext cx="1100" cy="720"/>
            </a:xfrm>
            <a:custGeom>
              <a:rect b="b" l="l" r="r" t="t"/>
              <a:pathLst>
                <a:path extrusionOk="0" h="53" w="81">
                  <a:moveTo>
                    <a:pt x="81" y="0"/>
                  </a:moveTo>
                  <a:lnTo>
                    <a:pt x="28" y="32"/>
                  </a:lnTo>
                  <a:lnTo>
                    <a:pt x="28" y="35"/>
                  </a:lnTo>
                  <a:lnTo>
                    <a:pt x="28" y="35"/>
                  </a:lnTo>
                  <a:cubicBezTo>
                    <a:pt x="46" y="23"/>
                    <a:pt x="63" y="12"/>
                    <a:pt x="81" y="0"/>
                  </a:cubicBezTo>
                  <a:close/>
                  <a:moveTo>
                    <a:pt x="28" y="35"/>
                  </a:moveTo>
                  <a:lnTo>
                    <a:pt x="28" y="35"/>
                  </a:lnTo>
                  <a:cubicBezTo>
                    <a:pt x="19" y="41"/>
                    <a:pt x="10" y="47"/>
                    <a:pt x="0" y="53"/>
                  </a:cubicBezTo>
                  <a:lnTo>
                    <a:pt x="28" y="35"/>
                  </a:lnTo>
                  <a:lnTo>
                    <a:pt x="28" y="3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6" name="Google Shape;2836;p145"/>
            <p:cNvSpPr/>
            <p:nvPr/>
          </p:nvSpPr>
          <p:spPr>
            <a:xfrm>
              <a:off x="1579281" y="2208980"/>
              <a:ext cx="109" cy="299"/>
            </a:xfrm>
            <a:custGeom>
              <a:rect b="b" l="l" r="r" t="t"/>
              <a:pathLst>
                <a:path extrusionOk="0" h="22" w="8">
                  <a:moveTo>
                    <a:pt x="1" y="21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7" name="Google Shape;2837;p145"/>
            <p:cNvSpPr/>
            <p:nvPr/>
          </p:nvSpPr>
          <p:spPr>
            <a:xfrm>
              <a:off x="1579376" y="2208641"/>
              <a:ext cx="109" cy="258"/>
            </a:xfrm>
            <a:custGeom>
              <a:rect b="b" l="l" r="r" t="t"/>
              <a:pathLst>
                <a:path extrusionOk="0" h="19" w="8">
                  <a:moveTo>
                    <a:pt x="1" y="18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8" name="Google Shape;2838;p145"/>
            <p:cNvSpPr/>
            <p:nvPr/>
          </p:nvSpPr>
          <p:spPr>
            <a:xfrm>
              <a:off x="1576620" y="2210786"/>
              <a:ext cx="2105" cy="122"/>
            </a:xfrm>
            <a:custGeom>
              <a:rect b="b" l="l" r="r" t="t"/>
              <a:pathLst>
                <a:path extrusionOk="0" h="9" w="155">
                  <a:moveTo>
                    <a:pt x="1" y="0"/>
                  </a:moveTo>
                  <a:cubicBezTo>
                    <a:pt x="38" y="5"/>
                    <a:pt x="73" y="8"/>
                    <a:pt x="109" y="9"/>
                  </a:cubicBezTo>
                  <a:lnTo>
                    <a:pt x="109" y="9"/>
                  </a:lnTo>
                  <a:cubicBezTo>
                    <a:pt x="84" y="8"/>
                    <a:pt x="60" y="6"/>
                    <a:pt x="36" y="4"/>
                  </a:cubicBezTo>
                  <a:lnTo>
                    <a:pt x="1" y="0"/>
                  </a:lnTo>
                  <a:close/>
                  <a:moveTo>
                    <a:pt x="155" y="7"/>
                  </a:moveTo>
                  <a:lnTo>
                    <a:pt x="155" y="7"/>
                  </a:lnTo>
                  <a:cubicBezTo>
                    <a:pt x="141" y="8"/>
                    <a:pt x="127" y="9"/>
                    <a:pt x="113" y="9"/>
                  </a:cubicBezTo>
                  <a:cubicBezTo>
                    <a:pt x="112" y="9"/>
                    <a:pt x="111" y="9"/>
                    <a:pt x="109" y="9"/>
                  </a:cubicBezTo>
                  <a:lnTo>
                    <a:pt x="109" y="9"/>
                  </a:lnTo>
                  <a:cubicBezTo>
                    <a:pt x="113" y="9"/>
                    <a:pt x="116" y="9"/>
                    <a:pt x="119" y="9"/>
                  </a:cubicBezTo>
                  <a:cubicBezTo>
                    <a:pt x="131" y="9"/>
                    <a:pt x="143" y="8"/>
                    <a:pt x="155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9" name="Google Shape;2839;p145"/>
            <p:cNvSpPr/>
            <p:nvPr/>
          </p:nvSpPr>
          <p:spPr>
            <a:xfrm>
              <a:off x="1595588" y="2189958"/>
              <a:ext cx="5621" cy="1018"/>
            </a:xfrm>
            <a:custGeom>
              <a:rect b="b" l="l" r="r" t="t"/>
              <a:pathLst>
                <a:path extrusionOk="0" h="75" w="414">
                  <a:moveTo>
                    <a:pt x="414" y="1"/>
                  </a:moveTo>
                  <a:cubicBezTo>
                    <a:pt x="263" y="1"/>
                    <a:pt x="116" y="15"/>
                    <a:pt x="1" y="74"/>
                  </a:cubicBezTo>
                  <a:cubicBezTo>
                    <a:pt x="116" y="15"/>
                    <a:pt x="263" y="4"/>
                    <a:pt x="41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0" name="Google Shape;2840;p145"/>
            <p:cNvSpPr/>
            <p:nvPr/>
          </p:nvSpPr>
          <p:spPr>
            <a:xfrm>
              <a:off x="1611609" y="2192768"/>
              <a:ext cx="774" cy="299"/>
            </a:xfrm>
            <a:custGeom>
              <a:rect b="b" l="l" r="r" t="t"/>
              <a:pathLst>
                <a:path extrusionOk="0" h="22" w="57">
                  <a:moveTo>
                    <a:pt x="57" y="0"/>
                  </a:moveTo>
                  <a:cubicBezTo>
                    <a:pt x="39" y="11"/>
                    <a:pt x="18" y="18"/>
                    <a:pt x="1" y="21"/>
                  </a:cubicBezTo>
                  <a:cubicBezTo>
                    <a:pt x="15" y="21"/>
                    <a:pt x="29" y="18"/>
                    <a:pt x="43" y="11"/>
                  </a:cubicBezTo>
                  <a:lnTo>
                    <a:pt x="5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1" name="Google Shape;2841;p145"/>
            <p:cNvSpPr/>
            <p:nvPr/>
          </p:nvSpPr>
          <p:spPr>
            <a:xfrm>
              <a:off x="1579526" y="2208260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2" name="Google Shape;2842;p145"/>
            <p:cNvSpPr/>
            <p:nvPr/>
          </p:nvSpPr>
          <p:spPr>
            <a:xfrm>
              <a:off x="1612180" y="2192619"/>
              <a:ext cx="394" cy="258"/>
            </a:xfrm>
            <a:custGeom>
              <a:rect b="b" l="l" r="r" t="t"/>
              <a:pathLst>
                <a:path extrusionOk="0" h="19" w="29">
                  <a:moveTo>
                    <a:pt x="29" y="1"/>
                  </a:moveTo>
                  <a:lnTo>
                    <a:pt x="29" y="1"/>
                  </a:lnTo>
                  <a:cubicBezTo>
                    <a:pt x="18" y="8"/>
                    <a:pt x="8" y="15"/>
                    <a:pt x="1" y="18"/>
                  </a:cubicBezTo>
                  <a:lnTo>
                    <a:pt x="15" y="11"/>
                  </a:lnTo>
                  <a:lnTo>
                    <a:pt x="2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3" name="Google Shape;2843;p145"/>
            <p:cNvSpPr/>
            <p:nvPr/>
          </p:nvSpPr>
          <p:spPr>
            <a:xfrm>
              <a:off x="1575385" y="2210636"/>
              <a:ext cx="1724" cy="204"/>
            </a:xfrm>
            <a:custGeom>
              <a:rect b="b" l="l" r="r" t="t"/>
              <a:pathLst>
                <a:path extrusionOk="0" h="15" w="127">
                  <a:moveTo>
                    <a:pt x="1" y="1"/>
                  </a:moveTo>
                  <a:lnTo>
                    <a:pt x="92" y="11"/>
                  </a:lnTo>
                  <a:lnTo>
                    <a:pt x="127" y="15"/>
                  </a:lnTo>
                  <a:lnTo>
                    <a:pt x="127" y="15"/>
                  </a:ln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4" name="Google Shape;2844;p145"/>
            <p:cNvSpPr/>
            <p:nvPr/>
          </p:nvSpPr>
          <p:spPr>
            <a:xfrm>
              <a:off x="1438877" y="2046607"/>
              <a:ext cx="93508" cy="136291"/>
            </a:xfrm>
            <a:custGeom>
              <a:rect b="b" l="l" r="r" t="t"/>
              <a:pathLst>
                <a:path extrusionOk="0" h="10038" w="6887">
                  <a:moveTo>
                    <a:pt x="3333" y="0"/>
                  </a:moveTo>
                  <a:lnTo>
                    <a:pt x="3312" y="4"/>
                  </a:lnTo>
                  <a:lnTo>
                    <a:pt x="3295" y="7"/>
                  </a:lnTo>
                  <a:lnTo>
                    <a:pt x="3274" y="11"/>
                  </a:lnTo>
                  <a:lnTo>
                    <a:pt x="3232" y="18"/>
                  </a:lnTo>
                  <a:lnTo>
                    <a:pt x="3249" y="39"/>
                  </a:lnTo>
                  <a:lnTo>
                    <a:pt x="3263" y="56"/>
                  </a:lnTo>
                  <a:lnTo>
                    <a:pt x="3281" y="81"/>
                  </a:lnTo>
                  <a:lnTo>
                    <a:pt x="3295" y="98"/>
                  </a:lnTo>
                  <a:lnTo>
                    <a:pt x="3309" y="119"/>
                  </a:lnTo>
                  <a:lnTo>
                    <a:pt x="3319" y="133"/>
                  </a:lnTo>
                  <a:cubicBezTo>
                    <a:pt x="3326" y="147"/>
                    <a:pt x="3333" y="161"/>
                    <a:pt x="3340" y="175"/>
                  </a:cubicBezTo>
                  <a:cubicBezTo>
                    <a:pt x="3340" y="179"/>
                    <a:pt x="3344" y="182"/>
                    <a:pt x="3347" y="189"/>
                  </a:cubicBezTo>
                  <a:cubicBezTo>
                    <a:pt x="3347" y="193"/>
                    <a:pt x="3351" y="203"/>
                    <a:pt x="3354" y="210"/>
                  </a:cubicBezTo>
                  <a:cubicBezTo>
                    <a:pt x="3354" y="217"/>
                    <a:pt x="3358" y="217"/>
                    <a:pt x="3358" y="224"/>
                  </a:cubicBezTo>
                  <a:cubicBezTo>
                    <a:pt x="3358" y="231"/>
                    <a:pt x="3361" y="235"/>
                    <a:pt x="3361" y="242"/>
                  </a:cubicBezTo>
                  <a:lnTo>
                    <a:pt x="3361" y="259"/>
                  </a:lnTo>
                  <a:cubicBezTo>
                    <a:pt x="3361" y="263"/>
                    <a:pt x="3361" y="270"/>
                    <a:pt x="3361" y="273"/>
                  </a:cubicBezTo>
                  <a:cubicBezTo>
                    <a:pt x="3354" y="329"/>
                    <a:pt x="3323" y="378"/>
                    <a:pt x="3277" y="410"/>
                  </a:cubicBezTo>
                  <a:lnTo>
                    <a:pt x="3274" y="413"/>
                  </a:lnTo>
                  <a:cubicBezTo>
                    <a:pt x="3239" y="438"/>
                    <a:pt x="3218" y="469"/>
                    <a:pt x="3211" y="511"/>
                  </a:cubicBezTo>
                  <a:lnTo>
                    <a:pt x="3204" y="529"/>
                  </a:lnTo>
                  <a:cubicBezTo>
                    <a:pt x="3186" y="606"/>
                    <a:pt x="3162" y="721"/>
                    <a:pt x="2983" y="959"/>
                  </a:cubicBezTo>
                  <a:cubicBezTo>
                    <a:pt x="2966" y="980"/>
                    <a:pt x="2948" y="1005"/>
                    <a:pt x="2927" y="1026"/>
                  </a:cubicBezTo>
                  <a:cubicBezTo>
                    <a:pt x="2647" y="1348"/>
                    <a:pt x="2227" y="1464"/>
                    <a:pt x="1975" y="1537"/>
                  </a:cubicBezTo>
                  <a:cubicBezTo>
                    <a:pt x="1936" y="1544"/>
                    <a:pt x="1905" y="1555"/>
                    <a:pt x="1873" y="1565"/>
                  </a:cubicBezTo>
                  <a:cubicBezTo>
                    <a:pt x="1712" y="1614"/>
                    <a:pt x="1611" y="1887"/>
                    <a:pt x="1516" y="2153"/>
                  </a:cubicBezTo>
                  <a:cubicBezTo>
                    <a:pt x="1485" y="2237"/>
                    <a:pt x="1457" y="2321"/>
                    <a:pt x="1422" y="2398"/>
                  </a:cubicBezTo>
                  <a:cubicBezTo>
                    <a:pt x="1355" y="2559"/>
                    <a:pt x="1285" y="2636"/>
                    <a:pt x="1198" y="2647"/>
                  </a:cubicBezTo>
                  <a:lnTo>
                    <a:pt x="1180" y="2647"/>
                  </a:lnTo>
                  <a:cubicBezTo>
                    <a:pt x="1170" y="2647"/>
                    <a:pt x="1156" y="2647"/>
                    <a:pt x="1145" y="2643"/>
                  </a:cubicBezTo>
                  <a:cubicBezTo>
                    <a:pt x="1135" y="2640"/>
                    <a:pt x="1121" y="2636"/>
                    <a:pt x="1110" y="2629"/>
                  </a:cubicBezTo>
                  <a:cubicBezTo>
                    <a:pt x="1040" y="2598"/>
                    <a:pt x="981" y="2521"/>
                    <a:pt x="921" y="2437"/>
                  </a:cubicBezTo>
                  <a:cubicBezTo>
                    <a:pt x="890" y="2397"/>
                    <a:pt x="868" y="2384"/>
                    <a:pt x="839" y="2384"/>
                  </a:cubicBezTo>
                  <a:cubicBezTo>
                    <a:pt x="822" y="2384"/>
                    <a:pt x="802" y="2388"/>
                    <a:pt x="778" y="2395"/>
                  </a:cubicBezTo>
                  <a:cubicBezTo>
                    <a:pt x="751" y="2404"/>
                    <a:pt x="723" y="2408"/>
                    <a:pt x="696" y="2408"/>
                  </a:cubicBezTo>
                  <a:cubicBezTo>
                    <a:pt x="628" y="2408"/>
                    <a:pt x="561" y="2382"/>
                    <a:pt x="512" y="2335"/>
                  </a:cubicBezTo>
                  <a:cubicBezTo>
                    <a:pt x="470" y="2300"/>
                    <a:pt x="435" y="2258"/>
                    <a:pt x="407" y="2209"/>
                  </a:cubicBezTo>
                  <a:cubicBezTo>
                    <a:pt x="400" y="2195"/>
                    <a:pt x="393" y="2178"/>
                    <a:pt x="393" y="2157"/>
                  </a:cubicBezTo>
                  <a:cubicBezTo>
                    <a:pt x="396" y="2108"/>
                    <a:pt x="421" y="2062"/>
                    <a:pt x="456" y="2031"/>
                  </a:cubicBezTo>
                  <a:cubicBezTo>
                    <a:pt x="473" y="2010"/>
                    <a:pt x="487" y="1992"/>
                    <a:pt x="501" y="1971"/>
                  </a:cubicBezTo>
                  <a:cubicBezTo>
                    <a:pt x="505" y="1968"/>
                    <a:pt x="505" y="1961"/>
                    <a:pt x="508" y="1957"/>
                  </a:cubicBezTo>
                  <a:lnTo>
                    <a:pt x="508" y="1954"/>
                  </a:lnTo>
                  <a:cubicBezTo>
                    <a:pt x="508" y="1950"/>
                    <a:pt x="508" y="1947"/>
                    <a:pt x="508" y="1943"/>
                  </a:cubicBezTo>
                  <a:lnTo>
                    <a:pt x="508" y="1936"/>
                  </a:lnTo>
                  <a:cubicBezTo>
                    <a:pt x="505" y="1929"/>
                    <a:pt x="505" y="1926"/>
                    <a:pt x="505" y="1922"/>
                  </a:cubicBezTo>
                  <a:cubicBezTo>
                    <a:pt x="505" y="1919"/>
                    <a:pt x="505" y="1919"/>
                    <a:pt x="501" y="1915"/>
                  </a:cubicBezTo>
                  <a:cubicBezTo>
                    <a:pt x="498" y="1912"/>
                    <a:pt x="498" y="1905"/>
                    <a:pt x="498" y="1901"/>
                  </a:cubicBezTo>
                  <a:lnTo>
                    <a:pt x="491" y="1891"/>
                  </a:lnTo>
                  <a:lnTo>
                    <a:pt x="484" y="1873"/>
                  </a:lnTo>
                  <a:lnTo>
                    <a:pt x="477" y="1863"/>
                  </a:lnTo>
                  <a:lnTo>
                    <a:pt x="466" y="1845"/>
                  </a:lnTo>
                  <a:lnTo>
                    <a:pt x="456" y="1835"/>
                  </a:lnTo>
                  <a:lnTo>
                    <a:pt x="442" y="1814"/>
                  </a:lnTo>
                  <a:lnTo>
                    <a:pt x="431" y="1803"/>
                  </a:lnTo>
                  <a:lnTo>
                    <a:pt x="431" y="1800"/>
                  </a:lnTo>
                  <a:cubicBezTo>
                    <a:pt x="295" y="1852"/>
                    <a:pt x="144" y="2052"/>
                    <a:pt x="57" y="2230"/>
                  </a:cubicBezTo>
                  <a:cubicBezTo>
                    <a:pt x="0" y="2349"/>
                    <a:pt x="116" y="2591"/>
                    <a:pt x="190" y="2748"/>
                  </a:cubicBezTo>
                  <a:cubicBezTo>
                    <a:pt x="221" y="2811"/>
                    <a:pt x="246" y="2874"/>
                    <a:pt x="267" y="2941"/>
                  </a:cubicBezTo>
                  <a:cubicBezTo>
                    <a:pt x="281" y="2979"/>
                    <a:pt x="277" y="3021"/>
                    <a:pt x="253" y="3056"/>
                  </a:cubicBezTo>
                  <a:cubicBezTo>
                    <a:pt x="227" y="3085"/>
                    <a:pt x="191" y="3099"/>
                    <a:pt x="153" y="3099"/>
                  </a:cubicBezTo>
                  <a:cubicBezTo>
                    <a:pt x="149" y="3099"/>
                    <a:pt x="145" y="3099"/>
                    <a:pt x="141" y="3099"/>
                  </a:cubicBezTo>
                  <a:cubicBezTo>
                    <a:pt x="127" y="3099"/>
                    <a:pt x="116" y="3102"/>
                    <a:pt x="102" y="3102"/>
                  </a:cubicBezTo>
                  <a:cubicBezTo>
                    <a:pt x="102" y="3106"/>
                    <a:pt x="99" y="3109"/>
                    <a:pt x="99" y="3113"/>
                  </a:cubicBezTo>
                  <a:cubicBezTo>
                    <a:pt x="99" y="3169"/>
                    <a:pt x="333" y="3309"/>
                    <a:pt x="442" y="3375"/>
                  </a:cubicBezTo>
                  <a:cubicBezTo>
                    <a:pt x="529" y="3428"/>
                    <a:pt x="606" y="3477"/>
                    <a:pt x="669" y="3522"/>
                  </a:cubicBezTo>
                  <a:cubicBezTo>
                    <a:pt x="788" y="3610"/>
                    <a:pt x="893" y="3785"/>
                    <a:pt x="995" y="3953"/>
                  </a:cubicBezTo>
                  <a:cubicBezTo>
                    <a:pt x="1061" y="4068"/>
                    <a:pt x="1135" y="4180"/>
                    <a:pt x="1222" y="4282"/>
                  </a:cubicBezTo>
                  <a:cubicBezTo>
                    <a:pt x="1359" y="4425"/>
                    <a:pt x="1404" y="4558"/>
                    <a:pt x="1485" y="4779"/>
                  </a:cubicBezTo>
                  <a:cubicBezTo>
                    <a:pt x="1520" y="4873"/>
                    <a:pt x="1562" y="4992"/>
                    <a:pt x="1621" y="5139"/>
                  </a:cubicBezTo>
                  <a:cubicBezTo>
                    <a:pt x="1810" y="5598"/>
                    <a:pt x="2196" y="6396"/>
                    <a:pt x="2462" y="6736"/>
                  </a:cubicBezTo>
                  <a:cubicBezTo>
                    <a:pt x="2633" y="6953"/>
                    <a:pt x="2899" y="7342"/>
                    <a:pt x="2794" y="7513"/>
                  </a:cubicBezTo>
                  <a:cubicBezTo>
                    <a:pt x="2759" y="7573"/>
                    <a:pt x="2805" y="7800"/>
                    <a:pt x="2980" y="7923"/>
                  </a:cubicBezTo>
                  <a:cubicBezTo>
                    <a:pt x="3043" y="7968"/>
                    <a:pt x="3106" y="8017"/>
                    <a:pt x="3165" y="8070"/>
                  </a:cubicBezTo>
                  <a:cubicBezTo>
                    <a:pt x="3365" y="8252"/>
                    <a:pt x="3589" y="8406"/>
                    <a:pt x="3834" y="8525"/>
                  </a:cubicBezTo>
                  <a:cubicBezTo>
                    <a:pt x="4793" y="9004"/>
                    <a:pt x="5332" y="9341"/>
                    <a:pt x="5437" y="9523"/>
                  </a:cubicBezTo>
                  <a:cubicBezTo>
                    <a:pt x="5549" y="9708"/>
                    <a:pt x="5896" y="9901"/>
                    <a:pt x="6029" y="9971"/>
                  </a:cubicBezTo>
                  <a:lnTo>
                    <a:pt x="6067" y="9995"/>
                  </a:lnTo>
                  <a:cubicBezTo>
                    <a:pt x="6085" y="10006"/>
                    <a:pt x="6099" y="10020"/>
                    <a:pt x="6109" y="10037"/>
                  </a:cubicBezTo>
                  <a:lnTo>
                    <a:pt x="6123" y="10027"/>
                  </a:lnTo>
                  <a:lnTo>
                    <a:pt x="6134" y="10023"/>
                  </a:lnTo>
                  <a:cubicBezTo>
                    <a:pt x="6141" y="10016"/>
                    <a:pt x="6151" y="10013"/>
                    <a:pt x="6158" y="10009"/>
                  </a:cubicBezTo>
                  <a:cubicBezTo>
                    <a:pt x="6214" y="9971"/>
                    <a:pt x="6253" y="9915"/>
                    <a:pt x="6270" y="9848"/>
                  </a:cubicBezTo>
                  <a:cubicBezTo>
                    <a:pt x="6288" y="9810"/>
                    <a:pt x="6299" y="9768"/>
                    <a:pt x="6309" y="9729"/>
                  </a:cubicBezTo>
                  <a:cubicBezTo>
                    <a:pt x="6320" y="9684"/>
                    <a:pt x="6334" y="9638"/>
                    <a:pt x="6355" y="9596"/>
                  </a:cubicBezTo>
                  <a:lnTo>
                    <a:pt x="6365" y="9565"/>
                  </a:lnTo>
                  <a:lnTo>
                    <a:pt x="6365" y="9561"/>
                  </a:lnTo>
                  <a:cubicBezTo>
                    <a:pt x="6365" y="9551"/>
                    <a:pt x="6365" y="9544"/>
                    <a:pt x="6362" y="9533"/>
                  </a:cubicBezTo>
                  <a:lnTo>
                    <a:pt x="6362" y="9530"/>
                  </a:lnTo>
                  <a:lnTo>
                    <a:pt x="6362" y="9502"/>
                  </a:lnTo>
                  <a:lnTo>
                    <a:pt x="6362" y="9498"/>
                  </a:lnTo>
                  <a:lnTo>
                    <a:pt x="6362" y="9467"/>
                  </a:lnTo>
                  <a:lnTo>
                    <a:pt x="6362" y="9460"/>
                  </a:lnTo>
                  <a:cubicBezTo>
                    <a:pt x="6362" y="9449"/>
                    <a:pt x="6365" y="9439"/>
                    <a:pt x="6365" y="9428"/>
                  </a:cubicBezTo>
                  <a:lnTo>
                    <a:pt x="6365" y="9425"/>
                  </a:lnTo>
                  <a:cubicBezTo>
                    <a:pt x="6369" y="9414"/>
                    <a:pt x="6372" y="9404"/>
                    <a:pt x="6376" y="9393"/>
                  </a:cubicBezTo>
                  <a:lnTo>
                    <a:pt x="6376" y="9390"/>
                  </a:lnTo>
                  <a:cubicBezTo>
                    <a:pt x="6379" y="9383"/>
                    <a:pt x="6383" y="9372"/>
                    <a:pt x="6390" y="9362"/>
                  </a:cubicBezTo>
                  <a:lnTo>
                    <a:pt x="6390" y="9358"/>
                  </a:lnTo>
                  <a:cubicBezTo>
                    <a:pt x="6397" y="9348"/>
                    <a:pt x="6404" y="9341"/>
                    <a:pt x="6411" y="9334"/>
                  </a:cubicBezTo>
                  <a:lnTo>
                    <a:pt x="6414" y="9327"/>
                  </a:lnTo>
                  <a:cubicBezTo>
                    <a:pt x="6425" y="9320"/>
                    <a:pt x="6435" y="9313"/>
                    <a:pt x="6446" y="9306"/>
                  </a:cubicBezTo>
                  <a:cubicBezTo>
                    <a:pt x="6540" y="9253"/>
                    <a:pt x="6701" y="9015"/>
                    <a:pt x="6701" y="8927"/>
                  </a:cubicBezTo>
                  <a:cubicBezTo>
                    <a:pt x="6701" y="8913"/>
                    <a:pt x="6677" y="8896"/>
                    <a:pt x="6638" y="8871"/>
                  </a:cubicBezTo>
                  <a:cubicBezTo>
                    <a:pt x="6582" y="8836"/>
                    <a:pt x="6491" y="8784"/>
                    <a:pt x="6491" y="8668"/>
                  </a:cubicBezTo>
                  <a:cubicBezTo>
                    <a:pt x="6491" y="8591"/>
                    <a:pt x="6537" y="8504"/>
                    <a:pt x="6579" y="8420"/>
                  </a:cubicBezTo>
                  <a:cubicBezTo>
                    <a:pt x="6607" y="8371"/>
                    <a:pt x="6656" y="8273"/>
                    <a:pt x="6645" y="8248"/>
                  </a:cubicBezTo>
                  <a:cubicBezTo>
                    <a:pt x="6551" y="8171"/>
                    <a:pt x="6621" y="8042"/>
                    <a:pt x="6680" y="7930"/>
                  </a:cubicBezTo>
                  <a:cubicBezTo>
                    <a:pt x="6712" y="7870"/>
                    <a:pt x="6757" y="7790"/>
                    <a:pt x="6750" y="7755"/>
                  </a:cubicBezTo>
                  <a:cubicBezTo>
                    <a:pt x="6750" y="7734"/>
                    <a:pt x="6747" y="7706"/>
                    <a:pt x="6740" y="7667"/>
                  </a:cubicBezTo>
                  <a:cubicBezTo>
                    <a:pt x="6666" y="7156"/>
                    <a:pt x="6663" y="6981"/>
                    <a:pt x="6722" y="6925"/>
                  </a:cubicBezTo>
                  <a:cubicBezTo>
                    <a:pt x="6740" y="6907"/>
                    <a:pt x="6757" y="6893"/>
                    <a:pt x="6778" y="6879"/>
                  </a:cubicBezTo>
                  <a:cubicBezTo>
                    <a:pt x="6848" y="6823"/>
                    <a:pt x="6887" y="6792"/>
                    <a:pt x="6852" y="6704"/>
                  </a:cubicBezTo>
                  <a:cubicBezTo>
                    <a:pt x="6831" y="6641"/>
                    <a:pt x="6764" y="6519"/>
                    <a:pt x="6698" y="6389"/>
                  </a:cubicBezTo>
                  <a:lnTo>
                    <a:pt x="6670" y="6333"/>
                  </a:lnTo>
                  <a:lnTo>
                    <a:pt x="6638" y="6277"/>
                  </a:lnTo>
                  <a:lnTo>
                    <a:pt x="6635" y="6270"/>
                  </a:lnTo>
                  <a:lnTo>
                    <a:pt x="6610" y="6221"/>
                  </a:lnTo>
                  <a:lnTo>
                    <a:pt x="6603" y="6204"/>
                  </a:lnTo>
                  <a:lnTo>
                    <a:pt x="6582" y="6165"/>
                  </a:lnTo>
                  <a:lnTo>
                    <a:pt x="6572" y="6144"/>
                  </a:lnTo>
                  <a:lnTo>
                    <a:pt x="6554" y="6109"/>
                  </a:lnTo>
                  <a:lnTo>
                    <a:pt x="6544" y="6088"/>
                  </a:lnTo>
                  <a:lnTo>
                    <a:pt x="6530" y="6057"/>
                  </a:lnTo>
                  <a:lnTo>
                    <a:pt x="6519" y="6032"/>
                  </a:lnTo>
                  <a:lnTo>
                    <a:pt x="6505" y="6004"/>
                  </a:lnTo>
                  <a:lnTo>
                    <a:pt x="6495" y="5983"/>
                  </a:lnTo>
                  <a:lnTo>
                    <a:pt x="6491" y="5973"/>
                  </a:lnTo>
                  <a:cubicBezTo>
                    <a:pt x="6435" y="5967"/>
                    <a:pt x="6379" y="5964"/>
                    <a:pt x="6324" y="5964"/>
                  </a:cubicBezTo>
                  <a:cubicBezTo>
                    <a:pt x="6208" y="5964"/>
                    <a:pt x="6102" y="5977"/>
                    <a:pt x="6032" y="6001"/>
                  </a:cubicBezTo>
                  <a:cubicBezTo>
                    <a:pt x="6017" y="6007"/>
                    <a:pt x="6000" y="6010"/>
                    <a:pt x="5984" y="6010"/>
                  </a:cubicBezTo>
                  <a:cubicBezTo>
                    <a:pt x="5958" y="6010"/>
                    <a:pt x="5932" y="6002"/>
                    <a:pt x="5910" y="5987"/>
                  </a:cubicBezTo>
                  <a:cubicBezTo>
                    <a:pt x="5805" y="5910"/>
                    <a:pt x="5801" y="5661"/>
                    <a:pt x="5812" y="5346"/>
                  </a:cubicBezTo>
                  <a:cubicBezTo>
                    <a:pt x="5812" y="5301"/>
                    <a:pt x="5815" y="5259"/>
                    <a:pt x="5815" y="5227"/>
                  </a:cubicBezTo>
                  <a:cubicBezTo>
                    <a:pt x="5815" y="5210"/>
                    <a:pt x="5815" y="5196"/>
                    <a:pt x="5808" y="5178"/>
                  </a:cubicBezTo>
                  <a:cubicBezTo>
                    <a:pt x="5759" y="5206"/>
                    <a:pt x="5721" y="5248"/>
                    <a:pt x="5696" y="5301"/>
                  </a:cubicBezTo>
                  <a:cubicBezTo>
                    <a:pt x="5648" y="5413"/>
                    <a:pt x="5534" y="5436"/>
                    <a:pt x="5398" y="5436"/>
                  </a:cubicBezTo>
                  <a:cubicBezTo>
                    <a:pt x="5348" y="5436"/>
                    <a:pt x="5295" y="5433"/>
                    <a:pt x="5241" y="5430"/>
                  </a:cubicBezTo>
                  <a:cubicBezTo>
                    <a:pt x="5178" y="5427"/>
                    <a:pt x="5119" y="5423"/>
                    <a:pt x="5056" y="5423"/>
                  </a:cubicBezTo>
                  <a:cubicBezTo>
                    <a:pt x="4860" y="5423"/>
                    <a:pt x="4825" y="5273"/>
                    <a:pt x="4804" y="5185"/>
                  </a:cubicBezTo>
                  <a:cubicBezTo>
                    <a:pt x="4800" y="5161"/>
                    <a:pt x="4790" y="5136"/>
                    <a:pt x="4779" y="5115"/>
                  </a:cubicBezTo>
                  <a:lnTo>
                    <a:pt x="4772" y="5115"/>
                  </a:lnTo>
                  <a:cubicBezTo>
                    <a:pt x="4756" y="5116"/>
                    <a:pt x="4740" y="5117"/>
                    <a:pt x="4724" y="5117"/>
                  </a:cubicBezTo>
                  <a:cubicBezTo>
                    <a:pt x="4626" y="5117"/>
                    <a:pt x="4543" y="5089"/>
                    <a:pt x="4489" y="5038"/>
                  </a:cubicBezTo>
                  <a:cubicBezTo>
                    <a:pt x="4436" y="4982"/>
                    <a:pt x="4415" y="4905"/>
                    <a:pt x="4426" y="4831"/>
                  </a:cubicBezTo>
                  <a:cubicBezTo>
                    <a:pt x="4436" y="4733"/>
                    <a:pt x="4370" y="4639"/>
                    <a:pt x="4289" y="4527"/>
                  </a:cubicBezTo>
                  <a:cubicBezTo>
                    <a:pt x="4261" y="4488"/>
                    <a:pt x="4237" y="4450"/>
                    <a:pt x="4209" y="4404"/>
                  </a:cubicBezTo>
                  <a:lnTo>
                    <a:pt x="4180" y="4362"/>
                  </a:lnTo>
                  <a:cubicBezTo>
                    <a:pt x="4065" y="4184"/>
                    <a:pt x="3946" y="3998"/>
                    <a:pt x="4068" y="3858"/>
                  </a:cubicBezTo>
                  <a:cubicBezTo>
                    <a:pt x="4089" y="3834"/>
                    <a:pt x="4089" y="3816"/>
                    <a:pt x="4079" y="3764"/>
                  </a:cubicBezTo>
                  <a:cubicBezTo>
                    <a:pt x="4051" y="3669"/>
                    <a:pt x="4079" y="3568"/>
                    <a:pt x="4152" y="3501"/>
                  </a:cubicBezTo>
                  <a:cubicBezTo>
                    <a:pt x="4202" y="3456"/>
                    <a:pt x="4258" y="3417"/>
                    <a:pt x="4317" y="3386"/>
                  </a:cubicBezTo>
                  <a:cubicBezTo>
                    <a:pt x="4391" y="3351"/>
                    <a:pt x="4394" y="3347"/>
                    <a:pt x="4377" y="3274"/>
                  </a:cubicBezTo>
                  <a:cubicBezTo>
                    <a:pt x="4345" y="3141"/>
                    <a:pt x="4408" y="3035"/>
                    <a:pt x="4464" y="2944"/>
                  </a:cubicBezTo>
                  <a:cubicBezTo>
                    <a:pt x="4510" y="2885"/>
                    <a:pt x="4541" y="2811"/>
                    <a:pt x="4552" y="2734"/>
                  </a:cubicBezTo>
                  <a:cubicBezTo>
                    <a:pt x="4566" y="2566"/>
                    <a:pt x="4688" y="2524"/>
                    <a:pt x="4811" y="2486"/>
                  </a:cubicBezTo>
                  <a:cubicBezTo>
                    <a:pt x="4870" y="2468"/>
                    <a:pt x="4926" y="2444"/>
                    <a:pt x="4982" y="2416"/>
                  </a:cubicBezTo>
                  <a:cubicBezTo>
                    <a:pt x="5010" y="2402"/>
                    <a:pt x="5038" y="2384"/>
                    <a:pt x="5063" y="2363"/>
                  </a:cubicBezTo>
                  <a:cubicBezTo>
                    <a:pt x="5147" y="2300"/>
                    <a:pt x="5248" y="2255"/>
                    <a:pt x="5353" y="2237"/>
                  </a:cubicBezTo>
                  <a:cubicBezTo>
                    <a:pt x="5381" y="2234"/>
                    <a:pt x="5413" y="2227"/>
                    <a:pt x="5444" y="2223"/>
                  </a:cubicBezTo>
                  <a:cubicBezTo>
                    <a:pt x="5549" y="2206"/>
                    <a:pt x="5644" y="2192"/>
                    <a:pt x="5724" y="2122"/>
                  </a:cubicBezTo>
                  <a:cubicBezTo>
                    <a:pt x="5735" y="2115"/>
                    <a:pt x="5742" y="2108"/>
                    <a:pt x="5752" y="2101"/>
                  </a:cubicBezTo>
                  <a:lnTo>
                    <a:pt x="5763" y="2094"/>
                  </a:lnTo>
                  <a:lnTo>
                    <a:pt x="5784" y="2083"/>
                  </a:lnTo>
                  <a:lnTo>
                    <a:pt x="5794" y="2076"/>
                  </a:lnTo>
                  <a:lnTo>
                    <a:pt x="5812" y="2066"/>
                  </a:lnTo>
                  <a:lnTo>
                    <a:pt x="5822" y="2062"/>
                  </a:lnTo>
                  <a:lnTo>
                    <a:pt x="5843" y="2055"/>
                  </a:lnTo>
                  <a:lnTo>
                    <a:pt x="5850" y="2052"/>
                  </a:lnTo>
                  <a:lnTo>
                    <a:pt x="5868" y="2045"/>
                  </a:lnTo>
                  <a:lnTo>
                    <a:pt x="5878" y="2045"/>
                  </a:lnTo>
                  <a:lnTo>
                    <a:pt x="5892" y="2041"/>
                  </a:lnTo>
                  <a:lnTo>
                    <a:pt x="5906" y="2041"/>
                  </a:lnTo>
                  <a:cubicBezTo>
                    <a:pt x="5920" y="2041"/>
                    <a:pt x="5938" y="2038"/>
                    <a:pt x="5952" y="2038"/>
                  </a:cubicBezTo>
                  <a:cubicBezTo>
                    <a:pt x="5938" y="2031"/>
                    <a:pt x="5927" y="2024"/>
                    <a:pt x="5913" y="2013"/>
                  </a:cubicBezTo>
                  <a:lnTo>
                    <a:pt x="5910" y="2013"/>
                  </a:lnTo>
                  <a:cubicBezTo>
                    <a:pt x="5899" y="2003"/>
                    <a:pt x="5889" y="1996"/>
                    <a:pt x="5882" y="1989"/>
                  </a:cubicBezTo>
                  <a:lnTo>
                    <a:pt x="5875" y="1985"/>
                  </a:lnTo>
                  <a:cubicBezTo>
                    <a:pt x="5864" y="1975"/>
                    <a:pt x="5857" y="1968"/>
                    <a:pt x="5847" y="1957"/>
                  </a:cubicBezTo>
                  <a:lnTo>
                    <a:pt x="5843" y="1950"/>
                  </a:lnTo>
                  <a:cubicBezTo>
                    <a:pt x="5836" y="1940"/>
                    <a:pt x="5829" y="1929"/>
                    <a:pt x="5822" y="1919"/>
                  </a:cubicBezTo>
                  <a:cubicBezTo>
                    <a:pt x="5766" y="1803"/>
                    <a:pt x="5882" y="1674"/>
                    <a:pt x="5994" y="1544"/>
                  </a:cubicBezTo>
                  <a:cubicBezTo>
                    <a:pt x="6036" y="1499"/>
                    <a:pt x="6074" y="1453"/>
                    <a:pt x="6109" y="1401"/>
                  </a:cubicBezTo>
                  <a:lnTo>
                    <a:pt x="6109" y="1394"/>
                  </a:lnTo>
                  <a:cubicBezTo>
                    <a:pt x="6102" y="1366"/>
                    <a:pt x="6046" y="1292"/>
                    <a:pt x="5745" y="1173"/>
                  </a:cubicBezTo>
                  <a:cubicBezTo>
                    <a:pt x="5735" y="1172"/>
                    <a:pt x="5724" y="1172"/>
                    <a:pt x="5713" y="1172"/>
                  </a:cubicBezTo>
                  <a:cubicBezTo>
                    <a:pt x="5679" y="1172"/>
                    <a:pt x="5645" y="1176"/>
                    <a:pt x="5616" y="1187"/>
                  </a:cubicBezTo>
                  <a:cubicBezTo>
                    <a:pt x="5569" y="1199"/>
                    <a:pt x="5518" y="1213"/>
                    <a:pt x="5470" y="1213"/>
                  </a:cubicBezTo>
                  <a:cubicBezTo>
                    <a:pt x="5435" y="1213"/>
                    <a:pt x="5401" y="1206"/>
                    <a:pt x="5371" y="1187"/>
                  </a:cubicBezTo>
                  <a:cubicBezTo>
                    <a:pt x="5348" y="1175"/>
                    <a:pt x="5322" y="1169"/>
                    <a:pt x="5296" y="1169"/>
                  </a:cubicBezTo>
                  <a:cubicBezTo>
                    <a:pt x="5291" y="1169"/>
                    <a:pt x="5285" y="1169"/>
                    <a:pt x="5280" y="1170"/>
                  </a:cubicBezTo>
                  <a:cubicBezTo>
                    <a:pt x="5220" y="1173"/>
                    <a:pt x="5168" y="1191"/>
                    <a:pt x="5119" y="1222"/>
                  </a:cubicBezTo>
                  <a:cubicBezTo>
                    <a:pt x="5070" y="1259"/>
                    <a:pt x="4922" y="1284"/>
                    <a:pt x="4774" y="1284"/>
                  </a:cubicBezTo>
                  <a:cubicBezTo>
                    <a:pt x="4655" y="1284"/>
                    <a:pt x="4536" y="1268"/>
                    <a:pt x="4468" y="1229"/>
                  </a:cubicBezTo>
                  <a:cubicBezTo>
                    <a:pt x="4412" y="1205"/>
                    <a:pt x="4380" y="1145"/>
                    <a:pt x="4387" y="1086"/>
                  </a:cubicBezTo>
                  <a:cubicBezTo>
                    <a:pt x="4394" y="1030"/>
                    <a:pt x="4356" y="995"/>
                    <a:pt x="4289" y="938"/>
                  </a:cubicBezTo>
                  <a:cubicBezTo>
                    <a:pt x="4226" y="882"/>
                    <a:pt x="4163" y="830"/>
                    <a:pt x="4177" y="739"/>
                  </a:cubicBezTo>
                  <a:cubicBezTo>
                    <a:pt x="4177" y="690"/>
                    <a:pt x="4159" y="644"/>
                    <a:pt x="4124" y="609"/>
                  </a:cubicBezTo>
                  <a:cubicBezTo>
                    <a:pt x="4068" y="536"/>
                    <a:pt x="3988" y="487"/>
                    <a:pt x="3893" y="473"/>
                  </a:cubicBezTo>
                  <a:cubicBezTo>
                    <a:pt x="3732" y="459"/>
                    <a:pt x="3683" y="312"/>
                    <a:pt x="3641" y="189"/>
                  </a:cubicBezTo>
                  <a:cubicBezTo>
                    <a:pt x="3617" y="116"/>
                    <a:pt x="3589" y="35"/>
                    <a:pt x="3543" y="7"/>
                  </a:cubicBezTo>
                  <a:lnTo>
                    <a:pt x="3536" y="4"/>
                  </a:lnTo>
                  <a:lnTo>
                    <a:pt x="3494" y="4"/>
                  </a:lnTo>
                  <a:cubicBezTo>
                    <a:pt x="3477" y="4"/>
                    <a:pt x="3463" y="0"/>
                    <a:pt x="344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5" name="Google Shape;2845;p145"/>
            <p:cNvSpPr/>
            <p:nvPr/>
          </p:nvSpPr>
          <p:spPr>
            <a:xfrm>
              <a:off x="1518685" y="2074223"/>
              <a:ext cx="244" cy="54"/>
            </a:xfrm>
            <a:custGeom>
              <a:rect b="b" l="l" r="r" t="t"/>
              <a:pathLst>
                <a:path extrusionOk="0" h="4" w="18">
                  <a:moveTo>
                    <a:pt x="0" y="4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6" name="Google Shape;2846;p145"/>
            <p:cNvSpPr/>
            <p:nvPr/>
          </p:nvSpPr>
          <p:spPr>
            <a:xfrm>
              <a:off x="1517545" y="2074549"/>
              <a:ext cx="299" cy="163"/>
            </a:xfrm>
            <a:custGeom>
              <a:rect b="b" l="l" r="r" t="t"/>
              <a:pathLst>
                <a:path extrusionOk="0" h="12" w="22">
                  <a:moveTo>
                    <a:pt x="0" y="11"/>
                  </a:moveTo>
                  <a:lnTo>
                    <a:pt x="2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7" name="Google Shape;2847;p145"/>
            <p:cNvSpPr/>
            <p:nvPr/>
          </p:nvSpPr>
          <p:spPr>
            <a:xfrm>
              <a:off x="1518305" y="2074318"/>
              <a:ext cx="299" cy="54"/>
            </a:xfrm>
            <a:custGeom>
              <a:rect b="b" l="l" r="r" t="t"/>
              <a:pathLst>
                <a:path extrusionOk="0" h="4" w="22">
                  <a:moveTo>
                    <a:pt x="0" y="4"/>
                  </a:moveTo>
                  <a:lnTo>
                    <a:pt x="2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8" name="Google Shape;2848;p145"/>
            <p:cNvSpPr/>
            <p:nvPr/>
          </p:nvSpPr>
          <p:spPr>
            <a:xfrm>
              <a:off x="1517110" y="2074794"/>
              <a:ext cx="299" cy="204"/>
            </a:xfrm>
            <a:custGeom>
              <a:rect b="b" l="l" r="r" t="t"/>
              <a:pathLst>
                <a:path extrusionOk="0" h="15" w="22">
                  <a:moveTo>
                    <a:pt x="1" y="14"/>
                  </a:moveTo>
                  <a:lnTo>
                    <a:pt x="2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9" name="Google Shape;2849;p145"/>
            <p:cNvSpPr/>
            <p:nvPr/>
          </p:nvSpPr>
          <p:spPr>
            <a:xfrm>
              <a:off x="1516594" y="2075024"/>
              <a:ext cx="434" cy="353"/>
            </a:xfrm>
            <a:custGeom>
              <a:rect b="b" l="l" r="r" t="t"/>
              <a:pathLst>
                <a:path extrusionOk="0" h="26" w="32">
                  <a:moveTo>
                    <a:pt x="0" y="25"/>
                  </a:moveTo>
                  <a:cubicBezTo>
                    <a:pt x="11" y="15"/>
                    <a:pt x="21" y="8"/>
                    <a:pt x="32" y="1"/>
                  </a:cubicBezTo>
                  <a:cubicBezTo>
                    <a:pt x="21" y="8"/>
                    <a:pt x="11" y="15"/>
                    <a:pt x="0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0" name="Google Shape;2850;p145"/>
            <p:cNvSpPr/>
            <p:nvPr/>
          </p:nvSpPr>
          <p:spPr>
            <a:xfrm>
              <a:off x="1519065" y="2074223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1" name="Google Shape;2851;p145"/>
            <p:cNvSpPr/>
            <p:nvPr/>
          </p:nvSpPr>
          <p:spPr>
            <a:xfrm>
              <a:off x="1504184" y="2079356"/>
              <a:ext cx="2349" cy="964"/>
            </a:xfrm>
            <a:custGeom>
              <a:rect b="b" l="l" r="r" t="t"/>
              <a:pathLst>
                <a:path extrusionOk="0" h="71" w="173">
                  <a:moveTo>
                    <a:pt x="1" y="70"/>
                  </a:moveTo>
                  <a:cubicBezTo>
                    <a:pt x="60" y="49"/>
                    <a:pt x="120" y="28"/>
                    <a:pt x="172" y="0"/>
                  </a:cubicBezTo>
                  <a:cubicBezTo>
                    <a:pt x="120" y="28"/>
                    <a:pt x="60" y="49"/>
                    <a:pt x="1" y="7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2" name="Google Shape;2852;p145"/>
            <p:cNvSpPr/>
            <p:nvPr/>
          </p:nvSpPr>
          <p:spPr>
            <a:xfrm>
              <a:off x="1517925" y="2074413"/>
              <a:ext cx="299" cy="109"/>
            </a:xfrm>
            <a:custGeom>
              <a:rect b="b" l="l" r="r" t="t"/>
              <a:pathLst>
                <a:path extrusionOk="0" h="8" w="22">
                  <a:moveTo>
                    <a:pt x="0" y="7"/>
                  </a:moveTo>
                  <a:lnTo>
                    <a:pt x="2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3" name="Google Shape;2853;p145"/>
            <p:cNvSpPr/>
            <p:nvPr/>
          </p:nvSpPr>
          <p:spPr>
            <a:xfrm>
              <a:off x="1522052" y="2182355"/>
              <a:ext cx="109" cy="68"/>
            </a:xfrm>
            <a:custGeom>
              <a:rect b="b" l="l" r="r" t="t"/>
              <a:pathLst>
                <a:path extrusionOk="0" h="5" w="8">
                  <a:moveTo>
                    <a:pt x="8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4" name="Google Shape;2854;p145"/>
            <p:cNvSpPr/>
            <p:nvPr/>
          </p:nvSpPr>
          <p:spPr>
            <a:xfrm>
              <a:off x="1518305" y="2072988"/>
              <a:ext cx="394" cy="394"/>
            </a:xfrm>
            <a:custGeom>
              <a:rect b="b" l="l" r="r" t="t"/>
              <a:pathLst>
                <a:path extrusionOk="0" h="29" w="29">
                  <a:moveTo>
                    <a:pt x="28" y="28"/>
                  </a:moveTo>
                  <a:cubicBezTo>
                    <a:pt x="18" y="21"/>
                    <a:pt x="11" y="11"/>
                    <a:pt x="0" y="0"/>
                  </a:cubicBezTo>
                  <a:cubicBezTo>
                    <a:pt x="11" y="11"/>
                    <a:pt x="18" y="21"/>
                    <a:pt x="28" y="2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5" name="Google Shape;2855;p145"/>
            <p:cNvSpPr/>
            <p:nvPr/>
          </p:nvSpPr>
          <p:spPr>
            <a:xfrm>
              <a:off x="1485176" y="204622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6" name="Google Shape;2856;p145"/>
            <p:cNvSpPr/>
            <p:nvPr/>
          </p:nvSpPr>
          <p:spPr>
            <a:xfrm>
              <a:off x="1485692" y="2046227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7" name="Google Shape;2857;p145"/>
            <p:cNvSpPr/>
            <p:nvPr/>
          </p:nvSpPr>
          <p:spPr>
            <a:xfrm>
              <a:off x="1486411" y="204626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8" name="Google Shape;2858;p145"/>
            <p:cNvSpPr/>
            <p:nvPr/>
          </p:nvSpPr>
          <p:spPr>
            <a:xfrm>
              <a:off x="1486982" y="2046457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9" name="Google Shape;2859;p145"/>
            <p:cNvSpPr/>
            <p:nvPr/>
          </p:nvSpPr>
          <p:spPr>
            <a:xfrm>
              <a:off x="1486506" y="2046322"/>
              <a:ext cx="109" cy="14"/>
            </a:xfrm>
            <a:custGeom>
              <a:rect b="b" l="l" r="r" t="t"/>
              <a:pathLst>
                <a:path extrusionOk="0" h="1" w="8">
                  <a:moveTo>
                    <a:pt x="7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0" name="Google Shape;2860;p145"/>
            <p:cNvSpPr/>
            <p:nvPr/>
          </p:nvSpPr>
          <p:spPr>
            <a:xfrm>
              <a:off x="1486792" y="2046417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1" name="Google Shape;2861;p145"/>
            <p:cNvSpPr/>
            <p:nvPr/>
          </p:nvSpPr>
          <p:spPr>
            <a:xfrm>
              <a:off x="1486887" y="2046457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2" name="Google Shape;2862;p145"/>
            <p:cNvSpPr/>
            <p:nvPr/>
          </p:nvSpPr>
          <p:spPr>
            <a:xfrm>
              <a:off x="1517965" y="2072513"/>
              <a:ext cx="299" cy="434"/>
            </a:xfrm>
            <a:custGeom>
              <a:rect b="b" l="l" r="r" t="t"/>
              <a:pathLst>
                <a:path extrusionOk="0" h="32" w="22">
                  <a:moveTo>
                    <a:pt x="22" y="32"/>
                  </a:moveTo>
                  <a:cubicBezTo>
                    <a:pt x="15" y="21"/>
                    <a:pt x="8" y="11"/>
                    <a:pt x="1" y="0"/>
                  </a:cubicBezTo>
                  <a:cubicBezTo>
                    <a:pt x="8" y="11"/>
                    <a:pt x="15" y="21"/>
                    <a:pt x="22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3" name="Google Shape;2863;p145"/>
            <p:cNvSpPr/>
            <p:nvPr/>
          </p:nvSpPr>
          <p:spPr>
            <a:xfrm>
              <a:off x="1484171" y="2046267"/>
              <a:ext cx="204" cy="14"/>
            </a:xfrm>
            <a:custGeom>
              <a:rect b="b" l="l" r="r" t="t"/>
              <a:pathLst>
                <a:path extrusionOk="0" h="1" w="15">
                  <a:moveTo>
                    <a:pt x="15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4" name="Google Shape;2864;p145"/>
            <p:cNvSpPr/>
            <p:nvPr/>
          </p:nvSpPr>
          <p:spPr>
            <a:xfrm>
              <a:off x="1485407" y="2046227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5" name="Google Shape;2865;p145"/>
            <p:cNvSpPr/>
            <p:nvPr/>
          </p:nvSpPr>
          <p:spPr>
            <a:xfrm>
              <a:off x="1483655" y="2046362"/>
              <a:ext cx="244" cy="14"/>
            </a:xfrm>
            <a:custGeom>
              <a:rect b="b" l="l" r="r" t="t"/>
              <a:pathLst>
                <a:path extrusionOk="0" h="1" w="18">
                  <a:moveTo>
                    <a:pt x="18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6" name="Google Shape;2866;p145"/>
            <p:cNvSpPr/>
            <p:nvPr/>
          </p:nvSpPr>
          <p:spPr>
            <a:xfrm>
              <a:off x="1482800" y="2046417"/>
              <a:ext cx="584" cy="109"/>
            </a:xfrm>
            <a:custGeom>
              <a:rect b="b" l="l" r="r" t="t"/>
              <a:pathLst>
                <a:path extrusionOk="0" h="8" w="43">
                  <a:moveTo>
                    <a:pt x="0" y="7"/>
                  </a:moveTo>
                  <a:lnTo>
                    <a:pt x="4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7" name="Google Shape;2867;p145"/>
            <p:cNvSpPr/>
            <p:nvPr/>
          </p:nvSpPr>
          <p:spPr>
            <a:xfrm>
              <a:off x="1519201" y="2073789"/>
              <a:ext cx="543" cy="353"/>
            </a:xfrm>
            <a:custGeom>
              <a:rect b="b" l="l" r="r" t="t"/>
              <a:pathLst>
                <a:path extrusionOk="0" h="26" w="40">
                  <a:moveTo>
                    <a:pt x="39" y="25"/>
                  </a:moveTo>
                  <a:cubicBezTo>
                    <a:pt x="25" y="18"/>
                    <a:pt x="15" y="8"/>
                    <a:pt x="1" y="1"/>
                  </a:cubicBezTo>
                  <a:cubicBezTo>
                    <a:pt x="15" y="8"/>
                    <a:pt x="25" y="18"/>
                    <a:pt x="39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8" name="Google Shape;2868;p145"/>
            <p:cNvSpPr/>
            <p:nvPr/>
          </p:nvSpPr>
          <p:spPr>
            <a:xfrm>
              <a:off x="1510606" y="2062248"/>
              <a:ext cx="1249" cy="299"/>
            </a:xfrm>
            <a:custGeom>
              <a:rect b="b" l="l" r="r" t="t"/>
              <a:pathLst>
                <a:path extrusionOk="0" h="22" w="92">
                  <a:moveTo>
                    <a:pt x="0" y="0"/>
                  </a:moveTo>
                  <a:cubicBezTo>
                    <a:pt x="32" y="0"/>
                    <a:pt x="63" y="7"/>
                    <a:pt x="91" y="21"/>
                  </a:cubicBezTo>
                  <a:cubicBezTo>
                    <a:pt x="63" y="7"/>
                    <a:pt x="32" y="0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9" name="Google Shape;2869;p145"/>
            <p:cNvSpPr/>
            <p:nvPr/>
          </p:nvSpPr>
          <p:spPr>
            <a:xfrm>
              <a:off x="1518726" y="2073463"/>
              <a:ext cx="448" cy="299"/>
            </a:xfrm>
            <a:custGeom>
              <a:rect b="b" l="l" r="r" t="t"/>
              <a:pathLst>
                <a:path extrusionOk="0" h="22" w="33">
                  <a:moveTo>
                    <a:pt x="32" y="21"/>
                  </a:moveTo>
                  <a:cubicBezTo>
                    <a:pt x="22" y="14"/>
                    <a:pt x="11" y="7"/>
                    <a:pt x="1" y="0"/>
                  </a:cubicBezTo>
                  <a:cubicBezTo>
                    <a:pt x="11" y="7"/>
                    <a:pt x="22" y="14"/>
                    <a:pt x="32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0" name="Google Shape;2870;p145"/>
            <p:cNvSpPr/>
            <p:nvPr/>
          </p:nvSpPr>
          <p:spPr>
            <a:xfrm>
              <a:off x="1484646" y="2046267"/>
              <a:ext cx="163" cy="14"/>
            </a:xfrm>
            <a:custGeom>
              <a:rect b="b" l="l" r="r" t="t"/>
              <a:pathLst>
                <a:path extrusionOk="0" h="1" w="12">
                  <a:moveTo>
                    <a:pt x="11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1" name="Google Shape;2871;p145"/>
            <p:cNvSpPr/>
            <p:nvPr/>
          </p:nvSpPr>
          <p:spPr>
            <a:xfrm>
              <a:off x="1486642" y="2046362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2" name="Google Shape;2872;p145"/>
            <p:cNvSpPr/>
            <p:nvPr/>
          </p:nvSpPr>
          <p:spPr>
            <a:xfrm>
              <a:off x="1526003" y="2172945"/>
              <a:ext cx="394" cy="299"/>
            </a:xfrm>
            <a:custGeom>
              <a:rect b="b" l="l" r="r" t="t"/>
              <a:pathLst>
                <a:path extrusionOk="0" h="22" w="29">
                  <a:moveTo>
                    <a:pt x="29" y="1"/>
                  </a:moveTo>
                  <a:cubicBezTo>
                    <a:pt x="18" y="8"/>
                    <a:pt x="11" y="15"/>
                    <a:pt x="1" y="22"/>
                  </a:cubicBezTo>
                  <a:cubicBezTo>
                    <a:pt x="11" y="15"/>
                    <a:pt x="18" y="8"/>
                    <a:pt x="2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3" name="Google Shape;2873;p145"/>
            <p:cNvSpPr/>
            <p:nvPr/>
          </p:nvSpPr>
          <p:spPr>
            <a:xfrm>
              <a:off x="1525677" y="2173325"/>
              <a:ext cx="299" cy="353"/>
            </a:xfrm>
            <a:custGeom>
              <a:rect b="b" l="l" r="r" t="t"/>
              <a:pathLst>
                <a:path extrusionOk="0" h="26" w="22">
                  <a:moveTo>
                    <a:pt x="0" y="25"/>
                  </a:moveTo>
                  <a:cubicBezTo>
                    <a:pt x="7" y="15"/>
                    <a:pt x="14" y="8"/>
                    <a:pt x="21" y="1"/>
                  </a:cubicBezTo>
                  <a:cubicBezTo>
                    <a:pt x="14" y="8"/>
                    <a:pt x="7" y="15"/>
                    <a:pt x="0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4" name="Google Shape;2874;p145"/>
            <p:cNvSpPr/>
            <p:nvPr/>
          </p:nvSpPr>
          <p:spPr>
            <a:xfrm>
              <a:off x="1529425" y="213253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5" name="Google Shape;2875;p145"/>
            <p:cNvSpPr/>
            <p:nvPr/>
          </p:nvSpPr>
          <p:spPr>
            <a:xfrm>
              <a:off x="1527714" y="2129212"/>
              <a:ext cx="163" cy="299"/>
            </a:xfrm>
            <a:custGeom>
              <a:rect b="b" l="l" r="r" t="t"/>
              <a:pathLst>
                <a:path extrusionOk="0" h="22" w="12">
                  <a:moveTo>
                    <a:pt x="1" y="1"/>
                  </a:moveTo>
                  <a:lnTo>
                    <a:pt x="11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6" name="Google Shape;2876;p145"/>
            <p:cNvSpPr/>
            <p:nvPr/>
          </p:nvSpPr>
          <p:spPr>
            <a:xfrm>
              <a:off x="1527049" y="2127787"/>
              <a:ext cx="163" cy="299"/>
            </a:xfrm>
            <a:custGeom>
              <a:rect b="b" l="l" r="r" t="t"/>
              <a:pathLst>
                <a:path extrusionOk="0" h="22" w="12">
                  <a:moveTo>
                    <a:pt x="1" y="1"/>
                  </a:moveTo>
                  <a:lnTo>
                    <a:pt x="11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7" name="Google Shape;2877;p145"/>
            <p:cNvSpPr/>
            <p:nvPr/>
          </p:nvSpPr>
          <p:spPr>
            <a:xfrm>
              <a:off x="1527388" y="2128452"/>
              <a:ext cx="149" cy="353"/>
            </a:xfrm>
            <a:custGeom>
              <a:rect b="b" l="l" r="r" t="t"/>
              <a:pathLst>
                <a:path extrusionOk="0" h="26" w="11">
                  <a:moveTo>
                    <a:pt x="0" y="1"/>
                  </a:moveTo>
                  <a:lnTo>
                    <a:pt x="11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8" name="Google Shape;2878;p145"/>
            <p:cNvSpPr/>
            <p:nvPr/>
          </p:nvSpPr>
          <p:spPr>
            <a:xfrm>
              <a:off x="1525202" y="2175661"/>
              <a:ext cx="54" cy="339"/>
            </a:xfrm>
            <a:custGeom>
              <a:rect b="b" l="l" r="r" t="t"/>
              <a:pathLst>
                <a:path extrusionOk="0" h="25" w="4">
                  <a:moveTo>
                    <a:pt x="0" y="0"/>
                  </a:moveTo>
                  <a:lnTo>
                    <a:pt x="0" y="25"/>
                  </a:lnTo>
                  <a:cubicBezTo>
                    <a:pt x="4" y="18"/>
                    <a:pt x="0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9" name="Google Shape;2879;p145"/>
            <p:cNvSpPr/>
            <p:nvPr/>
          </p:nvSpPr>
          <p:spPr>
            <a:xfrm>
              <a:off x="1525243" y="2176041"/>
              <a:ext cx="14" cy="394"/>
            </a:xfrm>
            <a:custGeom>
              <a:rect b="b" l="l" r="r" t="t"/>
              <a:pathLst>
                <a:path extrusionOk="0" h="29" w="1">
                  <a:moveTo>
                    <a:pt x="1" y="0"/>
                  </a:moveTo>
                  <a:cubicBezTo>
                    <a:pt x="1" y="11"/>
                    <a:pt x="1" y="21"/>
                    <a:pt x="1" y="28"/>
                  </a:cubicBezTo>
                  <a:cubicBezTo>
                    <a:pt x="1" y="21"/>
                    <a:pt x="1" y="11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0" name="Google Shape;2880;p145"/>
            <p:cNvSpPr/>
            <p:nvPr/>
          </p:nvSpPr>
          <p:spPr>
            <a:xfrm>
              <a:off x="1528094" y="2129973"/>
              <a:ext cx="163" cy="299"/>
            </a:xfrm>
            <a:custGeom>
              <a:rect b="b" l="l" r="r" t="t"/>
              <a:pathLst>
                <a:path extrusionOk="0" h="22" w="12">
                  <a:moveTo>
                    <a:pt x="1" y="1"/>
                  </a:moveTo>
                  <a:lnTo>
                    <a:pt x="11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1" name="Google Shape;2881;p145"/>
            <p:cNvSpPr/>
            <p:nvPr/>
          </p:nvSpPr>
          <p:spPr>
            <a:xfrm>
              <a:off x="1525243" y="2174615"/>
              <a:ext cx="68" cy="434"/>
            </a:xfrm>
            <a:custGeom>
              <a:rect b="b" l="l" r="r" t="t"/>
              <a:pathLst>
                <a:path extrusionOk="0" h="32" w="5">
                  <a:moveTo>
                    <a:pt x="4" y="0"/>
                  </a:moveTo>
                  <a:cubicBezTo>
                    <a:pt x="4" y="11"/>
                    <a:pt x="1" y="21"/>
                    <a:pt x="1" y="32"/>
                  </a:cubicBezTo>
                  <a:cubicBezTo>
                    <a:pt x="1" y="21"/>
                    <a:pt x="4" y="11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2" name="Google Shape;2882;p145"/>
            <p:cNvSpPr/>
            <p:nvPr/>
          </p:nvSpPr>
          <p:spPr>
            <a:xfrm>
              <a:off x="1525297" y="2174181"/>
              <a:ext cx="149" cy="394"/>
            </a:xfrm>
            <a:custGeom>
              <a:rect b="b" l="l" r="r" t="t"/>
              <a:pathLst>
                <a:path extrusionOk="0" h="29" w="11">
                  <a:moveTo>
                    <a:pt x="11" y="1"/>
                  </a:moveTo>
                  <a:cubicBezTo>
                    <a:pt x="7" y="8"/>
                    <a:pt x="4" y="18"/>
                    <a:pt x="0" y="29"/>
                  </a:cubicBezTo>
                  <a:cubicBezTo>
                    <a:pt x="4" y="18"/>
                    <a:pt x="7" y="8"/>
                    <a:pt x="1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3" name="Google Shape;2883;p145"/>
            <p:cNvSpPr/>
            <p:nvPr/>
          </p:nvSpPr>
          <p:spPr>
            <a:xfrm>
              <a:off x="1525433" y="2173706"/>
              <a:ext cx="204" cy="448"/>
            </a:xfrm>
            <a:custGeom>
              <a:rect b="b" l="l" r="r" t="t"/>
              <a:pathLst>
                <a:path extrusionOk="0" h="33" w="15">
                  <a:moveTo>
                    <a:pt x="15" y="1"/>
                  </a:moveTo>
                  <a:cubicBezTo>
                    <a:pt x="11" y="11"/>
                    <a:pt x="4" y="22"/>
                    <a:pt x="1" y="32"/>
                  </a:cubicBezTo>
                  <a:cubicBezTo>
                    <a:pt x="4" y="22"/>
                    <a:pt x="11" y="11"/>
                    <a:pt x="1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4" name="Google Shape;2884;p145"/>
            <p:cNvSpPr/>
            <p:nvPr/>
          </p:nvSpPr>
          <p:spPr>
            <a:xfrm>
              <a:off x="1528950" y="2131683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1"/>
                  </a:moveTo>
                  <a:lnTo>
                    <a:pt x="4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5" name="Google Shape;2885;p145"/>
            <p:cNvSpPr/>
            <p:nvPr/>
          </p:nvSpPr>
          <p:spPr>
            <a:xfrm>
              <a:off x="1525202" y="2175131"/>
              <a:ext cx="54" cy="448"/>
            </a:xfrm>
            <a:custGeom>
              <a:rect b="b" l="l" r="r" t="t"/>
              <a:pathLst>
                <a:path extrusionOk="0" h="33" w="4">
                  <a:moveTo>
                    <a:pt x="0" y="1"/>
                  </a:moveTo>
                  <a:lnTo>
                    <a:pt x="0" y="32"/>
                  </a:lnTo>
                  <a:cubicBezTo>
                    <a:pt x="0" y="22"/>
                    <a:pt x="4" y="1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6" name="Google Shape;2886;p145"/>
            <p:cNvSpPr/>
            <p:nvPr/>
          </p:nvSpPr>
          <p:spPr>
            <a:xfrm>
              <a:off x="1528529" y="2130787"/>
              <a:ext cx="109" cy="244"/>
            </a:xfrm>
            <a:custGeom>
              <a:rect b="b" l="l" r="r" t="t"/>
              <a:pathLst>
                <a:path extrusionOk="0" h="18" w="8">
                  <a:moveTo>
                    <a:pt x="0" y="0"/>
                  </a:moveTo>
                  <a:lnTo>
                    <a:pt x="7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7" name="Google Shape;2887;p145"/>
            <p:cNvSpPr/>
            <p:nvPr/>
          </p:nvSpPr>
          <p:spPr>
            <a:xfrm>
              <a:off x="1499201" y="1953967"/>
              <a:ext cx="99781" cy="84031"/>
            </a:xfrm>
            <a:custGeom>
              <a:rect b="b" l="l" r="r" t="t"/>
              <a:pathLst>
                <a:path extrusionOk="0" h="6189" w="7349">
                  <a:moveTo>
                    <a:pt x="1908" y="0"/>
                  </a:moveTo>
                  <a:cubicBezTo>
                    <a:pt x="1877" y="0"/>
                    <a:pt x="1870" y="7"/>
                    <a:pt x="1870" y="7"/>
                  </a:cubicBezTo>
                  <a:cubicBezTo>
                    <a:pt x="1863" y="39"/>
                    <a:pt x="1863" y="67"/>
                    <a:pt x="1870" y="95"/>
                  </a:cubicBezTo>
                  <a:cubicBezTo>
                    <a:pt x="1877" y="175"/>
                    <a:pt x="1894" y="294"/>
                    <a:pt x="1778" y="347"/>
                  </a:cubicBezTo>
                  <a:cubicBezTo>
                    <a:pt x="1740" y="364"/>
                    <a:pt x="1684" y="385"/>
                    <a:pt x="1617" y="410"/>
                  </a:cubicBezTo>
                  <a:cubicBezTo>
                    <a:pt x="1435" y="473"/>
                    <a:pt x="1096" y="592"/>
                    <a:pt x="1075" y="725"/>
                  </a:cubicBezTo>
                  <a:cubicBezTo>
                    <a:pt x="1061" y="802"/>
                    <a:pt x="1113" y="921"/>
                    <a:pt x="1166" y="1040"/>
                  </a:cubicBezTo>
                  <a:cubicBezTo>
                    <a:pt x="1243" y="1215"/>
                    <a:pt x="1323" y="1393"/>
                    <a:pt x="1250" y="1544"/>
                  </a:cubicBezTo>
                  <a:cubicBezTo>
                    <a:pt x="1209" y="1625"/>
                    <a:pt x="1126" y="1677"/>
                    <a:pt x="1032" y="1677"/>
                  </a:cubicBezTo>
                  <a:cubicBezTo>
                    <a:pt x="1028" y="1677"/>
                    <a:pt x="1025" y="1677"/>
                    <a:pt x="1022" y="1677"/>
                  </a:cubicBezTo>
                  <a:cubicBezTo>
                    <a:pt x="847" y="1677"/>
                    <a:pt x="634" y="1526"/>
                    <a:pt x="550" y="1348"/>
                  </a:cubicBezTo>
                  <a:cubicBezTo>
                    <a:pt x="473" y="1187"/>
                    <a:pt x="595" y="994"/>
                    <a:pt x="693" y="840"/>
                  </a:cubicBezTo>
                  <a:cubicBezTo>
                    <a:pt x="732" y="781"/>
                    <a:pt x="805" y="662"/>
                    <a:pt x="795" y="634"/>
                  </a:cubicBezTo>
                  <a:cubicBezTo>
                    <a:pt x="742" y="543"/>
                    <a:pt x="711" y="441"/>
                    <a:pt x="700" y="336"/>
                  </a:cubicBezTo>
                  <a:lnTo>
                    <a:pt x="693" y="343"/>
                  </a:lnTo>
                  <a:lnTo>
                    <a:pt x="686" y="347"/>
                  </a:lnTo>
                  <a:cubicBezTo>
                    <a:pt x="679" y="354"/>
                    <a:pt x="672" y="361"/>
                    <a:pt x="665" y="371"/>
                  </a:cubicBezTo>
                  <a:cubicBezTo>
                    <a:pt x="637" y="406"/>
                    <a:pt x="606" y="445"/>
                    <a:pt x="574" y="480"/>
                  </a:cubicBezTo>
                  <a:lnTo>
                    <a:pt x="567" y="487"/>
                  </a:lnTo>
                  <a:cubicBezTo>
                    <a:pt x="529" y="522"/>
                    <a:pt x="490" y="560"/>
                    <a:pt x="452" y="595"/>
                  </a:cubicBezTo>
                  <a:cubicBezTo>
                    <a:pt x="329" y="714"/>
                    <a:pt x="200" y="837"/>
                    <a:pt x="200" y="952"/>
                  </a:cubicBezTo>
                  <a:lnTo>
                    <a:pt x="200" y="1001"/>
                  </a:lnTo>
                  <a:cubicBezTo>
                    <a:pt x="193" y="1187"/>
                    <a:pt x="193" y="1281"/>
                    <a:pt x="105" y="1397"/>
                  </a:cubicBezTo>
                  <a:cubicBezTo>
                    <a:pt x="67" y="1439"/>
                    <a:pt x="32" y="1488"/>
                    <a:pt x="0" y="1537"/>
                  </a:cubicBezTo>
                  <a:cubicBezTo>
                    <a:pt x="15" y="1536"/>
                    <a:pt x="30" y="1536"/>
                    <a:pt x="44" y="1536"/>
                  </a:cubicBezTo>
                  <a:cubicBezTo>
                    <a:pt x="119" y="1536"/>
                    <a:pt x="188" y="1546"/>
                    <a:pt x="238" y="1593"/>
                  </a:cubicBezTo>
                  <a:cubicBezTo>
                    <a:pt x="277" y="1628"/>
                    <a:pt x="294" y="1677"/>
                    <a:pt x="294" y="1726"/>
                  </a:cubicBezTo>
                  <a:cubicBezTo>
                    <a:pt x="294" y="1751"/>
                    <a:pt x="329" y="1779"/>
                    <a:pt x="371" y="1810"/>
                  </a:cubicBezTo>
                  <a:cubicBezTo>
                    <a:pt x="445" y="1866"/>
                    <a:pt x="550" y="1943"/>
                    <a:pt x="532" y="2094"/>
                  </a:cubicBezTo>
                  <a:lnTo>
                    <a:pt x="529" y="2136"/>
                  </a:lnTo>
                  <a:cubicBezTo>
                    <a:pt x="511" y="2276"/>
                    <a:pt x="480" y="2542"/>
                    <a:pt x="595" y="2668"/>
                  </a:cubicBezTo>
                  <a:cubicBezTo>
                    <a:pt x="641" y="2717"/>
                    <a:pt x="713" y="2745"/>
                    <a:pt x="806" y="2745"/>
                  </a:cubicBezTo>
                  <a:cubicBezTo>
                    <a:pt x="811" y="2745"/>
                    <a:pt x="817" y="2745"/>
                    <a:pt x="823" y="2745"/>
                  </a:cubicBezTo>
                  <a:cubicBezTo>
                    <a:pt x="945" y="2741"/>
                    <a:pt x="1068" y="2727"/>
                    <a:pt x="1190" y="2710"/>
                  </a:cubicBezTo>
                  <a:cubicBezTo>
                    <a:pt x="1284" y="2697"/>
                    <a:pt x="1370" y="2685"/>
                    <a:pt x="1450" y="2685"/>
                  </a:cubicBezTo>
                  <a:cubicBezTo>
                    <a:pt x="1589" y="2685"/>
                    <a:pt x="1708" y="2721"/>
                    <a:pt x="1810" y="2850"/>
                  </a:cubicBezTo>
                  <a:cubicBezTo>
                    <a:pt x="1974" y="3060"/>
                    <a:pt x="2185" y="3167"/>
                    <a:pt x="2423" y="3167"/>
                  </a:cubicBezTo>
                  <a:cubicBezTo>
                    <a:pt x="2454" y="3167"/>
                    <a:pt x="2485" y="3165"/>
                    <a:pt x="2517" y="3161"/>
                  </a:cubicBezTo>
                  <a:cubicBezTo>
                    <a:pt x="2669" y="3141"/>
                    <a:pt x="2812" y="3125"/>
                    <a:pt x="2931" y="3125"/>
                  </a:cubicBezTo>
                  <a:cubicBezTo>
                    <a:pt x="3080" y="3125"/>
                    <a:pt x="3192" y="3150"/>
                    <a:pt x="3238" y="3224"/>
                  </a:cubicBezTo>
                  <a:cubicBezTo>
                    <a:pt x="3277" y="3280"/>
                    <a:pt x="3270" y="3350"/>
                    <a:pt x="3221" y="3431"/>
                  </a:cubicBezTo>
                  <a:cubicBezTo>
                    <a:pt x="3056" y="3697"/>
                    <a:pt x="2976" y="4233"/>
                    <a:pt x="3081" y="4352"/>
                  </a:cubicBezTo>
                  <a:cubicBezTo>
                    <a:pt x="3109" y="4383"/>
                    <a:pt x="3137" y="4411"/>
                    <a:pt x="3161" y="4436"/>
                  </a:cubicBezTo>
                  <a:cubicBezTo>
                    <a:pt x="3280" y="4558"/>
                    <a:pt x="3427" y="4709"/>
                    <a:pt x="3294" y="4859"/>
                  </a:cubicBezTo>
                  <a:cubicBezTo>
                    <a:pt x="3228" y="4936"/>
                    <a:pt x="3193" y="5013"/>
                    <a:pt x="3200" y="5073"/>
                  </a:cubicBezTo>
                  <a:cubicBezTo>
                    <a:pt x="3207" y="5115"/>
                    <a:pt x="3228" y="5150"/>
                    <a:pt x="3263" y="5174"/>
                  </a:cubicBezTo>
                  <a:cubicBezTo>
                    <a:pt x="3371" y="5251"/>
                    <a:pt x="3420" y="5388"/>
                    <a:pt x="3385" y="5514"/>
                  </a:cubicBezTo>
                  <a:lnTo>
                    <a:pt x="3385" y="5521"/>
                  </a:lnTo>
                  <a:cubicBezTo>
                    <a:pt x="3382" y="5538"/>
                    <a:pt x="3368" y="5552"/>
                    <a:pt x="3354" y="5563"/>
                  </a:cubicBezTo>
                  <a:lnTo>
                    <a:pt x="3361" y="5570"/>
                  </a:lnTo>
                  <a:cubicBezTo>
                    <a:pt x="3378" y="5594"/>
                    <a:pt x="3399" y="5615"/>
                    <a:pt x="3417" y="5636"/>
                  </a:cubicBezTo>
                  <a:lnTo>
                    <a:pt x="3420" y="5640"/>
                  </a:lnTo>
                  <a:cubicBezTo>
                    <a:pt x="3434" y="5664"/>
                    <a:pt x="3452" y="5685"/>
                    <a:pt x="3466" y="5706"/>
                  </a:cubicBezTo>
                  <a:lnTo>
                    <a:pt x="3476" y="5720"/>
                  </a:lnTo>
                  <a:cubicBezTo>
                    <a:pt x="3490" y="5742"/>
                    <a:pt x="3504" y="5759"/>
                    <a:pt x="3515" y="5780"/>
                  </a:cubicBezTo>
                  <a:lnTo>
                    <a:pt x="3525" y="5798"/>
                  </a:lnTo>
                  <a:lnTo>
                    <a:pt x="3560" y="5854"/>
                  </a:lnTo>
                  <a:cubicBezTo>
                    <a:pt x="3599" y="5924"/>
                    <a:pt x="3648" y="5990"/>
                    <a:pt x="3707" y="6046"/>
                  </a:cubicBezTo>
                  <a:lnTo>
                    <a:pt x="3767" y="6095"/>
                  </a:lnTo>
                  <a:cubicBezTo>
                    <a:pt x="3849" y="6163"/>
                    <a:pt x="3884" y="6189"/>
                    <a:pt x="3915" y="6189"/>
                  </a:cubicBezTo>
                  <a:cubicBezTo>
                    <a:pt x="3930" y="6189"/>
                    <a:pt x="3945" y="6182"/>
                    <a:pt x="3963" y="6172"/>
                  </a:cubicBezTo>
                  <a:lnTo>
                    <a:pt x="3970" y="6169"/>
                  </a:lnTo>
                  <a:cubicBezTo>
                    <a:pt x="4047" y="6125"/>
                    <a:pt x="4120" y="6083"/>
                    <a:pt x="4199" y="6083"/>
                  </a:cubicBezTo>
                  <a:cubicBezTo>
                    <a:pt x="4228" y="6083"/>
                    <a:pt x="4258" y="6089"/>
                    <a:pt x="4289" y="6102"/>
                  </a:cubicBezTo>
                  <a:cubicBezTo>
                    <a:pt x="4299" y="6109"/>
                    <a:pt x="4313" y="6116"/>
                    <a:pt x="4327" y="6127"/>
                  </a:cubicBezTo>
                  <a:lnTo>
                    <a:pt x="4334" y="6127"/>
                  </a:lnTo>
                  <a:cubicBezTo>
                    <a:pt x="4339" y="6129"/>
                    <a:pt x="4344" y="6129"/>
                    <a:pt x="4349" y="6129"/>
                  </a:cubicBezTo>
                  <a:cubicBezTo>
                    <a:pt x="4403" y="6129"/>
                    <a:pt x="4501" y="6042"/>
                    <a:pt x="4590" y="5966"/>
                  </a:cubicBezTo>
                  <a:lnTo>
                    <a:pt x="4625" y="5934"/>
                  </a:lnTo>
                  <a:cubicBezTo>
                    <a:pt x="4691" y="5878"/>
                    <a:pt x="4775" y="5847"/>
                    <a:pt x="4859" y="5843"/>
                  </a:cubicBezTo>
                  <a:cubicBezTo>
                    <a:pt x="4936" y="5833"/>
                    <a:pt x="4954" y="5829"/>
                    <a:pt x="4964" y="5784"/>
                  </a:cubicBezTo>
                  <a:cubicBezTo>
                    <a:pt x="5027" y="5584"/>
                    <a:pt x="5139" y="5479"/>
                    <a:pt x="5328" y="5444"/>
                  </a:cubicBezTo>
                  <a:cubicBezTo>
                    <a:pt x="5398" y="5430"/>
                    <a:pt x="5423" y="5384"/>
                    <a:pt x="5419" y="5356"/>
                  </a:cubicBezTo>
                  <a:cubicBezTo>
                    <a:pt x="5419" y="5342"/>
                    <a:pt x="5412" y="5342"/>
                    <a:pt x="5405" y="5342"/>
                  </a:cubicBezTo>
                  <a:cubicBezTo>
                    <a:pt x="5374" y="5346"/>
                    <a:pt x="5346" y="5353"/>
                    <a:pt x="5318" y="5367"/>
                  </a:cubicBezTo>
                  <a:cubicBezTo>
                    <a:pt x="5278" y="5380"/>
                    <a:pt x="5237" y="5393"/>
                    <a:pt x="5197" y="5393"/>
                  </a:cubicBezTo>
                  <a:cubicBezTo>
                    <a:pt x="5171" y="5393"/>
                    <a:pt x="5146" y="5387"/>
                    <a:pt x="5122" y="5370"/>
                  </a:cubicBezTo>
                  <a:cubicBezTo>
                    <a:pt x="5080" y="5332"/>
                    <a:pt x="5059" y="5279"/>
                    <a:pt x="5062" y="5223"/>
                  </a:cubicBezTo>
                  <a:lnTo>
                    <a:pt x="5062" y="5213"/>
                  </a:lnTo>
                  <a:cubicBezTo>
                    <a:pt x="5066" y="5157"/>
                    <a:pt x="5045" y="5104"/>
                    <a:pt x="5003" y="5069"/>
                  </a:cubicBezTo>
                  <a:cubicBezTo>
                    <a:pt x="4943" y="5020"/>
                    <a:pt x="4912" y="4943"/>
                    <a:pt x="4915" y="4866"/>
                  </a:cubicBezTo>
                  <a:cubicBezTo>
                    <a:pt x="4915" y="4691"/>
                    <a:pt x="4898" y="4611"/>
                    <a:pt x="4733" y="4513"/>
                  </a:cubicBezTo>
                  <a:cubicBezTo>
                    <a:pt x="4677" y="4481"/>
                    <a:pt x="4649" y="4439"/>
                    <a:pt x="4653" y="4394"/>
                  </a:cubicBezTo>
                  <a:cubicBezTo>
                    <a:pt x="4656" y="4366"/>
                    <a:pt x="4674" y="4324"/>
                    <a:pt x="4744" y="4299"/>
                  </a:cubicBezTo>
                  <a:cubicBezTo>
                    <a:pt x="4787" y="4283"/>
                    <a:pt x="4854" y="4272"/>
                    <a:pt x="4924" y="4272"/>
                  </a:cubicBezTo>
                  <a:cubicBezTo>
                    <a:pt x="5020" y="4272"/>
                    <a:pt x="5122" y="4292"/>
                    <a:pt x="5174" y="4345"/>
                  </a:cubicBezTo>
                  <a:cubicBezTo>
                    <a:pt x="5202" y="4373"/>
                    <a:pt x="5290" y="4380"/>
                    <a:pt x="5360" y="4387"/>
                  </a:cubicBezTo>
                  <a:cubicBezTo>
                    <a:pt x="5489" y="4397"/>
                    <a:pt x="5640" y="4411"/>
                    <a:pt x="5664" y="4541"/>
                  </a:cubicBezTo>
                  <a:cubicBezTo>
                    <a:pt x="5678" y="4594"/>
                    <a:pt x="5716" y="4622"/>
                    <a:pt x="5735" y="4622"/>
                  </a:cubicBezTo>
                  <a:cubicBezTo>
                    <a:pt x="5736" y="4622"/>
                    <a:pt x="5737" y="4621"/>
                    <a:pt x="5738" y="4621"/>
                  </a:cubicBezTo>
                  <a:cubicBezTo>
                    <a:pt x="5741" y="4621"/>
                    <a:pt x="5748" y="4607"/>
                    <a:pt x="5748" y="4572"/>
                  </a:cubicBezTo>
                  <a:cubicBezTo>
                    <a:pt x="5748" y="4492"/>
                    <a:pt x="5783" y="4418"/>
                    <a:pt x="5846" y="4369"/>
                  </a:cubicBezTo>
                  <a:cubicBezTo>
                    <a:pt x="5922" y="4312"/>
                    <a:pt x="6015" y="4282"/>
                    <a:pt x="6110" y="4282"/>
                  </a:cubicBezTo>
                  <a:cubicBezTo>
                    <a:pt x="6143" y="4282"/>
                    <a:pt x="6175" y="4285"/>
                    <a:pt x="6207" y="4292"/>
                  </a:cubicBezTo>
                  <a:cubicBezTo>
                    <a:pt x="6214" y="4293"/>
                    <a:pt x="6221" y="4294"/>
                    <a:pt x="6229" y="4294"/>
                  </a:cubicBezTo>
                  <a:cubicBezTo>
                    <a:pt x="6325" y="4294"/>
                    <a:pt x="6511" y="4199"/>
                    <a:pt x="6638" y="4131"/>
                  </a:cubicBezTo>
                  <a:cubicBezTo>
                    <a:pt x="6704" y="4093"/>
                    <a:pt x="6774" y="4061"/>
                    <a:pt x="6844" y="4033"/>
                  </a:cubicBezTo>
                  <a:cubicBezTo>
                    <a:pt x="6851" y="4030"/>
                    <a:pt x="6855" y="4030"/>
                    <a:pt x="6858" y="4026"/>
                  </a:cubicBezTo>
                  <a:cubicBezTo>
                    <a:pt x="6890" y="3998"/>
                    <a:pt x="6914" y="3960"/>
                    <a:pt x="6928" y="3918"/>
                  </a:cubicBezTo>
                  <a:lnTo>
                    <a:pt x="6935" y="3904"/>
                  </a:lnTo>
                  <a:lnTo>
                    <a:pt x="6928" y="3893"/>
                  </a:lnTo>
                  <a:lnTo>
                    <a:pt x="6911" y="3869"/>
                  </a:lnTo>
                  <a:lnTo>
                    <a:pt x="6890" y="3844"/>
                  </a:lnTo>
                  <a:lnTo>
                    <a:pt x="6872" y="3820"/>
                  </a:lnTo>
                  <a:lnTo>
                    <a:pt x="6855" y="3795"/>
                  </a:lnTo>
                  <a:lnTo>
                    <a:pt x="6837" y="3774"/>
                  </a:lnTo>
                  <a:lnTo>
                    <a:pt x="6823" y="3753"/>
                  </a:lnTo>
                  <a:lnTo>
                    <a:pt x="6806" y="3732"/>
                  </a:lnTo>
                  <a:lnTo>
                    <a:pt x="6792" y="3715"/>
                  </a:lnTo>
                  <a:lnTo>
                    <a:pt x="6778" y="3697"/>
                  </a:lnTo>
                  <a:lnTo>
                    <a:pt x="6767" y="3680"/>
                  </a:lnTo>
                  <a:lnTo>
                    <a:pt x="6753" y="3665"/>
                  </a:lnTo>
                  <a:lnTo>
                    <a:pt x="6743" y="3651"/>
                  </a:lnTo>
                  <a:lnTo>
                    <a:pt x="6732" y="3637"/>
                  </a:lnTo>
                  <a:lnTo>
                    <a:pt x="6718" y="3623"/>
                  </a:lnTo>
                  <a:lnTo>
                    <a:pt x="6711" y="3613"/>
                  </a:lnTo>
                  <a:lnTo>
                    <a:pt x="6697" y="3599"/>
                  </a:lnTo>
                  <a:lnTo>
                    <a:pt x="6690" y="3592"/>
                  </a:lnTo>
                  <a:lnTo>
                    <a:pt x="6680" y="3578"/>
                  </a:lnTo>
                  <a:lnTo>
                    <a:pt x="6673" y="3571"/>
                  </a:lnTo>
                  <a:lnTo>
                    <a:pt x="6666" y="3560"/>
                  </a:lnTo>
                  <a:lnTo>
                    <a:pt x="6659" y="3557"/>
                  </a:lnTo>
                  <a:lnTo>
                    <a:pt x="6652" y="3546"/>
                  </a:lnTo>
                  <a:lnTo>
                    <a:pt x="6648" y="3543"/>
                  </a:lnTo>
                  <a:lnTo>
                    <a:pt x="6638" y="3532"/>
                  </a:lnTo>
                  <a:lnTo>
                    <a:pt x="6638" y="3529"/>
                  </a:lnTo>
                  <a:lnTo>
                    <a:pt x="6631" y="3522"/>
                  </a:lnTo>
                  <a:lnTo>
                    <a:pt x="6627" y="3522"/>
                  </a:lnTo>
                  <a:lnTo>
                    <a:pt x="6620" y="3515"/>
                  </a:lnTo>
                  <a:lnTo>
                    <a:pt x="6613" y="3508"/>
                  </a:lnTo>
                  <a:cubicBezTo>
                    <a:pt x="6501" y="3417"/>
                    <a:pt x="6571" y="3319"/>
                    <a:pt x="6606" y="3273"/>
                  </a:cubicBezTo>
                  <a:cubicBezTo>
                    <a:pt x="6641" y="3228"/>
                    <a:pt x="6655" y="3207"/>
                    <a:pt x="6652" y="3175"/>
                  </a:cubicBezTo>
                  <a:cubicBezTo>
                    <a:pt x="6641" y="3102"/>
                    <a:pt x="6638" y="3018"/>
                    <a:pt x="6690" y="2951"/>
                  </a:cubicBezTo>
                  <a:cubicBezTo>
                    <a:pt x="6743" y="2885"/>
                    <a:pt x="6827" y="2853"/>
                    <a:pt x="6967" y="2843"/>
                  </a:cubicBezTo>
                  <a:cubicBezTo>
                    <a:pt x="7037" y="2839"/>
                    <a:pt x="7082" y="2818"/>
                    <a:pt x="7089" y="2787"/>
                  </a:cubicBezTo>
                  <a:cubicBezTo>
                    <a:pt x="7089" y="2734"/>
                    <a:pt x="7061" y="2692"/>
                    <a:pt x="7016" y="2671"/>
                  </a:cubicBezTo>
                  <a:cubicBezTo>
                    <a:pt x="6967" y="2647"/>
                    <a:pt x="6939" y="2594"/>
                    <a:pt x="6935" y="2542"/>
                  </a:cubicBezTo>
                  <a:cubicBezTo>
                    <a:pt x="6935" y="2405"/>
                    <a:pt x="7103" y="2251"/>
                    <a:pt x="7212" y="2185"/>
                  </a:cubicBezTo>
                  <a:cubicBezTo>
                    <a:pt x="7219" y="2185"/>
                    <a:pt x="7222" y="2181"/>
                    <a:pt x="7226" y="2178"/>
                  </a:cubicBezTo>
                  <a:lnTo>
                    <a:pt x="7233" y="2171"/>
                  </a:lnTo>
                  <a:lnTo>
                    <a:pt x="7243" y="2160"/>
                  </a:lnTo>
                  <a:lnTo>
                    <a:pt x="7250" y="2157"/>
                  </a:lnTo>
                  <a:lnTo>
                    <a:pt x="7261" y="2143"/>
                  </a:lnTo>
                  <a:lnTo>
                    <a:pt x="7271" y="2136"/>
                  </a:lnTo>
                  <a:lnTo>
                    <a:pt x="7285" y="2115"/>
                  </a:lnTo>
                  <a:lnTo>
                    <a:pt x="7289" y="2108"/>
                  </a:lnTo>
                  <a:cubicBezTo>
                    <a:pt x="7296" y="2101"/>
                    <a:pt x="7303" y="2090"/>
                    <a:pt x="7310" y="2080"/>
                  </a:cubicBezTo>
                  <a:lnTo>
                    <a:pt x="7317" y="2069"/>
                  </a:lnTo>
                  <a:lnTo>
                    <a:pt x="7334" y="2045"/>
                  </a:lnTo>
                  <a:lnTo>
                    <a:pt x="7341" y="2031"/>
                  </a:lnTo>
                  <a:lnTo>
                    <a:pt x="7348" y="2017"/>
                  </a:lnTo>
                  <a:cubicBezTo>
                    <a:pt x="7179" y="1971"/>
                    <a:pt x="6976" y="1960"/>
                    <a:pt x="6823" y="1960"/>
                  </a:cubicBezTo>
                  <a:cubicBezTo>
                    <a:pt x="6755" y="1960"/>
                    <a:pt x="6696" y="1962"/>
                    <a:pt x="6655" y="1964"/>
                  </a:cubicBezTo>
                  <a:cubicBezTo>
                    <a:pt x="6651" y="1964"/>
                    <a:pt x="6645" y="1964"/>
                    <a:pt x="6637" y="1964"/>
                  </a:cubicBezTo>
                  <a:cubicBezTo>
                    <a:pt x="6608" y="1964"/>
                    <a:pt x="6558" y="1960"/>
                    <a:pt x="6533" y="1915"/>
                  </a:cubicBezTo>
                  <a:cubicBezTo>
                    <a:pt x="6501" y="1859"/>
                    <a:pt x="6543" y="1789"/>
                    <a:pt x="6606" y="1702"/>
                  </a:cubicBezTo>
                  <a:cubicBezTo>
                    <a:pt x="6659" y="1625"/>
                    <a:pt x="6729" y="1526"/>
                    <a:pt x="6732" y="1449"/>
                  </a:cubicBezTo>
                  <a:cubicBezTo>
                    <a:pt x="6739" y="1330"/>
                    <a:pt x="6340" y="1274"/>
                    <a:pt x="6148" y="1243"/>
                  </a:cubicBezTo>
                  <a:cubicBezTo>
                    <a:pt x="6078" y="1232"/>
                    <a:pt x="6018" y="1222"/>
                    <a:pt x="5972" y="1211"/>
                  </a:cubicBezTo>
                  <a:cubicBezTo>
                    <a:pt x="5818" y="1180"/>
                    <a:pt x="5769" y="1075"/>
                    <a:pt x="5776" y="998"/>
                  </a:cubicBezTo>
                  <a:cubicBezTo>
                    <a:pt x="5790" y="900"/>
                    <a:pt x="5860" y="823"/>
                    <a:pt x="5955" y="798"/>
                  </a:cubicBezTo>
                  <a:cubicBezTo>
                    <a:pt x="5881" y="778"/>
                    <a:pt x="5806" y="768"/>
                    <a:pt x="5731" y="768"/>
                  </a:cubicBezTo>
                  <a:cubicBezTo>
                    <a:pt x="5689" y="768"/>
                    <a:pt x="5647" y="771"/>
                    <a:pt x="5605" y="777"/>
                  </a:cubicBezTo>
                  <a:cubicBezTo>
                    <a:pt x="5290" y="823"/>
                    <a:pt x="4838" y="1001"/>
                    <a:pt x="4572" y="1145"/>
                  </a:cubicBezTo>
                  <a:cubicBezTo>
                    <a:pt x="4531" y="1167"/>
                    <a:pt x="4488" y="1177"/>
                    <a:pt x="4443" y="1177"/>
                  </a:cubicBezTo>
                  <a:cubicBezTo>
                    <a:pt x="4307" y="1177"/>
                    <a:pt x="4155" y="1088"/>
                    <a:pt x="4005" y="1001"/>
                  </a:cubicBezTo>
                  <a:cubicBezTo>
                    <a:pt x="3863" y="918"/>
                    <a:pt x="3717" y="831"/>
                    <a:pt x="3601" y="831"/>
                  </a:cubicBezTo>
                  <a:cubicBezTo>
                    <a:pt x="3577" y="831"/>
                    <a:pt x="3554" y="835"/>
                    <a:pt x="3532" y="844"/>
                  </a:cubicBezTo>
                  <a:cubicBezTo>
                    <a:pt x="3404" y="896"/>
                    <a:pt x="3248" y="931"/>
                    <a:pt x="3108" y="931"/>
                  </a:cubicBezTo>
                  <a:cubicBezTo>
                    <a:pt x="2996" y="931"/>
                    <a:pt x="2895" y="909"/>
                    <a:pt x="2825" y="858"/>
                  </a:cubicBezTo>
                  <a:cubicBezTo>
                    <a:pt x="2759" y="812"/>
                    <a:pt x="2724" y="739"/>
                    <a:pt x="2727" y="658"/>
                  </a:cubicBezTo>
                  <a:cubicBezTo>
                    <a:pt x="2741" y="557"/>
                    <a:pt x="2706" y="455"/>
                    <a:pt x="2636" y="382"/>
                  </a:cubicBezTo>
                  <a:cubicBezTo>
                    <a:pt x="2585" y="330"/>
                    <a:pt x="2513" y="303"/>
                    <a:pt x="2420" y="303"/>
                  </a:cubicBezTo>
                  <a:cubicBezTo>
                    <a:pt x="2405" y="303"/>
                    <a:pt x="2390" y="303"/>
                    <a:pt x="2374" y="305"/>
                  </a:cubicBezTo>
                  <a:cubicBezTo>
                    <a:pt x="2360" y="306"/>
                    <a:pt x="2348" y="306"/>
                    <a:pt x="2336" y="306"/>
                  </a:cubicBezTo>
                  <a:cubicBezTo>
                    <a:pt x="2161" y="306"/>
                    <a:pt x="2094" y="194"/>
                    <a:pt x="2045" y="112"/>
                  </a:cubicBezTo>
                  <a:cubicBezTo>
                    <a:pt x="1999" y="39"/>
                    <a:pt x="1975" y="0"/>
                    <a:pt x="190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8" name="Google Shape;2888;p145"/>
            <p:cNvSpPr/>
            <p:nvPr/>
          </p:nvSpPr>
          <p:spPr>
            <a:xfrm>
              <a:off x="1578575" y="2011862"/>
              <a:ext cx="4915" cy="1385"/>
            </a:xfrm>
            <a:custGeom>
              <a:rect b="b" l="l" r="r" t="t"/>
              <a:pathLst>
                <a:path extrusionOk="0" h="102" w="362">
                  <a:moveTo>
                    <a:pt x="0" y="102"/>
                  </a:moveTo>
                  <a:cubicBezTo>
                    <a:pt x="105" y="28"/>
                    <a:pt x="235" y="0"/>
                    <a:pt x="361" y="28"/>
                  </a:cubicBezTo>
                  <a:cubicBezTo>
                    <a:pt x="235" y="0"/>
                    <a:pt x="105" y="28"/>
                    <a:pt x="0" y="10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9" name="Google Shape;2889;p145"/>
            <p:cNvSpPr/>
            <p:nvPr/>
          </p:nvSpPr>
          <p:spPr>
            <a:xfrm>
              <a:off x="1547062" y="2032676"/>
              <a:ext cx="489" cy="774"/>
            </a:xfrm>
            <a:custGeom>
              <a:rect b="b" l="l" r="r" t="t"/>
              <a:pathLst>
                <a:path extrusionOk="0" h="57" w="36">
                  <a:moveTo>
                    <a:pt x="35" y="57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0" name="Google Shape;2890;p145"/>
            <p:cNvSpPr/>
            <p:nvPr/>
          </p:nvSpPr>
          <p:spPr>
            <a:xfrm>
              <a:off x="1557381" y="2036817"/>
              <a:ext cx="625" cy="339"/>
            </a:xfrm>
            <a:custGeom>
              <a:rect b="b" l="l" r="r" t="t"/>
              <a:pathLst>
                <a:path extrusionOk="0" h="25" w="46">
                  <a:moveTo>
                    <a:pt x="0" y="0"/>
                  </a:moveTo>
                  <a:cubicBezTo>
                    <a:pt x="14" y="7"/>
                    <a:pt x="28" y="14"/>
                    <a:pt x="39" y="21"/>
                  </a:cubicBezTo>
                  <a:lnTo>
                    <a:pt x="46" y="25"/>
                  </a:lnTo>
                  <a:lnTo>
                    <a:pt x="39" y="21"/>
                  </a:lnTo>
                  <a:cubicBezTo>
                    <a:pt x="28" y="14"/>
                    <a:pt x="14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1" name="Google Shape;2891;p145"/>
            <p:cNvSpPr/>
            <p:nvPr/>
          </p:nvSpPr>
          <p:spPr>
            <a:xfrm>
              <a:off x="1592316" y="2006960"/>
              <a:ext cx="1100" cy="1684"/>
            </a:xfrm>
            <a:custGeom>
              <a:rect b="b" l="l" r="r" t="t"/>
              <a:pathLst>
                <a:path extrusionOk="0" h="124" w="81">
                  <a:moveTo>
                    <a:pt x="74" y="15"/>
                  </a:moveTo>
                  <a:cubicBezTo>
                    <a:pt x="56" y="57"/>
                    <a:pt x="32" y="92"/>
                    <a:pt x="0" y="123"/>
                  </a:cubicBezTo>
                  <a:cubicBezTo>
                    <a:pt x="32" y="92"/>
                    <a:pt x="56" y="57"/>
                    <a:pt x="74" y="15"/>
                  </a:cubicBezTo>
                  <a:lnTo>
                    <a:pt x="81" y="1"/>
                  </a:lnTo>
                  <a:lnTo>
                    <a:pt x="8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2" name="Google Shape;2892;p145"/>
            <p:cNvSpPr/>
            <p:nvPr/>
          </p:nvSpPr>
          <p:spPr>
            <a:xfrm>
              <a:off x="1547537" y="2033436"/>
              <a:ext cx="2009" cy="2634"/>
            </a:xfrm>
            <a:custGeom>
              <a:rect b="b" l="l" r="r" t="t"/>
              <a:pathLst>
                <a:path extrusionOk="0" h="194" w="148">
                  <a:moveTo>
                    <a:pt x="0" y="1"/>
                  </a:moveTo>
                  <a:cubicBezTo>
                    <a:pt x="39" y="71"/>
                    <a:pt x="88" y="137"/>
                    <a:pt x="147" y="193"/>
                  </a:cubicBezTo>
                  <a:cubicBezTo>
                    <a:pt x="88" y="137"/>
                    <a:pt x="39" y="7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3" name="Google Shape;2893;p145"/>
            <p:cNvSpPr/>
            <p:nvPr/>
          </p:nvSpPr>
          <p:spPr>
            <a:xfrm>
              <a:off x="1546397" y="2031576"/>
              <a:ext cx="530" cy="869"/>
            </a:xfrm>
            <a:custGeom>
              <a:rect b="b" l="l" r="r" t="t"/>
              <a:pathLst>
                <a:path extrusionOk="0" h="64" w="39">
                  <a:moveTo>
                    <a:pt x="0" y="1"/>
                  </a:moveTo>
                  <a:lnTo>
                    <a:pt x="0" y="1"/>
                  </a:lnTo>
                  <a:cubicBezTo>
                    <a:pt x="14" y="26"/>
                    <a:pt x="28" y="43"/>
                    <a:pt x="39" y="64"/>
                  </a:cubicBezTo>
                  <a:cubicBezTo>
                    <a:pt x="28" y="43"/>
                    <a:pt x="14" y="22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4" name="Google Shape;2894;p145"/>
            <p:cNvSpPr/>
            <p:nvPr/>
          </p:nvSpPr>
          <p:spPr>
            <a:xfrm>
              <a:off x="1545582" y="2030544"/>
              <a:ext cx="679" cy="910"/>
            </a:xfrm>
            <a:custGeom>
              <a:rect b="b" l="l" r="r" t="t"/>
              <a:pathLst>
                <a:path extrusionOk="0" h="67" w="50">
                  <a:moveTo>
                    <a:pt x="1" y="0"/>
                  </a:moveTo>
                  <a:cubicBezTo>
                    <a:pt x="18" y="21"/>
                    <a:pt x="36" y="46"/>
                    <a:pt x="50" y="66"/>
                  </a:cubicBezTo>
                  <a:cubicBezTo>
                    <a:pt x="36" y="42"/>
                    <a:pt x="18" y="21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5" name="Google Shape;2895;p145"/>
            <p:cNvSpPr/>
            <p:nvPr/>
          </p:nvSpPr>
          <p:spPr>
            <a:xfrm>
              <a:off x="1544822" y="2029580"/>
              <a:ext cx="774" cy="923"/>
            </a:xfrm>
            <a:custGeom>
              <a:rect b="b" l="l" r="r" t="t"/>
              <a:pathLst>
                <a:path extrusionOk="0" h="68" w="57">
                  <a:moveTo>
                    <a:pt x="1" y="1"/>
                  </a:moveTo>
                  <a:cubicBezTo>
                    <a:pt x="18" y="25"/>
                    <a:pt x="39" y="50"/>
                    <a:pt x="57" y="67"/>
                  </a:cubicBezTo>
                  <a:cubicBezTo>
                    <a:pt x="39" y="46"/>
                    <a:pt x="22" y="25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6" name="Google Shape;2896;p145"/>
            <p:cNvSpPr/>
            <p:nvPr/>
          </p:nvSpPr>
          <p:spPr>
            <a:xfrm>
              <a:off x="1506941" y="1960376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7" name="Google Shape;2897;p145"/>
            <p:cNvSpPr/>
            <p:nvPr/>
          </p:nvSpPr>
          <p:spPr>
            <a:xfrm>
              <a:off x="1508651" y="1958434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0"/>
                  </a:moveTo>
                  <a:lnTo>
                    <a:pt x="1" y="7"/>
                  </a:ln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8" name="Google Shape;2898;p145"/>
            <p:cNvSpPr/>
            <p:nvPr/>
          </p:nvSpPr>
          <p:spPr>
            <a:xfrm>
              <a:off x="1508271" y="1958624"/>
              <a:ext cx="299" cy="299"/>
            </a:xfrm>
            <a:custGeom>
              <a:rect b="b" l="l" r="r" t="t"/>
              <a:pathLst>
                <a:path extrusionOk="0" h="22" w="22">
                  <a:moveTo>
                    <a:pt x="1" y="21"/>
                  </a:moveTo>
                  <a:cubicBezTo>
                    <a:pt x="8" y="14"/>
                    <a:pt x="15" y="7"/>
                    <a:pt x="22" y="0"/>
                  </a:cubicBezTo>
                  <a:cubicBezTo>
                    <a:pt x="15" y="7"/>
                    <a:pt x="8" y="14"/>
                    <a:pt x="1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9" name="Google Shape;2899;p145"/>
            <p:cNvSpPr/>
            <p:nvPr/>
          </p:nvSpPr>
          <p:spPr>
            <a:xfrm>
              <a:off x="1507280" y="1990084"/>
              <a:ext cx="3096" cy="1086"/>
            </a:xfrm>
            <a:custGeom>
              <a:rect b="b" l="l" r="r" t="t"/>
              <a:pathLst>
                <a:path extrusionOk="0" h="80" w="228">
                  <a:moveTo>
                    <a:pt x="0" y="1"/>
                  </a:moveTo>
                  <a:cubicBezTo>
                    <a:pt x="52" y="52"/>
                    <a:pt x="121" y="80"/>
                    <a:pt x="193" y="80"/>
                  </a:cubicBezTo>
                  <a:cubicBezTo>
                    <a:pt x="205" y="80"/>
                    <a:pt x="216" y="79"/>
                    <a:pt x="228" y="78"/>
                  </a:cubicBezTo>
                  <a:lnTo>
                    <a:pt x="228" y="78"/>
                  </a:lnTo>
                  <a:cubicBezTo>
                    <a:pt x="222" y="78"/>
                    <a:pt x="216" y="78"/>
                    <a:pt x="211" y="78"/>
                  </a:cubicBezTo>
                  <a:cubicBezTo>
                    <a:pt x="118" y="78"/>
                    <a:pt x="50" y="50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0" name="Google Shape;2900;p145"/>
            <p:cNvSpPr/>
            <p:nvPr/>
          </p:nvSpPr>
          <p:spPr>
            <a:xfrm>
              <a:off x="1614271" y="1998868"/>
              <a:ext cx="28730" cy="30970"/>
            </a:xfrm>
            <a:custGeom>
              <a:rect b="b" l="l" r="r" t="t"/>
              <a:pathLst>
                <a:path extrusionOk="0" h="2281" w="2116">
                  <a:moveTo>
                    <a:pt x="758" y="0"/>
                  </a:moveTo>
                  <a:cubicBezTo>
                    <a:pt x="705" y="0"/>
                    <a:pt x="641" y="31"/>
                    <a:pt x="575" y="85"/>
                  </a:cubicBezTo>
                  <a:cubicBezTo>
                    <a:pt x="561" y="96"/>
                    <a:pt x="543" y="106"/>
                    <a:pt x="526" y="110"/>
                  </a:cubicBezTo>
                  <a:lnTo>
                    <a:pt x="522" y="117"/>
                  </a:lnTo>
                  <a:lnTo>
                    <a:pt x="515" y="145"/>
                  </a:lnTo>
                  <a:lnTo>
                    <a:pt x="508" y="162"/>
                  </a:lnTo>
                  <a:lnTo>
                    <a:pt x="501" y="183"/>
                  </a:lnTo>
                  <a:lnTo>
                    <a:pt x="494" y="204"/>
                  </a:lnTo>
                  <a:lnTo>
                    <a:pt x="487" y="222"/>
                  </a:lnTo>
                  <a:cubicBezTo>
                    <a:pt x="487" y="229"/>
                    <a:pt x="484" y="236"/>
                    <a:pt x="484" y="243"/>
                  </a:cubicBezTo>
                  <a:cubicBezTo>
                    <a:pt x="480" y="250"/>
                    <a:pt x="480" y="253"/>
                    <a:pt x="480" y="260"/>
                  </a:cubicBezTo>
                  <a:cubicBezTo>
                    <a:pt x="477" y="264"/>
                    <a:pt x="477" y="271"/>
                    <a:pt x="473" y="278"/>
                  </a:cubicBezTo>
                  <a:cubicBezTo>
                    <a:pt x="473" y="285"/>
                    <a:pt x="473" y="288"/>
                    <a:pt x="473" y="292"/>
                  </a:cubicBezTo>
                  <a:cubicBezTo>
                    <a:pt x="470" y="295"/>
                    <a:pt x="473" y="306"/>
                    <a:pt x="473" y="313"/>
                  </a:cubicBezTo>
                  <a:lnTo>
                    <a:pt x="473" y="323"/>
                  </a:lnTo>
                  <a:cubicBezTo>
                    <a:pt x="473" y="330"/>
                    <a:pt x="473" y="337"/>
                    <a:pt x="473" y="341"/>
                  </a:cubicBezTo>
                  <a:lnTo>
                    <a:pt x="473" y="348"/>
                  </a:lnTo>
                  <a:cubicBezTo>
                    <a:pt x="473" y="355"/>
                    <a:pt x="473" y="362"/>
                    <a:pt x="477" y="369"/>
                  </a:cubicBezTo>
                  <a:cubicBezTo>
                    <a:pt x="501" y="415"/>
                    <a:pt x="512" y="467"/>
                    <a:pt x="498" y="516"/>
                  </a:cubicBezTo>
                  <a:cubicBezTo>
                    <a:pt x="494" y="534"/>
                    <a:pt x="491" y="548"/>
                    <a:pt x="484" y="562"/>
                  </a:cubicBezTo>
                  <a:cubicBezTo>
                    <a:pt x="417" y="681"/>
                    <a:pt x="242" y="712"/>
                    <a:pt x="172" y="723"/>
                  </a:cubicBezTo>
                  <a:cubicBezTo>
                    <a:pt x="127" y="726"/>
                    <a:pt x="106" y="838"/>
                    <a:pt x="88" y="926"/>
                  </a:cubicBezTo>
                  <a:cubicBezTo>
                    <a:pt x="71" y="1017"/>
                    <a:pt x="50" y="1111"/>
                    <a:pt x="1" y="1167"/>
                  </a:cubicBezTo>
                  <a:cubicBezTo>
                    <a:pt x="18" y="1202"/>
                    <a:pt x="109" y="1283"/>
                    <a:pt x="172" y="1342"/>
                  </a:cubicBezTo>
                  <a:cubicBezTo>
                    <a:pt x="288" y="1444"/>
                    <a:pt x="417" y="1559"/>
                    <a:pt x="459" y="1678"/>
                  </a:cubicBezTo>
                  <a:lnTo>
                    <a:pt x="470" y="1696"/>
                  </a:lnTo>
                  <a:lnTo>
                    <a:pt x="470" y="1699"/>
                  </a:lnTo>
                  <a:lnTo>
                    <a:pt x="477" y="1717"/>
                  </a:lnTo>
                  <a:lnTo>
                    <a:pt x="477" y="1724"/>
                  </a:lnTo>
                  <a:lnTo>
                    <a:pt x="487" y="1741"/>
                  </a:lnTo>
                  <a:lnTo>
                    <a:pt x="491" y="1752"/>
                  </a:lnTo>
                  <a:lnTo>
                    <a:pt x="498" y="1769"/>
                  </a:lnTo>
                  <a:lnTo>
                    <a:pt x="505" y="1780"/>
                  </a:lnTo>
                  <a:lnTo>
                    <a:pt x="512" y="1801"/>
                  </a:lnTo>
                  <a:lnTo>
                    <a:pt x="519" y="1811"/>
                  </a:lnTo>
                  <a:lnTo>
                    <a:pt x="529" y="1832"/>
                  </a:lnTo>
                  <a:lnTo>
                    <a:pt x="536" y="1846"/>
                  </a:lnTo>
                  <a:lnTo>
                    <a:pt x="547" y="1867"/>
                  </a:lnTo>
                  <a:lnTo>
                    <a:pt x="554" y="1881"/>
                  </a:lnTo>
                  <a:lnTo>
                    <a:pt x="564" y="1902"/>
                  </a:lnTo>
                  <a:lnTo>
                    <a:pt x="575" y="1920"/>
                  </a:lnTo>
                  <a:lnTo>
                    <a:pt x="585" y="1941"/>
                  </a:lnTo>
                  <a:lnTo>
                    <a:pt x="596" y="1962"/>
                  </a:lnTo>
                  <a:lnTo>
                    <a:pt x="606" y="1979"/>
                  </a:lnTo>
                  <a:lnTo>
                    <a:pt x="620" y="2004"/>
                  </a:lnTo>
                  <a:lnTo>
                    <a:pt x="631" y="2021"/>
                  </a:lnTo>
                  <a:lnTo>
                    <a:pt x="645" y="2053"/>
                  </a:lnTo>
                  <a:lnTo>
                    <a:pt x="655" y="2067"/>
                  </a:lnTo>
                  <a:lnTo>
                    <a:pt x="673" y="2102"/>
                  </a:lnTo>
                  <a:lnTo>
                    <a:pt x="680" y="2112"/>
                  </a:lnTo>
                  <a:lnTo>
                    <a:pt x="701" y="2151"/>
                  </a:lnTo>
                  <a:lnTo>
                    <a:pt x="708" y="2158"/>
                  </a:lnTo>
                  <a:lnTo>
                    <a:pt x="732" y="2203"/>
                  </a:lnTo>
                  <a:lnTo>
                    <a:pt x="736" y="2210"/>
                  </a:lnTo>
                  <a:lnTo>
                    <a:pt x="760" y="2256"/>
                  </a:lnTo>
                  <a:cubicBezTo>
                    <a:pt x="806" y="2270"/>
                    <a:pt x="855" y="2277"/>
                    <a:pt x="900" y="2280"/>
                  </a:cubicBezTo>
                  <a:lnTo>
                    <a:pt x="928" y="2266"/>
                  </a:lnTo>
                  <a:lnTo>
                    <a:pt x="970" y="2266"/>
                  </a:lnTo>
                  <a:cubicBezTo>
                    <a:pt x="974" y="2266"/>
                    <a:pt x="981" y="2263"/>
                    <a:pt x="988" y="2259"/>
                  </a:cubicBezTo>
                  <a:cubicBezTo>
                    <a:pt x="995" y="2256"/>
                    <a:pt x="1002" y="2249"/>
                    <a:pt x="1009" y="2242"/>
                  </a:cubicBezTo>
                  <a:cubicBezTo>
                    <a:pt x="1026" y="2207"/>
                    <a:pt x="1037" y="2165"/>
                    <a:pt x="1040" y="2126"/>
                  </a:cubicBezTo>
                  <a:cubicBezTo>
                    <a:pt x="1054" y="2043"/>
                    <a:pt x="1073" y="1905"/>
                    <a:pt x="1231" y="1905"/>
                  </a:cubicBezTo>
                  <a:cubicBezTo>
                    <a:pt x="1238" y="1905"/>
                    <a:pt x="1246" y="1905"/>
                    <a:pt x="1254" y="1906"/>
                  </a:cubicBezTo>
                  <a:cubicBezTo>
                    <a:pt x="1267" y="1906"/>
                    <a:pt x="1281" y="1907"/>
                    <a:pt x="1294" y="1907"/>
                  </a:cubicBezTo>
                  <a:cubicBezTo>
                    <a:pt x="1362" y="1907"/>
                    <a:pt x="1432" y="1899"/>
                    <a:pt x="1499" y="1885"/>
                  </a:cubicBezTo>
                  <a:cubicBezTo>
                    <a:pt x="1541" y="1881"/>
                    <a:pt x="1583" y="1874"/>
                    <a:pt x="1621" y="1871"/>
                  </a:cubicBezTo>
                  <a:lnTo>
                    <a:pt x="1625" y="1871"/>
                  </a:lnTo>
                  <a:lnTo>
                    <a:pt x="1653" y="1867"/>
                  </a:lnTo>
                  <a:lnTo>
                    <a:pt x="1776" y="1867"/>
                  </a:lnTo>
                  <a:lnTo>
                    <a:pt x="1790" y="1871"/>
                  </a:lnTo>
                  <a:lnTo>
                    <a:pt x="1800" y="1874"/>
                  </a:lnTo>
                  <a:lnTo>
                    <a:pt x="1814" y="1878"/>
                  </a:lnTo>
                  <a:lnTo>
                    <a:pt x="1825" y="1881"/>
                  </a:lnTo>
                  <a:lnTo>
                    <a:pt x="1835" y="1885"/>
                  </a:lnTo>
                  <a:lnTo>
                    <a:pt x="1846" y="1892"/>
                  </a:lnTo>
                  <a:lnTo>
                    <a:pt x="1856" y="1895"/>
                  </a:lnTo>
                  <a:lnTo>
                    <a:pt x="1867" y="1902"/>
                  </a:lnTo>
                  <a:lnTo>
                    <a:pt x="1877" y="1909"/>
                  </a:lnTo>
                  <a:lnTo>
                    <a:pt x="1884" y="1920"/>
                  </a:lnTo>
                  <a:lnTo>
                    <a:pt x="1895" y="1927"/>
                  </a:lnTo>
                  <a:lnTo>
                    <a:pt x="1902" y="1937"/>
                  </a:lnTo>
                  <a:lnTo>
                    <a:pt x="1905" y="1944"/>
                  </a:lnTo>
                  <a:lnTo>
                    <a:pt x="1937" y="1895"/>
                  </a:lnTo>
                  <a:lnTo>
                    <a:pt x="1951" y="1874"/>
                  </a:lnTo>
                  <a:lnTo>
                    <a:pt x="1958" y="1867"/>
                  </a:lnTo>
                  <a:lnTo>
                    <a:pt x="1968" y="1846"/>
                  </a:lnTo>
                  <a:lnTo>
                    <a:pt x="1972" y="1839"/>
                  </a:lnTo>
                  <a:lnTo>
                    <a:pt x="1986" y="1822"/>
                  </a:lnTo>
                  <a:lnTo>
                    <a:pt x="2003" y="1790"/>
                  </a:lnTo>
                  <a:lnTo>
                    <a:pt x="2007" y="1783"/>
                  </a:lnTo>
                  <a:lnTo>
                    <a:pt x="2010" y="1776"/>
                  </a:lnTo>
                  <a:cubicBezTo>
                    <a:pt x="2038" y="1720"/>
                    <a:pt x="2045" y="1332"/>
                    <a:pt x="1951" y="1104"/>
                  </a:cubicBezTo>
                  <a:cubicBezTo>
                    <a:pt x="1877" y="912"/>
                    <a:pt x="1888" y="698"/>
                    <a:pt x="1972" y="509"/>
                  </a:cubicBezTo>
                  <a:cubicBezTo>
                    <a:pt x="1993" y="460"/>
                    <a:pt x="2024" y="418"/>
                    <a:pt x="2063" y="383"/>
                  </a:cubicBezTo>
                  <a:lnTo>
                    <a:pt x="2063" y="380"/>
                  </a:lnTo>
                  <a:lnTo>
                    <a:pt x="2063" y="376"/>
                  </a:lnTo>
                  <a:lnTo>
                    <a:pt x="2063" y="373"/>
                  </a:lnTo>
                  <a:lnTo>
                    <a:pt x="2063" y="369"/>
                  </a:lnTo>
                  <a:lnTo>
                    <a:pt x="2063" y="366"/>
                  </a:lnTo>
                  <a:lnTo>
                    <a:pt x="2063" y="362"/>
                  </a:lnTo>
                  <a:lnTo>
                    <a:pt x="2063" y="358"/>
                  </a:lnTo>
                  <a:lnTo>
                    <a:pt x="2066" y="351"/>
                  </a:lnTo>
                  <a:lnTo>
                    <a:pt x="2066" y="348"/>
                  </a:lnTo>
                  <a:lnTo>
                    <a:pt x="2070" y="341"/>
                  </a:lnTo>
                  <a:lnTo>
                    <a:pt x="2070" y="337"/>
                  </a:lnTo>
                  <a:lnTo>
                    <a:pt x="2077" y="320"/>
                  </a:lnTo>
                  <a:lnTo>
                    <a:pt x="2080" y="306"/>
                  </a:lnTo>
                  <a:lnTo>
                    <a:pt x="2084" y="299"/>
                  </a:lnTo>
                  <a:lnTo>
                    <a:pt x="2087" y="285"/>
                  </a:lnTo>
                  <a:lnTo>
                    <a:pt x="2091" y="278"/>
                  </a:lnTo>
                  <a:lnTo>
                    <a:pt x="2094" y="264"/>
                  </a:lnTo>
                  <a:lnTo>
                    <a:pt x="2098" y="253"/>
                  </a:lnTo>
                  <a:lnTo>
                    <a:pt x="2101" y="243"/>
                  </a:lnTo>
                  <a:lnTo>
                    <a:pt x="2105" y="229"/>
                  </a:lnTo>
                  <a:lnTo>
                    <a:pt x="2108" y="215"/>
                  </a:lnTo>
                  <a:lnTo>
                    <a:pt x="2115" y="201"/>
                  </a:lnTo>
                  <a:lnTo>
                    <a:pt x="2115" y="197"/>
                  </a:lnTo>
                  <a:cubicBezTo>
                    <a:pt x="1964" y="140"/>
                    <a:pt x="1829" y="96"/>
                    <a:pt x="1712" y="96"/>
                  </a:cubicBezTo>
                  <a:cubicBezTo>
                    <a:pt x="1693" y="96"/>
                    <a:pt x="1674" y="97"/>
                    <a:pt x="1656" y="99"/>
                  </a:cubicBezTo>
                  <a:cubicBezTo>
                    <a:pt x="1579" y="110"/>
                    <a:pt x="1499" y="124"/>
                    <a:pt x="1422" y="141"/>
                  </a:cubicBezTo>
                  <a:cubicBezTo>
                    <a:pt x="1316" y="165"/>
                    <a:pt x="1212" y="188"/>
                    <a:pt x="1121" y="188"/>
                  </a:cubicBezTo>
                  <a:cubicBezTo>
                    <a:pt x="1025" y="188"/>
                    <a:pt x="944" y="163"/>
                    <a:pt x="890" y="85"/>
                  </a:cubicBezTo>
                  <a:cubicBezTo>
                    <a:pt x="865" y="43"/>
                    <a:pt x="823" y="12"/>
                    <a:pt x="774" y="1"/>
                  </a:cubicBezTo>
                  <a:cubicBezTo>
                    <a:pt x="769" y="1"/>
                    <a:pt x="764" y="0"/>
                    <a:pt x="75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1" name="Google Shape;2901;p145"/>
            <p:cNvSpPr/>
            <p:nvPr/>
          </p:nvSpPr>
          <p:spPr>
            <a:xfrm>
              <a:off x="1636321" y="202416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2" name="Google Shape;2902;p145"/>
            <p:cNvSpPr/>
            <p:nvPr/>
          </p:nvSpPr>
          <p:spPr>
            <a:xfrm>
              <a:off x="1639185" y="2024448"/>
              <a:ext cx="149" cy="68"/>
            </a:xfrm>
            <a:custGeom>
              <a:rect b="b" l="l" r="r" t="t"/>
              <a:pathLst>
                <a:path extrusionOk="0" h="5" w="11">
                  <a:moveTo>
                    <a:pt x="11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3" name="Google Shape;2903;p145"/>
            <p:cNvSpPr/>
            <p:nvPr/>
          </p:nvSpPr>
          <p:spPr>
            <a:xfrm>
              <a:off x="1636796" y="202416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4" name="Google Shape;2904;p145"/>
            <p:cNvSpPr/>
            <p:nvPr/>
          </p:nvSpPr>
          <p:spPr>
            <a:xfrm>
              <a:off x="1638900" y="2024312"/>
              <a:ext cx="149" cy="109"/>
            </a:xfrm>
            <a:custGeom>
              <a:rect b="b" l="l" r="r" t="t"/>
              <a:pathLst>
                <a:path extrusionOk="0" h="8" w="11">
                  <a:moveTo>
                    <a:pt x="11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5" name="Google Shape;2905;p145"/>
            <p:cNvSpPr/>
            <p:nvPr/>
          </p:nvSpPr>
          <p:spPr>
            <a:xfrm>
              <a:off x="1626871" y="202963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6" name="Google Shape;2906;p145"/>
            <p:cNvSpPr/>
            <p:nvPr/>
          </p:nvSpPr>
          <p:spPr>
            <a:xfrm>
              <a:off x="1639471" y="2024598"/>
              <a:ext cx="149" cy="109"/>
            </a:xfrm>
            <a:custGeom>
              <a:rect b="b" l="l" r="r" t="t"/>
              <a:pathLst>
                <a:path extrusionOk="0" h="8" w="11">
                  <a:moveTo>
                    <a:pt x="11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7" name="Google Shape;2907;p145"/>
            <p:cNvSpPr/>
            <p:nvPr/>
          </p:nvSpPr>
          <p:spPr>
            <a:xfrm>
              <a:off x="1627441" y="2029255"/>
              <a:ext cx="530" cy="339"/>
            </a:xfrm>
            <a:custGeom>
              <a:rect b="b" l="l" r="r" t="t"/>
              <a:pathLst>
                <a:path extrusionOk="0" h="25" w="39">
                  <a:moveTo>
                    <a:pt x="0" y="25"/>
                  </a:moveTo>
                  <a:cubicBezTo>
                    <a:pt x="4" y="25"/>
                    <a:pt x="11" y="21"/>
                    <a:pt x="18" y="18"/>
                  </a:cubicBezTo>
                  <a:cubicBezTo>
                    <a:pt x="25" y="14"/>
                    <a:pt x="32" y="7"/>
                    <a:pt x="39" y="0"/>
                  </a:cubicBezTo>
                  <a:cubicBezTo>
                    <a:pt x="32" y="7"/>
                    <a:pt x="25" y="14"/>
                    <a:pt x="18" y="18"/>
                  </a:cubicBezTo>
                  <a:cubicBezTo>
                    <a:pt x="11" y="21"/>
                    <a:pt x="4" y="25"/>
                    <a:pt x="0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8" name="Google Shape;2908;p145"/>
            <p:cNvSpPr/>
            <p:nvPr/>
          </p:nvSpPr>
          <p:spPr>
            <a:xfrm>
              <a:off x="1627156" y="2029580"/>
              <a:ext cx="109" cy="14"/>
            </a:xfrm>
            <a:custGeom>
              <a:rect b="b" l="l" r="r" t="t"/>
              <a:pathLst>
                <a:path extrusionOk="0" h="1" w="8">
                  <a:moveTo>
                    <a:pt x="7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9" name="Google Shape;2909;p145"/>
            <p:cNvSpPr/>
            <p:nvPr/>
          </p:nvSpPr>
          <p:spPr>
            <a:xfrm>
              <a:off x="1638561" y="2024258"/>
              <a:ext cx="163" cy="68"/>
            </a:xfrm>
            <a:custGeom>
              <a:rect b="b" l="l" r="r" t="t"/>
              <a:pathLst>
                <a:path extrusionOk="0" h="5" w="12">
                  <a:moveTo>
                    <a:pt x="11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0" name="Google Shape;2910;p145"/>
            <p:cNvSpPr/>
            <p:nvPr/>
          </p:nvSpPr>
          <p:spPr>
            <a:xfrm>
              <a:off x="1637475" y="202412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1" name="Google Shape;2911;p145"/>
            <p:cNvSpPr/>
            <p:nvPr/>
          </p:nvSpPr>
          <p:spPr>
            <a:xfrm>
              <a:off x="1637230" y="202412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2" name="Google Shape;2912;p145"/>
            <p:cNvSpPr/>
            <p:nvPr/>
          </p:nvSpPr>
          <p:spPr>
            <a:xfrm>
              <a:off x="1638235" y="2024217"/>
              <a:ext cx="149" cy="14"/>
            </a:xfrm>
            <a:custGeom>
              <a:rect b="b" l="l" r="r" t="t"/>
              <a:pathLst>
                <a:path extrusionOk="0" h="1" w="11">
                  <a:moveTo>
                    <a:pt x="11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3" name="Google Shape;2913;p145"/>
            <p:cNvSpPr/>
            <p:nvPr/>
          </p:nvSpPr>
          <p:spPr>
            <a:xfrm>
              <a:off x="1639756" y="2024788"/>
              <a:ext cx="109" cy="109"/>
            </a:xfrm>
            <a:custGeom>
              <a:rect b="b" l="l" r="r" t="t"/>
              <a:pathLst>
                <a:path extrusionOk="0" h="8" w="8">
                  <a:moveTo>
                    <a:pt x="0" y="0"/>
                  </a:moveTo>
                  <a:lnTo>
                    <a:pt x="7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4" name="Google Shape;2914;p145"/>
            <p:cNvSpPr/>
            <p:nvPr/>
          </p:nvSpPr>
          <p:spPr>
            <a:xfrm>
              <a:off x="1637855" y="2024163"/>
              <a:ext cx="149" cy="14"/>
            </a:xfrm>
            <a:custGeom>
              <a:rect b="b" l="l" r="r" t="t"/>
              <a:pathLst>
                <a:path extrusionOk="0" h="1" w="11">
                  <a:moveTo>
                    <a:pt x="11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5" name="Google Shape;2915;p145"/>
            <p:cNvSpPr/>
            <p:nvPr/>
          </p:nvSpPr>
          <p:spPr>
            <a:xfrm>
              <a:off x="1639946" y="2025018"/>
              <a:ext cx="149" cy="163"/>
            </a:xfrm>
            <a:custGeom>
              <a:rect b="b" l="l" r="r" t="t"/>
              <a:pathLst>
                <a:path extrusionOk="0" h="12" w="11">
                  <a:moveTo>
                    <a:pt x="11" y="1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6" name="Google Shape;2916;p145"/>
            <p:cNvSpPr/>
            <p:nvPr/>
          </p:nvSpPr>
          <p:spPr>
            <a:xfrm>
              <a:off x="1589940" y="1981910"/>
              <a:ext cx="32613" cy="51690"/>
            </a:xfrm>
            <a:custGeom>
              <a:rect b="b" l="l" r="r" t="t"/>
              <a:pathLst>
                <a:path extrusionOk="0" h="3807" w="2402">
                  <a:moveTo>
                    <a:pt x="791" y="1"/>
                  </a:moveTo>
                  <a:cubicBezTo>
                    <a:pt x="784" y="15"/>
                    <a:pt x="774" y="32"/>
                    <a:pt x="767" y="43"/>
                  </a:cubicBezTo>
                  <a:lnTo>
                    <a:pt x="756" y="57"/>
                  </a:lnTo>
                  <a:lnTo>
                    <a:pt x="739" y="85"/>
                  </a:lnTo>
                  <a:lnTo>
                    <a:pt x="728" y="99"/>
                  </a:lnTo>
                  <a:lnTo>
                    <a:pt x="711" y="123"/>
                  </a:lnTo>
                  <a:lnTo>
                    <a:pt x="700" y="137"/>
                  </a:lnTo>
                  <a:lnTo>
                    <a:pt x="683" y="158"/>
                  </a:lnTo>
                  <a:lnTo>
                    <a:pt x="672" y="169"/>
                  </a:lnTo>
                  <a:lnTo>
                    <a:pt x="655" y="186"/>
                  </a:lnTo>
                  <a:lnTo>
                    <a:pt x="644" y="197"/>
                  </a:lnTo>
                  <a:lnTo>
                    <a:pt x="627" y="211"/>
                  </a:lnTo>
                  <a:lnTo>
                    <a:pt x="620" y="218"/>
                  </a:lnTo>
                  <a:cubicBezTo>
                    <a:pt x="613" y="225"/>
                    <a:pt x="602" y="228"/>
                    <a:pt x="595" y="235"/>
                  </a:cubicBezTo>
                  <a:cubicBezTo>
                    <a:pt x="553" y="260"/>
                    <a:pt x="518" y="288"/>
                    <a:pt x="483" y="323"/>
                  </a:cubicBezTo>
                  <a:cubicBezTo>
                    <a:pt x="462" y="344"/>
                    <a:pt x="441" y="368"/>
                    <a:pt x="420" y="393"/>
                  </a:cubicBezTo>
                  <a:cubicBezTo>
                    <a:pt x="413" y="407"/>
                    <a:pt x="403" y="421"/>
                    <a:pt x="396" y="438"/>
                  </a:cubicBezTo>
                  <a:cubicBezTo>
                    <a:pt x="389" y="449"/>
                    <a:pt x="385" y="463"/>
                    <a:pt x="385" y="477"/>
                  </a:cubicBezTo>
                  <a:cubicBezTo>
                    <a:pt x="385" y="484"/>
                    <a:pt x="385" y="487"/>
                    <a:pt x="399" y="494"/>
                  </a:cubicBezTo>
                  <a:cubicBezTo>
                    <a:pt x="501" y="554"/>
                    <a:pt x="557" y="659"/>
                    <a:pt x="536" y="753"/>
                  </a:cubicBezTo>
                  <a:cubicBezTo>
                    <a:pt x="525" y="795"/>
                    <a:pt x="483" y="900"/>
                    <a:pt x="294" y="914"/>
                  </a:cubicBezTo>
                  <a:cubicBezTo>
                    <a:pt x="196" y="921"/>
                    <a:pt x="133" y="939"/>
                    <a:pt x="109" y="970"/>
                  </a:cubicBezTo>
                  <a:cubicBezTo>
                    <a:pt x="91" y="995"/>
                    <a:pt x="88" y="1030"/>
                    <a:pt x="98" y="1093"/>
                  </a:cubicBezTo>
                  <a:cubicBezTo>
                    <a:pt x="105" y="1166"/>
                    <a:pt x="81" y="1236"/>
                    <a:pt x="32" y="1289"/>
                  </a:cubicBezTo>
                  <a:cubicBezTo>
                    <a:pt x="18" y="1303"/>
                    <a:pt x="11" y="1317"/>
                    <a:pt x="0" y="1334"/>
                  </a:cubicBezTo>
                  <a:cubicBezTo>
                    <a:pt x="0" y="1334"/>
                    <a:pt x="7" y="1338"/>
                    <a:pt x="14" y="1348"/>
                  </a:cubicBezTo>
                  <a:cubicBezTo>
                    <a:pt x="25" y="1355"/>
                    <a:pt x="32" y="1362"/>
                    <a:pt x="42" y="1369"/>
                  </a:cubicBezTo>
                  <a:lnTo>
                    <a:pt x="49" y="1380"/>
                  </a:lnTo>
                  <a:lnTo>
                    <a:pt x="70" y="1401"/>
                  </a:lnTo>
                  <a:lnTo>
                    <a:pt x="84" y="1418"/>
                  </a:lnTo>
                  <a:lnTo>
                    <a:pt x="109" y="1443"/>
                  </a:lnTo>
                  <a:lnTo>
                    <a:pt x="123" y="1460"/>
                  </a:lnTo>
                  <a:lnTo>
                    <a:pt x="147" y="1492"/>
                  </a:lnTo>
                  <a:lnTo>
                    <a:pt x="165" y="1513"/>
                  </a:lnTo>
                  <a:lnTo>
                    <a:pt x="193" y="1548"/>
                  </a:lnTo>
                  <a:lnTo>
                    <a:pt x="214" y="1572"/>
                  </a:lnTo>
                  <a:lnTo>
                    <a:pt x="245" y="1615"/>
                  </a:lnTo>
                  <a:lnTo>
                    <a:pt x="266" y="1643"/>
                  </a:lnTo>
                  <a:lnTo>
                    <a:pt x="305" y="1692"/>
                  </a:lnTo>
                  <a:lnTo>
                    <a:pt x="322" y="1716"/>
                  </a:lnTo>
                  <a:lnTo>
                    <a:pt x="329" y="1727"/>
                  </a:lnTo>
                  <a:lnTo>
                    <a:pt x="336" y="1723"/>
                  </a:lnTo>
                  <a:lnTo>
                    <a:pt x="343" y="1713"/>
                  </a:lnTo>
                  <a:cubicBezTo>
                    <a:pt x="382" y="1678"/>
                    <a:pt x="434" y="1657"/>
                    <a:pt x="490" y="1657"/>
                  </a:cubicBezTo>
                  <a:lnTo>
                    <a:pt x="497" y="1657"/>
                  </a:lnTo>
                  <a:cubicBezTo>
                    <a:pt x="508" y="1657"/>
                    <a:pt x="522" y="1660"/>
                    <a:pt x="536" y="1660"/>
                  </a:cubicBezTo>
                  <a:cubicBezTo>
                    <a:pt x="658" y="1678"/>
                    <a:pt x="700" y="1762"/>
                    <a:pt x="714" y="1842"/>
                  </a:cubicBezTo>
                  <a:cubicBezTo>
                    <a:pt x="718" y="1860"/>
                    <a:pt x="721" y="1874"/>
                    <a:pt x="721" y="1888"/>
                  </a:cubicBezTo>
                  <a:cubicBezTo>
                    <a:pt x="725" y="1909"/>
                    <a:pt x="725" y="1930"/>
                    <a:pt x="725" y="1951"/>
                  </a:cubicBezTo>
                  <a:cubicBezTo>
                    <a:pt x="732" y="2045"/>
                    <a:pt x="739" y="2105"/>
                    <a:pt x="784" y="2126"/>
                  </a:cubicBezTo>
                  <a:cubicBezTo>
                    <a:pt x="886" y="2175"/>
                    <a:pt x="952" y="2273"/>
                    <a:pt x="963" y="2388"/>
                  </a:cubicBezTo>
                  <a:cubicBezTo>
                    <a:pt x="977" y="2504"/>
                    <a:pt x="935" y="2619"/>
                    <a:pt x="844" y="2696"/>
                  </a:cubicBezTo>
                  <a:cubicBezTo>
                    <a:pt x="840" y="2700"/>
                    <a:pt x="837" y="2703"/>
                    <a:pt x="833" y="2707"/>
                  </a:cubicBezTo>
                  <a:cubicBezTo>
                    <a:pt x="795" y="2766"/>
                    <a:pt x="774" y="2840"/>
                    <a:pt x="770" y="2913"/>
                  </a:cubicBezTo>
                  <a:cubicBezTo>
                    <a:pt x="753" y="3102"/>
                    <a:pt x="795" y="3375"/>
                    <a:pt x="970" y="3568"/>
                  </a:cubicBezTo>
                  <a:cubicBezTo>
                    <a:pt x="1159" y="3778"/>
                    <a:pt x="1299" y="3806"/>
                    <a:pt x="1365" y="3806"/>
                  </a:cubicBezTo>
                  <a:cubicBezTo>
                    <a:pt x="1401" y="3806"/>
                    <a:pt x="1436" y="3792"/>
                    <a:pt x="1460" y="3768"/>
                  </a:cubicBezTo>
                  <a:cubicBezTo>
                    <a:pt x="1506" y="3712"/>
                    <a:pt x="1586" y="3705"/>
                    <a:pt x="1660" y="3698"/>
                  </a:cubicBezTo>
                  <a:cubicBezTo>
                    <a:pt x="1737" y="3694"/>
                    <a:pt x="1796" y="3687"/>
                    <a:pt x="1814" y="3648"/>
                  </a:cubicBezTo>
                  <a:cubicBezTo>
                    <a:pt x="1838" y="3591"/>
                    <a:pt x="1897" y="3551"/>
                    <a:pt x="1958" y="3551"/>
                  </a:cubicBezTo>
                  <a:cubicBezTo>
                    <a:pt x="1967" y="3551"/>
                    <a:pt x="1976" y="3552"/>
                    <a:pt x="1985" y="3554"/>
                  </a:cubicBezTo>
                  <a:cubicBezTo>
                    <a:pt x="1991" y="3555"/>
                    <a:pt x="1997" y="3555"/>
                    <a:pt x="2003" y="3555"/>
                  </a:cubicBezTo>
                  <a:cubicBezTo>
                    <a:pt x="2042" y="3555"/>
                    <a:pt x="2079" y="3535"/>
                    <a:pt x="2101" y="3501"/>
                  </a:cubicBezTo>
                  <a:cubicBezTo>
                    <a:pt x="2111" y="3494"/>
                    <a:pt x="2118" y="3487"/>
                    <a:pt x="2129" y="3480"/>
                  </a:cubicBezTo>
                  <a:lnTo>
                    <a:pt x="2136" y="3473"/>
                  </a:lnTo>
                  <a:cubicBezTo>
                    <a:pt x="2143" y="3470"/>
                    <a:pt x="2153" y="3463"/>
                    <a:pt x="2160" y="3459"/>
                  </a:cubicBezTo>
                  <a:lnTo>
                    <a:pt x="2164" y="3456"/>
                  </a:lnTo>
                  <a:cubicBezTo>
                    <a:pt x="2174" y="3452"/>
                    <a:pt x="2185" y="3449"/>
                    <a:pt x="2195" y="3445"/>
                  </a:cubicBezTo>
                  <a:lnTo>
                    <a:pt x="2206" y="3442"/>
                  </a:lnTo>
                  <a:lnTo>
                    <a:pt x="2230" y="3438"/>
                  </a:lnTo>
                  <a:lnTo>
                    <a:pt x="2237" y="3438"/>
                  </a:lnTo>
                  <a:cubicBezTo>
                    <a:pt x="2248" y="3438"/>
                    <a:pt x="2258" y="3438"/>
                    <a:pt x="2269" y="3435"/>
                  </a:cubicBezTo>
                  <a:lnTo>
                    <a:pt x="2335" y="3435"/>
                  </a:lnTo>
                  <a:lnTo>
                    <a:pt x="2381" y="3442"/>
                  </a:lnTo>
                  <a:lnTo>
                    <a:pt x="2388" y="3442"/>
                  </a:lnTo>
                  <a:lnTo>
                    <a:pt x="2402" y="3445"/>
                  </a:lnTo>
                  <a:lnTo>
                    <a:pt x="2395" y="3428"/>
                  </a:lnTo>
                  <a:lnTo>
                    <a:pt x="2370" y="3386"/>
                  </a:lnTo>
                  <a:lnTo>
                    <a:pt x="2360" y="3368"/>
                  </a:lnTo>
                  <a:lnTo>
                    <a:pt x="2328" y="3312"/>
                  </a:lnTo>
                  <a:lnTo>
                    <a:pt x="2318" y="3295"/>
                  </a:lnTo>
                  <a:lnTo>
                    <a:pt x="2290" y="3239"/>
                  </a:lnTo>
                  <a:lnTo>
                    <a:pt x="2286" y="3232"/>
                  </a:lnTo>
                  <a:lnTo>
                    <a:pt x="2255" y="3176"/>
                  </a:lnTo>
                  <a:lnTo>
                    <a:pt x="2248" y="3162"/>
                  </a:lnTo>
                  <a:lnTo>
                    <a:pt x="2220" y="3109"/>
                  </a:lnTo>
                  <a:lnTo>
                    <a:pt x="2216" y="3099"/>
                  </a:lnTo>
                  <a:lnTo>
                    <a:pt x="2195" y="3057"/>
                  </a:lnTo>
                  <a:lnTo>
                    <a:pt x="2192" y="3046"/>
                  </a:lnTo>
                  <a:cubicBezTo>
                    <a:pt x="2181" y="3032"/>
                    <a:pt x="2178" y="3015"/>
                    <a:pt x="2171" y="3004"/>
                  </a:cubicBezTo>
                  <a:lnTo>
                    <a:pt x="2167" y="2994"/>
                  </a:lnTo>
                  <a:cubicBezTo>
                    <a:pt x="2160" y="2980"/>
                    <a:pt x="2153" y="2966"/>
                    <a:pt x="2150" y="2955"/>
                  </a:cubicBezTo>
                  <a:cubicBezTo>
                    <a:pt x="2118" y="2868"/>
                    <a:pt x="2003" y="2763"/>
                    <a:pt x="1898" y="2672"/>
                  </a:cubicBezTo>
                  <a:cubicBezTo>
                    <a:pt x="1775" y="2560"/>
                    <a:pt x="1684" y="2479"/>
                    <a:pt x="1681" y="2399"/>
                  </a:cubicBezTo>
                  <a:cubicBezTo>
                    <a:pt x="1681" y="2367"/>
                    <a:pt x="1691" y="2336"/>
                    <a:pt x="1716" y="2315"/>
                  </a:cubicBezTo>
                  <a:cubicBezTo>
                    <a:pt x="1740" y="2290"/>
                    <a:pt x="1758" y="2206"/>
                    <a:pt x="1772" y="2136"/>
                  </a:cubicBezTo>
                  <a:cubicBezTo>
                    <a:pt x="1800" y="2000"/>
                    <a:pt x="1831" y="1842"/>
                    <a:pt x="1968" y="1825"/>
                  </a:cubicBezTo>
                  <a:cubicBezTo>
                    <a:pt x="2073" y="1814"/>
                    <a:pt x="2157" y="1776"/>
                    <a:pt x="2178" y="1734"/>
                  </a:cubicBezTo>
                  <a:cubicBezTo>
                    <a:pt x="2188" y="1713"/>
                    <a:pt x="2188" y="1685"/>
                    <a:pt x="2174" y="1664"/>
                  </a:cubicBezTo>
                  <a:lnTo>
                    <a:pt x="2174" y="1660"/>
                  </a:lnTo>
                  <a:cubicBezTo>
                    <a:pt x="2167" y="1650"/>
                    <a:pt x="2164" y="1639"/>
                    <a:pt x="2160" y="1629"/>
                  </a:cubicBezTo>
                  <a:cubicBezTo>
                    <a:pt x="2160" y="1622"/>
                    <a:pt x="2160" y="1618"/>
                    <a:pt x="2157" y="1611"/>
                  </a:cubicBezTo>
                  <a:cubicBezTo>
                    <a:pt x="2157" y="1604"/>
                    <a:pt x="2157" y="1597"/>
                    <a:pt x="2153" y="1586"/>
                  </a:cubicBezTo>
                  <a:lnTo>
                    <a:pt x="2153" y="1569"/>
                  </a:lnTo>
                  <a:lnTo>
                    <a:pt x="2153" y="1544"/>
                  </a:lnTo>
                  <a:lnTo>
                    <a:pt x="2153" y="1527"/>
                  </a:lnTo>
                  <a:cubicBezTo>
                    <a:pt x="2153" y="1520"/>
                    <a:pt x="2153" y="1509"/>
                    <a:pt x="2157" y="1502"/>
                  </a:cubicBezTo>
                  <a:cubicBezTo>
                    <a:pt x="2160" y="1492"/>
                    <a:pt x="2160" y="1488"/>
                    <a:pt x="2164" y="1481"/>
                  </a:cubicBezTo>
                  <a:cubicBezTo>
                    <a:pt x="2164" y="1474"/>
                    <a:pt x="2167" y="1464"/>
                    <a:pt x="2167" y="1453"/>
                  </a:cubicBezTo>
                  <a:lnTo>
                    <a:pt x="2174" y="1432"/>
                  </a:lnTo>
                  <a:cubicBezTo>
                    <a:pt x="2178" y="1422"/>
                    <a:pt x="2178" y="1415"/>
                    <a:pt x="2181" y="1404"/>
                  </a:cubicBezTo>
                  <a:lnTo>
                    <a:pt x="2188" y="1383"/>
                  </a:lnTo>
                  <a:lnTo>
                    <a:pt x="2199" y="1352"/>
                  </a:lnTo>
                  <a:lnTo>
                    <a:pt x="2206" y="1331"/>
                  </a:lnTo>
                  <a:lnTo>
                    <a:pt x="2209" y="1324"/>
                  </a:lnTo>
                  <a:cubicBezTo>
                    <a:pt x="2132" y="1278"/>
                    <a:pt x="2055" y="1184"/>
                    <a:pt x="1978" y="1089"/>
                  </a:cubicBezTo>
                  <a:cubicBezTo>
                    <a:pt x="1919" y="1019"/>
                    <a:pt x="1824" y="900"/>
                    <a:pt x="1789" y="897"/>
                  </a:cubicBezTo>
                  <a:cubicBezTo>
                    <a:pt x="1684" y="897"/>
                    <a:pt x="1583" y="851"/>
                    <a:pt x="1516" y="771"/>
                  </a:cubicBezTo>
                  <a:cubicBezTo>
                    <a:pt x="1450" y="694"/>
                    <a:pt x="1425" y="592"/>
                    <a:pt x="1446" y="494"/>
                  </a:cubicBezTo>
                  <a:cubicBezTo>
                    <a:pt x="1457" y="428"/>
                    <a:pt x="1394" y="389"/>
                    <a:pt x="1246" y="316"/>
                  </a:cubicBezTo>
                  <a:cubicBezTo>
                    <a:pt x="1120" y="260"/>
                    <a:pt x="1008" y="183"/>
                    <a:pt x="914" y="88"/>
                  </a:cubicBezTo>
                  <a:cubicBezTo>
                    <a:pt x="879" y="50"/>
                    <a:pt x="837" y="22"/>
                    <a:pt x="79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7" name="Google Shape;2917;p145"/>
            <p:cNvSpPr/>
            <p:nvPr/>
          </p:nvSpPr>
          <p:spPr>
            <a:xfrm>
              <a:off x="1596688" y="2004394"/>
              <a:ext cx="584" cy="54"/>
            </a:xfrm>
            <a:custGeom>
              <a:rect b="b" l="l" r="r" t="t"/>
              <a:pathLst>
                <a:path extrusionOk="0" h="4" w="43">
                  <a:moveTo>
                    <a:pt x="0" y="1"/>
                  </a:moveTo>
                  <a:cubicBezTo>
                    <a:pt x="14" y="1"/>
                    <a:pt x="28" y="1"/>
                    <a:pt x="42" y="4"/>
                  </a:cubicBezTo>
                  <a:cubicBezTo>
                    <a:pt x="28" y="1"/>
                    <a:pt x="14" y="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8" name="Google Shape;2918;p145"/>
            <p:cNvSpPr/>
            <p:nvPr/>
          </p:nvSpPr>
          <p:spPr>
            <a:xfrm>
              <a:off x="1594502" y="2005155"/>
              <a:ext cx="109" cy="163"/>
            </a:xfrm>
            <a:custGeom>
              <a:rect b="b" l="l" r="r" t="t"/>
              <a:pathLst>
                <a:path extrusionOk="0" h="12" w="8">
                  <a:moveTo>
                    <a:pt x="0" y="11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9" name="Google Shape;2919;p145"/>
            <p:cNvSpPr/>
            <p:nvPr/>
          </p:nvSpPr>
          <p:spPr>
            <a:xfrm>
              <a:off x="1621019" y="2028494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0" name="Google Shape;2920;p145"/>
            <p:cNvSpPr/>
            <p:nvPr/>
          </p:nvSpPr>
          <p:spPr>
            <a:xfrm>
              <a:off x="1594638" y="2004394"/>
              <a:ext cx="1969" cy="774"/>
            </a:xfrm>
            <a:custGeom>
              <a:rect b="b" l="l" r="r" t="t"/>
              <a:pathLst>
                <a:path extrusionOk="0" h="57" w="145">
                  <a:moveTo>
                    <a:pt x="144" y="1"/>
                  </a:moveTo>
                  <a:cubicBezTo>
                    <a:pt x="92" y="1"/>
                    <a:pt x="39" y="18"/>
                    <a:pt x="1" y="57"/>
                  </a:cubicBezTo>
                  <a:cubicBezTo>
                    <a:pt x="39" y="18"/>
                    <a:pt x="92" y="1"/>
                    <a:pt x="14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1" name="Google Shape;2921;p145"/>
            <p:cNvSpPr/>
            <p:nvPr/>
          </p:nvSpPr>
          <p:spPr>
            <a:xfrm>
              <a:off x="1621494" y="2028535"/>
              <a:ext cx="204" cy="14"/>
            </a:xfrm>
            <a:custGeom>
              <a:rect b="b" l="l" r="r" t="t"/>
              <a:pathLst>
                <a:path extrusionOk="0" h="1" w="15">
                  <a:moveTo>
                    <a:pt x="15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2" name="Google Shape;2922;p145"/>
            <p:cNvSpPr/>
            <p:nvPr/>
          </p:nvSpPr>
          <p:spPr>
            <a:xfrm>
              <a:off x="1619878" y="2028589"/>
              <a:ext cx="353" cy="54"/>
            </a:xfrm>
            <a:custGeom>
              <a:rect b="b" l="l" r="r" t="t"/>
              <a:pathLst>
                <a:path extrusionOk="0" h="4" w="26">
                  <a:moveTo>
                    <a:pt x="25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3" name="Google Shape;2923;p145"/>
            <p:cNvSpPr/>
            <p:nvPr/>
          </p:nvSpPr>
          <p:spPr>
            <a:xfrm>
              <a:off x="1619362" y="2028684"/>
              <a:ext cx="434" cy="149"/>
            </a:xfrm>
            <a:custGeom>
              <a:rect b="b" l="l" r="r" t="t"/>
              <a:pathLst>
                <a:path extrusionOk="0" h="11" w="32">
                  <a:moveTo>
                    <a:pt x="32" y="0"/>
                  </a:moveTo>
                  <a:cubicBezTo>
                    <a:pt x="21" y="4"/>
                    <a:pt x="11" y="7"/>
                    <a:pt x="0" y="11"/>
                  </a:cubicBezTo>
                  <a:cubicBezTo>
                    <a:pt x="11" y="7"/>
                    <a:pt x="21" y="4"/>
                    <a:pt x="3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4" name="Google Shape;2924;p145"/>
            <p:cNvSpPr/>
            <p:nvPr/>
          </p:nvSpPr>
          <p:spPr>
            <a:xfrm>
              <a:off x="1620353" y="2028494"/>
              <a:ext cx="448" cy="54"/>
            </a:xfrm>
            <a:custGeom>
              <a:rect b="b" l="l" r="r" t="t"/>
              <a:pathLst>
                <a:path extrusionOk="0" h="4" w="33">
                  <a:moveTo>
                    <a:pt x="32" y="0"/>
                  </a:moveTo>
                  <a:cubicBezTo>
                    <a:pt x="22" y="0"/>
                    <a:pt x="11" y="0"/>
                    <a:pt x="1" y="4"/>
                  </a:cubicBezTo>
                  <a:cubicBezTo>
                    <a:pt x="11" y="4"/>
                    <a:pt x="22" y="4"/>
                    <a:pt x="3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5" name="Google Shape;2925;p145"/>
            <p:cNvSpPr/>
            <p:nvPr/>
          </p:nvSpPr>
          <p:spPr>
            <a:xfrm>
              <a:off x="1618507" y="2029160"/>
              <a:ext cx="394" cy="299"/>
            </a:xfrm>
            <a:custGeom>
              <a:rect b="b" l="l" r="r" t="t"/>
              <a:pathLst>
                <a:path extrusionOk="0" h="22" w="29">
                  <a:moveTo>
                    <a:pt x="28" y="0"/>
                  </a:moveTo>
                  <a:cubicBezTo>
                    <a:pt x="18" y="7"/>
                    <a:pt x="7" y="14"/>
                    <a:pt x="0" y="21"/>
                  </a:cubicBezTo>
                  <a:cubicBezTo>
                    <a:pt x="7" y="14"/>
                    <a:pt x="18" y="7"/>
                    <a:pt x="2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6" name="Google Shape;2926;p145"/>
            <p:cNvSpPr/>
            <p:nvPr/>
          </p:nvSpPr>
          <p:spPr>
            <a:xfrm>
              <a:off x="1618928" y="2028874"/>
              <a:ext cx="353" cy="204"/>
            </a:xfrm>
            <a:custGeom>
              <a:rect b="b" l="l" r="r" t="t"/>
              <a:pathLst>
                <a:path extrusionOk="0" h="15" w="26">
                  <a:moveTo>
                    <a:pt x="25" y="0"/>
                  </a:moveTo>
                  <a:cubicBezTo>
                    <a:pt x="18" y="4"/>
                    <a:pt x="8" y="7"/>
                    <a:pt x="1" y="14"/>
                  </a:cubicBezTo>
                  <a:cubicBezTo>
                    <a:pt x="8" y="7"/>
                    <a:pt x="18" y="4"/>
                    <a:pt x="2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7" name="Google Shape;2927;p145"/>
            <p:cNvSpPr/>
            <p:nvPr/>
          </p:nvSpPr>
          <p:spPr>
            <a:xfrm>
              <a:off x="1622254" y="2028630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8" name="Google Shape;2928;p145"/>
            <p:cNvSpPr/>
            <p:nvPr/>
          </p:nvSpPr>
          <p:spPr>
            <a:xfrm>
              <a:off x="1599444" y="1983621"/>
              <a:ext cx="149" cy="204"/>
            </a:xfrm>
            <a:custGeom>
              <a:rect b="b" l="l" r="r" t="t"/>
              <a:pathLst>
                <a:path extrusionOk="0" h="15" w="11">
                  <a:moveTo>
                    <a:pt x="0" y="15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9" name="Google Shape;2929;p145"/>
            <p:cNvSpPr/>
            <p:nvPr/>
          </p:nvSpPr>
          <p:spPr>
            <a:xfrm>
              <a:off x="1591365" y="2001489"/>
              <a:ext cx="244" cy="299"/>
            </a:xfrm>
            <a:custGeom>
              <a:rect b="b" l="l" r="r" t="t"/>
              <a:pathLst>
                <a:path extrusionOk="0" h="22" w="18">
                  <a:moveTo>
                    <a:pt x="18" y="22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0" name="Google Shape;2930;p145"/>
            <p:cNvSpPr/>
            <p:nvPr/>
          </p:nvSpPr>
          <p:spPr>
            <a:xfrm>
              <a:off x="1594067" y="2004869"/>
              <a:ext cx="258" cy="394"/>
            </a:xfrm>
            <a:custGeom>
              <a:rect b="b" l="l" r="r" t="t"/>
              <a:pathLst>
                <a:path extrusionOk="0" h="29" w="19">
                  <a:moveTo>
                    <a:pt x="18" y="29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1" name="Google Shape;2931;p145"/>
            <p:cNvSpPr/>
            <p:nvPr/>
          </p:nvSpPr>
          <p:spPr>
            <a:xfrm>
              <a:off x="1599064" y="1984055"/>
              <a:ext cx="149" cy="204"/>
            </a:xfrm>
            <a:custGeom>
              <a:rect b="b" l="l" r="r" t="t"/>
              <a:pathLst>
                <a:path extrusionOk="0" h="15" w="11">
                  <a:moveTo>
                    <a:pt x="0" y="14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2" name="Google Shape;2932;p145"/>
            <p:cNvSpPr/>
            <p:nvPr/>
          </p:nvSpPr>
          <p:spPr>
            <a:xfrm>
              <a:off x="1599824" y="1983105"/>
              <a:ext cx="149" cy="204"/>
            </a:xfrm>
            <a:custGeom>
              <a:rect b="b" l="l" r="r" t="t"/>
              <a:pathLst>
                <a:path extrusionOk="0" h="15" w="11">
                  <a:moveTo>
                    <a:pt x="0" y="14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3" name="Google Shape;2933;p145"/>
            <p:cNvSpPr/>
            <p:nvPr/>
          </p:nvSpPr>
          <p:spPr>
            <a:xfrm>
              <a:off x="1593266" y="2003824"/>
              <a:ext cx="299" cy="394"/>
            </a:xfrm>
            <a:custGeom>
              <a:rect b="b" l="l" r="r" t="t"/>
              <a:pathLst>
                <a:path extrusionOk="0" h="29" w="22">
                  <a:moveTo>
                    <a:pt x="21" y="29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4" name="Google Shape;2934;p145"/>
            <p:cNvSpPr/>
            <p:nvPr/>
          </p:nvSpPr>
          <p:spPr>
            <a:xfrm>
              <a:off x="1591936" y="2002154"/>
              <a:ext cx="244" cy="299"/>
            </a:xfrm>
            <a:custGeom>
              <a:rect b="b" l="l" r="r" t="t"/>
              <a:pathLst>
                <a:path extrusionOk="0" h="22" w="18">
                  <a:moveTo>
                    <a:pt x="18" y="22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5" name="Google Shape;2935;p145"/>
            <p:cNvSpPr/>
            <p:nvPr/>
          </p:nvSpPr>
          <p:spPr>
            <a:xfrm>
              <a:off x="1590890" y="2000973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4" y="1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6" name="Google Shape;2936;p145"/>
            <p:cNvSpPr/>
            <p:nvPr/>
          </p:nvSpPr>
          <p:spPr>
            <a:xfrm>
              <a:off x="1598344" y="1984815"/>
              <a:ext cx="109" cy="109"/>
            </a:xfrm>
            <a:custGeom>
              <a:rect b="b" l="l" r="r" t="t"/>
              <a:pathLst>
                <a:path extrusionOk="0" h="8" w="8">
                  <a:moveTo>
                    <a:pt x="1" y="7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7" name="Google Shape;2937;p145"/>
            <p:cNvSpPr/>
            <p:nvPr/>
          </p:nvSpPr>
          <p:spPr>
            <a:xfrm>
              <a:off x="1592547" y="2002914"/>
              <a:ext cx="299" cy="394"/>
            </a:xfrm>
            <a:custGeom>
              <a:rect b="b" l="l" r="r" t="t"/>
              <a:pathLst>
                <a:path extrusionOk="0" h="29" w="22">
                  <a:moveTo>
                    <a:pt x="22" y="29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8" name="Google Shape;2938;p145"/>
            <p:cNvSpPr/>
            <p:nvPr/>
          </p:nvSpPr>
          <p:spPr>
            <a:xfrm>
              <a:off x="1595303" y="1987287"/>
              <a:ext cx="353" cy="584"/>
            </a:xfrm>
            <a:custGeom>
              <a:rect b="b" l="l" r="r" t="t"/>
              <a:pathLst>
                <a:path extrusionOk="0" h="43" w="26">
                  <a:moveTo>
                    <a:pt x="1" y="42"/>
                  </a:moveTo>
                  <a:cubicBezTo>
                    <a:pt x="8" y="28"/>
                    <a:pt x="15" y="11"/>
                    <a:pt x="25" y="0"/>
                  </a:cubicBezTo>
                  <a:cubicBezTo>
                    <a:pt x="15" y="11"/>
                    <a:pt x="8" y="28"/>
                    <a:pt x="1" y="4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9" name="Google Shape;2939;p145"/>
            <p:cNvSpPr/>
            <p:nvPr/>
          </p:nvSpPr>
          <p:spPr>
            <a:xfrm>
              <a:off x="1600245" y="1982534"/>
              <a:ext cx="109" cy="204"/>
            </a:xfrm>
            <a:custGeom>
              <a:rect b="b" l="l" r="r" t="t"/>
              <a:pathLst>
                <a:path extrusionOk="0" h="15" w="8">
                  <a:moveTo>
                    <a:pt x="1" y="14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0" name="Google Shape;2940;p145"/>
            <p:cNvSpPr/>
            <p:nvPr/>
          </p:nvSpPr>
          <p:spPr>
            <a:xfrm>
              <a:off x="1598684" y="1984476"/>
              <a:ext cx="149" cy="163"/>
            </a:xfrm>
            <a:custGeom>
              <a:rect b="b" l="l" r="r" t="t"/>
              <a:pathLst>
                <a:path extrusionOk="0" h="12" w="11">
                  <a:moveTo>
                    <a:pt x="11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1" name="Google Shape;2941;p145"/>
            <p:cNvSpPr/>
            <p:nvPr/>
          </p:nvSpPr>
          <p:spPr>
            <a:xfrm>
              <a:off x="1596498" y="1985101"/>
              <a:ext cx="1534" cy="1195"/>
            </a:xfrm>
            <a:custGeom>
              <a:rect b="b" l="l" r="r" t="t"/>
              <a:pathLst>
                <a:path extrusionOk="0" h="88" w="113">
                  <a:moveTo>
                    <a:pt x="112" y="0"/>
                  </a:moveTo>
                  <a:lnTo>
                    <a:pt x="112" y="0"/>
                  </a:lnTo>
                  <a:cubicBezTo>
                    <a:pt x="74" y="25"/>
                    <a:pt x="35" y="56"/>
                    <a:pt x="0" y="88"/>
                  </a:cubicBezTo>
                  <a:cubicBezTo>
                    <a:pt x="35" y="56"/>
                    <a:pt x="74" y="25"/>
                    <a:pt x="11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2" name="Google Shape;2942;p145"/>
            <p:cNvSpPr/>
            <p:nvPr/>
          </p:nvSpPr>
          <p:spPr>
            <a:xfrm>
              <a:off x="1590456" y="2000538"/>
              <a:ext cx="163" cy="109"/>
            </a:xfrm>
            <a:custGeom>
              <a:rect b="b" l="l" r="r" t="t"/>
              <a:pathLst>
                <a:path extrusionOk="0" h="8" w="12">
                  <a:moveTo>
                    <a:pt x="1" y="1"/>
                  </a:moveTo>
                  <a:lnTo>
                    <a:pt x="1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3" name="Google Shape;2943;p145"/>
            <p:cNvSpPr/>
            <p:nvPr/>
          </p:nvSpPr>
          <p:spPr>
            <a:xfrm>
              <a:off x="1619783" y="1999968"/>
              <a:ext cx="109" cy="353"/>
            </a:xfrm>
            <a:custGeom>
              <a:rect b="b" l="l" r="r" t="t"/>
              <a:pathLst>
                <a:path extrusionOk="0" h="26" w="8">
                  <a:moveTo>
                    <a:pt x="8" y="1"/>
                  </a:moveTo>
                  <a:lnTo>
                    <a:pt x="1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4" name="Google Shape;2944;p145"/>
            <p:cNvSpPr/>
            <p:nvPr/>
          </p:nvSpPr>
          <p:spPr>
            <a:xfrm>
              <a:off x="1619213" y="2003783"/>
              <a:ext cx="68" cy="190"/>
            </a:xfrm>
            <a:custGeom>
              <a:rect b="b" l="l" r="r" t="t"/>
              <a:pathLst>
                <a:path extrusionOk="0" h="14" w="5">
                  <a:moveTo>
                    <a:pt x="1" y="0"/>
                  </a:moveTo>
                  <a:cubicBezTo>
                    <a:pt x="1" y="4"/>
                    <a:pt x="1" y="11"/>
                    <a:pt x="4" y="14"/>
                  </a:cubicBezTo>
                  <a:cubicBezTo>
                    <a:pt x="4" y="11"/>
                    <a:pt x="1" y="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5" name="Google Shape;2945;p145"/>
            <p:cNvSpPr/>
            <p:nvPr/>
          </p:nvSpPr>
          <p:spPr>
            <a:xfrm>
              <a:off x="1619267" y="2001964"/>
              <a:ext cx="54" cy="299"/>
            </a:xfrm>
            <a:custGeom>
              <a:rect b="b" l="l" r="r" t="t"/>
              <a:pathLst>
                <a:path extrusionOk="0" h="22" w="4">
                  <a:moveTo>
                    <a:pt x="4" y="1"/>
                  </a:moveTo>
                  <a:cubicBezTo>
                    <a:pt x="0" y="11"/>
                    <a:pt x="0" y="18"/>
                    <a:pt x="0" y="22"/>
                  </a:cubicBezTo>
                  <a:cubicBezTo>
                    <a:pt x="0" y="18"/>
                    <a:pt x="4" y="8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6" name="Google Shape;2946;p145"/>
            <p:cNvSpPr/>
            <p:nvPr/>
          </p:nvSpPr>
          <p:spPr>
            <a:xfrm>
              <a:off x="1619362" y="2001353"/>
              <a:ext cx="109" cy="299"/>
            </a:xfrm>
            <a:custGeom>
              <a:rect b="b" l="l" r="r" t="t"/>
              <a:pathLst>
                <a:path extrusionOk="0" h="22" w="8">
                  <a:moveTo>
                    <a:pt x="7" y="0"/>
                  </a:moveTo>
                  <a:lnTo>
                    <a:pt x="0" y="21"/>
                  </a:lnTo>
                  <a:cubicBezTo>
                    <a:pt x="4" y="14"/>
                    <a:pt x="7" y="7"/>
                    <a:pt x="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7" name="Google Shape;2947;p145"/>
            <p:cNvSpPr/>
            <p:nvPr/>
          </p:nvSpPr>
          <p:spPr>
            <a:xfrm>
              <a:off x="1619552" y="2000688"/>
              <a:ext cx="109" cy="299"/>
            </a:xfrm>
            <a:custGeom>
              <a:rect b="b" l="l" r="r" t="t"/>
              <a:pathLst>
                <a:path extrusionOk="0" h="22" w="8">
                  <a:moveTo>
                    <a:pt x="7" y="0"/>
                  </a:moveTo>
                  <a:lnTo>
                    <a:pt x="0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8" name="Google Shape;2948;p145"/>
            <p:cNvSpPr/>
            <p:nvPr/>
          </p:nvSpPr>
          <p:spPr>
            <a:xfrm>
              <a:off x="1619172" y="2003199"/>
              <a:ext cx="14" cy="258"/>
            </a:xfrm>
            <a:custGeom>
              <a:rect b="b" l="l" r="r" t="t"/>
              <a:pathLst>
                <a:path extrusionOk="0" h="19" w="1">
                  <a:moveTo>
                    <a:pt x="0" y="18"/>
                  </a:moveTo>
                  <a:lnTo>
                    <a:pt x="0" y="1"/>
                  </a:lnTo>
                  <a:cubicBezTo>
                    <a:pt x="0" y="8"/>
                    <a:pt x="0" y="11"/>
                    <a:pt x="0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9" name="Google Shape;2949;p145"/>
            <p:cNvSpPr/>
            <p:nvPr/>
          </p:nvSpPr>
          <p:spPr>
            <a:xfrm>
              <a:off x="1620598" y="2025073"/>
              <a:ext cx="394" cy="774"/>
            </a:xfrm>
            <a:custGeom>
              <a:rect b="b" l="l" r="r" t="t"/>
              <a:pathLst>
                <a:path extrusionOk="0" h="57" w="29">
                  <a:moveTo>
                    <a:pt x="0" y="0"/>
                  </a:moveTo>
                  <a:lnTo>
                    <a:pt x="28" y="56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0" name="Google Shape;2950;p145"/>
            <p:cNvSpPr/>
            <p:nvPr/>
          </p:nvSpPr>
          <p:spPr>
            <a:xfrm>
              <a:off x="1619118" y="2022031"/>
              <a:ext cx="258" cy="530"/>
            </a:xfrm>
            <a:custGeom>
              <a:rect b="b" l="l" r="r" t="t"/>
              <a:pathLst>
                <a:path extrusionOk="0" h="39" w="19">
                  <a:moveTo>
                    <a:pt x="1" y="0"/>
                  </a:moveTo>
                  <a:cubicBezTo>
                    <a:pt x="8" y="11"/>
                    <a:pt x="11" y="25"/>
                    <a:pt x="18" y="39"/>
                  </a:cubicBezTo>
                  <a:cubicBezTo>
                    <a:pt x="11" y="25"/>
                    <a:pt x="8" y="11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1" name="Google Shape;2951;p145"/>
            <p:cNvSpPr/>
            <p:nvPr/>
          </p:nvSpPr>
          <p:spPr>
            <a:xfrm>
              <a:off x="1622118" y="2027924"/>
              <a:ext cx="339" cy="584"/>
            </a:xfrm>
            <a:custGeom>
              <a:rect b="b" l="l" r="r" t="t"/>
              <a:pathLst>
                <a:path extrusionOk="0" h="43" w="25">
                  <a:moveTo>
                    <a:pt x="0" y="0"/>
                  </a:moveTo>
                  <a:lnTo>
                    <a:pt x="25" y="4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2" name="Google Shape;2952;p145"/>
            <p:cNvSpPr/>
            <p:nvPr/>
          </p:nvSpPr>
          <p:spPr>
            <a:xfrm>
              <a:off x="1619172" y="2002588"/>
              <a:ext cx="54" cy="299"/>
            </a:xfrm>
            <a:custGeom>
              <a:rect b="b" l="l" r="r" t="t"/>
              <a:pathLst>
                <a:path extrusionOk="0" h="22" w="4">
                  <a:moveTo>
                    <a:pt x="4" y="0"/>
                  </a:moveTo>
                  <a:cubicBezTo>
                    <a:pt x="0" y="7"/>
                    <a:pt x="0" y="14"/>
                    <a:pt x="4" y="21"/>
                  </a:cubicBez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3" name="Google Shape;2953;p145"/>
            <p:cNvSpPr/>
            <p:nvPr/>
          </p:nvSpPr>
          <p:spPr>
            <a:xfrm>
              <a:off x="1619742" y="2023403"/>
              <a:ext cx="299" cy="584"/>
            </a:xfrm>
            <a:custGeom>
              <a:rect b="b" l="l" r="r" t="t"/>
              <a:pathLst>
                <a:path extrusionOk="0" h="43" w="22">
                  <a:moveTo>
                    <a:pt x="0" y="1"/>
                  </a:moveTo>
                  <a:lnTo>
                    <a:pt x="21" y="43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4" name="Google Shape;2954;p145"/>
            <p:cNvSpPr/>
            <p:nvPr/>
          </p:nvSpPr>
          <p:spPr>
            <a:xfrm>
              <a:off x="1621548" y="2026879"/>
              <a:ext cx="434" cy="815"/>
            </a:xfrm>
            <a:custGeom>
              <a:rect b="b" l="l" r="r" t="t"/>
              <a:pathLst>
                <a:path extrusionOk="0" h="60" w="32">
                  <a:moveTo>
                    <a:pt x="0" y="0"/>
                  </a:moveTo>
                  <a:lnTo>
                    <a:pt x="32" y="6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5" name="Google Shape;2955;p145"/>
            <p:cNvSpPr/>
            <p:nvPr/>
          </p:nvSpPr>
          <p:spPr>
            <a:xfrm>
              <a:off x="1621073" y="2025928"/>
              <a:ext cx="394" cy="774"/>
            </a:xfrm>
            <a:custGeom>
              <a:rect b="b" l="l" r="r" t="t"/>
              <a:pathLst>
                <a:path extrusionOk="0" h="57" w="29">
                  <a:moveTo>
                    <a:pt x="0" y="0"/>
                  </a:moveTo>
                  <a:lnTo>
                    <a:pt x="28" y="56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6" name="Google Shape;2956;p145"/>
            <p:cNvSpPr/>
            <p:nvPr/>
          </p:nvSpPr>
          <p:spPr>
            <a:xfrm>
              <a:off x="1620123" y="2024122"/>
              <a:ext cx="394" cy="774"/>
            </a:xfrm>
            <a:custGeom>
              <a:rect b="b" l="l" r="r" t="t"/>
              <a:pathLst>
                <a:path extrusionOk="0" h="57" w="29">
                  <a:moveTo>
                    <a:pt x="0" y="0"/>
                  </a:moveTo>
                  <a:lnTo>
                    <a:pt x="28" y="56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7" name="Google Shape;2957;p145"/>
            <p:cNvSpPr/>
            <p:nvPr/>
          </p:nvSpPr>
          <p:spPr>
            <a:xfrm>
              <a:off x="1619403" y="2022642"/>
              <a:ext cx="299" cy="638"/>
            </a:xfrm>
            <a:custGeom>
              <a:rect b="b" l="l" r="r" t="t"/>
              <a:pathLst>
                <a:path extrusionOk="0" h="47" w="22">
                  <a:moveTo>
                    <a:pt x="1" y="1"/>
                  </a:moveTo>
                  <a:cubicBezTo>
                    <a:pt x="8" y="15"/>
                    <a:pt x="15" y="32"/>
                    <a:pt x="22" y="46"/>
                  </a:cubicBezTo>
                  <a:cubicBezTo>
                    <a:pt x="15" y="32"/>
                    <a:pt x="8" y="15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8" name="Google Shape;2958;p145"/>
            <p:cNvSpPr/>
            <p:nvPr/>
          </p:nvSpPr>
          <p:spPr>
            <a:xfrm>
              <a:off x="1619457" y="2004449"/>
              <a:ext cx="14" cy="54"/>
            </a:xfrm>
            <a:custGeom>
              <a:rect b="b" l="l" r="r" t="t"/>
              <a:pathLst>
                <a:path extrusionOk="0" h="4" w="1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9" name="Google Shape;2959;p145"/>
            <p:cNvSpPr/>
            <p:nvPr/>
          </p:nvSpPr>
          <p:spPr>
            <a:xfrm>
              <a:off x="1641466" y="2001964"/>
              <a:ext cx="20488" cy="25689"/>
            </a:xfrm>
            <a:custGeom>
              <a:rect b="b" l="l" r="r" t="t"/>
              <a:pathLst>
                <a:path extrusionOk="0" h="1892" w="1509">
                  <a:moveTo>
                    <a:pt x="256" y="1"/>
                  </a:moveTo>
                  <a:lnTo>
                    <a:pt x="256" y="8"/>
                  </a:lnTo>
                  <a:lnTo>
                    <a:pt x="249" y="25"/>
                  </a:lnTo>
                  <a:lnTo>
                    <a:pt x="242" y="43"/>
                  </a:lnTo>
                  <a:lnTo>
                    <a:pt x="238" y="57"/>
                  </a:lnTo>
                  <a:lnTo>
                    <a:pt x="231" y="78"/>
                  </a:lnTo>
                  <a:lnTo>
                    <a:pt x="228" y="88"/>
                  </a:lnTo>
                  <a:lnTo>
                    <a:pt x="221" y="106"/>
                  </a:lnTo>
                  <a:lnTo>
                    <a:pt x="221" y="113"/>
                  </a:lnTo>
                  <a:lnTo>
                    <a:pt x="214" y="130"/>
                  </a:lnTo>
                  <a:lnTo>
                    <a:pt x="214" y="138"/>
                  </a:lnTo>
                  <a:cubicBezTo>
                    <a:pt x="207" y="152"/>
                    <a:pt x="203" y="162"/>
                    <a:pt x="196" y="173"/>
                  </a:cubicBezTo>
                  <a:lnTo>
                    <a:pt x="196" y="176"/>
                  </a:lnTo>
                  <a:lnTo>
                    <a:pt x="193" y="190"/>
                  </a:lnTo>
                  <a:lnTo>
                    <a:pt x="193" y="194"/>
                  </a:lnTo>
                  <a:lnTo>
                    <a:pt x="186" y="201"/>
                  </a:lnTo>
                  <a:lnTo>
                    <a:pt x="186" y="204"/>
                  </a:lnTo>
                  <a:lnTo>
                    <a:pt x="182" y="211"/>
                  </a:lnTo>
                  <a:lnTo>
                    <a:pt x="182" y="215"/>
                  </a:lnTo>
                  <a:lnTo>
                    <a:pt x="179" y="222"/>
                  </a:lnTo>
                  <a:lnTo>
                    <a:pt x="179" y="225"/>
                  </a:lnTo>
                  <a:lnTo>
                    <a:pt x="175" y="229"/>
                  </a:lnTo>
                  <a:lnTo>
                    <a:pt x="175" y="232"/>
                  </a:lnTo>
                  <a:lnTo>
                    <a:pt x="172" y="236"/>
                  </a:lnTo>
                  <a:lnTo>
                    <a:pt x="168" y="239"/>
                  </a:lnTo>
                  <a:lnTo>
                    <a:pt x="165" y="243"/>
                  </a:lnTo>
                  <a:cubicBezTo>
                    <a:pt x="158" y="246"/>
                    <a:pt x="154" y="253"/>
                    <a:pt x="147" y="260"/>
                  </a:cubicBezTo>
                  <a:cubicBezTo>
                    <a:pt x="63" y="355"/>
                    <a:pt x="0" y="614"/>
                    <a:pt x="84" y="817"/>
                  </a:cubicBezTo>
                  <a:cubicBezTo>
                    <a:pt x="161" y="999"/>
                    <a:pt x="186" y="1286"/>
                    <a:pt x="172" y="1464"/>
                  </a:cubicBezTo>
                  <a:cubicBezTo>
                    <a:pt x="168" y="1492"/>
                    <a:pt x="165" y="1517"/>
                    <a:pt x="158" y="1545"/>
                  </a:cubicBezTo>
                  <a:cubicBezTo>
                    <a:pt x="154" y="1562"/>
                    <a:pt x="151" y="1580"/>
                    <a:pt x="144" y="1597"/>
                  </a:cubicBezTo>
                  <a:lnTo>
                    <a:pt x="137" y="1608"/>
                  </a:lnTo>
                  <a:lnTo>
                    <a:pt x="137" y="1611"/>
                  </a:lnTo>
                  <a:lnTo>
                    <a:pt x="133" y="1615"/>
                  </a:lnTo>
                  <a:lnTo>
                    <a:pt x="133" y="1618"/>
                  </a:lnTo>
                  <a:lnTo>
                    <a:pt x="130" y="1622"/>
                  </a:lnTo>
                  <a:lnTo>
                    <a:pt x="130" y="1625"/>
                  </a:lnTo>
                  <a:lnTo>
                    <a:pt x="126" y="1632"/>
                  </a:lnTo>
                  <a:lnTo>
                    <a:pt x="126" y="1636"/>
                  </a:lnTo>
                  <a:lnTo>
                    <a:pt x="123" y="1643"/>
                  </a:lnTo>
                  <a:lnTo>
                    <a:pt x="119" y="1650"/>
                  </a:lnTo>
                  <a:lnTo>
                    <a:pt x="112" y="1657"/>
                  </a:lnTo>
                  <a:lnTo>
                    <a:pt x="109" y="1664"/>
                  </a:lnTo>
                  <a:lnTo>
                    <a:pt x="105" y="1671"/>
                  </a:lnTo>
                  <a:lnTo>
                    <a:pt x="98" y="1685"/>
                  </a:lnTo>
                  <a:lnTo>
                    <a:pt x="95" y="1688"/>
                  </a:lnTo>
                  <a:lnTo>
                    <a:pt x="81" y="1709"/>
                  </a:lnTo>
                  <a:cubicBezTo>
                    <a:pt x="63" y="1737"/>
                    <a:pt x="42" y="1769"/>
                    <a:pt x="14" y="1814"/>
                  </a:cubicBezTo>
                  <a:cubicBezTo>
                    <a:pt x="14" y="1821"/>
                    <a:pt x="14" y="1832"/>
                    <a:pt x="18" y="1839"/>
                  </a:cubicBezTo>
                  <a:cubicBezTo>
                    <a:pt x="74" y="1875"/>
                    <a:pt x="137" y="1892"/>
                    <a:pt x="201" y="1892"/>
                  </a:cubicBezTo>
                  <a:cubicBezTo>
                    <a:pt x="225" y="1892"/>
                    <a:pt x="249" y="1889"/>
                    <a:pt x="273" y="1884"/>
                  </a:cubicBezTo>
                  <a:lnTo>
                    <a:pt x="280" y="1884"/>
                  </a:lnTo>
                  <a:lnTo>
                    <a:pt x="315" y="1874"/>
                  </a:lnTo>
                  <a:lnTo>
                    <a:pt x="329" y="1874"/>
                  </a:lnTo>
                  <a:cubicBezTo>
                    <a:pt x="343" y="1867"/>
                    <a:pt x="361" y="1863"/>
                    <a:pt x="375" y="1860"/>
                  </a:cubicBezTo>
                  <a:cubicBezTo>
                    <a:pt x="453" y="1835"/>
                    <a:pt x="535" y="1823"/>
                    <a:pt x="614" y="1823"/>
                  </a:cubicBezTo>
                  <a:cubicBezTo>
                    <a:pt x="634" y="1823"/>
                    <a:pt x="653" y="1824"/>
                    <a:pt x="672" y="1825"/>
                  </a:cubicBezTo>
                  <a:cubicBezTo>
                    <a:pt x="691" y="1825"/>
                    <a:pt x="707" y="1826"/>
                    <a:pt x="723" y="1826"/>
                  </a:cubicBezTo>
                  <a:cubicBezTo>
                    <a:pt x="817" y="1826"/>
                    <a:pt x="856" y="1807"/>
                    <a:pt x="907" y="1653"/>
                  </a:cubicBezTo>
                  <a:cubicBezTo>
                    <a:pt x="914" y="1636"/>
                    <a:pt x="921" y="1615"/>
                    <a:pt x="931" y="1594"/>
                  </a:cubicBezTo>
                  <a:cubicBezTo>
                    <a:pt x="935" y="1587"/>
                    <a:pt x="938" y="1580"/>
                    <a:pt x="938" y="1573"/>
                  </a:cubicBezTo>
                  <a:cubicBezTo>
                    <a:pt x="945" y="1559"/>
                    <a:pt x="952" y="1545"/>
                    <a:pt x="959" y="1531"/>
                  </a:cubicBezTo>
                  <a:lnTo>
                    <a:pt x="973" y="1506"/>
                  </a:lnTo>
                  <a:cubicBezTo>
                    <a:pt x="980" y="1492"/>
                    <a:pt x="987" y="1478"/>
                    <a:pt x="994" y="1468"/>
                  </a:cubicBezTo>
                  <a:lnTo>
                    <a:pt x="1008" y="1440"/>
                  </a:lnTo>
                  <a:lnTo>
                    <a:pt x="1033" y="1401"/>
                  </a:lnTo>
                  <a:lnTo>
                    <a:pt x="1047" y="1377"/>
                  </a:lnTo>
                  <a:lnTo>
                    <a:pt x="1075" y="1338"/>
                  </a:lnTo>
                  <a:lnTo>
                    <a:pt x="1089" y="1314"/>
                  </a:lnTo>
                  <a:lnTo>
                    <a:pt x="1120" y="1268"/>
                  </a:lnTo>
                  <a:lnTo>
                    <a:pt x="1134" y="1251"/>
                  </a:lnTo>
                  <a:cubicBezTo>
                    <a:pt x="1166" y="1205"/>
                    <a:pt x="1197" y="1167"/>
                    <a:pt x="1229" y="1128"/>
                  </a:cubicBezTo>
                  <a:lnTo>
                    <a:pt x="1243" y="1111"/>
                  </a:lnTo>
                  <a:lnTo>
                    <a:pt x="1278" y="1069"/>
                  </a:lnTo>
                  <a:lnTo>
                    <a:pt x="1295" y="1051"/>
                  </a:lnTo>
                  <a:lnTo>
                    <a:pt x="1327" y="1016"/>
                  </a:lnTo>
                  <a:lnTo>
                    <a:pt x="1344" y="995"/>
                  </a:lnTo>
                  <a:lnTo>
                    <a:pt x="1372" y="960"/>
                  </a:lnTo>
                  <a:lnTo>
                    <a:pt x="1390" y="943"/>
                  </a:lnTo>
                  <a:lnTo>
                    <a:pt x="1418" y="911"/>
                  </a:lnTo>
                  <a:lnTo>
                    <a:pt x="1432" y="897"/>
                  </a:lnTo>
                  <a:lnTo>
                    <a:pt x="1463" y="862"/>
                  </a:lnTo>
                  <a:lnTo>
                    <a:pt x="1470" y="855"/>
                  </a:lnTo>
                  <a:lnTo>
                    <a:pt x="1509" y="817"/>
                  </a:lnTo>
                  <a:cubicBezTo>
                    <a:pt x="1407" y="740"/>
                    <a:pt x="1309" y="652"/>
                    <a:pt x="1225" y="558"/>
                  </a:cubicBezTo>
                  <a:cubicBezTo>
                    <a:pt x="1050" y="376"/>
                    <a:pt x="847" y="173"/>
                    <a:pt x="662" y="134"/>
                  </a:cubicBezTo>
                  <a:cubicBezTo>
                    <a:pt x="522" y="99"/>
                    <a:pt x="389" y="57"/>
                    <a:pt x="256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0" name="Google Shape;2960;p145"/>
            <p:cNvSpPr/>
            <p:nvPr/>
          </p:nvSpPr>
          <p:spPr>
            <a:xfrm>
              <a:off x="1659470" y="2015473"/>
              <a:ext cx="258" cy="299"/>
            </a:xfrm>
            <a:custGeom>
              <a:rect b="b" l="l" r="r" t="t"/>
              <a:pathLst>
                <a:path extrusionOk="0" h="22" w="19">
                  <a:moveTo>
                    <a:pt x="18" y="0"/>
                  </a:moveTo>
                  <a:lnTo>
                    <a:pt x="1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1" name="Google Shape;2961;p145"/>
            <p:cNvSpPr/>
            <p:nvPr/>
          </p:nvSpPr>
          <p:spPr>
            <a:xfrm>
              <a:off x="1656714" y="2018936"/>
              <a:ext cx="163" cy="258"/>
            </a:xfrm>
            <a:custGeom>
              <a:rect b="b" l="l" r="r" t="t"/>
              <a:pathLst>
                <a:path extrusionOk="0" h="19" w="12">
                  <a:moveTo>
                    <a:pt x="11" y="1"/>
                  </a:moveTo>
                  <a:lnTo>
                    <a:pt x="1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2" name="Google Shape;2962;p145"/>
            <p:cNvSpPr/>
            <p:nvPr/>
          </p:nvSpPr>
          <p:spPr>
            <a:xfrm>
              <a:off x="1660760" y="2014143"/>
              <a:ext cx="149" cy="204"/>
            </a:xfrm>
            <a:custGeom>
              <a:rect b="b" l="l" r="r" t="t"/>
              <a:pathLst>
                <a:path extrusionOk="0" h="15" w="11">
                  <a:moveTo>
                    <a:pt x="11" y="0"/>
                  </a:moveTo>
                  <a:lnTo>
                    <a:pt x="0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3" name="Google Shape;2963;p145"/>
            <p:cNvSpPr/>
            <p:nvPr/>
          </p:nvSpPr>
          <p:spPr>
            <a:xfrm>
              <a:off x="1654487" y="2022412"/>
              <a:ext cx="204" cy="339"/>
            </a:xfrm>
            <a:custGeom>
              <a:rect b="b" l="l" r="r" t="t"/>
              <a:pathLst>
                <a:path extrusionOk="0" h="25" w="15">
                  <a:moveTo>
                    <a:pt x="14" y="0"/>
                  </a:moveTo>
                  <a:lnTo>
                    <a:pt x="0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4" name="Google Shape;2964;p145"/>
            <p:cNvSpPr/>
            <p:nvPr/>
          </p:nvSpPr>
          <p:spPr>
            <a:xfrm>
              <a:off x="1660095" y="2014808"/>
              <a:ext cx="244" cy="244"/>
            </a:xfrm>
            <a:custGeom>
              <a:rect b="b" l="l" r="r" t="t"/>
              <a:pathLst>
                <a:path extrusionOk="0" h="18" w="18">
                  <a:moveTo>
                    <a:pt x="18" y="0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5" name="Google Shape;2965;p145"/>
            <p:cNvSpPr/>
            <p:nvPr/>
          </p:nvSpPr>
          <p:spPr>
            <a:xfrm>
              <a:off x="1655478" y="2020646"/>
              <a:ext cx="204" cy="394"/>
            </a:xfrm>
            <a:custGeom>
              <a:rect b="b" l="l" r="r" t="t"/>
              <a:pathLst>
                <a:path extrusionOk="0" h="29" w="15">
                  <a:moveTo>
                    <a:pt x="15" y="1"/>
                  </a:moveTo>
                  <a:lnTo>
                    <a:pt x="1" y="2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6" name="Google Shape;2966;p145"/>
            <p:cNvSpPr/>
            <p:nvPr/>
          </p:nvSpPr>
          <p:spPr>
            <a:xfrm>
              <a:off x="1654962" y="2021556"/>
              <a:ext cx="204" cy="339"/>
            </a:xfrm>
            <a:custGeom>
              <a:rect b="b" l="l" r="r" t="t"/>
              <a:pathLst>
                <a:path extrusionOk="0" h="25" w="15">
                  <a:moveTo>
                    <a:pt x="14" y="0"/>
                  </a:moveTo>
                  <a:lnTo>
                    <a:pt x="0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7" name="Google Shape;2967;p145"/>
            <p:cNvSpPr/>
            <p:nvPr/>
          </p:nvSpPr>
          <p:spPr>
            <a:xfrm>
              <a:off x="1656049" y="2019791"/>
              <a:ext cx="258" cy="353"/>
            </a:xfrm>
            <a:custGeom>
              <a:rect b="b" l="l" r="r" t="t"/>
              <a:pathLst>
                <a:path extrusionOk="0" h="26" w="19">
                  <a:moveTo>
                    <a:pt x="18" y="1"/>
                  </a:moveTo>
                  <a:lnTo>
                    <a:pt x="1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8" name="Google Shape;2968;p145"/>
            <p:cNvSpPr/>
            <p:nvPr/>
          </p:nvSpPr>
          <p:spPr>
            <a:xfrm>
              <a:off x="1645933" y="2026634"/>
              <a:ext cx="4711" cy="774"/>
            </a:xfrm>
            <a:custGeom>
              <a:rect b="b" l="l" r="r" t="t"/>
              <a:pathLst>
                <a:path extrusionOk="0" h="57" w="347">
                  <a:moveTo>
                    <a:pt x="46" y="43"/>
                  </a:moveTo>
                  <a:cubicBezTo>
                    <a:pt x="32" y="46"/>
                    <a:pt x="14" y="50"/>
                    <a:pt x="0" y="57"/>
                  </a:cubicBezTo>
                  <a:cubicBezTo>
                    <a:pt x="14" y="50"/>
                    <a:pt x="32" y="46"/>
                    <a:pt x="46" y="43"/>
                  </a:cubicBezTo>
                  <a:cubicBezTo>
                    <a:pt x="144" y="11"/>
                    <a:pt x="245" y="1"/>
                    <a:pt x="347" y="8"/>
                  </a:cubicBezTo>
                  <a:cubicBezTo>
                    <a:pt x="245" y="1"/>
                    <a:pt x="144" y="11"/>
                    <a:pt x="46" y="4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9" name="Google Shape;2969;p145"/>
            <p:cNvSpPr/>
            <p:nvPr/>
          </p:nvSpPr>
          <p:spPr>
            <a:xfrm>
              <a:off x="1658194" y="2017035"/>
              <a:ext cx="204" cy="258"/>
            </a:xfrm>
            <a:custGeom>
              <a:rect b="b" l="l" r="r" t="t"/>
              <a:pathLst>
                <a:path extrusionOk="0" h="19" w="15">
                  <a:moveTo>
                    <a:pt x="14" y="1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0" name="Google Shape;2970;p145"/>
            <p:cNvSpPr/>
            <p:nvPr/>
          </p:nvSpPr>
          <p:spPr>
            <a:xfrm>
              <a:off x="1645268" y="2027395"/>
              <a:ext cx="489" cy="109"/>
            </a:xfrm>
            <a:custGeom>
              <a:rect b="b" l="l" r="r" t="t"/>
              <a:pathLst>
                <a:path extrusionOk="0" h="8" w="36">
                  <a:moveTo>
                    <a:pt x="35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1" name="Google Shape;2971;p145"/>
            <p:cNvSpPr/>
            <p:nvPr/>
          </p:nvSpPr>
          <p:spPr>
            <a:xfrm>
              <a:off x="1658859" y="2016234"/>
              <a:ext cx="244" cy="299"/>
            </a:xfrm>
            <a:custGeom>
              <a:rect b="b" l="l" r="r" t="t"/>
              <a:pathLst>
                <a:path extrusionOk="0" h="22" w="18">
                  <a:moveTo>
                    <a:pt x="18" y="0"/>
                  </a:moveTo>
                  <a:lnTo>
                    <a:pt x="0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2" name="Google Shape;2972;p145"/>
            <p:cNvSpPr/>
            <p:nvPr/>
          </p:nvSpPr>
          <p:spPr>
            <a:xfrm>
              <a:off x="1661371" y="2013613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3" name="Google Shape;2973;p145"/>
            <p:cNvSpPr/>
            <p:nvPr/>
          </p:nvSpPr>
          <p:spPr>
            <a:xfrm>
              <a:off x="1654107" y="2023308"/>
              <a:ext cx="149" cy="299"/>
            </a:xfrm>
            <a:custGeom>
              <a:rect b="b" l="l" r="r" t="t"/>
              <a:pathLst>
                <a:path extrusionOk="0" h="22" w="11">
                  <a:moveTo>
                    <a:pt x="11" y="1"/>
                  </a:moveTo>
                  <a:cubicBezTo>
                    <a:pt x="7" y="8"/>
                    <a:pt x="4" y="15"/>
                    <a:pt x="0" y="22"/>
                  </a:cubicBezTo>
                  <a:cubicBezTo>
                    <a:pt x="4" y="15"/>
                    <a:pt x="7" y="8"/>
                    <a:pt x="1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4" name="Google Shape;2974;p145"/>
            <p:cNvSpPr/>
            <p:nvPr/>
          </p:nvSpPr>
          <p:spPr>
            <a:xfrm>
              <a:off x="1641697" y="2026919"/>
              <a:ext cx="3476" cy="733"/>
            </a:xfrm>
            <a:custGeom>
              <a:rect b="b" l="l" r="r" t="t"/>
              <a:pathLst>
                <a:path extrusionOk="0" h="54" w="256">
                  <a:moveTo>
                    <a:pt x="1" y="1"/>
                  </a:moveTo>
                  <a:cubicBezTo>
                    <a:pt x="54" y="37"/>
                    <a:pt x="118" y="54"/>
                    <a:pt x="183" y="54"/>
                  </a:cubicBezTo>
                  <a:cubicBezTo>
                    <a:pt x="183" y="54"/>
                    <a:pt x="183" y="54"/>
                    <a:pt x="184" y="54"/>
                  </a:cubicBezTo>
                  <a:lnTo>
                    <a:pt x="184" y="54"/>
                  </a:lnTo>
                  <a:cubicBezTo>
                    <a:pt x="184" y="54"/>
                    <a:pt x="184" y="54"/>
                    <a:pt x="184" y="54"/>
                  </a:cubicBezTo>
                  <a:cubicBezTo>
                    <a:pt x="208" y="54"/>
                    <a:pt x="232" y="51"/>
                    <a:pt x="256" y="46"/>
                  </a:cubicBezTo>
                  <a:lnTo>
                    <a:pt x="256" y="46"/>
                  </a:lnTo>
                  <a:cubicBezTo>
                    <a:pt x="232" y="51"/>
                    <a:pt x="208" y="54"/>
                    <a:pt x="184" y="54"/>
                  </a:cubicBezTo>
                  <a:lnTo>
                    <a:pt x="184" y="54"/>
                  </a:lnTo>
                  <a:cubicBezTo>
                    <a:pt x="120" y="54"/>
                    <a:pt x="56" y="36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5" name="Google Shape;2975;p145"/>
            <p:cNvSpPr/>
            <p:nvPr/>
          </p:nvSpPr>
          <p:spPr>
            <a:xfrm>
              <a:off x="1643123" y="2023688"/>
              <a:ext cx="68" cy="163"/>
            </a:xfrm>
            <a:custGeom>
              <a:rect b="b" l="l" r="r" t="t"/>
              <a:pathLst>
                <a:path extrusionOk="0" h="12" w="5">
                  <a:moveTo>
                    <a:pt x="1" y="1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6" name="Google Shape;2976;p145"/>
            <p:cNvSpPr/>
            <p:nvPr/>
          </p:nvSpPr>
          <p:spPr>
            <a:xfrm>
              <a:off x="1643082" y="2023837"/>
              <a:ext cx="54" cy="54"/>
            </a:xfrm>
            <a:custGeom>
              <a:rect b="b" l="l" r="r" t="t"/>
              <a:pathLst>
                <a:path extrusionOk="0" h="4" w="4">
                  <a:moveTo>
                    <a:pt x="0" y="4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7" name="Google Shape;2977;p145"/>
            <p:cNvSpPr/>
            <p:nvPr/>
          </p:nvSpPr>
          <p:spPr>
            <a:xfrm>
              <a:off x="1642458" y="2013097"/>
              <a:ext cx="1344" cy="8798"/>
            </a:xfrm>
            <a:custGeom>
              <a:rect b="b" l="l" r="r" t="t"/>
              <a:pathLst>
                <a:path extrusionOk="0" h="648" w="99">
                  <a:moveTo>
                    <a:pt x="1" y="1"/>
                  </a:moveTo>
                  <a:lnTo>
                    <a:pt x="1" y="1"/>
                  </a:lnTo>
                  <a:cubicBezTo>
                    <a:pt x="74" y="183"/>
                    <a:pt x="95" y="473"/>
                    <a:pt x="85" y="648"/>
                  </a:cubicBezTo>
                  <a:cubicBezTo>
                    <a:pt x="99" y="473"/>
                    <a:pt x="74" y="183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8" name="Google Shape;2978;p145"/>
            <p:cNvSpPr/>
            <p:nvPr/>
          </p:nvSpPr>
          <p:spPr>
            <a:xfrm>
              <a:off x="1644128" y="2004353"/>
              <a:ext cx="14" cy="54"/>
            </a:xfrm>
            <a:custGeom>
              <a:rect b="b" l="l" r="r" t="t"/>
              <a:pathLst>
                <a:path extrusionOk="0" h="4" w="1">
                  <a:moveTo>
                    <a:pt x="0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9" name="Google Shape;2979;p145"/>
            <p:cNvSpPr/>
            <p:nvPr/>
          </p:nvSpPr>
          <p:spPr>
            <a:xfrm>
              <a:off x="1644358" y="2003783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0" name="Google Shape;2980;p145"/>
            <p:cNvSpPr/>
            <p:nvPr/>
          </p:nvSpPr>
          <p:spPr>
            <a:xfrm>
              <a:off x="1644834" y="2002059"/>
              <a:ext cx="109" cy="258"/>
            </a:xfrm>
            <a:custGeom>
              <a:rect b="b" l="l" r="r" t="t"/>
              <a:pathLst>
                <a:path extrusionOk="0" h="19" w="8">
                  <a:moveTo>
                    <a:pt x="1" y="18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1" name="Google Shape;2981;p145"/>
            <p:cNvSpPr/>
            <p:nvPr/>
          </p:nvSpPr>
          <p:spPr>
            <a:xfrm>
              <a:off x="1644033" y="2004544"/>
              <a:ext cx="14" cy="54"/>
            </a:xfrm>
            <a:custGeom>
              <a:rect b="b" l="l" r="r" t="t"/>
              <a:pathLst>
                <a:path extrusionOk="0" h="4" w="1">
                  <a:moveTo>
                    <a:pt x="0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2" name="Google Shape;2982;p145"/>
            <p:cNvSpPr/>
            <p:nvPr/>
          </p:nvSpPr>
          <p:spPr>
            <a:xfrm>
              <a:off x="1643028" y="2023878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3" name="Google Shape;2983;p145"/>
            <p:cNvSpPr/>
            <p:nvPr/>
          </p:nvSpPr>
          <p:spPr>
            <a:xfrm>
              <a:off x="1643693" y="2005114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4" name="Google Shape;2984;p145"/>
            <p:cNvSpPr/>
            <p:nvPr/>
          </p:nvSpPr>
          <p:spPr>
            <a:xfrm>
              <a:off x="1644453" y="2003389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5" name="Google Shape;2985;p145"/>
            <p:cNvSpPr/>
            <p:nvPr/>
          </p:nvSpPr>
          <p:spPr>
            <a:xfrm>
              <a:off x="1642607" y="2024598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7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6" name="Google Shape;2986;p145"/>
            <p:cNvSpPr/>
            <p:nvPr/>
          </p:nvSpPr>
          <p:spPr>
            <a:xfrm>
              <a:off x="1642987" y="2024027"/>
              <a:ext cx="54" cy="54"/>
            </a:xfrm>
            <a:custGeom>
              <a:rect b="b" l="l" r="r" t="t"/>
              <a:pathLst>
                <a:path extrusionOk="0" h="4" w="4">
                  <a:moveTo>
                    <a:pt x="0" y="4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7" name="Google Shape;2987;p145"/>
            <p:cNvSpPr/>
            <p:nvPr/>
          </p:nvSpPr>
          <p:spPr>
            <a:xfrm>
              <a:off x="1642702" y="2024407"/>
              <a:ext cx="109" cy="109"/>
            </a:xfrm>
            <a:custGeom>
              <a:rect b="b" l="l" r="r" t="t"/>
              <a:pathLst>
                <a:path extrusionOk="0" h="8" w="8">
                  <a:moveTo>
                    <a:pt x="0" y="7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8" name="Google Shape;2988;p145"/>
            <p:cNvSpPr/>
            <p:nvPr/>
          </p:nvSpPr>
          <p:spPr>
            <a:xfrm>
              <a:off x="1643652" y="2005209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9" name="Google Shape;2989;p145"/>
            <p:cNvSpPr/>
            <p:nvPr/>
          </p:nvSpPr>
          <p:spPr>
            <a:xfrm>
              <a:off x="1642838" y="2024258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0" name="Google Shape;2990;p145"/>
            <p:cNvSpPr/>
            <p:nvPr/>
          </p:nvSpPr>
          <p:spPr>
            <a:xfrm>
              <a:off x="1643408" y="2021882"/>
              <a:ext cx="163" cy="1113"/>
            </a:xfrm>
            <a:custGeom>
              <a:rect b="b" l="l" r="r" t="t"/>
              <a:pathLst>
                <a:path extrusionOk="0" h="82" w="12">
                  <a:moveTo>
                    <a:pt x="1" y="81"/>
                  </a:moveTo>
                  <a:cubicBezTo>
                    <a:pt x="4" y="53"/>
                    <a:pt x="11" y="29"/>
                    <a:pt x="11" y="1"/>
                  </a:cubicBezTo>
                  <a:cubicBezTo>
                    <a:pt x="11" y="29"/>
                    <a:pt x="4" y="53"/>
                    <a:pt x="1" y="8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1" name="Google Shape;2991;p145"/>
            <p:cNvSpPr/>
            <p:nvPr/>
          </p:nvSpPr>
          <p:spPr>
            <a:xfrm>
              <a:off x="1644698" y="2002588"/>
              <a:ext cx="109" cy="204"/>
            </a:xfrm>
            <a:custGeom>
              <a:rect b="b" l="l" r="r" t="t"/>
              <a:pathLst>
                <a:path extrusionOk="0" h="15" w="8">
                  <a:moveTo>
                    <a:pt x="0" y="14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2" name="Google Shape;2992;p145"/>
            <p:cNvSpPr/>
            <p:nvPr/>
          </p:nvSpPr>
          <p:spPr>
            <a:xfrm>
              <a:off x="1643937" y="2004734"/>
              <a:ext cx="14" cy="54"/>
            </a:xfrm>
            <a:custGeom>
              <a:rect b="b" l="l" r="r" t="t"/>
              <a:pathLst>
                <a:path extrusionOk="0" h="4" w="1">
                  <a:moveTo>
                    <a:pt x="0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3" name="Google Shape;2993;p145"/>
            <p:cNvSpPr/>
            <p:nvPr/>
          </p:nvSpPr>
          <p:spPr>
            <a:xfrm>
              <a:off x="1642267" y="202520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4" name="Google Shape;2994;p145"/>
            <p:cNvSpPr/>
            <p:nvPr/>
          </p:nvSpPr>
          <p:spPr>
            <a:xfrm>
              <a:off x="1644603" y="2003009"/>
              <a:ext cx="54" cy="163"/>
            </a:xfrm>
            <a:custGeom>
              <a:rect b="b" l="l" r="r" t="t"/>
              <a:pathLst>
                <a:path extrusionOk="0" h="12" w="4">
                  <a:moveTo>
                    <a:pt x="0" y="1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5" name="Google Shape;2995;p145"/>
            <p:cNvSpPr/>
            <p:nvPr/>
          </p:nvSpPr>
          <p:spPr>
            <a:xfrm>
              <a:off x="1642892" y="2024122"/>
              <a:ext cx="109" cy="109"/>
            </a:xfrm>
            <a:custGeom>
              <a:rect b="b" l="l" r="r" t="t"/>
              <a:pathLst>
                <a:path extrusionOk="0" h="8" w="8">
                  <a:moveTo>
                    <a:pt x="0" y="7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6" name="Google Shape;2996;p145"/>
            <p:cNvSpPr/>
            <p:nvPr/>
          </p:nvSpPr>
          <p:spPr>
            <a:xfrm>
              <a:off x="1643598" y="200525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7" name="Google Shape;2997;p145"/>
            <p:cNvSpPr/>
            <p:nvPr/>
          </p:nvSpPr>
          <p:spPr>
            <a:xfrm>
              <a:off x="1643842" y="2004869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8" name="Google Shape;2998;p145"/>
            <p:cNvSpPr/>
            <p:nvPr/>
          </p:nvSpPr>
          <p:spPr>
            <a:xfrm>
              <a:off x="1642458" y="2024883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9" name="Google Shape;2999;p145"/>
            <p:cNvSpPr/>
            <p:nvPr/>
          </p:nvSpPr>
          <p:spPr>
            <a:xfrm>
              <a:off x="1643747" y="2004964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0" name="Google Shape;3000;p145"/>
            <p:cNvSpPr/>
            <p:nvPr/>
          </p:nvSpPr>
          <p:spPr>
            <a:xfrm>
              <a:off x="1415781" y="1868483"/>
              <a:ext cx="74445" cy="23055"/>
            </a:xfrm>
            <a:custGeom>
              <a:rect b="b" l="l" r="r" t="t"/>
              <a:pathLst>
                <a:path extrusionOk="0" h="1698" w="5483">
                  <a:moveTo>
                    <a:pt x="1463" y="0"/>
                  </a:moveTo>
                  <a:cubicBezTo>
                    <a:pt x="950" y="0"/>
                    <a:pt x="486" y="202"/>
                    <a:pt x="210" y="411"/>
                  </a:cubicBezTo>
                  <a:cubicBezTo>
                    <a:pt x="67" y="516"/>
                    <a:pt x="11" y="597"/>
                    <a:pt x="0" y="628"/>
                  </a:cubicBezTo>
                  <a:cubicBezTo>
                    <a:pt x="13" y="640"/>
                    <a:pt x="31" y="646"/>
                    <a:pt x="54" y="646"/>
                  </a:cubicBezTo>
                  <a:cubicBezTo>
                    <a:pt x="212" y="646"/>
                    <a:pt x="577" y="372"/>
                    <a:pt x="746" y="247"/>
                  </a:cubicBezTo>
                  <a:lnTo>
                    <a:pt x="847" y="170"/>
                  </a:lnTo>
                  <a:cubicBezTo>
                    <a:pt x="912" y="121"/>
                    <a:pt x="989" y="94"/>
                    <a:pt x="1068" y="94"/>
                  </a:cubicBezTo>
                  <a:cubicBezTo>
                    <a:pt x="1113" y="94"/>
                    <a:pt x="1158" y="103"/>
                    <a:pt x="1201" y="121"/>
                  </a:cubicBezTo>
                  <a:cubicBezTo>
                    <a:pt x="1337" y="177"/>
                    <a:pt x="1439" y="289"/>
                    <a:pt x="1484" y="429"/>
                  </a:cubicBezTo>
                  <a:cubicBezTo>
                    <a:pt x="1484" y="429"/>
                    <a:pt x="1519" y="562"/>
                    <a:pt x="2346" y="597"/>
                  </a:cubicBezTo>
                  <a:cubicBezTo>
                    <a:pt x="2668" y="611"/>
                    <a:pt x="2843" y="761"/>
                    <a:pt x="3011" y="908"/>
                  </a:cubicBezTo>
                  <a:cubicBezTo>
                    <a:pt x="3154" y="1034"/>
                    <a:pt x="3291" y="1150"/>
                    <a:pt x="3522" y="1202"/>
                  </a:cubicBezTo>
                  <a:cubicBezTo>
                    <a:pt x="3683" y="1241"/>
                    <a:pt x="3770" y="1290"/>
                    <a:pt x="3805" y="1360"/>
                  </a:cubicBezTo>
                  <a:cubicBezTo>
                    <a:pt x="3841" y="1433"/>
                    <a:pt x="3805" y="1507"/>
                    <a:pt x="3781" y="1563"/>
                  </a:cubicBezTo>
                  <a:cubicBezTo>
                    <a:pt x="3770" y="1580"/>
                    <a:pt x="3763" y="1601"/>
                    <a:pt x="3760" y="1622"/>
                  </a:cubicBezTo>
                  <a:cubicBezTo>
                    <a:pt x="3770" y="1633"/>
                    <a:pt x="3781" y="1640"/>
                    <a:pt x="3795" y="1643"/>
                  </a:cubicBezTo>
                  <a:cubicBezTo>
                    <a:pt x="3902" y="1682"/>
                    <a:pt x="4174" y="1698"/>
                    <a:pt x="4469" y="1698"/>
                  </a:cubicBezTo>
                  <a:cubicBezTo>
                    <a:pt x="4899" y="1698"/>
                    <a:pt x="5379" y="1665"/>
                    <a:pt x="5482" y="1619"/>
                  </a:cubicBezTo>
                  <a:cubicBezTo>
                    <a:pt x="5426" y="1493"/>
                    <a:pt x="4842" y="1115"/>
                    <a:pt x="4527" y="1115"/>
                  </a:cubicBezTo>
                  <a:cubicBezTo>
                    <a:pt x="4352" y="1115"/>
                    <a:pt x="4044" y="961"/>
                    <a:pt x="3623" y="751"/>
                  </a:cubicBezTo>
                  <a:cubicBezTo>
                    <a:pt x="3112" y="495"/>
                    <a:pt x="2475" y="180"/>
                    <a:pt x="1866" y="44"/>
                  </a:cubicBezTo>
                  <a:cubicBezTo>
                    <a:pt x="1730" y="14"/>
                    <a:pt x="1595" y="0"/>
                    <a:pt x="146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1" name="Google Shape;3001;p145"/>
            <p:cNvSpPr/>
            <p:nvPr/>
          </p:nvSpPr>
          <p:spPr>
            <a:xfrm>
              <a:off x="1460410" y="1905007"/>
              <a:ext cx="815" cy="434"/>
            </a:xfrm>
            <a:custGeom>
              <a:rect b="b" l="l" r="r" t="t"/>
              <a:pathLst>
                <a:path extrusionOk="0" h="32" w="60">
                  <a:moveTo>
                    <a:pt x="56" y="0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6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2" name="Google Shape;3002;p145"/>
            <p:cNvSpPr/>
            <p:nvPr/>
          </p:nvSpPr>
          <p:spPr>
            <a:xfrm>
              <a:off x="1461402" y="1905075"/>
              <a:ext cx="13333" cy="3286"/>
            </a:xfrm>
            <a:custGeom>
              <a:rect b="b" l="l" r="r" t="t"/>
              <a:pathLst>
                <a:path extrusionOk="0" h="242" w="982">
                  <a:moveTo>
                    <a:pt x="141" y="0"/>
                  </a:moveTo>
                  <a:cubicBezTo>
                    <a:pt x="79" y="0"/>
                    <a:pt x="29" y="5"/>
                    <a:pt x="1" y="13"/>
                  </a:cubicBezTo>
                  <a:cubicBezTo>
                    <a:pt x="95" y="103"/>
                    <a:pt x="511" y="241"/>
                    <a:pt x="798" y="241"/>
                  </a:cubicBezTo>
                  <a:cubicBezTo>
                    <a:pt x="812" y="241"/>
                    <a:pt x="825" y="241"/>
                    <a:pt x="838" y="240"/>
                  </a:cubicBezTo>
                  <a:cubicBezTo>
                    <a:pt x="925" y="237"/>
                    <a:pt x="967" y="216"/>
                    <a:pt x="981" y="198"/>
                  </a:cubicBezTo>
                  <a:cubicBezTo>
                    <a:pt x="971" y="181"/>
                    <a:pt x="911" y="135"/>
                    <a:pt x="736" y="83"/>
                  </a:cubicBezTo>
                  <a:cubicBezTo>
                    <a:pt x="525" y="26"/>
                    <a:pt x="293" y="0"/>
                    <a:pt x="14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3" name="Google Shape;3003;p145"/>
            <p:cNvSpPr/>
            <p:nvPr/>
          </p:nvSpPr>
          <p:spPr>
            <a:xfrm>
              <a:off x="1545446" y="1904002"/>
              <a:ext cx="11039" cy="3720"/>
            </a:xfrm>
            <a:custGeom>
              <a:rect b="b" l="l" r="r" t="t"/>
              <a:pathLst>
                <a:path extrusionOk="0" h="274" w="813">
                  <a:moveTo>
                    <a:pt x="308" y="1"/>
                  </a:moveTo>
                  <a:cubicBezTo>
                    <a:pt x="179" y="1"/>
                    <a:pt x="63" y="18"/>
                    <a:pt x="21" y="60"/>
                  </a:cubicBezTo>
                  <a:cubicBezTo>
                    <a:pt x="14" y="67"/>
                    <a:pt x="0" y="78"/>
                    <a:pt x="28" y="120"/>
                  </a:cubicBezTo>
                  <a:cubicBezTo>
                    <a:pt x="109" y="246"/>
                    <a:pt x="260" y="274"/>
                    <a:pt x="371" y="274"/>
                  </a:cubicBezTo>
                  <a:cubicBezTo>
                    <a:pt x="396" y="274"/>
                    <a:pt x="418" y="272"/>
                    <a:pt x="438" y="270"/>
                  </a:cubicBezTo>
                  <a:cubicBezTo>
                    <a:pt x="641" y="253"/>
                    <a:pt x="795" y="165"/>
                    <a:pt x="809" y="130"/>
                  </a:cubicBezTo>
                  <a:cubicBezTo>
                    <a:pt x="813" y="120"/>
                    <a:pt x="781" y="99"/>
                    <a:pt x="781" y="99"/>
                  </a:cubicBezTo>
                  <a:cubicBezTo>
                    <a:pt x="687" y="36"/>
                    <a:pt x="483" y="1"/>
                    <a:pt x="30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4" name="Google Shape;3004;p145"/>
            <p:cNvSpPr/>
            <p:nvPr/>
          </p:nvSpPr>
          <p:spPr>
            <a:xfrm>
              <a:off x="1591976" y="2466518"/>
              <a:ext cx="8907" cy="7115"/>
            </a:xfrm>
            <a:custGeom>
              <a:rect b="b" l="l" r="r" t="t"/>
              <a:pathLst>
                <a:path extrusionOk="0" h="524" w="656">
                  <a:moveTo>
                    <a:pt x="619" y="1"/>
                  </a:moveTo>
                  <a:cubicBezTo>
                    <a:pt x="614" y="1"/>
                    <a:pt x="610" y="1"/>
                    <a:pt x="606" y="3"/>
                  </a:cubicBezTo>
                  <a:cubicBezTo>
                    <a:pt x="431" y="3"/>
                    <a:pt x="78" y="255"/>
                    <a:pt x="18" y="434"/>
                  </a:cubicBezTo>
                  <a:cubicBezTo>
                    <a:pt x="1" y="486"/>
                    <a:pt x="18" y="500"/>
                    <a:pt x="43" y="511"/>
                  </a:cubicBezTo>
                  <a:cubicBezTo>
                    <a:pt x="59" y="519"/>
                    <a:pt x="79" y="523"/>
                    <a:pt x="100" y="523"/>
                  </a:cubicBezTo>
                  <a:cubicBezTo>
                    <a:pt x="197" y="523"/>
                    <a:pt x="338" y="442"/>
                    <a:pt x="470" y="304"/>
                  </a:cubicBezTo>
                  <a:cubicBezTo>
                    <a:pt x="620" y="147"/>
                    <a:pt x="655" y="28"/>
                    <a:pt x="645" y="7"/>
                  </a:cubicBezTo>
                  <a:cubicBezTo>
                    <a:pt x="641" y="3"/>
                    <a:pt x="638" y="3"/>
                    <a:pt x="634" y="3"/>
                  </a:cubicBezTo>
                  <a:cubicBezTo>
                    <a:pt x="629" y="1"/>
                    <a:pt x="624" y="1"/>
                    <a:pt x="61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5" name="Google Shape;3005;p145"/>
            <p:cNvSpPr/>
            <p:nvPr/>
          </p:nvSpPr>
          <p:spPr>
            <a:xfrm>
              <a:off x="1602621" y="2468718"/>
              <a:ext cx="10862" cy="5540"/>
            </a:xfrm>
            <a:custGeom>
              <a:rect b="b" l="l" r="r" t="t"/>
              <a:pathLst>
                <a:path extrusionOk="0" h="408" w="800">
                  <a:moveTo>
                    <a:pt x="660" y="1"/>
                  </a:moveTo>
                  <a:cubicBezTo>
                    <a:pt x="633" y="1"/>
                    <a:pt x="604" y="5"/>
                    <a:pt x="572" y="13"/>
                  </a:cubicBezTo>
                  <a:cubicBezTo>
                    <a:pt x="309" y="72"/>
                    <a:pt x="29" y="317"/>
                    <a:pt x="1" y="401"/>
                  </a:cubicBezTo>
                  <a:cubicBezTo>
                    <a:pt x="15" y="405"/>
                    <a:pt x="32" y="407"/>
                    <a:pt x="53" y="407"/>
                  </a:cubicBezTo>
                  <a:cubicBezTo>
                    <a:pt x="197" y="407"/>
                    <a:pt x="491" y="316"/>
                    <a:pt x="684" y="188"/>
                  </a:cubicBezTo>
                  <a:cubicBezTo>
                    <a:pt x="782" y="121"/>
                    <a:pt x="799" y="79"/>
                    <a:pt x="799" y="72"/>
                  </a:cubicBezTo>
                  <a:cubicBezTo>
                    <a:pt x="772" y="25"/>
                    <a:pt x="725" y="1"/>
                    <a:pt x="66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6" name="Google Shape;3006;p145"/>
            <p:cNvSpPr/>
            <p:nvPr/>
          </p:nvSpPr>
          <p:spPr>
            <a:xfrm>
              <a:off x="1441633" y="2034672"/>
              <a:ext cx="41181" cy="45838"/>
            </a:xfrm>
            <a:custGeom>
              <a:rect b="b" l="l" r="r" t="t"/>
              <a:pathLst>
                <a:path extrusionOk="0" h="3376" w="3033">
                  <a:moveTo>
                    <a:pt x="1117" y="1"/>
                  </a:moveTo>
                  <a:cubicBezTo>
                    <a:pt x="1110" y="25"/>
                    <a:pt x="1100" y="46"/>
                    <a:pt x="1082" y="64"/>
                  </a:cubicBezTo>
                  <a:cubicBezTo>
                    <a:pt x="1019" y="141"/>
                    <a:pt x="869" y="197"/>
                    <a:pt x="687" y="207"/>
                  </a:cubicBezTo>
                  <a:cubicBezTo>
                    <a:pt x="578" y="214"/>
                    <a:pt x="564" y="295"/>
                    <a:pt x="564" y="494"/>
                  </a:cubicBezTo>
                  <a:lnTo>
                    <a:pt x="564" y="540"/>
                  </a:lnTo>
                  <a:cubicBezTo>
                    <a:pt x="564" y="659"/>
                    <a:pt x="494" y="715"/>
                    <a:pt x="435" y="764"/>
                  </a:cubicBezTo>
                  <a:cubicBezTo>
                    <a:pt x="386" y="795"/>
                    <a:pt x="344" y="841"/>
                    <a:pt x="319" y="893"/>
                  </a:cubicBezTo>
                  <a:cubicBezTo>
                    <a:pt x="302" y="932"/>
                    <a:pt x="291" y="974"/>
                    <a:pt x="291" y="1019"/>
                  </a:cubicBezTo>
                  <a:cubicBezTo>
                    <a:pt x="284" y="1096"/>
                    <a:pt x="270" y="1152"/>
                    <a:pt x="141" y="1219"/>
                  </a:cubicBezTo>
                  <a:cubicBezTo>
                    <a:pt x="81" y="1240"/>
                    <a:pt x="32" y="1289"/>
                    <a:pt x="11" y="1352"/>
                  </a:cubicBezTo>
                  <a:cubicBezTo>
                    <a:pt x="1" y="1404"/>
                    <a:pt x="11" y="1457"/>
                    <a:pt x="43" y="1499"/>
                  </a:cubicBezTo>
                  <a:cubicBezTo>
                    <a:pt x="141" y="1642"/>
                    <a:pt x="78" y="1772"/>
                    <a:pt x="39" y="1859"/>
                  </a:cubicBezTo>
                  <a:cubicBezTo>
                    <a:pt x="32" y="1877"/>
                    <a:pt x="25" y="1895"/>
                    <a:pt x="18" y="1912"/>
                  </a:cubicBezTo>
                  <a:cubicBezTo>
                    <a:pt x="46" y="1937"/>
                    <a:pt x="74" y="1958"/>
                    <a:pt x="106" y="1979"/>
                  </a:cubicBezTo>
                  <a:cubicBezTo>
                    <a:pt x="179" y="2021"/>
                    <a:pt x="249" y="2073"/>
                    <a:pt x="312" y="2129"/>
                  </a:cubicBezTo>
                  <a:cubicBezTo>
                    <a:pt x="346" y="2161"/>
                    <a:pt x="365" y="2171"/>
                    <a:pt x="381" y="2171"/>
                  </a:cubicBezTo>
                  <a:cubicBezTo>
                    <a:pt x="393" y="2171"/>
                    <a:pt x="403" y="2165"/>
                    <a:pt x="417" y="2157"/>
                  </a:cubicBezTo>
                  <a:cubicBezTo>
                    <a:pt x="431" y="2150"/>
                    <a:pt x="458" y="2134"/>
                    <a:pt x="490" y="2134"/>
                  </a:cubicBezTo>
                  <a:cubicBezTo>
                    <a:pt x="522" y="2134"/>
                    <a:pt x="559" y="2150"/>
                    <a:pt x="592" y="2206"/>
                  </a:cubicBezTo>
                  <a:cubicBezTo>
                    <a:pt x="634" y="2290"/>
                    <a:pt x="631" y="2392"/>
                    <a:pt x="582" y="2472"/>
                  </a:cubicBezTo>
                  <a:cubicBezTo>
                    <a:pt x="536" y="2549"/>
                    <a:pt x="459" y="2609"/>
                    <a:pt x="372" y="2633"/>
                  </a:cubicBezTo>
                  <a:lnTo>
                    <a:pt x="375" y="2640"/>
                  </a:lnTo>
                  <a:lnTo>
                    <a:pt x="386" y="2654"/>
                  </a:lnTo>
                  <a:cubicBezTo>
                    <a:pt x="393" y="2665"/>
                    <a:pt x="396" y="2675"/>
                    <a:pt x="403" y="2686"/>
                  </a:cubicBezTo>
                  <a:lnTo>
                    <a:pt x="410" y="2700"/>
                  </a:lnTo>
                  <a:cubicBezTo>
                    <a:pt x="417" y="2710"/>
                    <a:pt x="421" y="2721"/>
                    <a:pt x="424" y="2735"/>
                  </a:cubicBezTo>
                  <a:cubicBezTo>
                    <a:pt x="424" y="2738"/>
                    <a:pt x="428" y="2742"/>
                    <a:pt x="428" y="2745"/>
                  </a:cubicBezTo>
                  <a:cubicBezTo>
                    <a:pt x="431" y="2756"/>
                    <a:pt x="435" y="2770"/>
                    <a:pt x="435" y="2784"/>
                  </a:cubicBezTo>
                  <a:lnTo>
                    <a:pt x="435" y="2794"/>
                  </a:lnTo>
                  <a:cubicBezTo>
                    <a:pt x="438" y="2805"/>
                    <a:pt x="438" y="2812"/>
                    <a:pt x="435" y="2822"/>
                  </a:cubicBezTo>
                  <a:lnTo>
                    <a:pt x="435" y="2836"/>
                  </a:lnTo>
                  <a:cubicBezTo>
                    <a:pt x="435" y="2843"/>
                    <a:pt x="431" y="2854"/>
                    <a:pt x="431" y="2861"/>
                  </a:cubicBezTo>
                  <a:cubicBezTo>
                    <a:pt x="431" y="2864"/>
                    <a:pt x="431" y="2868"/>
                    <a:pt x="428" y="2871"/>
                  </a:cubicBezTo>
                  <a:cubicBezTo>
                    <a:pt x="421" y="2882"/>
                    <a:pt x="417" y="2896"/>
                    <a:pt x="410" y="2906"/>
                  </a:cubicBezTo>
                  <a:cubicBezTo>
                    <a:pt x="393" y="2927"/>
                    <a:pt x="375" y="2952"/>
                    <a:pt x="354" y="2973"/>
                  </a:cubicBezTo>
                  <a:cubicBezTo>
                    <a:pt x="344" y="2987"/>
                    <a:pt x="333" y="3001"/>
                    <a:pt x="323" y="3015"/>
                  </a:cubicBezTo>
                  <a:cubicBezTo>
                    <a:pt x="344" y="3046"/>
                    <a:pt x="372" y="3074"/>
                    <a:pt x="400" y="3099"/>
                  </a:cubicBezTo>
                  <a:cubicBezTo>
                    <a:pt x="430" y="3127"/>
                    <a:pt x="456" y="3136"/>
                    <a:pt x="484" y="3136"/>
                  </a:cubicBezTo>
                  <a:cubicBezTo>
                    <a:pt x="504" y="3136"/>
                    <a:pt x="525" y="3131"/>
                    <a:pt x="550" y="3127"/>
                  </a:cubicBezTo>
                  <a:lnTo>
                    <a:pt x="592" y="3116"/>
                  </a:lnTo>
                  <a:lnTo>
                    <a:pt x="596" y="3116"/>
                  </a:lnTo>
                  <a:cubicBezTo>
                    <a:pt x="610" y="3116"/>
                    <a:pt x="624" y="3113"/>
                    <a:pt x="638" y="3113"/>
                  </a:cubicBezTo>
                  <a:lnTo>
                    <a:pt x="666" y="3113"/>
                  </a:lnTo>
                  <a:lnTo>
                    <a:pt x="683" y="3116"/>
                  </a:lnTo>
                  <a:lnTo>
                    <a:pt x="690" y="3116"/>
                  </a:lnTo>
                  <a:lnTo>
                    <a:pt x="704" y="3120"/>
                  </a:lnTo>
                  <a:lnTo>
                    <a:pt x="711" y="3123"/>
                  </a:lnTo>
                  <a:lnTo>
                    <a:pt x="725" y="3130"/>
                  </a:lnTo>
                  <a:lnTo>
                    <a:pt x="732" y="3134"/>
                  </a:lnTo>
                  <a:cubicBezTo>
                    <a:pt x="739" y="3137"/>
                    <a:pt x="746" y="3141"/>
                    <a:pt x="753" y="3144"/>
                  </a:cubicBezTo>
                  <a:lnTo>
                    <a:pt x="760" y="3151"/>
                  </a:lnTo>
                  <a:lnTo>
                    <a:pt x="774" y="3162"/>
                  </a:lnTo>
                  <a:lnTo>
                    <a:pt x="781" y="3169"/>
                  </a:lnTo>
                  <a:lnTo>
                    <a:pt x="799" y="3186"/>
                  </a:lnTo>
                  <a:lnTo>
                    <a:pt x="806" y="3193"/>
                  </a:lnTo>
                  <a:cubicBezTo>
                    <a:pt x="813" y="3200"/>
                    <a:pt x="820" y="3207"/>
                    <a:pt x="827" y="3218"/>
                  </a:cubicBezTo>
                  <a:cubicBezTo>
                    <a:pt x="858" y="3267"/>
                    <a:pt x="897" y="3309"/>
                    <a:pt x="939" y="3351"/>
                  </a:cubicBezTo>
                  <a:cubicBezTo>
                    <a:pt x="949" y="3365"/>
                    <a:pt x="967" y="3372"/>
                    <a:pt x="988" y="3375"/>
                  </a:cubicBezTo>
                  <a:cubicBezTo>
                    <a:pt x="995" y="3375"/>
                    <a:pt x="1040" y="3361"/>
                    <a:pt x="1103" y="3207"/>
                  </a:cubicBezTo>
                  <a:cubicBezTo>
                    <a:pt x="1135" y="3134"/>
                    <a:pt x="1166" y="3053"/>
                    <a:pt x="1194" y="2966"/>
                  </a:cubicBezTo>
                  <a:cubicBezTo>
                    <a:pt x="1303" y="2672"/>
                    <a:pt x="1415" y="2364"/>
                    <a:pt x="1639" y="2297"/>
                  </a:cubicBezTo>
                  <a:cubicBezTo>
                    <a:pt x="1670" y="2287"/>
                    <a:pt x="1705" y="2280"/>
                    <a:pt x="1740" y="2269"/>
                  </a:cubicBezTo>
                  <a:cubicBezTo>
                    <a:pt x="2014" y="2192"/>
                    <a:pt x="2427" y="2077"/>
                    <a:pt x="2679" y="1737"/>
                  </a:cubicBezTo>
                  <a:cubicBezTo>
                    <a:pt x="2840" y="1523"/>
                    <a:pt x="2864" y="1429"/>
                    <a:pt x="2878" y="1359"/>
                  </a:cubicBezTo>
                  <a:cubicBezTo>
                    <a:pt x="2892" y="1282"/>
                    <a:pt x="2934" y="1215"/>
                    <a:pt x="2994" y="1170"/>
                  </a:cubicBezTo>
                  <a:lnTo>
                    <a:pt x="3008" y="1159"/>
                  </a:lnTo>
                  <a:lnTo>
                    <a:pt x="3015" y="1152"/>
                  </a:lnTo>
                  <a:lnTo>
                    <a:pt x="3018" y="1149"/>
                  </a:lnTo>
                  <a:lnTo>
                    <a:pt x="3025" y="1142"/>
                  </a:lnTo>
                  <a:lnTo>
                    <a:pt x="3029" y="1135"/>
                  </a:lnTo>
                  <a:lnTo>
                    <a:pt x="3029" y="1131"/>
                  </a:lnTo>
                  <a:cubicBezTo>
                    <a:pt x="3029" y="1128"/>
                    <a:pt x="3029" y="1128"/>
                    <a:pt x="3029" y="1124"/>
                  </a:cubicBezTo>
                  <a:lnTo>
                    <a:pt x="3029" y="1117"/>
                  </a:lnTo>
                  <a:cubicBezTo>
                    <a:pt x="3032" y="1082"/>
                    <a:pt x="2983" y="1016"/>
                    <a:pt x="2927" y="949"/>
                  </a:cubicBezTo>
                  <a:lnTo>
                    <a:pt x="2917" y="935"/>
                  </a:lnTo>
                  <a:lnTo>
                    <a:pt x="2892" y="911"/>
                  </a:lnTo>
                  <a:lnTo>
                    <a:pt x="2885" y="900"/>
                  </a:lnTo>
                  <a:lnTo>
                    <a:pt x="2857" y="872"/>
                  </a:lnTo>
                  <a:lnTo>
                    <a:pt x="2833" y="844"/>
                  </a:lnTo>
                  <a:cubicBezTo>
                    <a:pt x="2808" y="816"/>
                    <a:pt x="2763" y="764"/>
                    <a:pt x="2714" y="715"/>
                  </a:cubicBezTo>
                  <a:lnTo>
                    <a:pt x="2693" y="694"/>
                  </a:lnTo>
                  <a:lnTo>
                    <a:pt x="2682" y="683"/>
                  </a:lnTo>
                  <a:lnTo>
                    <a:pt x="2651" y="652"/>
                  </a:lnTo>
                  <a:lnTo>
                    <a:pt x="2619" y="624"/>
                  </a:lnTo>
                  <a:cubicBezTo>
                    <a:pt x="2602" y="603"/>
                    <a:pt x="2581" y="585"/>
                    <a:pt x="2560" y="571"/>
                  </a:cubicBezTo>
                  <a:cubicBezTo>
                    <a:pt x="2553" y="564"/>
                    <a:pt x="2542" y="557"/>
                    <a:pt x="2532" y="554"/>
                  </a:cubicBezTo>
                  <a:cubicBezTo>
                    <a:pt x="2525" y="557"/>
                    <a:pt x="2521" y="564"/>
                    <a:pt x="2514" y="568"/>
                  </a:cubicBezTo>
                  <a:cubicBezTo>
                    <a:pt x="2465" y="603"/>
                    <a:pt x="2386" y="623"/>
                    <a:pt x="2300" y="623"/>
                  </a:cubicBezTo>
                  <a:cubicBezTo>
                    <a:pt x="2214" y="623"/>
                    <a:pt x="2120" y="603"/>
                    <a:pt x="2042" y="557"/>
                  </a:cubicBezTo>
                  <a:cubicBezTo>
                    <a:pt x="1975" y="515"/>
                    <a:pt x="1916" y="466"/>
                    <a:pt x="1866" y="410"/>
                  </a:cubicBezTo>
                  <a:cubicBezTo>
                    <a:pt x="1814" y="358"/>
                    <a:pt x="1772" y="312"/>
                    <a:pt x="1733" y="312"/>
                  </a:cubicBezTo>
                  <a:lnTo>
                    <a:pt x="1695" y="312"/>
                  </a:lnTo>
                  <a:lnTo>
                    <a:pt x="1674" y="305"/>
                  </a:lnTo>
                  <a:lnTo>
                    <a:pt x="1660" y="302"/>
                  </a:lnTo>
                  <a:lnTo>
                    <a:pt x="1639" y="295"/>
                  </a:lnTo>
                  <a:lnTo>
                    <a:pt x="1625" y="291"/>
                  </a:lnTo>
                  <a:lnTo>
                    <a:pt x="1597" y="281"/>
                  </a:lnTo>
                  <a:lnTo>
                    <a:pt x="1583" y="274"/>
                  </a:lnTo>
                  <a:lnTo>
                    <a:pt x="1548" y="260"/>
                  </a:lnTo>
                  <a:lnTo>
                    <a:pt x="1541" y="256"/>
                  </a:lnTo>
                  <a:lnTo>
                    <a:pt x="1495" y="232"/>
                  </a:lnTo>
                  <a:lnTo>
                    <a:pt x="1481" y="225"/>
                  </a:lnTo>
                  <a:lnTo>
                    <a:pt x="1450" y="207"/>
                  </a:lnTo>
                  <a:lnTo>
                    <a:pt x="1432" y="197"/>
                  </a:lnTo>
                  <a:lnTo>
                    <a:pt x="1401" y="183"/>
                  </a:lnTo>
                  <a:lnTo>
                    <a:pt x="1380" y="169"/>
                  </a:lnTo>
                  <a:lnTo>
                    <a:pt x="1352" y="151"/>
                  </a:lnTo>
                  <a:lnTo>
                    <a:pt x="1331" y="141"/>
                  </a:lnTo>
                  <a:lnTo>
                    <a:pt x="1299" y="123"/>
                  </a:lnTo>
                  <a:lnTo>
                    <a:pt x="1285" y="113"/>
                  </a:lnTo>
                  <a:lnTo>
                    <a:pt x="1236" y="85"/>
                  </a:lnTo>
                  <a:lnTo>
                    <a:pt x="1226" y="74"/>
                  </a:lnTo>
                  <a:lnTo>
                    <a:pt x="1191" y="53"/>
                  </a:lnTo>
                  <a:lnTo>
                    <a:pt x="1173" y="39"/>
                  </a:lnTo>
                  <a:lnTo>
                    <a:pt x="1149" y="22"/>
                  </a:lnTo>
                  <a:lnTo>
                    <a:pt x="1128" y="8"/>
                  </a:lnTo>
                  <a:lnTo>
                    <a:pt x="111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7" name="Google Shape;3007;p145"/>
            <p:cNvSpPr/>
            <p:nvPr/>
          </p:nvSpPr>
          <p:spPr>
            <a:xfrm>
              <a:off x="1464633" y="2038813"/>
              <a:ext cx="163" cy="14"/>
            </a:xfrm>
            <a:custGeom>
              <a:rect b="b" l="l" r="r" t="t"/>
              <a:pathLst>
                <a:path extrusionOk="0" h="1" w="12">
                  <a:moveTo>
                    <a:pt x="1" y="0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8" name="Google Shape;3008;p145"/>
            <p:cNvSpPr/>
            <p:nvPr/>
          </p:nvSpPr>
          <p:spPr>
            <a:xfrm>
              <a:off x="1462501" y="2038053"/>
              <a:ext cx="149" cy="109"/>
            </a:xfrm>
            <a:custGeom>
              <a:rect b="b" l="l" r="r" t="t"/>
              <a:pathLst>
                <a:path extrusionOk="0" h="8" w="11">
                  <a:moveTo>
                    <a:pt x="0" y="0"/>
                  </a:moveTo>
                  <a:lnTo>
                    <a:pt x="1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9" name="Google Shape;3009;p145"/>
            <p:cNvSpPr/>
            <p:nvPr/>
          </p:nvSpPr>
          <p:spPr>
            <a:xfrm>
              <a:off x="1475767" y="2042140"/>
              <a:ext cx="244" cy="244"/>
            </a:xfrm>
            <a:custGeom>
              <a:rect b="b" l="l" r="r" t="t"/>
              <a:pathLst>
                <a:path extrusionOk="0" h="18" w="18">
                  <a:moveTo>
                    <a:pt x="0" y="18"/>
                  </a:moveTo>
                  <a:cubicBezTo>
                    <a:pt x="7" y="11"/>
                    <a:pt x="11" y="7"/>
                    <a:pt x="18" y="0"/>
                  </a:cubicBezTo>
                  <a:cubicBezTo>
                    <a:pt x="11" y="7"/>
                    <a:pt x="7" y="11"/>
                    <a:pt x="0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0" name="Google Shape;3010;p145"/>
            <p:cNvSpPr/>
            <p:nvPr/>
          </p:nvSpPr>
          <p:spPr>
            <a:xfrm>
              <a:off x="1463112" y="2038338"/>
              <a:ext cx="204" cy="54"/>
            </a:xfrm>
            <a:custGeom>
              <a:rect b="b" l="l" r="r" t="t"/>
              <a:pathLst>
                <a:path extrusionOk="0" h="4" w="15">
                  <a:moveTo>
                    <a:pt x="1" y="0"/>
                  </a:moveTo>
                  <a:lnTo>
                    <a:pt x="1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1" name="Google Shape;3011;p145"/>
            <p:cNvSpPr/>
            <p:nvPr/>
          </p:nvSpPr>
          <p:spPr>
            <a:xfrm>
              <a:off x="1464158" y="2038718"/>
              <a:ext cx="204" cy="54"/>
            </a:xfrm>
            <a:custGeom>
              <a:rect b="b" l="l" r="r" t="t"/>
              <a:pathLst>
                <a:path extrusionOk="0" h="4" w="15">
                  <a:moveTo>
                    <a:pt x="1" y="0"/>
                  </a:moveTo>
                  <a:lnTo>
                    <a:pt x="1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2" name="Google Shape;3012;p145"/>
            <p:cNvSpPr/>
            <p:nvPr/>
          </p:nvSpPr>
          <p:spPr>
            <a:xfrm>
              <a:off x="1463642" y="2038569"/>
              <a:ext cx="204" cy="68"/>
            </a:xfrm>
            <a:custGeom>
              <a:rect b="b" l="l" r="r" t="t"/>
              <a:pathLst>
                <a:path extrusionOk="0" h="5" w="15">
                  <a:moveTo>
                    <a:pt x="0" y="1"/>
                  </a:moveTo>
                  <a:lnTo>
                    <a:pt x="14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3" name="Google Shape;3013;p145"/>
            <p:cNvSpPr/>
            <p:nvPr/>
          </p:nvSpPr>
          <p:spPr>
            <a:xfrm>
              <a:off x="1478048" y="2043891"/>
              <a:ext cx="149" cy="163"/>
            </a:xfrm>
            <a:custGeom>
              <a:rect b="b" l="l" r="r" t="t"/>
              <a:pathLst>
                <a:path extrusionOk="0" h="12" w="11">
                  <a:moveTo>
                    <a:pt x="0" y="1"/>
                  </a:moveTo>
                  <a:lnTo>
                    <a:pt x="1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4" name="Google Shape;3014;p145"/>
            <p:cNvSpPr/>
            <p:nvPr/>
          </p:nvSpPr>
          <p:spPr>
            <a:xfrm>
              <a:off x="1478428" y="2044326"/>
              <a:ext cx="1670" cy="1819"/>
            </a:xfrm>
            <a:custGeom>
              <a:rect b="b" l="l" r="r" t="t"/>
              <a:pathLst>
                <a:path extrusionOk="0" h="134" w="123">
                  <a:moveTo>
                    <a:pt x="0" y="1"/>
                  </a:moveTo>
                  <a:lnTo>
                    <a:pt x="0" y="1"/>
                  </a:lnTo>
                  <a:cubicBezTo>
                    <a:pt x="49" y="49"/>
                    <a:pt x="91" y="98"/>
                    <a:pt x="116" y="130"/>
                  </a:cubicBezTo>
                  <a:lnTo>
                    <a:pt x="123" y="133"/>
                  </a:lnTo>
                  <a:cubicBezTo>
                    <a:pt x="98" y="105"/>
                    <a:pt x="53" y="53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5" name="Google Shape;3015;p145"/>
            <p:cNvSpPr/>
            <p:nvPr/>
          </p:nvSpPr>
          <p:spPr>
            <a:xfrm>
              <a:off x="1459026" y="2036152"/>
              <a:ext cx="204" cy="109"/>
            </a:xfrm>
            <a:custGeom>
              <a:rect b="b" l="l" r="r" t="t"/>
              <a:pathLst>
                <a:path extrusionOk="0" h="8" w="15">
                  <a:moveTo>
                    <a:pt x="1" y="0"/>
                  </a:moveTo>
                  <a:lnTo>
                    <a:pt x="15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6" name="Google Shape;3016;p145"/>
            <p:cNvSpPr/>
            <p:nvPr/>
          </p:nvSpPr>
          <p:spPr>
            <a:xfrm>
              <a:off x="1457559" y="2035147"/>
              <a:ext cx="244" cy="163"/>
            </a:xfrm>
            <a:custGeom>
              <a:rect b="b" l="l" r="r" t="t"/>
              <a:pathLst>
                <a:path extrusionOk="0" h="12" w="18">
                  <a:moveTo>
                    <a:pt x="0" y="1"/>
                  </a:moveTo>
                  <a:lnTo>
                    <a:pt x="18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7" name="Google Shape;3017;p145"/>
            <p:cNvSpPr/>
            <p:nvPr/>
          </p:nvSpPr>
          <p:spPr>
            <a:xfrm>
              <a:off x="1458265" y="2035622"/>
              <a:ext cx="163" cy="109"/>
            </a:xfrm>
            <a:custGeom>
              <a:rect b="b" l="l" r="r" t="t"/>
              <a:pathLst>
                <a:path extrusionOk="0" h="8" w="12">
                  <a:moveTo>
                    <a:pt x="1" y="1"/>
                  </a:moveTo>
                  <a:lnTo>
                    <a:pt x="1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8" name="Google Shape;3018;p145"/>
            <p:cNvSpPr/>
            <p:nvPr/>
          </p:nvSpPr>
          <p:spPr>
            <a:xfrm>
              <a:off x="1477192" y="2043090"/>
              <a:ext cx="434" cy="394"/>
            </a:xfrm>
            <a:custGeom>
              <a:rect b="b" l="l" r="r" t="t"/>
              <a:pathLst>
                <a:path extrusionOk="0" h="29" w="32">
                  <a:moveTo>
                    <a:pt x="0" y="0"/>
                  </a:moveTo>
                  <a:lnTo>
                    <a:pt x="32" y="2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9" name="Google Shape;3019;p145"/>
            <p:cNvSpPr/>
            <p:nvPr/>
          </p:nvSpPr>
          <p:spPr>
            <a:xfrm>
              <a:off x="1460356" y="2036912"/>
              <a:ext cx="258" cy="204"/>
            </a:xfrm>
            <a:custGeom>
              <a:rect b="b" l="l" r="r" t="t"/>
              <a:pathLst>
                <a:path extrusionOk="0" h="15" w="19">
                  <a:moveTo>
                    <a:pt x="1" y="0"/>
                  </a:moveTo>
                  <a:lnTo>
                    <a:pt x="18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0" name="Google Shape;3020;p145"/>
            <p:cNvSpPr/>
            <p:nvPr/>
          </p:nvSpPr>
          <p:spPr>
            <a:xfrm>
              <a:off x="1456935" y="2034726"/>
              <a:ext cx="258" cy="204"/>
            </a:xfrm>
            <a:custGeom>
              <a:rect b="b" l="l" r="r" t="t"/>
              <a:pathLst>
                <a:path extrusionOk="0" h="15" w="19">
                  <a:moveTo>
                    <a:pt x="1" y="0"/>
                  </a:moveTo>
                  <a:lnTo>
                    <a:pt x="18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1" name="Google Shape;3021;p145"/>
            <p:cNvSpPr/>
            <p:nvPr/>
          </p:nvSpPr>
          <p:spPr>
            <a:xfrm>
              <a:off x="1459691" y="2036532"/>
              <a:ext cx="258" cy="149"/>
            </a:xfrm>
            <a:custGeom>
              <a:rect b="b" l="l" r="r" t="t"/>
              <a:pathLst>
                <a:path extrusionOk="0" h="11" w="19">
                  <a:moveTo>
                    <a:pt x="1" y="0"/>
                  </a:moveTo>
                  <a:lnTo>
                    <a:pt x="18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2" name="Google Shape;3022;p145"/>
            <p:cNvSpPr/>
            <p:nvPr/>
          </p:nvSpPr>
          <p:spPr>
            <a:xfrm>
              <a:off x="1461021" y="2037293"/>
              <a:ext cx="258" cy="149"/>
            </a:xfrm>
            <a:custGeom>
              <a:rect b="b" l="l" r="r" t="t"/>
              <a:pathLst>
                <a:path extrusionOk="0" h="11" w="19">
                  <a:moveTo>
                    <a:pt x="1" y="0"/>
                  </a:moveTo>
                  <a:lnTo>
                    <a:pt x="18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3" name="Google Shape;3023;p145"/>
            <p:cNvSpPr/>
            <p:nvPr/>
          </p:nvSpPr>
          <p:spPr>
            <a:xfrm>
              <a:off x="1461687" y="2037673"/>
              <a:ext cx="204" cy="109"/>
            </a:xfrm>
            <a:custGeom>
              <a:rect b="b" l="l" r="r" t="t"/>
              <a:pathLst>
                <a:path extrusionOk="0" h="8" w="15">
                  <a:moveTo>
                    <a:pt x="1" y="0"/>
                  </a:moveTo>
                  <a:lnTo>
                    <a:pt x="15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4" name="Google Shape;3024;p145"/>
            <p:cNvSpPr/>
            <p:nvPr/>
          </p:nvSpPr>
          <p:spPr>
            <a:xfrm>
              <a:off x="1452522" y="2077971"/>
              <a:ext cx="299" cy="394"/>
            </a:xfrm>
            <a:custGeom>
              <a:rect b="b" l="l" r="r" t="t"/>
              <a:pathLst>
                <a:path extrusionOk="0" h="29" w="22">
                  <a:moveTo>
                    <a:pt x="0" y="1"/>
                  </a:moveTo>
                  <a:lnTo>
                    <a:pt x="0" y="1"/>
                  </a:lnTo>
                  <a:cubicBezTo>
                    <a:pt x="7" y="11"/>
                    <a:pt x="14" y="18"/>
                    <a:pt x="21" y="29"/>
                  </a:cubicBezTo>
                  <a:cubicBezTo>
                    <a:pt x="14" y="18"/>
                    <a:pt x="7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5" name="Google Shape;3025;p145"/>
            <p:cNvSpPr/>
            <p:nvPr/>
          </p:nvSpPr>
          <p:spPr>
            <a:xfrm>
              <a:off x="1480084" y="2046131"/>
              <a:ext cx="733" cy="815"/>
            </a:xfrm>
            <a:custGeom>
              <a:rect b="b" l="l" r="r" t="t"/>
              <a:pathLst>
                <a:path extrusionOk="0" h="60" w="54">
                  <a:moveTo>
                    <a:pt x="1" y="0"/>
                  </a:moveTo>
                  <a:lnTo>
                    <a:pt x="25" y="28"/>
                  </a:lnTo>
                  <a:lnTo>
                    <a:pt x="53" y="60"/>
                  </a:lnTo>
                  <a:lnTo>
                    <a:pt x="15" y="14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6" name="Google Shape;3026;p145"/>
            <p:cNvSpPr/>
            <p:nvPr/>
          </p:nvSpPr>
          <p:spPr>
            <a:xfrm>
              <a:off x="1449100" y="2076925"/>
              <a:ext cx="530" cy="109"/>
            </a:xfrm>
            <a:custGeom>
              <a:rect b="b" l="l" r="r" t="t"/>
              <a:pathLst>
                <a:path extrusionOk="0" h="8" w="39">
                  <a:moveTo>
                    <a:pt x="39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7" name="Google Shape;3027;p145"/>
            <p:cNvSpPr/>
            <p:nvPr/>
          </p:nvSpPr>
          <p:spPr>
            <a:xfrm>
              <a:off x="1446724" y="2070462"/>
              <a:ext cx="149" cy="204"/>
            </a:xfrm>
            <a:custGeom>
              <a:rect b="b" l="l" r="r" t="t"/>
              <a:pathLst>
                <a:path extrusionOk="0" h="15" w="11">
                  <a:moveTo>
                    <a:pt x="11" y="1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8" name="Google Shape;3028;p145"/>
            <p:cNvSpPr/>
            <p:nvPr/>
          </p:nvSpPr>
          <p:spPr>
            <a:xfrm>
              <a:off x="1451897" y="2077400"/>
              <a:ext cx="258" cy="204"/>
            </a:xfrm>
            <a:custGeom>
              <a:rect b="b" l="l" r="r" t="t"/>
              <a:pathLst>
                <a:path extrusionOk="0" h="15" w="19">
                  <a:moveTo>
                    <a:pt x="18" y="1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9" name="Google Shape;3029;p145"/>
            <p:cNvSpPr/>
            <p:nvPr/>
          </p:nvSpPr>
          <p:spPr>
            <a:xfrm>
              <a:off x="1447390" y="2071698"/>
              <a:ext cx="54" cy="163"/>
            </a:xfrm>
            <a:custGeom>
              <a:rect b="b" l="l" r="r" t="t"/>
              <a:pathLst>
                <a:path extrusionOk="0" h="12" w="4">
                  <a:moveTo>
                    <a:pt x="0" y="1"/>
                  </a:moveTo>
                  <a:lnTo>
                    <a:pt x="0" y="1"/>
                  </a:lnTo>
                  <a:cubicBezTo>
                    <a:pt x="0" y="4"/>
                    <a:pt x="4" y="11"/>
                    <a:pt x="4" y="11"/>
                  </a:cubicBezTo>
                  <a:cubicBezTo>
                    <a:pt x="4" y="8"/>
                    <a:pt x="0" y="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0" name="Google Shape;3030;p145"/>
            <p:cNvSpPr/>
            <p:nvPr/>
          </p:nvSpPr>
          <p:spPr>
            <a:xfrm>
              <a:off x="1447104" y="2071087"/>
              <a:ext cx="109" cy="204"/>
            </a:xfrm>
            <a:custGeom>
              <a:rect b="b" l="l" r="r" t="t"/>
              <a:pathLst>
                <a:path extrusionOk="0" h="15" w="8">
                  <a:moveTo>
                    <a:pt x="7" y="1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1" name="Google Shape;3031;p145"/>
            <p:cNvSpPr/>
            <p:nvPr/>
          </p:nvSpPr>
          <p:spPr>
            <a:xfrm>
              <a:off x="1447580" y="2072933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1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2" name="Google Shape;3032;p145"/>
            <p:cNvSpPr/>
            <p:nvPr/>
          </p:nvSpPr>
          <p:spPr>
            <a:xfrm>
              <a:off x="1482705" y="2049974"/>
              <a:ext cx="54" cy="68"/>
            </a:xfrm>
            <a:custGeom>
              <a:rect b="b" l="l" r="r" t="t"/>
              <a:pathLst>
                <a:path extrusionOk="0" h="5" w="4">
                  <a:moveTo>
                    <a:pt x="4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3" name="Google Shape;3033;p145"/>
            <p:cNvSpPr/>
            <p:nvPr/>
          </p:nvSpPr>
          <p:spPr>
            <a:xfrm>
              <a:off x="1452807" y="2078351"/>
              <a:ext cx="1534" cy="1819"/>
            </a:xfrm>
            <a:custGeom>
              <a:rect b="b" l="l" r="r" t="t"/>
              <a:pathLst>
                <a:path extrusionOk="0" h="134" w="113">
                  <a:moveTo>
                    <a:pt x="0" y="1"/>
                  </a:moveTo>
                  <a:lnTo>
                    <a:pt x="0" y="1"/>
                  </a:lnTo>
                  <a:cubicBezTo>
                    <a:pt x="35" y="50"/>
                    <a:pt x="70" y="92"/>
                    <a:pt x="112" y="134"/>
                  </a:cubicBezTo>
                  <a:cubicBezTo>
                    <a:pt x="70" y="92"/>
                    <a:pt x="35" y="46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4" name="Google Shape;3034;p145"/>
            <p:cNvSpPr/>
            <p:nvPr/>
          </p:nvSpPr>
          <p:spPr>
            <a:xfrm>
              <a:off x="1482460" y="2050313"/>
              <a:ext cx="68" cy="54"/>
            </a:xfrm>
            <a:custGeom>
              <a:rect b="b" l="l" r="r" t="t"/>
              <a:pathLst>
                <a:path extrusionOk="0" h="4" w="5">
                  <a:moveTo>
                    <a:pt x="4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5" name="Google Shape;3035;p145"/>
            <p:cNvSpPr/>
            <p:nvPr/>
          </p:nvSpPr>
          <p:spPr>
            <a:xfrm>
              <a:off x="1482610" y="2050123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6" name="Google Shape;3036;p145"/>
            <p:cNvSpPr/>
            <p:nvPr/>
          </p:nvSpPr>
          <p:spPr>
            <a:xfrm>
              <a:off x="1447390" y="2073463"/>
              <a:ext cx="54" cy="149"/>
            </a:xfrm>
            <a:custGeom>
              <a:rect b="b" l="l" r="r" t="t"/>
              <a:pathLst>
                <a:path extrusionOk="0" h="11" w="4">
                  <a:moveTo>
                    <a:pt x="4" y="0"/>
                  </a:moveTo>
                  <a:lnTo>
                    <a:pt x="4" y="0"/>
                  </a:lnTo>
                  <a:cubicBezTo>
                    <a:pt x="4" y="4"/>
                    <a:pt x="0" y="7"/>
                    <a:pt x="0" y="11"/>
                  </a:cubicBezTo>
                  <a:cubicBezTo>
                    <a:pt x="4" y="7"/>
                    <a:pt x="4" y="4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7" name="Google Shape;3037;p145"/>
            <p:cNvSpPr/>
            <p:nvPr/>
          </p:nvSpPr>
          <p:spPr>
            <a:xfrm>
              <a:off x="1481320" y="2047598"/>
              <a:ext cx="1453" cy="2295"/>
            </a:xfrm>
            <a:custGeom>
              <a:rect b="b" l="l" r="r" t="t"/>
              <a:pathLst>
                <a:path extrusionOk="0" h="169" w="107">
                  <a:moveTo>
                    <a:pt x="1" y="1"/>
                  </a:moveTo>
                  <a:cubicBezTo>
                    <a:pt x="43" y="50"/>
                    <a:pt x="78" y="93"/>
                    <a:pt x="95" y="127"/>
                  </a:cubicBezTo>
                  <a:lnTo>
                    <a:pt x="95" y="127"/>
                  </a:lnTo>
                  <a:cubicBezTo>
                    <a:pt x="77" y="91"/>
                    <a:pt x="41" y="46"/>
                    <a:pt x="1" y="1"/>
                  </a:cubicBezTo>
                  <a:close/>
                  <a:moveTo>
                    <a:pt x="95" y="127"/>
                  </a:moveTo>
                  <a:cubicBezTo>
                    <a:pt x="103" y="143"/>
                    <a:pt x="107" y="158"/>
                    <a:pt x="106" y="169"/>
                  </a:cubicBezTo>
                  <a:cubicBezTo>
                    <a:pt x="107" y="157"/>
                    <a:pt x="103" y="143"/>
                    <a:pt x="95" y="12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8" name="Google Shape;3038;p145"/>
            <p:cNvSpPr/>
            <p:nvPr/>
          </p:nvSpPr>
          <p:spPr>
            <a:xfrm>
              <a:off x="1451571" y="2077170"/>
              <a:ext cx="299" cy="204"/>
            </a:xfrm>
            <a:custGeom>
              <a:rect b="b" l="l" r="r" t="t"/>
              <a:pathLst>
                <a:path extrusionOk="0" h="15" w="22">
                  <a:moveTo>
                    <a:pt x="21" y="14"/>
                  </a:moveTo>
                  <a:cubicBezTo>
                    <a:pt x="14" y="7"/>
                    <a:pt x="7" y="4"/>
                    <a:pt x="0" y="0"/>
                  </a:cubicBezTo>
                  <a:cubicBezTo>
                    <a:pt x="7" y="4"/>
                    <a:pt x="14" y="7"/>
                    <a:pt x="21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9" name="Google Shape;3039;p145"/>
            <p:cNvSpPr/>
            <p:nvPr/>
          </p:nvSpPr>
          <p:spPr>
            <a:xfrm>
              <a:off x="1450947" y="2076980"/>
              <a:ext cx="204" cy="54"/>
            </a:xfrm>
            <a:custGeom>
              <a:rect b="b" l="l" r="r" t="t"/>
              <a:pathLst>
                <a:path extrusionOk="0" h="4" w="15">
                  <a:moveTo>
                    <a:pt x="15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0" name="Google Shape;3040;p145"/>
            <p:cNvSpPr/>
            <p:nvPr/>
          </p:nvSpPr>
          <p:spPr>
            <a:xfrm>
              <a:off x="1452237" y="2077645"/>
              <a:ext cx="204" cy="244"/>
            </a:xfrm>
            <a:custGeom>
              <a:rect b="b" l="l" r="r" t="t"/>
              <a:pathLst>
                <a:path extrusionOk="0" h="18" w="15">
                  <a:moveTo>
                    <a:pt x="0" y="0"/>
                  </a:moveTo>
                  <a:lnTo>
                    <a:pt x="14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1" name="Google Shape;3041;p145"/>
            <p:cNvSpPr/>
            <p:nvPr/>
          </p:nvSpPr>
          <p:spPr>
            <a:xfrm>
              <a:off x="1449671" y="2076884"/>
              <a:ext cx="625" cy="54"/>
            </a:xfrm>
            <a:custGeom>
              <a:rect b="b" l="l" r="r" t="t"/>
              <a:pathLst>
                <a:path extrusionOk="0" h="4" w="46">
                  <a:moveTo>
                    <a:pt x="46" y="0"/>
                  </a:moveTo>
                  <a:cubicBezTo>
                    <a:pt x="28" y="0"/>
                    <a:pt x="14" y="0"/>
                    <a:pt x="0" y="4"/>
                  </a:cubicBezTo>
                  <a:cubicBezTo>
                    <a:pt x="14" y="0"/>
                    <a:pt x="28" y="0"/>
                    <a:pt x="4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2" name="Google Shape;3042;p145"/>
            <p:cNvSpPr/>
            <p:nvPr/>
          </p:nvSpPr>
          <p:spPr>
            <a:xfrm>
              <a:off x="1450621" y="2076884"/>
              <a:ext cx="244" cy="54"/>
            </a:xfrm>
            <a:custGeom>
              <a:rect b="b" l="l" r="r" t="t"/>
              <a:pathLst>
                <a:path extrusionOk="0" h="4" w="18">
                  <a:moveTo>
                    <a:pt x="18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3" name="Google Shape;3043;p145"/>
            <p:cNvSpPr/>
            <p:nvPr/>
          </p:nvSpPr>
          <p:spPr>
            <a:xfrm>
              <a:off x="1451286" y="2077075"/>
              <a:ext cx="204" cy="54"/>
            </a:xfrm>
            <a:custGeom>
              <a:rect b="b" l="l" r="r" t="t"/>
              <a:pathLst>
                <a:path extrusionOk="0" h="4" w="15">
                  <a:moveTo>
                    <a:pt x="14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4" name="Google Shape;3044;p145"/>
            <p:cNvSpPr/>
            <p:nvPr/>
          </p:nvSpPr>
          <p:spPr>
            <a:xfrm>
              <a:off x="1450336" y="2076884"/>
              <a:ext cx="204" cy="14"/>
            </a:xfrm>
            <a:custGeom>
              <a:rect b="b" l="l" r="r" t="t"/>
              <a:pathLst>
                <a:path extrusionOk="0" h="1" w="15">
                  <a:moveTo>
                    <a:pt x="0" y="0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5" name="Google Shape;3045;p145"/>
            <p:cNvSpPr/>
            <p:nvPr/>
          </p:nvSpPr>
          <p:spPr>
            <a:xfrm>
              <a:off x="1447580" y="2072417"/>
              <a:ext cx="14" cy="149"/>
            </a:xfrm>
            <a:custGeom>
              <a:rect b="b" l="l" r="r" t="t"/>
              <a:pathLst>
                <a:path extrusionOk="0" h="11" w="1">
                  <a:moveTo>
                    <a:pt x="0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6" name="Google Shape;3046;p145"/>
            <p:cNvSpPr/>
            <p:nvPr/>
          </p:nvSpPr>
          <p:spPr>
            <a:xfrm>
              <a:off x="1480899" y="2047082"/>
              <a:ext cx="339" cy="339"/>
            </a:xfrm>
            <a:custGeom>
              <a:rect b="b" l="l" r="r" t="t"/>
              <a:pathLst>
                <a:path extrusionOk="0" h="25" w="25">
                  <a:moveTo>
                    <a:pt x="0" y="0"/>
                  </a:moveTo>
                  <a:lnTo>
                    <a:pt x="25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7" name="Google Shape;3047;p145"/>
            <p:cNvSpPr/>
            <p:nvPr/>
          </p:nvSpPr>
          <p:spPr>
            <a:xfrm>
              <a:off x="1479989" y="2046077"/>
              <a:ext cx="299" cy="299"/>
            </a:xfrm>
            <a:custGeom>
              <a:rect b="b" l="l" r="r" t="t"/>
              <a:pathLst>
                <a:path extrusionOk="0" h="22" w="22">
                  <a:moveTo>
                    <a:pt x="8" y="4"/>
                  </a:moveTo>
                  <a:lnTo>
                    <a:pt x="1" y="1"/>
                  </a:lnTo>
                  <a:lnTo>
                    <a:pt x="8" y="4"/>
                  </a:lnTo>
                  <a:lnTo>
                    <a:pt x="22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8" name="Google Shape;3048;p145"/>
            <p:cNvSpPr/>
            <p:nvPr/>
          </p:nvSpPr>
          <p:spPr>
            <a:xfrm>
              <a:off x="1504429" y="1192826"/>
              <a:ext cx="453000" cy="337170"/>
            </a:xfrm>
            <a:custGeom>
              <a:rect b="b" l="l" r="r" t="t"/>
              <a:pathLst>
                <a:path extrusionOk="0" h="24833" w="33364">
                  <a:moveTo>
                    <a:pt x="22952" y="0"/>
                  </a:moveTo>
                  <a:cubicBezTo>
                    <a:pt x="22824" y="0"/>
                    <a:pt x="22695" y="5"/>
                    <a:pt x="22570" y="14"/>
                  </a:cubicBezTo>
                  <a:cubicBezTo>
                    <a:pt x="22217" y="39"/>
                    <a:pt x="21667" y="46"/>
                    <a:pt x="21184" y="53"/>
                  </a:cubicBezTo>
                  <a:cubicBezTo>
                    <a:pt x="20778" y="60"/>
                    <a:pt x="20431" y="63"/>
                    <a:pt x="20291" y="77"/>
                  </a:cubicBezTo>
                  <a:cubicBezTo>
                    <a:pt x="20179" y="91"/>
                    <a:pt x="20067" y="112"/>
                    <a:pt x="19958" y="144"/>
                  </a:cubicBezTo>
                  <a:cubicBezTo>
                    <a:pt x="19822" y="186"/>
                    <a:pt x="19679" y="207"/>
                    <a:pt x="19539" y="207"/>
                  </a:cubicBezTo>
                  <a:cubicBezTo>
                    <a:pt x="19528" y="207"/>
                    <a:pt x="19518" y="207"/>
                    <a:pt x="19507" y="207"/>
                  </a:cubicBezTo>
                  <a:cubicBezTo>
                    <a:pt x="19486" y="205"/>
                    <a:pt x="19464" y="205"/>
                    <a:pt x="19443" y="205"/>
                  </a:cubicBezTo>
                  <a:cubicBezTo>
                    <a:pt x="19233" y="205"/>
                    <a:pt x="19032" y="265"/>
                    <a:pt x="19006" y="319"/>
                  </a:cubicBezTo>
                  <a:cubicBezTo>
                    <a:pt x="19003" y="329"/>
                    <a:pt x="19017" y="347"/>
                    <a:pt x="19024" y="357"/>
                  </a:cubicBezTo>
                  <a:cubicBezTo>
                    <a:pt x="19160" y="504"/>
                    <a:pt x="19104" y="620"/>
                    <a:pt x="19073" y="662"/>
                  </a:cubicBezTo>
                  <a:cubicBezTo>
                    <a:pt x="19008" y="754"/>
                    <a:pt x="18871" y="802"/>
                    <a:pt x="18752" y="802"/>
                  </a:cubicBezTo>
                  <a:cubicBezTo>
                    <a:pt x="18703" y="802"/>
                    <a:pt x="18658" y="794"/>
                    <a:pt x="18621" y="777"/>
                  </a:cubicBezTo>
                  <a:cubicBezTo>
                    <a:pt x="18548" y="753"/>
                    <a:pt x="18506" y="676"/>
                    <a:pt x="18523" y="599"/>
                  </a:cubicBezTo>
                  <a:cubicBezTo>
                    <a:pt x="18530" y="553"/>
                    <a:pt x="18488" y="518"/>
                    <a:pt x="18450" y="497"/>
                  </a:cubicBezTo>
                  <a:cubicBezTo>
                    <a:pt x="18354" y="440"/>
                    <a:pt x="18210" y="411"/>
                    <a:pt x="18077" y="411"/>
                  </a:cubicBezTo>
                  <a:cubicBezTo>
                    <a:pt x="17957" y="411"/>
                    <a:pt x="17846" y="435"/>
                    <a:pt x="17788" y="483"/>
                  </a:cubicBezTo>
                  <a:cubicBezTo>
                    <a:pt x="17724" y="536"/>
                    <a:pt x="17624" y="555"/>
                    <a:pt x="17500" y="555"/>
                  </a:cubicBezTo>
                  <a:cubicBezTo>
                    <a:pt x="17346" y="555"/>
                    <a:pt x="17155" y="525"/>
                    <a:pt x="16958" y="494"/>
                  </a:cubicBezTo>
                  <a:cubicBezTo>
                    <a:pt x="16798" y="469"/>
                    <a:pt x="16599" y="437"/>
                    <a:pt x="16462" y="437"/>
                  </a:cubicBezTo>
                  <a:cubicBezTo>
                    <a:pt x="16387" y="437"/>
                    <a:pt x="16330" y="447"/>
                    <a:pt x="16311" y="473"/>
                  </a:cubicBezTo>
                  <a:cubicBezTo>
                    <a:pt x="16195" y="623"/>
                    <a:pt x="15719" y="651"/>
                    <a:pt x="15057" y="672"/>
                  </a:cubicBezTo>
                  <a:cubicBezTo>
                    <a:pt x="14858" y="672"/>
                    <a:pt x="14658" y="686"/>
                    <a:pt x="14462" y="707"/>
                  </a:cubicBezTo>
                  <a:cubicBezTo>
                    <a:pt x="14515" y="742"/>
                    <a:pt x="14609" y="791"/>
                    <a:pt x="14676" y="826"/>
                  </a:cubicBezTo>
                  <a:cubicBezTo>
                    <a:pt x="14931" y="956"/>
                    <a:pt x="15085" y="1040"/>
                    <a:pt x="15064" y="1159"/>
                  </a:cubicBezTo>
                  <a:cubicBezTo>
                    <a:pt x="15040" y="1274"/>
                    <a:pt x="14868" y="1285"/>
                    <a:pt x="14543" y="1299"/>
                  </a:cubicBezTo>
                  <a:cubicBezTo>
                    <a:pt x="14389" y="1306"/>
                    <a:pt x="14105" y="1323"/>
                    <a:pt x="14060" y="1369"/>
                  </a:cubicBezTo>
                  <a:cubicBezTo>
                    <a:pt x="14067" y="1376"/>
                    <a:pt x="14070" y="1386"/>
                    <a:pt x="14077" y="1393"/>
                  </a:cubicBezTo>
                  <a:cubicBezTo>
                    <a:pt x="14189" y="1523"/>
                    <a:pt x="14427" y="1645"/>
                    <a:pt x="14686" y="1772"/>
                  </a:cubicBezTo>
                  <a:cubicBezTo>
                    <a:pt x="14970" y="1915"/>
                    <a:pt x="15267" y="2066"/>
                    <a:pt x="15463" y="2262"/>
                  </a:cubicBezTo>
                  <a:cubicBezTo>
                    <a:pt x="15519" y="2314"/>
                    <a:pt x="15642" y="2440"/>
                    <a:pt x="15572" y="2528"/>
                  </a:cubicBezTo>
                  <a:cubicBezTo>
                    <a:pt x="15549" y="2555"/>
                    <a:pt x="15511" y="2566"/>
                    <a:pt x="15463" y="2566"/>
                  </a:cubicBezTo>
                  <a:cubicBezTo>
                    <a:pt x="15233" y="2566"/>
                    <a:pt x="14774" y="2300"/>
                    <a:pt x="14672" y="2234"/>
                  </a:cubicBezTo>
                  <a:cubicBezTo>
                    <a:pt x="14480" y="2108"/>
                    <a:pt x="14263" y="2066"/>
                    <a:pt x="14053" y="2024"/>
                  </a:cubicBezTo>
                  <a:cubicBezTo>
                    <a:pt x="13818" y="1975"/>
                    <a:pt x="13594" y="1929"/>
                    <a:pt x="13447" y="1772"/>
                  </a:cubicBezTo>
                  <a:cubicBezTo>
                    <a:pt x="13251" y="1565"/>
                    <a:pt x="12657" y="1411"/>
                    <a:pt x="12299" y="1411"/>
                  </a:cubicBezTo>
                  <a:cubicBezTo>
                    <a:pt x="12191" y="1411"/>
                    <a:pt x="12104" y="1426"/>
                    <a:pt x="12057" y="1456"/>
                  </a:cubicBezTo>
                  <a:cubicBezTo>
                    <a:pt x="12050" y="1463"/>
                    <a:pt x="12033" y="1474"/>
                    <a:pt x="12033" y="1488"/>
                  </a:cubicBezTo>
                  <a:cubicBezTo>
                    <a:pt x="12033" y="1554"/>
                    <a:pt x="12239" y="1691"/>
                    <a:pt x="12376" y="1786"/>
                  </a:cubicBezTo>
                  <a:cubicBezTo>
                    <a:pt x="12607" y="1943"/>
                    <a:pt x="12750" y="2045"/>
                    <a:pt x="12750" y="2164"/>
                  </a:cubicBezTo>
                  <a:cubicBezTo>
                    <a:pt x="12750" y="2202"/>
                    <a:pt x="12733" y="2241"/>
                    <a:pt x="12701" y="2269"/>
                  </a:cubicBezTo>
                  <a:cubicBezTo>
                    <a:pt x="12662" y="2301"/>
                    <a:pt x="12604" y="2313"/>
                    <a:pt x="12535" y="2313"/>
                  </a:cubicBezTo>
                  <a:cubicBezTo>
                    <a:pt x="12449" y="2313"/>
                    <a:pt x="12346" y="2295"/>
                    <a:pt x="12239" y="2276"/>
                  </a:cubicBezTo>
                  <a:cubicBezTo>
                    <a:pt x="12165" y="2262"/>
                    <a:pt x="12063" y="2245"/>
                    <a:pt x="12004" y="2245"/>
                  </a:cubicBezTo>
                  <a:cubicBezTo>
                    <a:pt x="11985" y="2245"/>
                    <a:pt x="11970" y="2247"/>
                    <a:pt x="11963" y="2251"/>
                  </a:cubicBezTo>
                  <a:cubicBezTo>
                    <a:pt x="11945" y="2264"/>
                    <a:pt x="11925" y="2270"/>
                    <a:pt x="11903" y="2270"/>
                  </a:cubicBezTo>
                  <a:cubicBezTo>
                    <a:pt x="11816" y="2270"/>
                    <a:pt x="11694" y="2178"/>
                    <a:pt x="11518" y="2045"/>
                  </a:cubicBezTo>
                  <a:cubicBezTo>
                    <a:pt x="11322" y="1898"/>
                    <a:pt x="11077" y="1712"/>
                    <a:pt x="10923" y="1712"/>
                  </a:cubicBezTo>
                  <a:cubicBezTo>
                    <a:pt x="10853" y="1712"/>
                    <a:pt x="10839" y="1726"/>
                    <a:pt x="10835" y="1730"/>
                  </a:cubicBezTo>
                  <a:cubicBezTo>
                    <a:pt x="10818" y="1754"/>
                    <a:pt x="10846" y="1849"/>
                    <a:pt x="10867" y="1926"/>
                  </a:cubicBezTo>
                  <a:cubicBezTo>
                    <a:pt x="10909" y="2062"/>
                    <a:pt x="10933" y="2199"/>
                    <a:pt x="10937" y="2342"/>
                  </a:cubicBezTo>
                  <a:cubicBezTo>
                    <a:pt x="10937" y="2615"/>
                    <a:pt x="10695" y="2818"/>
                    <a:pt x="10524" y="2878"/>
                  </a:cubicBezTo>
                  <a:cubicBezTo>
                    <a:pt x="10489" y="2890"/>
                    <a:pt x="10461" y="2894"/>
                    <a:pt x="10437" y="2894"/>
                  </a:cubicBezTo>
                  <a:cubicBezTo>
                    <a:pt x="10384" y="2894"/>
                    <a:pt x="10357" y="2871"/>
                    <a:pt x="10345" y="2857"/>
                  </a:cubicBezTo>
                  <a:cubicBezTo>
                    <a:pt x="10310" y="2811"/>
                    <a:pt x="10317" y="2752"/>
                    <a:pt x="10366" y="2678"/>
                  </a:cubicBezTo>
                  <a:cubicBezTo>
                    <a:pt x="10454" y="2542"/>
                    <a:pt x="10457" y="2265"/>
                    <a:pt x="10377" y="2017"/>
                  </a:cubicBezTo>
                  <a:cubicBezTo>
                    <a:pt x="10317" y="1831"/>
                    <a:pt x="10219" y="1702"/>
                    <a:pt x="10107" y="1660"/>
                  </a:cubicBezTo>
                  <a:cubicBezTo>
                    <a:pt x="10067" y="1644"/>
                    <a:pt x="10017" y="1637"/>
                    <a:pt x="9959" y="1637"/>
                  </a:cubicBezTo>
                  <a:cubicBezTo>
                    <a:pt x="9770" y="1637"/>
                    <a:pt x="9502" y="1709"/>
                    <a:pt x="9242" y="1779"/>
                  </a:cubicBezTo>
                  <a:cubicBezTo>
                    <a:pt x="8974" y="1849"/>
                    <a:pt x="8693" y="1923"/>
                    <a:pt x="8489" y="1923"/>
                  </a:cubicBezTo>
                  <a:cubicBezTo>
                    <a:pt x="8479" y="1923"/>
                    <a:pt x="8470" y="1922"/>
                    <a:pt x="8462" y="1922"/>
                  </a:cubicBezTo>
                  <a:cubicBezTo>
                    <a:pt x="8437" y="1921"/>
                    <a:pt x="8412" y="1921"/>
                    <a:pt x="8387" y="1921"/>
                  </a:cubicBezTo>
                  <a:cubicBezTo>
                    <a:pt x="8048" y="1921"/>
                    <a:pt x="7760" y="2007"/>
                    <a:pt x="7741" y="2069"/>
                  </a:cubicBezTo>
                  <a:cubicBezTo>
                    <a:pt x="7741" y="2076"/>
                    <a:pt x="7751" y="2108"/>
                    <a:pt x="7835" y="2153"/>
                  </a:cubicBezTo>
                  <a:cubicBezTo>
                    <a:pt x="7965" y="2230"/>
                    <a:pt x="8028" y="2307"/>
                    <a:pt x="8024" y="2381"/>
                  </a:cubicBezTo>
                  <a:cubicBezTo>
                    <a:pt x="8021" y="2430"/>
                    <a:pt x="7989" y="2475"/>
                    <a:pt x="7947" y="2496"/>
                  </a:cubicBezTo>
                  <a:cubicBezTo>
                    <a:pt x="7913" y="2513"/>
                    <a:pt x="7868" y="2521"/>
                    <a:pt x="7815" y="2521"/>
                  </a:cubicBezTo>
                  <a:cubicBezTo>
                    <a:pt x="7699" y="2521"/>
                    <a:pt x="7548" y="2478"/>
                    <a:pt x="7408" y="2377"/>
                  </a:cubicBezTo>
                  <a:cubicBezTo>
                    <a:pt x="7318" y="2314"/>
                    <a:pt x="7159" y="2287"/>
                    <a:pt x="6983" y="2287"/>
                  </a:cubicBezTo>
                  <a:cubicBezTo>
                    <a:pt x="6839" y="2287"/>
                    <a:pt x="6684" y="2305"/>
                    <a:pt x="6547" y="2335"/>
                  </a:cubicBezTo>
                  <a:cubicBezTo>
                    <a:pt x="6379" y="2370"/>
                    <a:pt x="6291" y="2412"/>
                    <a:pt x="6263" y="2437"/>
                  </a:cubicBezTo>
                  <a:cubicBezTo>
                    <a:pt x="6386" y="2528"/>
                    <a:pt x="6477" y="2703"/>
                    <a:pt x="6505" y="2902"/>
                  </a:cubicBezTo>
                  <a:cubicBezTo>
                    <a:pt x="6533" y="3084"/>
                    <a:pt x="6505" y="3249"/>
                    <a:pt x="6431" y="3350"/>
                  </a:cubicBezTo>
                  <a:cubicBezTo>
                    <a:pt x="6386" y="3410"/>
                    <a:pt x="6327" y="3432"/>
                    <a:pt x="6257" y="3432"/>
                  </a:cubicBezTo>
                  <a:cubicBezTo>
                    <a:pt x="6158" y="3432"/>
                    <a:pt x="6036" y="3387"/>
                    <a:pt x="5903" y="3340"/>
                  </a:cubicBezTo>
                  <a:cubicBezTo>
                    <a:pt x="5739" y="3279"/>
                    <a:pt x="5555" y="3212"/>
                    <a:pt x="5380" y="3212"/>
                  </a:cubicBezTo>
                  <a:cubicBezTo>
                    <a:pt x="5364" y="3212"/>
                    <a:pt x="5348" y="3213"/>
                    <a:pt x="5332" y="3214"/>
                  </a:cubicBezTo>
                  <a:cubicBezTo>
                    <a:pt x="5146" y="3228"/>
                    <a:pt x="4534" y="3469"/>
                    <a:pt x="3953" y="3767"/>
                  </a:cubicBezTo>
                  <a:cubicBezTo>
                    <a:pt x="3189" y="4152"/>
                    <a:pt x="2913" y="4401"/>
                    <a:pt x="2916" y="4467"/>
                  </a:cubicBezTo>
                  <a:cubicBezTo>
                    <a:pt x="2960" y="4560"/>
                    <a:pt x="3197" y="4573"/>
                    <a:pt x="3428" y="4573"/>
                  </a:cubicBezTo>
                  <a:cubicBezTo>
                    <a:pt x="3476" y="4573"/>
                    <a:pt x="3525" y="4573"/>
                    <a:pt x="3571" y="4572"/>
                  </a:cubicBezTo>
                  <a:cubicBezTo>
                    <a:pt x="3626" y="4571"/>
                    <a:pt x="3681" y="4571"/>
                    <a:pt x="3734" y="4571"/>
                  </a:cubicBezTo>
                  <a:cubicBezTo>
                    <a:pt x="3936" y="4571"/>
                    <a:pt x="4116" y="4581"/>
                    <a:pt x="4229" y="4642"/>
                  </a:cubicBezTo>
                  <a:cubicBezTo>
                    <a:pt x="4310" y="4688"/>
                    <a:pt x="4362" y="4775"/>
                    <a:pt x="4362" y="4870"/>
                  </a:cubicBezTo>
                  <a:cubicBezTo>
                    <a:pt x="4376" y="5150"/>
                    <a:pt x="4065" y="5563"/>
                    <a:pt x="3781" y="5759"/>
                  </a:cubicBezTo>
                  <a:cubicBezTo>
                    <a:pt x="3596" y="5882"/>
                    <a:pt x="3207" y="5892"/>
                    <a:pt x="2829" y="5903"/>
                  </a:cubicBezTo>
                  <a:cubicBezTo>
                    <a:pt x="2542" y="5910"/>
                    <a:pt x="2104" y="5920"/>
                    <a:pt x="2094" y="6018"/>
                  </a:cubicBezTo>
                  <a:cubicBezTo>
                    <a:pt x="2076" y="6186"/>
                    <a:pt x="1768" y="6256"/>
                    <a:pt x="1180" y="6375"/>
                  </a:cubicBezTo>
                  <a:cubicBezTo>
                    <a:pt x="686" y="6473"/>
                    <a:pt x="7" y="6610"/>
                    <a:pt x="7" y="6820"/>
                  </a:cubicBezTo>
                  <a:cubicBezTo>
                    <a:pt x="0" y="6984"/>
                    <a:pt x="116" y="7131"/>
                    <a:pt x="280" y="7159"/>
                  </a:cubicBezTo>
                  <a:cubicBezTo>
                    <a:pt x="364" y="7177"/>
                    <a:pt x="448" y="7184"/>
                    <a:pt x="536" y="7187"/>
                  </a:cubicBezTo>
                  <a:cubicBezTo>
                    <a:pt x="763" y="7198"/>
                    <a:pt x="1019" y="7212"/>
                    <a:pt x="1222" y="7439"/>
                  </a:cubicBezTo>
                  <a:cubicBezTo>
                    <a:pt x="1356" y="7591"/>
                    <a:pt x="1632" y="7659"/>
                    <a:pt x="1931" y="7659"/>
                  </a:cubicBezTo>
                  <a:cubicBezTo>
                    <a:pt x="2172" y="7659"/>
                    <a:pt x="2427" y="7615"/>
                    <a:pt x="2636" y="7534"/>
                  </a:cubicBezTo>
                  <a:cubicBezTo>
                    <a:pt x="2768" y="7484"/>
                    <a:pt x="2898" y="7459"/>
                    <a:pt x="3018" y="7459"/>
                  </a:cubicBezTo>
                  <a:cubicBezTo>
                    <a:pt x="3168" y="7459"/>
                    <a:pt x="3302" y="7497"/>
                    <a:pt x="3406" y="7572"/>
                  </a:cubicBezTo>
                  <a:cubicBezTo>
                    <a:pt x="3522" y="7649"/>
                    <a:pt x="3589" y="7782"/>
                    <a:pt x="3582" y="7923"/>
                  </a:cubicBezTo>
                  <a:cubicBezTo>
                    <a:pt x="3578" y="7965"/>
                    <a:pt x="3561" y="8007"/>
                    <a:pt x="3526" y="8035"/>
                  </a:cubicBezTo>
                  <a:cubicBezTo>
                    <a:pt x="3474" y="8079"/>
                    <a:pt x="3392" y="8095"/>
                    <a:pt x="3279" y="8095"/>
                  </a:cubicBezTo>
                  <a:cubicBezTo>
                    <a:pt x="3168" y="8095"/>
                    <a:pt x="3028" y="8080"/>
                    <a:pt x="2857" y="8059"/>
                  </a:cubicBezTo>
                  <a:cubicBezTo>
                    <a:pt x="2692" y="8040"/>
                    <a:pt x="2516" y="8018"/>
                    <a:pt x="2367" y="8018"/>
                  </a:cubicBezTo>
                  <a:cubicBezTo>
                    <a:pt x="2247" y="8018"/>
                    <a:pt x="2144" y="8032"/>
                    <a:pt x="2080" y="8073"/>
                  </a:cubicBezTo>
                  <a:cubicBezTo>
                    <a:pt x="1901" y="8182"/>
                    <a:pt x="1562" y="8192"/>
                    <a:pt x="1260" y="8203"/>
                  </a:cubicBezTo>
                  <a:cubicBezTo>
                    <a:pt x="1082" y="8210"/>
                    <a:pt x="809" y="8217"/>
                    <a:pt x="767" y="8262"/>
                  </a:cubicBezTo>
                  <a:cubicBezTo>
                    <a:pt x="795" y="8371"/>
                    <a:pt x="1054" y="8392"/>
                    <a:pt x="1302" y="8416"/>
                  </a:cubicBezTo>
                  <a:cubicBezTo>
                    <a:pt x="1432" y="8430"/>
                    <a:pt x="1572" y="8444"/>
                    <a:pt x="1702" y="8469"/>
                  </a:cubicBezTo>
                  <a:cubicBezTo>
                    <a:pt x="1842" y="8493"/>
                    <a:pt x="1919" y="8535"/>
                    <a:pt x="1943" y="8602"/>
                  </a:cubicBezTo>
                  <a:cubicBezTo>
                    <a:pt x="1971" y="8686"/>
                    <a:pt x="1912" y="8759"/>
                    <a:pt x="1856" y="8833"/>
                  </a:cubicBezTo>
                  <a:cubicBezTo>
                    <a:pt x="1817" y="8882"/>
                    <a:pt x="1775" y="8934"/>
                    <a:pt x="1772" y="8973"/>
                  </a:cubicBezTo>
                  <a:cubicBezTo>
                    <a:pt x="1765" y="9025"/>
                    <a:pt x="1793" y="9043"/>
                    <a:pt x="1975" y="9102"/>
                  </a:cubicBezTo>
                  <a:cubicBezTo>
                    <a:pt x="2115" y="9144"/>
                    <a:pt x="2251" y="9200"/>
                    <a:pt x="2381" y="9267"/>
                  </a:cubicBezTo>
                  <a:cubicBezTo>
                    <a:pt x="2674" y="9410"/>
                    <a:pt x="3018" y="9487"/>
                    <a:pt x="3166" y="9487"/>
                  </a:cubicBezTo>
                  <a:cubicBezTo>
                    <a:pt x="3184" y="9487"/>
                    <a:pt x="3199" y="9486"/>
                    <a:pt x="3210" y="9484"/>
                  </a:cubicBezTo>
                  <a:cubicBezTo>
                    <a:pt x="3203" y="9477"/>
                    <a:pt x="3200" y="9470"/>
                    <a:pt x="3193" y="9466"/>
                  </a:cubicBezTo>
                  <a:cubicBezTo>
                    <a:pt x="3137" y="9403"/>
                    <a:pt x="3116" y="9347"/>
                    <a:pt x="3137" y="9295"/>
                  </a:cubicBezTo>
                  <a:cubicBezTo>
                    <a:pt x="3154" y="9239"/>
                    <a:pt x="3210" y="9200"/>
                    <a:pt x="3301" y="9186"/>
                  </a:cubicBezTo>
                  <a:cubicBezTo>
                    <a:pt x="3333" y="9181"/>
                    <a:pt x="3371" y="9178"/>
                    <a:pt x="3412" y="9178"/>
                  </a:cubicBezTo>
                  <a:cubicBezTo>
                    <a:pt x="3568" y="9178"/>
                    <a:pt x="3769" y="9221"/>
                    <a:pt x="3844" y="9316"/>
                  </a:cubicBezTo>
                  <a:cubicBezTo>
                    <a:pt x="3849" y="9322"/>
                    <a:pt x="3857" y="9325"/>
                    <a:pt x="3868" y="9325"/>
                  </a:cubicBezTo>
                  <a:cubicBezTo>
                    <a:pt x="3906" y="9325"/>
                    <a:pt x="3976" y="9293"/>
                    <a:pt x="4044" y="9263"/>
                  </a:cubicBezTo>
                  <a:cubicBezTo>
                    <a:pt x="4151" y="9211"/>
                    <a:pt x="4282" y="9150"/>
                    <a:pt x="4421" y="9150"/>
                  </a:cubicBezTo>
                  <a:cubicBezTo>
                    <a:pt x="4459" y="9150"/>
                    <a:pt x="4498" y="9155"/>
                    <a:pt x="4537" y="9165"/>
                  </a:cubicBezTo>
                  <a:cubicBezTo>
                    <a:pt x="4561" y="9172"/>
                    <a:pt x="4583" y="9174"/>
                    <a:pt x="4605" y="9174"/>
                  </a:cubicBezTo>
                  <a:cubicBezTo>
                    <a:pt x="4690" y="9174"/>
                    <a:pt x="4758" y="9130"/>
                    <a:pt x="4828" y="9085"/>
                  </a:cubicBezTo>
                  <a:cubicBezTo>
                    <a:pt x="4894" y="9041"/>
                    <a:pt x="4971" y="8991"/>
                    <a:pt x="5062" y="8991"/>
                  </a:cubicBezTo>
                  <a:cubicBezTo>
                    <a:pt x="5110" y="8991"/>
                    <a:pt x="5163" y="9005"/>
                    <a:pt x="5220" y="9043"/>
                  </a:cubicBezTo>
                  <a:cubicBezTo>
                    <a:pt x="5325" y="9113"/>
                    <a:pt x="5658" y="9179"/>
                    <a:pt x="5976" y="9242"/>
                  </a:cubicBezTo>
                  <a:cubicBezTo>
                    <a:pt x="6365" y="9316"/>
                    <a:pt x="6764" y="9396"/>
                    <a:pt x="6977" y="9508"/>
                  </a:cubicBezTo>
                  <a:cubicBezTo>
                    <a:pt x="7096" y="9571"/>
                    <a:pt x="7222" y="9624"/>
                    <a:pt x="7352" y="9669"/>
                  </a:cubicBezTo>
                  <a:cubicBezTo>
                    <a:pt x="7646" y="9778"/>
                    <a:pt x="7926" y="9879"/>
                    <a:pt x="7884" y="10142"/>
                  </a:cubicBezTo>
                  <a:cubicBezTo>
                    <a:pt x="7839" y="10422"/>
                    <a:pt x="8245" y="10643"/>
                    <a:pt x="8605" y="10800"/>
                  </a:cubicBezTo>
                  <a:cubicBezTo>
                    <a:pt x="9144" y="11038"/>
                    <a:pt x="9155" y="11591"/>
                    <a:pt x="9144" y="11752"/>
                  </a:cubicBezTo>
                  <a:cubicBezTo>
                    <a:pt x="9137" y="11871"/>
                    <a:pt x="9263" y="11983"/>
                    <a:pt x="9372" y="12082"/>
                  </a:cubicBezTo>
                  <a:cubicBezTo>
                    <a:pt x="9480" y="12180"/>
                    <a:pt x="9589" y="12278"/>
                    <a:pt x="9522" y="12383"/>
                  </a:cubicBezTo>
                  <a:cubicBezTo>
                    <a:pt x="9459" y="12488"/>
                    <a:pt x="9547" y="12652"/>
                    <a:pt x="9785" y="12862"/>
                  </a:cubicBezTo>
                  <a:cubicBezTo>
                    <a:pt x="9841" y="12904"/>
                    <a:pt x="9873" y="12971"/>
                    <a:pt x="9876" y="13037"/>
                  </a:cubicBezTo>
                  <a:cubicBezTo>
                    <a:pt x="9876" y="13156"/>
                    <a:pt x="9768" y="13247"/>
                    <a:pt x="9662" y="13338"/>
                  </a:cubicBezTo>
                  <a:cubicBezTo>
                    <a:pt x="9526" y="13454"/>
                    <a:pt x="9484" y="13503"/>
                    <a:pt x="9519" y="13552"/>
                  </a:cubicBezTo>
                  <a:cubicBezTo>
                    <a:pt x="9606" y="13664"/>
                    <a:pt x="9578" y="13807"/>
                    <a:pt x="9554" y="13933"/>
                  </a:cubicBezTo>
                  <a:cubicBezTo>
                    <a:pt x="9533" y="14035"/>
                    <a:pt x="9512" y="14130"/>
                    <a:pt x="9554" y="14186"/>
                  </a:cubicBezTo>
                  <a:cubicBezTo>
                    <a:pt x="9582" y="14228"/>
                    <a:pt x="9641" y="14256"/>
                    <a:pt x="9736" y="14270"/>
                  </a:cubicBezTo>
                  <a:cubicBezTo>
                    <a:pt x="9776" y="14276"/>
                    <a:pt x="9812" y="14279"/>
                    <a:pt x="9845" y="14279"/>
                  </a:cubicBezTo>
                  <a:cubicBezTo>
                    <a:pt x="10015" y="14279"/>
                    <a:pt x="10088" y="14200"/>
                    <a:pt x="10170" y="14112"/>
                  </a:cubicBezTo>
                  <a:cubicBezTo>
                    <a:pt x="10254" y="14017"/>
                    <a:pt x="10349" y="13912"/>
                    <a:pt x="10552" y="13912"/>
                  </a:cubicBezTo>
                  <a:cubicBezTo>
                    <a:pt x="10618" y="13912"/>
                    <a:pt x="10713" y="13919"/>
                    <a:pt x="10762" y="13986"/>
                  </a:cubicBezTo>
                  <a:cubicBezTo>
                    <a:pt x="10814" y="14049"/>
                    <a:pt x="10793" y="14140"/>
                    <a:pt x="10772" y="14224"/>
                  </a:cubicBezTo>
                  <a:cubicBezTo>
                    <a:pt x="10744" y="14340"/>
                    <a:pt x="10727" y="14420"/>
                    <a:pt x="10793" y="14483"/>
                  </a:cubicBezTo>
                  <a:cubicBezTo>
                    <a:pt x="10877" y="14567"/>
                    <a:pt x="11010" y="14606"/>
                    <a:pt x="11164" y="14651"/>
                  </a:cubicBezTo>
                  <a:cubicBezTo>
                    <a:pt x="11360" y="14711"/>
                    <a:pt x="11605" y="14784"/>
                    <a:pt x="11840" y="14980"/>
                  </a:cubicBezTo>
                  <a:cubicBezTo>
                    <a:pt x="12127" y="15222"/>
                    <a:pt x="12075" y="15358"/>
                    <a:pt x="12040" y="15404"/>
                  </a:cubicBezTo>
                  <a:cubicBezTo>
                    <a:pt x="12008" y="15443"/>
                    <a:pt x="11959" y="15463"/>
                    <a:pt x="11899" y="15463"/>
                  </a:cubicBezTo>
                  <a:cubicBezTo>
                    <a:pt x="11799" y="15463"/>
                    <a:pt x="11667" y="15410"/>
                    <a:pt x="11532" y="15309"/>
                  </a:cubicBezTo>
                  <a:cubicBezTo>
                    <a:pt x="11344" y="15172"/>
                    <a:pt x="10956" y="15130"/>
                    <a:pt x="10640" y="15130"/>
                  </a:cubicBezTo>
                  <a:cubicBezTo>
                    <a:pt x="10456" y="15130"/>
                    <a:pt x="10297" y="15144"/>
                    <a:pt x="10216" y="15162"/>
                  </a:cubicBezTo>
                  <a:cubicBezTo>
                    <a:pt x="10415" y="15325"/>
                    <a:pt x="11234" y="15768"/>
                    <a:pt x="11512" y="15768"/>
                  </a:cubicBezTo>
                  <a:cubicBezTo>
                    <a:pt x="11532" y="15768"/>
                    <a:pt x="11549" y="15766"/>
                    <a:pt x="11563" y="15761"/>
                  </a:cubicBezTo>
                  <a:cubicBezTo>
                    <a:pt x="11595" y="15750"/>
                    <a:pt x="11626" y="15745"/>
                    <a:pt x="11659" y="15745"/>
                  </a:cubicBezTo>
                  <a:cubicBezTo>
                    <a:pt x="11825" y="15745"/>
                    <a:pt x="11996" y="15879"/>
                    <a:pt x="12096" y="16037"/>
                  </a:cubicBezTo>
                  <a:cubicBezTo>
                    <a:pt x="12194" y="16199"/>
                    <a:pt x="12204" y="16349"/>
                    <a:pt x="12117" y="16433"/>
                  </a:cubicBezTo>
                  <a:cubicBezTo>
                    <a:pt x="12033" y="16521"/>
                    <a:pt x="12029" y="16741"/>
                    <a:pt x="12029" y="16916"/>
                  </a:cubicBezTo>
                  <a:cubicBezTo>
                    <a:pt x="12033" y="16997"/>
                    <a:pt x="12033" y="17081"/>
                    <a:pt x="12022" y="17161"/>
                  </a:cubicBezTo>
                  <a:cubicBezTo>
                    <a:pt x="12015" y="17203"/>
                    <a:pt x="11994" y="17242"/>
                    <a:pt x="11959" y="17266"/>
                  </a:cubicBezTo>
                  <a:cubicBezTo>
                    <a:pt x="11920" y="17294"/>
                    <a:pt x="11871" y="17303"/>
                    <a:pt x="11813" y="17303"/>
                  </a:cubicBezTo>
                  <a:cubicBezTo>
                    <a:pt x="11746" y="17303"/>
                    <a:pt x="11668" y="17290"/>
                    <a:pt x="11584" y="17277"/>
                  </a:cubicBezTo>
                  <a:cubicBezTo>
                    <a:pt x="11501" y="17257"/>
                    <a:pt x="11417" y="17247"/>
                    <a:pt x="11334" y="17247"/>
                  </a:cubicBezTo>
                  <a:cubicBezTo>
                    <a:pt x="11312" y="17247"/>
                    <a:pt x="11291" y="17247"/>
                    <a:pt x="11269" y="17249"/>
                  </a:cubicBezTo>
                  <a:cubicBezTo>
                    <a:pt x="10989" y="17284"/>
                    <a:pt x="10891" y="17368"/>
                    <a:pt x="10891" y="17571"/>
                  </a:cubicBezTo>
                  <a:cubicBezTo>
                    <a:pt x="10891" y="17732"/>
                    <a:pt x="10779" y="17861"/>
                    <a:pt x="10667" y="17991"/>
                  </a:cubicBezTo>
                  <a:cubicBezTo>
                    <a:pt x="10566" y="18110"/>
                    <a:pt x="10457" y="18236"/>
                    <a:pt x="10436" y="18387"/>
                  </a:cubicBezTo>
                  <a:cubicBezTo>
                    <a:pt x="10412" y="18562"/>
                    <a:pt x="10520" y="18614"/>
                    <a:pt x="10709" y="18684"/>
                  </a:cubicBezTo>
                  <a:cubicBezTo>
                    <a:pt x="10793" y="18712"/>
                    <a:pt x="10870" y="18747"/>
                    <a:pt x="10944" y="18793"/>
                  </a:cubicBezTo>
                  <a:cubicBezTo>
                    <a:pt x="10986" y="18817"/>
                    <a:pt x="11014" y="18866"/>
                    <a:pt x="11017" y="18915"/>
                  </a:cubicBezTo>
                  <a:cubicBezTo>
                    <a:pt x="11014" y="19003"/>
                    <a:pt x="10919" y="19055"/>
                    <a:pt x="10804" y="19122"/>
                  </a:cubicBezTo>
                  <a:cubicBezTo>
                    <a:pt x="10695" y="19181"/>
                    <a:pt x="10562" y="19258"/>
                    <a:pt x="10552" y="19342"/>
                  </a:cubicBezTo>
                  <a:cubicBezTo>
                    <a:pt x="10527" y="19521"/>
                    <a:pt x="11021" y="19930"/>
                    <a:pt x="11276" y="20067"/>
                  </a:cubicBezTo>
                  <a:cubicBezTo>
                    <a:pt x="11441" y="20154"/>
                    <a:pt x="11420" y="20403"/>
                    <a:pt x="11399" y="20645"/>
                  </a:cubicBezTo>
                  <a:cubicBezTo>
                    <a:pt x="11388" y="20792"/>
                    <a:pt x="11374" y="20946"/>
                    <a:pt x="11406" y="21044"/>
                  </a:cubicBezTo>
                  <a:cubicBezTo>
                    <a:pt x="11422" y="21104"/>
                    <a:pt x="11443" y="21117"/>
                    <a:pt x="11482" y="21117"/>
                  </a:cubicBezTo>
                  <a:cubicBezTo>
                    <a:pt x="11495" y="21117"/>
                    <a:pt x="11511" y="21115"/>
                    <a:pt x="11528" y="21114"/>
                  </a:cubicBezTo>
                  <a:cubicBezTo>
                    <a:pt x="11544" y="21113"/>
                    <a:pt x="11560" y="21111"/>
                    <a:pt x="11577" y="21111"/>
                  </a:cubicBezTo>
                  <a:cubicBezTo>
                    <a:pt x="11615" y="21111"/>
                    <a:pt x="11654" y="21118"/>
                    <a:pt x="11686" y="21152"/>
                  </a:cubicBezTo>
                  <a:cubicBezTo>
                    <a:pt x="11735" y="21198"/>
                    <a:pt x="11742" y="21257"/>
                    <a:pt x="11731" y="21362"/>
                  </a:cubicBezTo>
                  <a:cubicBezTo>
                    <a:pt x="11714" y="21537"/>
                    <a:pt x="11784" y="21597"/>
                    <a:pt x="11861" y="21667"/>
                  </a:cubicBezTo>
                  <a:cubicBezTo>
                    <a:pt x="11924" y="21723"/>
                    <a:pt x="11994" y="21786"/>
                    <a:pt x="12005" y="21898"/>
                  </a:cubicBezTo>
                  <a:cubicBezTo>
                    <a:pt x="12008" y="21950"/>
                    <a:pt x="12075" y="21982"/>
                    <a:pt x="12176" y="22031"/>
                  </a:cubicBezTo>
                  <a:cubicBezTo>
                    <a:pt x="12302" y="22090"/>
                    <a:pt x="12495" y="22178"/>
                    <a:pt x="12421" y="22395"/>
                  </a:cubicBezTo>
                  <a:cubicBezTo>
                    <a:pt x="12355" y="22602"/>
                    <a:pt x="12484" y="22763"/>
                    <a:pt x="12596" y="22903"/>
                  </a:cubicBezTo>
                  <a:cubicBezTo>
                    <a:pt x="12624" y="22938"/>
                    <a:pt x="12649" y="22969"/>
                    <a:pt x="12670" y="23001"/>
                  </a:cubicBezTo>
                  <a:cubicBezTo>
                    <a:pt x="12740" y="23085"/>
                    <a:pt x="12820" y="23158"/>
                    <a:pt x="12904" y="23228"/>
                  </a:cubicBezTo>
                  <a:cubicBezTo>
                    <a:pt x="13069" y="23372"/>
                    <a:pt x="13240" y="23522"/>
                    <a:pt x="13293" y="23662"/>
                  </a:cubicBezTo>
                  <a:cubicBezTo>
                    <a:pt x="13358" y="23832"/>
                    <a:pt x="13535" y="24038"/>
                    <a:pt x="13744" y="24038"/>
                  </a:cubicBezTo>
                  <a:cubicBezTo>
                    <a:pt x="13771" y="24038"/>
                    <a:pt x="13800" y="24034"/>
                    <a:pt x="13828" y="24026"/>
                  </a:cubicBezTo>
                  <a:cubicBezTo>
                    <a:pt x="13873" y="24014"/>
                    <a:pt x="13913" y="24009"/>
                    <a:pt x="13948" y="24009"/>
                  </a:cubicBezTo>
                  <a:cubicBezTo>
                    <a:pt x="14066" y="24009"/>
                    <a:pt x="14138" y="24066"/>
                    <a:pt x="14200" y="24117"/>
                  </a:cubicBezTo>
                  <a:cubicBezTo>
                    <a:pt x="14256" y="24161"/>
                    <a:pt x="14293" y="24189"/>
                    <a:pt x="14351" y="24189"/>
                  </a:cubicBezTo>
                  <a:cubicBezTo>
                    <a:pt x="14357" y="24189"/>
                    <a:pt x="14364" y="24188"/>
                    <a:pt x="14371" y="24187"/>
                  </a:cubicBezTo>
                  <a:cubicBezTo>
                    <a:pt x="14399" y="24180"/>
                    <a:pt x="14424" y="24180"/>
                    <a:pt x="14452" y="24180"/>
                  </a:cubicBezTo>
                  <a:cubicBezTo>
                    <a:pt x="14700" y="24180"/>
                    <a:pt x="15019" y="24313"/>
                    <a:pt x="15089" y="24503"/>
                  </a:cubicBezTo>
                  <a:cubicBezTo>
                    <a:pt x="15131" y="24615"/>
                    <a:pt x="15656" y="24776"/>
                    <a:pt x="15992" y="24832"/>
                  </a:cubicBezTo>
                  <a:cubicBezTo>
                    <a:pt x="15996" y="24832"/>
                    <a:pt x="16001" y="24833"/>
                    <a:pt x="16005" y="24833"/>
                  </a:cubicBezTo>
                  <a:cubicBezTo>
                    <a:pt x="16054" y="24833"/>
                    <a:pt x="16092" y="24777"/>
                    <a:pt x="16153" y="24667"/>
                  </a:cubicBezTo>
                  <a:cubicBezTo>
                    <a:pt x="16202" y="24576"/>
                    <a:pt x="16262" y="24471"/>
                    <a:pt x="16353" y="24418"/>
                  </a:cubicBezTo>
                  <a:cubicBezTo>
                    <a:pt x="16416" y="24387"/>
                    <a:pt x="16444" y="24163"/>
                    <a:pt x="16465" y="24012"/>
                  </a:cubicBezTo>
                  <a:cubicBezTo>
                    <a:pt x="16496" y="23778"/>
                    <a:pt x="16521" y="23592"/>
                    <a:pt x="16640" y="23557"/>
                  </a:cubicBezTo>
                  <a:cubicBezTo>
                    <a:pt x="16664" y="23543"/>
                    <a:pt x="16703" y="23424"/>
                    <a:pt x="16689" y="23204"/>
                  </a:cubicBezTo>
                  <a:cubicBezTo>
                    <a:pt x="16678" y="22973"/>
                    <a:pt x="16615" y="22836"/>
                    <a:pt x="16587" y="22826"/>
                  </a:cubicBezTo>
                  <a:cubicBezTo>
                    <a:pt x="16496" y="22794"/>
                    <a:pt x="16444" y="22696"/>
                    <a:pt x="16468" y="22605"/>
                  </a:cubicBezTo>
                  <a:cubicBezTo>
                    <a:pt x="16493" y="22513"/>
                    <a:pt x="16592" y="22416"/>
                    <a:pt x="16798" y="22416"/>
                  </a:cubicBezTo>
                  <a:cubicBezTo>
                    <a:pt x="16828" y="22416"/>
                    <a:pt x="16860" y="22419"/>
                    <a:pt x="16895" y="22423"/>
                  </a:cubicBezTo>
                  <a:cubicBezTo>
                    <a:pt x="16917" y="22426"/>
                    <a:pt x="16936" y="22428"/>
                    <a:pt x="16953" y="22428"/>
                  </a:cubicBezTo>
                  <a:cubicBezTo>
                    <a:pt x="17073" y="22428"/>
                    <a:pt x="17096" y="22356"/>
                    <a:pt x="17126" y="22258"/>
                  </a:cubicBezTo>
                  <a:cubicBezTo>
                    <a:pt x="17154" y="22181"/>
                    <a:pt x="17186" y="22083"/>
                    <a:pt x="17287" y="22055"/>
                  </a:cubicBezTo>
                  <a:cubicBezTo>
                    <a:pt x="17340" y="22038"/>
                    <a:pt x="17357" y="21971"/>
                    <a:pt x="17375" y="21866"/>
                  </a:cubicBezTo>
                  <a:cubicBezTo>
                    <a:pt x="17396" y="21761"/>
                    <a:pt x="17413" y="21660"/>
                    <a:pt x="17515" y="21632"/>
                  </a:cubicBezTo>
                  <a:cubicBezTo>
                    <a:pt x="17522" y="21632"/>
                    <a:pt x="17539" y="21628"/>
                    <a:pt x="17550" y="21597"/>
                  </a:cubicBezTo>
                  <a:cubicBezTo>
                    <a:pt x="17567" y="21509"/>
                    <a:pt x="17550" y="21418"/>
                    <a:pt x="17494" y="21348"/>
                  </a:cubicBezTo>
                  <a:cubicBezTo>
                    <a:pt x="17448" y="21296"/>
                    <a:pt x="17434" y="21222"/>
                    <a:pt x="17459" y="21156"/>
                  </a:cubicBezTo>
                  <a:cubicBezTo>
                    <a:pt x="17494" y="21072"/>
                    <a:pt x="17595" y="21009"/>
                    <a:pt x="17746" y="20984"/>
                  </a:cubicBezTo>
                  <a:cubicBezTo>
                    <a:pt x="17788" y="20977"/>
                    <a:pt x="17805" y="20960"/>
                    <a:pt x="17809" y="20925"/>
                  </a:cubicBezTo>
                  <a:cubicBezTo>
                    <a:pt x="17816" y="20865"/>
                    <a:pt x="17760" y="20760"/>
                    <a:pt x="17620" y="20708"/>
                  </a:cubicBezTo>
                  <a:cubicBezTo>
                    <a:pt x="17480" y="20655"/>
                    <a:pt x="17427" y="20557"/>
                    <a:pt x="17420" y="20484"/>
                  </a:cubicBezTo>
                  <a:cubicBezTo>
                    <a:pt x="17413" y="20424"/>
                    <a:pt x="17441" y="20365"/>
                    <a:pt x="17494" y="20333"/>
                  </a:cubicBezTo>
                  <a:cubicBezTo>
                    <a:pt x="17513" y="20323"/>
                    <a:pt x="17542" y="20313"/>
                    <a:pt x="17581" y="20313"/>
                  </a:cubicBezTo>
                  <a:cubicBezTo>
                    <a:pt x="17628" y="20313"/>
                    <a:pt x="17689" y="20328"/>
                    <a:pt x="17763" y="20382"/>
                  </a:cubicBezTo>
                  <a:cubicBezTo>
                    <a:pt x="17841" y="20435"/>
                    <a:pt x="17908" y="20455"/>
                    <a:pt x="17953" y="20455"/>
                  </a:cubicBezTo>
                  <a:cubicBezTo>
                    <a:pt x="17979" y="20455"/>
                    <a:pt x="17998" y="20448"/>
                    <a:pt x="18008" y="20438"/>
                  </a:cubicBezTo>
                  <a:cubicBezTo>
                    <a:pt x="18026" y="20417"/>
                    <a:pt x="18015" y="20375"/>
                    <a:pt x="17980" y="20330"/>
                  </a:cubicBezTo>
                  <a:cubicBezTo>
                    <a:pt x="17931" y="20277"/>
                    <a:pt x="17917" y="20200"/>
                    <a:pt x="17945" y="20133"/>
                  </a:cubicBezTo>
                  <a:cubicBezTo>
                    <a:pt x="18012" y="19983"/>
                    <a:pt x="18310" y="19923"/>
                    <a:pt x="18544" y="19902"/>
                  </a:cubicBezTo>
                  <a:cubicBezTo>
                    <a:pt x="18716" y="19885"/>
                    <a:pt x="18845" y="19825"/>
                    <a:pt x="18908" y="19738"/>
                  </a:cubicBezTo>
                  <a:cubicBezTo>
                    <a:pt x="18950" y="19671"/>
                    <a:pt x="18964" y="19587"/>
                    <a:pt x="18940" y="19514"/>
                  </a:cubicBezTo>
                  <a:cubicBezTo>
                    <a:pt x="18908" y="19423"/>
                    <a:pt x="18947" y="19325"/>
                    <a:pt x="19031" y="19276"/>
                  </a:cubicBezTo>
                  <a:cubicBezTo>
                    <a:pt x="19069" y="19253"/>
                    <a:pt x="19113" y="19241"/>
                    <a:pt x="19156" y="19241"/>
                  </a:cubicBezTo>
                  <a:cubicBezTo>
                    <a:pt x="19211" y="19241"/>
                    <a:pt x="19266" y="19260"/>
                    <a:pt x="19311" y="19297"/>
                  </a:cubicBezTo>
                  <a:cubicBezTo>
                    <a:pt x="19367" y="19353"/>
                    <a:pt x="19377" y="19440"/>
                    <a:pt x="19335" y="19510"/>
                  </a:cubicBezTo>
                  <a:cubicBezTo>
                    <a:pt x="19276" y="19633"/>
                    <a:pt x="19279" y="19734"/>
                    <a:pt x="19297" y="19759"/>
                  </a:cubicBezTo>
                  <a:cubicBezTo>
                    <a:pt x="19314" y="19752"/>
                    <a:pt x="19332" y="19741"/>
                    <a:pt x="19346" y="19727"/>
                  </a:cubicBezTo>
                  <a:cubicBezTo>
                    <a:pt x="19447" y="19622"/>
                    <a:pt x="19584" y="19615"/>
                    <a:pt x="19776" y="19601"/>
                  </a:cubicBezTo>
                  <a:cubicBezTo>
                    <a:pt x="19983" y="19591"/>
                    <a:pt x="20190" y="19556"/>
                    <a:pt x="20389" y="19500"/>
                  </a:cubicBezTo>
                  <a:cubicBezTo>
                    <a:pt x="20925" y="19342"/>
                    <a:pt x="21439" y="18901"/>
                    <a:pt x="21558" y="18492"/>
                  </a:cubicBezTo>
                  <a:cubicBezTo>
                    <a:pt x="21635" y="18240"/>
                    <a:pt x="21852" y="18134"/>
                    <a:pt x="22027" y="18050"/>
                  </a:cubicBezTo>
                  <a:cubicBezTo>
                    <a:pt x="22209" y="17963"/>
                    <a:pt x="22259" y="17924"/>
                    <a:pt x="22238" y="17847"/>
                  </a:cubicBezTo>
                  <a:cubicBezTo>
                    <a:pt x="22181" y="17651"/>
                    <a:pt x="22252" y="17557"/>
                    <a:pt x="22301" y="17518"/>
                  </a:cubicBezTo>
                  <a:cubicBezTo>
                    <a:pt x="22338" y="17487"/>
                    <a:pt x="22396" y="17459"/>
                    <a:pt x="22485" y="17459"/>
                  </a:cubicBezTo>
                  <a:cubicBezTo>
                    <a:pt x="22573" y="17459"/>
                    <a:pt x="22690" y="17486"/>
                    <a:pt x="22847" y="17560"/>
                  </a:cubicBezTo>
                  <a:cubicBezTo>
                    <a:pt x="22892" y="17588"/>
                    <a:pt x="22945" y="17606"/>
                    <a:pt x="23001" y="17616"/>
                  </a:cubicBezTo>
                  <a:cubicBezTo>
                    <a:pt x="23004" y="17613"/>
                    <a:pt x="23008" y="17602"/>
                    <a:pt x="23008" y="17595"/>
                  </a:cubicBezTo>
                  <a:cubicBezTo>
                    <a:pt x="23046" y="17515"/>
                    <a:pt x="23109" y="17424"/>
                    <a:pt x="23351" y="17424"/>
                  </a:cubicBezTo>
                  <a:cubicBezTo>
                    <a:pt x="23571" y="17424"/>
                    <a:pt x="23655" y="17385"/>
                    <a:pt x="23743" y="17343"/>
                  </a:cubicBezTo>
                  <a:cubicBezTo>
                    <a:pt x="23866" y="17283"/>
                    <a:pt x="24000" y="17249"/>
                    <a:pt x="24139" y="17249"/>
                  </a:cubicBezTo>
                  <a:cubicBezTo>
                    <a:pt x="24146" y="17249"/>
                    <a:pt x="24153" y="17249"/>
                    <a:pt x="24159" y="17249"/>
                  </a:cubicBezTo>
                  <a:cubicBezTo>
                    <a:pt x="24618" y="17231"/>
                    <a:pt x="25710" y="17032"/>
                    <a:pt x="26074" y="16727"/>
                  </a:cubicBezTo>
                  <a:cubicBezTo>
                    <a:pt x="26319" y="16524"/>
                    <a:pt x="26729" y="16342"/>
                    <a:pt x="27090" y="16181"/>
                  </a:cubicBezTo>
                  <a:cubicBezTo>
                    <a:pt x="27275" y="16104"/>
                    <a:pt x="27457" y="16013"/>
                    <a:pt x="27636" y="15915"/>
                  </a:cubicBezTo>
                  <a:cubicBezTo>
                    <a:pt x="27692" y="15880"/>
                    <a:pt x="27748" y="15841"/>
                    <a:pt x="27800" y="15799"/>
                  </a:cubicBezTo>
                  <a:lnTo>
                    <a:pt x="27800" y="15799"/>
                  </a:lnTo>
                  <a:cubicBezTo>
                    <a:pt x="27676" y="15840"/>
                    <a:pt x="27516" y="15861"/>
                    <a:pt x="27349" y="15861"/>
                  </a:cubicBezTo>
                  <a:cubicBezTo>
                    <a:pt x="27196" y="15861"/>
                    <a:pt x="27037" y="15843"/>
                    <a:pt x="26894" y="15806"/>
                  </a:cubicBezTo>
                  <a:cubicBezTo>
                    <a:pt x="26820" y="15789"/>
                    <a:pt x="26733" y="15757"/>
                    <a:pt x="26642" y="15729"/>
                  </a:cubicBezTo>
                  <a:cubicBezTo>
                    <a:pt x="26449" y="15662"/>
                    <a:pt x="26225" y="15585"/>
                    <a:pt x="26021" y="15585"/>
                  </a:cubicBezTo>
                  <a:cubicBezTo>
                    <a:pt x="25917" y="15585"/>
                    <a:pt x="25819" y="15605"/>
                    <a:pt x="25731" y="15656"/>
                  </a:cubicBezTo>
                  <a:cubicBezTo>
                    <a:pt x="25701" y="15671"/>
                    <a:pt x="25627" y="15714"/>
                    <a:pt x="25558" y="15714"/>
                  </a:cubicBezTo>
                  <a:cubicBezTo>
                    <a:pt x="25531" y="15714"/>
                    <a:pt x="25505" y="15707"/>
                    <a:pt x="25483" y="15691"/>
                  </a:cubicBezTo>
                  <a:cubicBezTo>
                    <a:pt x="25458" y="15673"/>
                    <a:pt x="25423" y="15628"/>
                    <a:pt x="25444" y="15544"/>
                  </a:cubicBezTo>
                  <a:cubicBezTo>
                    <a:pt x="25479" y="15414"/>
                    <a:pt x="25640" y="15211"/>
                    <a:pt x="25850" y="15176"/>
                  </a:cubicBezTo>
                  <a:cubicBezTo>
                    <a:pt x="25941" y="15162"/>
                    <a:pt x="25973" y="15141"/>
                    <a:pt x="25980" y="15127"/>
                  </a:cubicBezTo>
                  <a:cubicBezTo>
                    <a:pt x="26001" y="15096"/>
                    <a:pt x="25973" y="15015"/>
                    <a:pt x="25945" y="14921"/>
                  </a:cubicBezTo>
                  <a:cubicBezTo>
                    <a:pt x="25927" y="14868"/>
                    <a:pt x="25910" y="14809"/>
                    <a:pt x="25892" y="14739"/>
                  </a:cubicBezTo>
                  <a:cubicBezTo>
                    <a:pt x="25854" y="14592"/>
                    <a:pt x="25934" y="14536"/>
                    <a:pt x="25976" y="14518"/>
                  </a:cubicBezTo>
                  <a:cubicBezTo>
                    <a:pt x="26003" y="14506"/>
                    <a:pt x="26035" y="14500"/>
                    <a:pt x="26071" y="14500"/>
                  </a:cubicBezTo>
                  <a:cubicBezTo>
                    <a:pt x="26280" y="14500"/>
                    <a:pt x="26614" y="14700"/>
                    <a:pt x="26785" y="14945"/>
                  </a:cubicBezTo>
                  <a:cubicBezTo>
                    <a:pt x="26969" y="15210"/>
                    <a:pt x="27293" y="15365"/>
                    <a:pt x="27621" y="15365"/>
                  </a:cubicBezTo>
                  <a:cubicBezTo>
                    <a:pt x="27718" y="15365"/>
                    <a:pt x="27815" y="15351"/>
                    <a:pt x="27909" y="15323"/>
                  </a:cubicBezTo>
                  <a:cubicBezTo>
                    <a:pt x="28105" y="15267"/>
                    <a:pt x="28084" y="15176"/>
                    <a:pt x="28042" y="15012"/>
                  </a:cubicBezTo>
                  <a:cubicBezTo>
                    <a:pt x="28010" y="14886"/>
                    <a:pt x="27975" y="14746"/>
                    <a:pt x="28066" y="14620"/>
                  </a:cubicBezTo>
                  <a:cubicBezTo>
                    <a:pt x="28066" y="14620"/>
                    <a:pt x="28070" y="14616"/>
                    <a:pt x="28066" y="14609"/>
                  </a:cubicBezTo>
                  <a:cubicBezTo>
                    <a:pt x="28045" y="14480"/>
                    <a:pt x="27618" y="14193"/>
                    <a:pt x="27310" y="13979"/>
                  </a:cubicBezTo>
                  <a:cubicBezTo>
                    <a:pt x="26915" y="13713"/>
                    <a:pt x="26673" y="13541"/>
                    <a:pt x="26635" y="13419"/>
                  </a:cubicBezTo>
                  <a:cubicBezTo>
                    <a:pt x="26603" y="13324"/>
                    <a:pt x="26635" y="13272"/>
                    <a:pt x="26663" y="13244"/>
                  </a:cubicBezTo>
                  <a:cubicBezTo>
                    <a:pt x="26694" y="13215"/>
                    <a:pt x="26739" y="13202"/>
                    <a:pt x="26797" y="13202"/>
                  </a:cubicBezTo>
                  <a:cubicBezTo>
                    <a:pt x="26947" y="13202"/>
                    <a:pt x="27188" y="13289"/>
                    <a:pt x="27531" y="13433"/>
                  </a:cubicBezTo>
                  <a:cubicBezTo>
                    <a:pt x="27580" y="13456"/>
                    <a:pt x="27624" y="13467"/>
                    <a:pt x="27665" y="13467"/>
                  </a:cubicBezTo>
                  <a:cubicBezTo>
                    <a:pt x="27706" y="13467"/>
                    <a:pt x="27743" y="13456"/>
                    <a:pt x="27776" y="13433"/>
                  </a:cubicBezTo>
                  <a:cubicBezTo>
                    <a:pt x="27909" y="13345"/>
                    <a:pt x="27958" y="13083"/>
                    <a:pt x="27958" y="12929"/>
                  </a:cubicBezTo>
                  <a:cubicBezTo>
                    <a:pt x="27958" y="12911"/>
                    <a:pt x="27930" y="12897"/>
                    <a:pt x="27919" y="12890"/>
                  </a:cubicBezTo>
                  <a:cubicBezTo>
                    <a:pt x="27837" y="12841"/>
                    <a:pt x="27677" y="12817"/>
                    <a:pt x="27495" y="12817"/>
                  </a:cubicBezTo>
                  <a:cubicBezTo>
                    <a:pt x="27233" y="12817"/>
                    <a:pt x="26927" y="12868"/>
                    <a:pt x="26743" y="12971"/>
                  </a:cubicBezTo>
                  <a:cubicBezTo>
                    <a:pt x="26673" y="13014"/>
                    <a:pt x="26593" y="13035"/>
                    <a:pt x="26513" y="13035"/>
                  </a:cubicBezTo>
                  <a:cubicBezTo>
                    <a:pt x="26418" y="13035"/>
                    <a:pt x="26322" y="13005"/>
                    <a:pt x="26242" y="12946"/>
                  </a:cubicBezTo>
                  <a:cubicBezTo>
                    <a:pt x="26155" y="12876"/>
                    <a:pt x="26113" y="12778"/>
                    <a:pt x="26141" y="12691"/>
                  </a:cubicBezTo>
                  <a:cubicBezTo>
                    <a:pt x="26158" y="12628"/>
                    <a:pt x="26221" y="12519"/>
                    <a:pt x="26463" y="12491"/>
                  </a:cubicBezTo>
                  <a:cubicBezTo>
                    <a:pt x="26645" y="12470"/>
                    <a:pt x="26666" y="12435"/>
                    <a:pt x="26670" y="12432"/>
                  </a:cubicBezTo>
                  <a:cubicBezTo>
                    <a:pt x="26677" y="12418"/>
                    <a:pt x="26649" y="12369"/>
                    <a:pt x="26635" y="12344"/>
                  </a:cubicBezTo>
                  <a:cubicBezTo>
                    <a:pt x="26596" y="12267"/>
                    <a:pt x="26537" y="12155"/>
                    <a:pt x="26635" y="12057"/>
                  </a:cubicBezTo>
                  <a:cubicBezTo>
                    <a:pt x="26667" y="12024"/>
                    <a:pt x="26707" y="12010"/>
                    <a:pt x="26755" y="12010"/>
                  </a:cubicBezTo>
                  <a:cubicBezTo>
                    <a:pt x="26870" y="12010"/>
                    <a:pt x="27026" y="12093"/>
                    <a:pt x="27212" y="12190"/>
                  </a:cubicBezTo>
                  <a:cubicBezTo>
                    <a:pt x="27402" y="12288"/>
                    <a:pt x="27630" y="12409"/>
                    <a:pt x="27794" y="12409"/>
                  </a:cubicBezTo>
                  <a:cubicBezTo>
                    <a:pt x="27823" y="12409"/>
                    <a:pt x="27850" y="12405"/>
                    <a:pt x="27874" y="12397"/>
                  </a:cubicBezTo>
                  <a:cubicBezTo>
                    <a:pt x="28003" y="12362"/>
                    <a:pt x="28136" y="12341"/>
                    <a:pt x="28273" y="12337"/>
                  </a:cubicBezTo>
                  <a:cubicBezTo>
                    <a:pt x="28452" y="12327"/>
                    <a:pt x="28606" y="12320"/>
                    <a:pt x="28777" y="12183"/>
                  </a:cubicBezTo>
                  <a:cubicBezTo>
                    <a:pt x="28795" y="12169"/>
                    <a:pt x="28819" y="12145"/>
                    <a:pt x="28816" y="12124"/>
                  </a:cubicBezTo>
                  <a:cubicBezTo>
                    <a:pt x="28809" y="12043"/>
                    <a:pt x="28574" y="11924"/>
                    <a:pt x="28416" y="11843"/>
                  </a:cubicBezTo>
                  <a:cubicBezTo>
                    <a:pt x="28262" y="11763"/>
                    <a:pt x="28108" y="11682"/>
                    <a:pt x="28038" y="11598"/>
                  </a:cubicBezTo>
                  <a:cubicBezTo>
                    <a:pt x="28003" y="11563"/>
                    <a:pt x="27993" y="11511"/>
                    <a:pt x="28014" y="11469"/>
                  </a:cubicBezTo>
                  <a:cubicBezTo>
                    <a:pt x="28055" y="11387"/>
                    <a:pt x="28210" y="11349"/>
                    <a:pt x="28574" y="11349"/>
                  </a:cubicBezTo>
                  <a:cubicBezTo>
                    <a:pt x="28736" y="11349"/>
                    <a:pt x="28940" y="11357"/>
                    <a:pt x="29194" y="11371"/>
                  </a:cubicBezTo>
                  <a:lnTo>
                    <a:pt x="29306" y="11378"/>
                  </a:lnTo>
                  <a:cubicBezTo>
                    <a:pt x="29309" y="11378"/>
                    <a:pt x="29311" y="11378"/>
                    <a:pt x="29314" y="11378"/>
                  </a:cubicBezTo>
                  <a:cubicBezTo>
                    <a:pt x="29402" y="11378"/>
                    <a:pt x="29482" y="11326"/>
                    <a:pt x="29516" y="11245"/>
                  </a:cubicBezTo>
                  <a:cubicBezTo>
                    <a:pt x="29540" y="11210"/>
                    <a:pt x="29544" y="11168"/>
                    <a:pt x="29526" y="11126"/>
                  </a:cubicBezTo>
                  <a:cubicBezTo>
                    <a:pt x="29524" y="11123"/>
                    <a:pt x="29520" y="11122"/>
                    <a:pt x="29514" y="11122"/>
                  </a:cubicBezTo>
                  <a:cubicBezTo>
                    <a:pt x="29504" y="11122"/>
                    <a:pt x="29488" y="11126"/>
                    <a:pt x="29470" y="11133"/>
                  </a:cubicBezTo>
                  <a:cubicBezTo>
                    <a:pt x="29437" y="11145"/>
                    <a:pt x="29397" y="11151"/>
                    <a:pt x="29351" y="11151"/>
                  </a:cubicBezTo>
                  <a:cubicBezTo>
                    <a:pt x="29079" y="11151"/>
                    <a:pt x="28618" y="10945"/>
                    <a:pt x="28445" y="10727"/>
                  </a:cubicBezTo>
                  <a:cubicBezTo>
                    <a:pt x="28329" y="10583"/>
                    <a:pt x="28371" y="10471"/>
                    <a:pt x="28406" y="10422"/>
                  </a:cubicBezTo>
                  <a:cubicBezTo>
                    <a:pt x="28489" y="10297"/>
                    <a:pt x="28597" y="10267"/>
                    <a:pt x="28712" y="10267"/>
                  </a:cubicBezTo>
                  <a:cubicBezTo>
                    <a:pt x="28771" y="10267"/>
                    <a:pt x="28832" y="10275"/>
                    <a:pt x="28893" y="10282"/>
                  </a:cubicBezTo>
                  <a:cubicBezTo>
                    <a:pt x="28963" y="10293"/>
                    <a:pt x="29033" y="10303"/>
                    <a:pt x="29105" y="10303"/>
                  </a:cubicBezTo>
                  <a:cubicBezTo>
                    <a:pt x="29196" y="10303"/>
                    <a:pt x="29289" y="10287"/>
                    <a:pt x="29386" y="10237"/>
                  </a:cubicBezTo>
                  <a:cubicBezTo>
                    <a:pt x="29568" y="10142"/>
                    <a:pt x="29533" y="9911"/>
                    <a:pt x="29509" y="9813"/>
                  </a:cubicBezTo>
                  <a:cubicBezTo>
                    <a:pt x="29453" y="9578"/>
                    <a:pt x="29281" y="9358"/>
                    <a:pt x="29159" y="9358"/>
                  </a:cubicBezTo>
                  <a:cubicBezTo>
                    <a:pt x="29148" y="9358"/>
                    <a:pt x="28122" y="9319"/>
                    <a:pt x="28122" y="9053"/>
                  </a:cubicBezTo>
                  <a:cubicBezTo>
                    <a:pt x="28115" y="9022"/>
                    <a:pt x="28000" y="8959"/>
                    <a:pt x="27937" y="8924"/>
                  </a:cubicBezTo>
                  <a:cubicBezTo>
                    <a:pt x="27811" y="8854"/>
                    <a:pt x="27702" y="8791"/>
                    <a:pt x="27692" y="8700"/>
                  </a:cubicBezTo>
                  <a:cubicBezTo>
                    <a:pt x="27685" y="8654"/>
                    <a:pt x="27706" y="8609"/>
                    <a:pt x="27741" y="8584"/>
                  </a:cubicBezTo>
                  <a:cubicBezTo>
                    <a:pt x="27789" y="8540"/>
                    <a:pt x="27839" y="8525"/>
                    <a:pt x="27889" y="8525"/>
                  </a:cubicBezTo>
                  <a:cubicBezTo>
                    <a:pt x="27938" y="8525"/>
                    <a:pt x="27987" y="8539"/>
                    <a:pt x="28035" y="8553"/>
                  </a:cubicBezTo>
                  <a:cubicBezTo>
                    <a:pt x="28090" y="8568"/>
                    <a:pt x="28148" y="8584"/>
                    <a:pt x="28213" y="8584"/>
                  </a:cubicBezTo>
                  <a:cubicBezTo>
                    <a:pt x="28293" y="8584"/>
                    <a:pt x="28384" y="8560"/>
                    <a:pt x="28490" y="8483"/>
                  </a:cubicBezTo>
                  <a:cubicBezTo>
                    <a:pt x="28613" y="8391"/>
                    <a:pt x="28771" y="8360"/>
                    <a:pt x="28942" y="8360"/>
                  </a:cubicBezTo>
                  <a:cubicBezTo>
                    <a:pt x="29123" y="8360"/>
                    <a:pt x="29318" y="8394"/>
                    <a:pt x="29502" y="8427"/>
                  </a:cubicBezTo>
                  <a:cubicBezTo>
                    <a:pt x="29654" y="8451"/>
                    <a:pt x="29799" y="8477"/>
                    <a:pt x="29910" y="8477"/>
                  </a:cubicBezTo>
                  <a:cubicBezTo>
                    <a:pt x="29944" y="8477"/>
                    <a:pt x="29975" y="8474"/>
                    <a:pt x="30002" y="8469"/>
                  </a:cubicBezTo>
                  <a:cubicBezTo>
                    <a:pt x="30058" y="8458"/>
                    <a:pt x="30062" y="8434"/>
                    <a:pt x="30065" y="8423"/>
                  </a:cubicBezTo>
                  <a:cubicBezTo>
                    <a:pt x="30086" y="8336"/>
                    <a:pt x="29971" y="8150"/>
                    <a:pt x="29841" y="8052"/>
                  </a:cubicBezTo>
                  <a:cubicBezTo>
                    <a:pt x="29800" y="8021"/>
                    <a:pt x="29760" y="8003"/>
                    <a:pt x="29734" y="8003"/>
                  </a:cubicBezTo>
                  <a:cubicBezTo>
                    <a:pt x="29725" y="8003"/>
                    <a:pt x="29717" y="8005"/>
                    <a:pt x="29712" y="8010"/>
                  </a:cubicBezTo>
                  <a:cubicBezTo>
                    <a:pt x="29624" y="8060"/>
                    <a:pt x="29456" y="8096"/>
                    <a:pt x="29282" y="8096"/>
                  </a:cubicBezTo>
                  <a:cubicBezTo>
                    <a:pt x="29151" y="8096"/>
                    <a:pt x="29016" y="8075"/>
                    <a:pt x="28910" y="8024"/>
                  </a:cubicBezTo>
                  <a:cubicBezTo>
                    <a:pt x="28802" y="7979"/>
                    <a:pt x="28725" y="7884"/>
                    <a:pt x="28707" y="7768"/>
                  </a:cubicBezTo>
                  <a:cubicBezTo>
                    <a:pt x="28693" y="7705"/>
                    <a:pt x="28711" y="7642"/>
                    <a:pt x="28753" y="7597"/>
                  </a:cubicBezTo>
                  <a:cubicBezTo>
                    <a:pt x="28799" y="7550"/>
                    <a:pt x="28868" y="7536"/>
                    <a:pt x="28947" y="7536"/>
                  </a:cubicBezTo>
                  <a:cubicBezTo>
                    <a:pt x="29017" y="7536"/>
                    <a:pt x="29096" y="7547"/>
                    <a:pt x="29176" y="7558"/>
                  </a:cubicBezTo>
                  <a:cubicBezTo>
                    <a:pt x="29236" y="7565"/>
                    <a:pt x="29322" y="7577"/>
                    <a:pt x="29385" y="7577"/>
                  </a:cubicBezTo>
                  <a:cubicBezTo>
                    <a:pt x="29417" y="7577"/>
                    <a:pt x="29443" y="7574"/>
                    <a:pt x="29456" y="7565"/>
                  </a:cubicBezTo>
                  <a:cubicBezTo>
                    <a:pt x="29418" y="7492"/>
                    <a:pt x="29092" y="7324"/>
                    <a:pt x="28784" y="7296"/>
                  </a:cubicBezTo>
                  <a:cubicBezTo>
                    <a:pt x="28761" y="7293"/>
                    <a:pt x="28733" y="7291"/>
                    <a:pt x="28704" y="7291"/>
                  </a:cubicBezTo>
                  <a:cubicBezTo>
                    <a:pt x="28614" y="7291"/>
                    <a:pt x="28510" y="7310"/>
                    <a:pt x="28476" y="7383"/>
                  </a:cubicBezTo>
                  <a:cubicBezTo>
                    <a:pt x="28393" y="7540"/>
                    <a:pt x="28231" y="7638"/>
                    <a:pt x="28054" y="7638"/>
                  </a:cubicBezTo>
                  <a:cubicBezTo>
                    <a:pt x="28038" y="7638"/>
                    <a:pt x="28021" y="7637"/>
                    <a:pt x="28003" y="7635"/>
                  </a:cubicBezTo>
                  <a:cubicBezTo>
                    <a:pt x="27905" y="7625"/>
                    <a:pt x="27842" y="7583"/>
                    <a:pt x="27828" y="7516"/>
                  </a:cubicBezTo>
                  <a:cubicBezTo>
                    <a:pt x="27818" y="7474"/>
                    <a:pt x="27828" y="7404"/>
                    <a:pt x="27944" y="7331"/>
                  </a:cubicBezTo>
                  <a:cubicBezTo>
                    <a:pt x="28213" y="7163"/>
                    <a:pt x="28287" y="6659"/>
                    <a:pt x="28255" y="6375"/>
                  </a:cubicBezTo>
                  <a:cubicBezTo>
                    <a:pt x="28234" y="6204"/>
                    <a:pt x="28455" y="6127"/>
                    <a:pt x="28711" y="6039"/>
                  </a:cubicBezTo>
                  <a:cubicBezTo>
                    <a:pt x="29047" y="5924"/>
                    <a:pt x="29281" y="5826"/>
                    <a:pt x="29225" y="5640"/>
                  </a:cubicBezTo>
                  <a:cubicBezTo>
                    <a:pt x="29187" y="5524"/>
                    <a:pt x="29204" y="5395"/>
                    <a:pt x="29281" y="5293"/>
                  </a:cubicBezTo>
                  <a:cubicBezTo>
                    <a:pt x="29481" y="5027"/>
                    <a:pt x="30030" y="5006"/>
                    <a:pt x="30195" y="5006"/>
                  </a:cubicBezTo>
                  <a:cubicBezTo>
                    <a:pt x="30251" y="5006"/>
                    <a:pt x="30275" y="4996"/>
                    <a:pt x="30279" y="4985"/>
                  </a:cubicBezTo>
                  <a:cubicBezTo>
                    <a:pt x="30282" y="4978"/>
                    <a:pt x="30279" y="4947"/>
                    <a:pt x="30247" y="4898"/>
                  </a:cubicBezTo>
                  <a:cubicBezTo>
                    <a:pt x="30174" y="4795"/>
                    <a:pt x="30019" y="4699"/>
                    <a:pt x="29872" y="4699"/>
                  </a:cubicBezTo>
                  <a:cubicBezTo>
                    <a:pt x="29858" y="4699"/>
                    <a:pt x="29845" y="4700"/>
                    <a:pt x="29831" y="4702"/>
                  </a:cubicBezTo>
                  <a:cubicBezTo>
                    <a:pt x="29691" y="4719"/>
                    <a:pt x="29537" y="4807"/>
                    <a:pt x="29404" y="4880"/>
                  </a:cubicBezTo>
                  <a:cubicBezTo>
                    <a:pt x="29265" y="4957"/>
                    <a:pt x="29132" y="5031"/>
                    <a:pt x="29018" y="5031"/>
                  </a:cubicBezTo>
                  <a:cubicBezTo>
                    <a:pt x="28964" y="5031"/>
                    <a:pt x="28915" y="5015"/>
                    <a:pt x="28872" y="4975"/>
                  </a:cubicBezTo>
                  <a:cubicBezTo>
                    <a:pt x="28823" y="4933"/>
                    <a:pt x="28805" y="4863"/>
                    <a:pt x="28830" y="4800"/>
                  </a:cubicBezTo>
                  <a:cubicBezTo>
                    <a:pt x="28907" y="4607"/>
                    <a:pt x="29376" y="4408"/>
                    <a:pt x="29659" y="4408"/>
                  </a:cubicBezTo>
                  <a:cubicBezTo>
                    <a:pt x="30016" y="4408"/>
                    <a:pt x="30755" y="4369"/>
                    <a:pt x="31000" y="4222"/>
                  </a:cubicBezTo>
                  <a:cubicBezTo>
                    <a:pt x="31007" y="4219"/>
                    <a:pt x="31014" y="4215"/>
                    <a:pt x="31021" y="4208"/>
                  </a:cubicBezTo>
                  <a:cubicBezTo>
                    <a:pt x="30957" y="4155"/>
                    <a:pt x="30639" y="4084"/>
                    <a:pt x="30300" y="4084"/>
                  </a:cubicBezTo>
                  <a:cubicBezTo>
                    <a:pt x="30214" y="4084"/>
                    <a:pt x="30126" y="4089"/>
                    <a:pt x="30041" y="4100"/>
                  </a:cubicBezTo>
                  <a:cubicBezTo>
                    <a:pt x="29989" y="4106"/>
                    <a:pt x="29924" y="4113"/>
                    <a:pt x="29860" y="4113"/>
                  </a:cubicBezTo>
                  <a:cubicBezTo>
                    <a:pt x="29759" y="4113"/>
                    <a:pt x="29661" y="4097"/>
                    <a:pt x="29624" y="4044"/>
                  </a:cubicBezTo>
                  <a:cubicBezTo>
                    <a:pt x="29603" y="4016"/>
                    <a:pt x="29600" y="3981"/>
                    <a:pt x="29617" y="3953"/>
                  </a:cubicBezTo>
                  <a:cubicBezTo>
                    <a:pt x="29684" y="3820"/>
                    <a:pt x="30111" y="3795"/>
                    <a:pt x="30289" y="3792"/>
                  </a:cubicBezTo>
                  <a:cubicBezTo>
                    <a:pt x="30727" y="3785"/>
                    <a:pt x="30867" y="3729"/>
                    <a:pt x="31011" y="3669"/>
                  </a:cubicBezTo>
                  <a:cubicBezTo>
                    <a:pt x="31161" y="3606"/>
                    <a:pt x="31319" y="3567"/>
                    <a:pt x="31480" y="3550"/>
                  </a:cubicBezTo>
                  <a:cubicBezTo>
                    <a:pt x="31760" y="3518"/>
                    <a:pt x="31830" y="3445"/>
                    <a:pt x="31896" y="3378"/>
                  </a:cubicBezTo>
                  <a:cubicBezTo>
                    <a:pt x="31959" y="3312"/>
                    <a:pt x="32019" y="3252"/>
                    <a:pt x="32197" y="3242"/>
                  </a:cubicBezTo>
                  <a:cubicBezTo>
                    <a:pt x="32547" y="3228"/>
                    <a:pt x="33321" y="2874"/>
                    <a:pt x="33363" y="2745"/>
                  </a:cubicBezTo>
                  <a:cubicBezTo>
                    <a:pt x="33276" y="2608"/>
                    <a:pt x="32159" y="2276"/>
                    <a:pt x="31553" y="2276"/>
                  </a:cubicBezTo>
                  <a:cubicBezTo>
                    <a:pt x="30853" y="2276"/>
                    <a:pt x="30528" y="2416"/>
                    <a:pt x="30503" y="2731"/>
                  </a:cubicBezTo>
                  <a:cubicBezTo>
                    <a:pt x="30499" y="2804"/>
                    <a:pt x="30468" y="2871"/>
                    <a:pt x="30408" y="2916"/>
                  </a:cubicBezTo>
                  <a:cubicBezTo>
                    <a:pt x="30360" y="2951"/>
                    <a:pt x="30299" y="2964"/>
                    <a:pt x="30229" y="2964"/>
                  </a:cubicBezTo>
                  <a:cubicBezTo>
                    <a:pt x="30121" y="2964"/>
                    <a:pt x="29992" y="2933"/>
                    <a:pt x="29859" y="2899"/>
                  </a:cubicBezTo>
                  <a:cubicBezTo>
                    <a:pt x="29728" y="2867"/>
                    <a:pt x="29586" y="2831"/>
                    <a:pt x="29473" y="2831"/>
                  </a:cubicBezTo>
                  <a:cubicBezTo>
                    <a:pt x="29425" y="2831"/>
                    <a:pt x="29382" y="2838"/>
                    <a:pt x="29348" y="2853"/>
                  </a:cubicBezTo>
                  <a:cubicBezTo>
                    <a:pt x="29297" y="2876"/>
                    <a:pt x="29253" y="2886"/>
                    <a:pt x="29217" y="2886"/>
                  </a:cubicBezTo>
                  <a:cubicBezTo>
                    <a:pt x="29098" y="2886"/>
                    <a:pt x="29048" y="2786"/>
                    <a:pt x="29019" y="2727"/>
                  </a:cubicBezTo>
                  <a:cubicBezTo>
                    <a:pt x="29001" y="2689"/>
                    <a:pt x="28984" y="2654"/>
                    <a:pt x="28963" y="2647"/>
                  </a:cubicBezTo>
                  <a:cubicBezTo>
                    <a:pt x="28960" y="2646"/>
                    <a:pt x="28956" y="2645"/>
                    <a:pt x="28951" y="2645"/>
                  </a:cubicBezTo>
                  <a:cubicBezTo>
                    <a:pt x="28935" y="2645"/>
                    <a:pt x="28909" y="2651"/>
                    <a:pt x="28865" y="2671"/>
                  </a:cubicBezTo>
                  <a:cubicBezTo>
                    <a:pt x="28711" y="2759"/>
                    <a:pt x="28564" y="2860"/>
                    <a:pt x="28427" y="2976"/>
                  </a:cubicBezTo>
                  <a:cubicBezTo>
                    <a:pt x="28227" y="3130"/>
                    <a:pt x="28017" y="3291"/>
                    <a:pt x="27797" y="3385"/>
                  </a:cubicBezTo>
                  <a:cubicBezTo>
                    <a:pt x="27611" y="3462"/>
                    <a:pt x="27447" y="3599"/>
                    <a:pt x="27303" y="3718"/>
                  </a:cubicBezTo>
                  <a:cubicBezTo>
                    <a:pt x="27139" y="3851"/>
                    <a:pt x="26995" y="3970"/>
                    <a:pt x="26855" y="3988"/>
                  </a:cubicBezTo>
                  <a:cubicBezTo>
                    <a:pt x="26847" y="3990"/>
                    <a:pt x="26839" y="3991"/>
                    <a:pt x="26831" y="3991"/>
                  </a:cubicBezTo>
                  <a:cubicBezTo>
                    <a:pt x="26797" y="3991"/>
                    <a:pt x="26764" y="3973"/>
                    <a:pt x="26747" y="3939"/>
                  </a:cubicBezTo>
                  <a:cubicBezTo>
                    <a:pt x="26712" y="3872"/>
                    <a:pt x="26670" y="3785"/>
                    <a:pt x="27709" y="2745"/>
                  </a:cubicBezTo>
                  <a:cubicBezTo>
                    <a:pt x="27874" y="2580"/>
                    <a:pt x="27930" y="2395"/>
                    <a:pt x="27860" y="2251"/>
                  </a:cubicBezTo>
                  <a:cubicBezTo>
                    <a:pt x="27804" y="2131"/>
                    <a:pt x="27669" y="2062"/>
                    <a:pt x="27494" y="2062"/>
                  </a:cubicBezTo>
                  <a:cubicBezTo>
                    <a:pt x="27471" y="2062"/>
                    <a:pt x="27447" y="2063"/>
                    <a:pt x="27422" y="2066"/>
                  </a:cubicBezTo>
                  <a:cubicBezTo>
                    <a:pt x="27149" y="2090"/>
                    <a:pt x="27076" y="2192"/>
                    <a:pt x="27002" y="2297"/>
                  </a:cubicBezTo>
                  <a:cubicBezTo>
                    <a:pt x="26943" y="2377"/>
                    <a:pt x="26880" y="2468"/>
                    <a:pt x="26733" y="2500"/>
                  </a:cubicBezTo>
                  <a:cubicBezTo>
                    <a:pt x="26645" y="2521"/>
                    <a:pt x="26421" y="2612"/>
                    <a:pt x="26190" y="2710"/>
                  </a:cubicBezTo>
                  <a:cubicBezTo>
                    <a:pt x="25648" y="2935"/>
                    <a:pt x="25259" y="3090"/>
                    <a:pt x="25061" y="3090"/>
                  </a:cubicBezTo>
                  <a:cubicBezTo>
                    <a:pt x="25025" y="3090"/>
                    <a:pt x="24995" y="3085"/>
                    <a:pt x="24972" y="3074"/>
                  </a:cubicBezTo>
                  <a:cubicBezTo>
                    <a:pt x="24944" y="3060"/>
                    <a:pt x="24919" y="3035"/>
                    <a:pt x="24909" y="3004"/>
                  </a:cubicBezTo>
                  <a:cubicBezTo>
                    <a:pt x="24860" y="2839"/>
                    <a:pt x="25136" y="2706"/>
                    <a:pt x="25591" y="2500"/>
                  </a:cubicBezTo>
                  <a:cubicBezTo>
                    <a:pt x="25745" y="2433"/>
                    <a:pt x="25945" y="2342"/>
                    <a:pt x="26018" y="2286"/>
                  </a:cubicBezTo>
                  <a:cubicBezTo>
                    <a:pt x="25887" y="2240"/>
                    <a:pt x="25456" y="2211"/>
                    <a:pt x="24986" y="2211"/>
                  </a:cubicBezTo>
                  <a:cubicBezTo>
                    <a:pt x="24605" y="2211"/>
                    <a:pt x="24198" y="2230"/>
                    <a:pt x="23900" y="2272"/>
                  </a:cubicBezTo>
                  <a:cubicBezTo>
                    <a:pt x="23659" y="2307"/>
                    <a:pt x="23354" y="2381"/>
                    <a:pt x="23057" y="2447"/>
                  </a:cubicBezTo>
                  <a:cubicBezTo>
                    <a:pt x="22618" y="2550"/>
                    <a:pt x="22313" y="2619"/>
                    <a:pt x="22133" y="2619"/>
                  </a:cubicBezTo>
                  <a:cubicBezTo>
                    <a:pt x="22062" y="2619"/>
                    <a:pt x="22010" y="2608"/>
                    <a:pt x="21978" y="2584"/>
                  </a:cubicBezTo>
                  <a:cubicBezTo>
                    <a:pt x="21950" y="2566"/>
                    <a:pt x="21936" y="2538"/>
                    <a:pt x="21933" y="2507"/>
                  </a:cubicBezTo>
                  <a:cubicBezTo>
                    <a:pt x="21929" y="2440"/>
                    <a:pt x="21919" y="2318"/>
                    <a:pt x="22763" y="2118"/>
                  </a:cubicBezTo>
                  <a:cubicBezTo>
                    <a:pt x="23200" y="2017"/>
                    <a:pt x="23645" y="1940"/>
                    <a:pt x="24093" y="1887"/>
                  </a:cubicBezTo>
                  <a:cubicBezTo>
                    <a:pt x="24370" y="1856"/>
                    <a:pt x="24720" y="1852"/>
                    <a:pt x="25087" y="1852"/>
                  </a:cubicBezTo>
                  <a:cubicBezTo>
                    <a:pt x="25693" y="1852"/>
                    <a:pt x="26312" y="1849"/>
                    <a:pt x="26649" y="1712"/>
                  </a:cubicBezTo>
                  <a:cubicBezTo>
                    <a:pt x="26915" y="1603"/>
                    <a:pt x="27240" y="1540"/>
                    <a:pt x="27531" y="1488"/>
                  </a:cubicBezTo>
                  <a:cubicBezTo>
                    <a:pt x="27800" y="1439"/>
                    <a:pt x="28080" y="1386"/>
                    <a:pt x="28143" y="1313"/>
                  </a:cubicBezTo>
                  <a:cubicBezTo>
                    <a:pt x="28143" y="1313"/>
                    <a:pt x="28143" y="1309"/>
                    <a:pt x="28143" y="1309"/>
                  </a:cubicBezTo>
                  <a:cubicBezTo>
                    <a:pt x="28140" y="1215"/>
                    <a:pt x="27600" y="1014"/>
                    <a:pt x="27222" y="1014"/>
                  </a:cubicBezTo>
                  <a:cubicBezTo>
                    <a:pt x="27207" y="1014"/>
                    <a:pt x="27192" y="1015"/>
                    <a:pt x="27177" y="1015"/>
                  </a:cubicBezTo>
                  <a:cubicBezTo>
                    <a:pt x="27132" y="1017"/>
                    <a:pt x="27086" y="1018"/>
                    <a:pt x="27038" y="1018"/>
                  </a:cubicBezTo>
                  <a:cubicBezTo>
                    <a:pt x="26788" y="1018"/>
                    <a:pt x="26516" y="989"/>
                    <a:pt x="26411" y="868"/>
                  </a:cubicBezTo>
                  <a:cubicBezTo>
                    <a:pt x="26372" y="826"/>
                    <a:pt x="26355" y="770"/>
                    <a:pt x="26365" y="714"/>
                  </a:cubicBezTo>
                  <a:cubicBezTo>
                    <a:pt x="26376" y="658"/>
                    <a:pt x="26165" y="592"/>
                    <a:pt x="26053" y="553"/>
                  </a:cubicBezTo>
                  <a:cubicBezTo>
                    <a:pt x="25892" y="501"/>
                    <a:pt x="25756" y="455"/>
                    <a:pt x="25710" y="368"/>
                  </a:cubicBezTo>
                  <a:cubicBezTo>
                    <a:pt x="25654" y="326"/>
                    <a:pt x="25329" y="319"/>
                    <a:pt x="25087" y="312"/>
                  </a:cubicBezTo>
                  <a:cubicBezTo>
                    <a:pt x="24723" y="301"/>
                    <a:pt x="24345" y="287"/>
                    <a:pt x="24198" y="196"/>
                  </a:cubicBezTo>
                  <a:cubicBezTo>
                    <a:pt x="24006" y="78"/>
                    <a:pt x="23485" y="0"/>
                    <a:pt x="2295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9" name="Google Shape;3049;p145"/>
            <p:cNvSpPr/>
            <p:nvPr/>
          </p:nvSpPr>
          <p:spPr>
            <a:xfrm>
              <a:off x="1636850" y="1405097"/>
              <a:ext cx="21547" cy="12491"/>
            </a:xfrm>
            <a:custGeom>
              <a:rect b="b" l="l" r="r" t="t"/>
              <a:pathLst>
                <a:path extrusionOk="0" h="920" w="1587">
                  <a:moveTo>
                    <a:pt x="456" y="1"/>
                  </a:moveTo>
                  <a:cubicBezTo>
                    <a:pt x="435" y="1"/>
                    <a:pt x="414" y="1"/>
                    <a:pt x="393" y="4"/>
                  </a:cubicBezTo>
                  <a:cubicBezTo>
                    <a:pt x="291" y="11"/>
                    <a:pt x="218" y="43"/>
                    <a:pt x="207" y="81"/>
                  </a:cubicBezTo>
                  <a:cubicBezTo>
                    <a:pt x="190" y="120"/>
                    <a:pt x="165" y="158"/>
                    <a:pt x="137" y="190"/>
                  </a:cubicBezTo>
                  <a:cubicBezTo>
                    <a:pt x="50" y="295"/>
                    <a:pt x="1" y="368"/>
                    <a:pt x="113" y="484"/>
                  </a:cubicBezTo>
                  <a:cubicBezTo>
                    <a:pt x="183" y="565"/>
                    <a:pt x="274" y="621"/>
                    <a:pt x="375" y="649"/>
                  </a:cubicBezTo>
                  <a:cubicBezTo>
                    <a:pt x="501" y="684"/>
                    <a:pt x="613" y="750"/>
                    <a:pt x="708" y="838"/>
                  </a:cubicBezTo>
                  <a:cubicBezTo>
                    <a:pt x="768" y="895"/>
                    <a:pt x="875" y="919"/>
                    <a:pt x="992" y="919"/>
                  </a:cubicBezTo>
                  <a:cubicBezTo>
                    <a:pt x="1112" y="919"/>
                    <a:pt x="1244" y="894"/>
                    <a:pt x="1352" y="852"/>
                  </a:cubicBezTo>
                  <a:cubicBezTo>
                    <a:pt x="1488" y="796"/>
                    <a:pt x="1579" y="719"/>
                    <a:pt x="1583" y="656"/>
                  </a:cubicBezTo>
                  <a:cubicBezTo>
                    <a:pt x="1586" y="579"/>
                    <a:pt x="1569" y="568"/>
                    <a:pt x="1471" y="537"/>
                  </a:cubicBezTo>
                  <a:cubicBezTo>
                    <a:pt x="1376" y="505"/>
                    <a:pt x="1247" y="459"/>
                    <a:pt x="1152" y="284"/>
                  </a:cubicBezTo>
                  <a:cubicBezTo>
                    <a:pt x="1065" y="116"/>
                    <a:pt x="718" y="1"/>
                    <a:pt x="456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0" name="Google Shape;3050;p145"/>
            <p:cNvSpPr/>
            <p:nvPr/>
          </p:nvSpPr>
          <p:spPr>
            <a:xfrm>
              <a:off x="1089269" y="1627361"/>
              <a:ext cx="38085" cy="22688"/>
            </a:xfrm>
            <a:custGeom>
              <a:rect b="b" l="l" r="r" t="t"/>
              <a:pathLst>
                <a:path extrusionOk="0" h="1671" w="2805">
                  <a:moveTo>
                    <a:pt x="175" y="1"/>
                  </a:moveTo>
                  <a:cubicBezTo>
                    <a:pt x="111" y="1"/>
                    <a:pt x="57" y="24"/>
                    <a:pt x="1" y="60"/>
                  </a:cubicBezTo>
                  <a:cubicBezTo>
                    <a:pt x="11" y="67"/>
                    <a:pt x="29" y="74"/>
                    <a:pt x="39" y="81"/>
                  </a:cubicBezTo>
                  <a:cubicBezTo>
                    <a:pt x="109" y="120"/>
                    <a:pt x="207" y="169"/>
                    <a:pt x="197" y="267"/>
                  </a:cubicBezTo>
                  <a:cubicBezTo>
                    <a:pt x="193" y="291"/>
                    <a:pt x="204" y="316"/>
                    <a:pt x="221" y="333"/>
                  </a:cubicBezTo>
                  <a:cubicBezTo>
                    <a:pt x="255" y="357"/>
                    <a:pt x="294" y="370"/>
                    <a:pt x="333" y="370"/>
                  </a:cubicBezTo>
                  <a:cubicBezTo>
                    <a:pt x="348" y="370"/>
                    <a:pt x="362" y="369"/>
                    <a:pt x="375" y="365"/>
                  </a:cubicBezTo>
                  <a:cubicBezTo>
                    <a:pt x="385" y="364"/>
                    <a:pt x="393" y="363"/>
                    <a:pt x="402" y="363"/>
                  </a:cubicBezTo>
                  <a:cubicBezTo>
                    <a:pt x="503" y="363"/>
                    <a:pt x="573" y="452"/>
                    <a:pt x="634" y="533"/>
                  </a:cubicBezTo>
                  <a:cubicBezTo>
                    <a:pt x="680" y="589"/>
                    <a:pt x="729" y="652"/>
                    <a:pt x="767" y="655"/>
                  </a:cubicBezTo>
                  <a:cubicBezTo>
                    <a:pt x="862" y="662"/>
                    <a:pt x="922" y="732"/>
                    <a:pt x="974" y="792"/>
                  </a:cubicBezTo>
                  <a:cubicBezTo>
                    <a:pt x="1027" y="855"/>
                    <a:pt x="1069" y="897"/>
                    <a:pt x="1125" y="897"/>
                  </a:cubicBezTo>
                  <a:cubicBezTo>
                    <a:pt x="1286" y="897"/>
                    <a:pt x="1352" y="1027"/>
                    <a:pt x="1408" y="1128"/>
                  </a:cubicBezTo>
                  <a:cubicBezTo>
                    <a:pt x="1426" y="1163"/>
                    <a:pt x="1447" y="1195"/>
                    <a:pt x="1468" y="1226"/>
                  </a:cubicBezTo>
                  <a:cubicBezTo>
                    <a:pt x="1489" y="1254"/>
                    <a:pt x="1531" y="1258"/>
                    <a:pt x="1590" y="1261"/>
                  </a:cubicBezTo>
                  <a:cubicBezTo>
                    <a:pt x="1646" y="1265"/>
                    <a:pt x="1762" y="1272"/>
                    <a:pt x="1762" y="1387"/>
                  </a:cubicBezTo>
                  <a:cubicBezTo>
                    <a:pt x="1762" y="1412"/>
                    <a:pt x="1814" y="1461"/>
                    <a:pt x="1853" y="1492"/>
                  </a:cubicBezTo>
                  <a:cubicBezTo>
                    <a:pt x="1902" y="1534"/>
                    <a:pt x="1947" y="1583"/>
                    <a:pt x="1982" y="1636"/>
                  </a:cubicBezTo>
                  <a:lnTo>
                    <a:pt x="2003" y="1639"/>
                  </a:lnTo>
                  <a:lnTo>
                    <a:pt x="2070" y="1646"/>
                  </a:lnTo>
                  <a:lnTo>
                    <a:pt x="2143" y="1653"/>
                  </a:lnTo>
                  <a:lnTo>
                    <a:pt x="2178" y="1657"/>
                  </a:lnTo>
                  <a:cubicBezTo>
                    <a:pt x="2248" y="1664"/>
                    <a:pt x="2318" y="1671"/>
                    <a:pt x="2388" y="1671"/>
                  </a:cubicBezTo>
                  <a:lnTo>
                    <a:pt x="2581" y="1671"/>
                  </a:lnTo>
                  <a:lnTo>
                    <a:pt x="2619" y="1667"/>
                  </a:lnTo>
                  <a:cubicBezTo>
                    <a:pt x="2640" y="1667"/>
                    <a:pt x="2658" y="1660"/>
                    <a:pt x="2675" y="1660"/>
                  </a:cubicBezTo>
                  <a:lnTo>
                    <a:pt x="2714" y="1653"/>
                  </a:lnTo>
                  <a:lnTo>
                    <a:pt x="2742" y="1646"/>
                  </a:lnTo>
                  <a:cubicBezTo>
                    <a:pt x="2749" y="1573"/>
                    <a:pt x="2770" y="1506"/>
                    <a:pt x="2805" y="1443"/>
                  </a:cubicBezTo>
                  <a:cubicBezTo>
                    <a:pt x="2791" y="1440"/>
                    <a:pt x="2773" y="1436"/>
                    <a:pt x="2759" y="1433"/>
                  </a:cubicBezTo>
                  <a:cubicBezTo>
                    <a:pt x="2654" y="1422"/>
                    <a:pt x="2553" y="1377"/>
                    <a:pt x="2476" y="1303"/>
                  </a:cubicBezTo>
                  <a:cubicBezTo>
                    <a:pt x="2409" y="1233"/>
                    <a:pt x="2283" y="1202"/>
                    <a:pt x="2164" y="1170"/>
                  </a:cubicBezTo>
                  <a:cubicBezTo>
                    <a:pt x="2014" y="1135"/>
                    <a:pt x="1874" y="1100"/>
                    <a:pt x="1828" y="988"/>
                  </a:cubicBezTo>
                  <a:cubicBezTo>
                    <a:pt x="1765" y="817"/>
                    <a:pt x="1408" y="316"/>
                    <a:pt x="1254" y="316"/>
                  </a:cubicBezTo>
                  <a:lnTo>
                    <a:pt x="1251" y="316"/>
                  </a:lnTo>
                  <a:cubicBezTo>
                    <a:pt x="1202" y="319"/>
                    <a:pt x="1146" y="322"/>
                    <a:pt x="1087" y="322"/>
                  </a:cubicBezTo>
                  <a:cubicBezTo>
                    <a:pt x="909" y="322"/>
                    <a:pt x="694" y="294"/>
                    <a:pt x="494" y="144"/>
                  </a:cubicBezTo>
                  <a:cubicBezTo>
                    <a:pt x="357" y="41"/>
                    <a:pt x="258" y="1"/>
                    <a:pt x="17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1" name="Google Shape;3051;p145"/>
            <p:cNvSpPr/>
            <p:nvPr/>
          </p:nvSpPr>
          <p:spPr>
            <a:xfrm>
              <a:off x="1108006" y="1344093"/>
              <a:ext cx="76156" cy="49612"/>
            </a:xfrm>
            <a:custGeom>
              <a:rect b="b" l="l" r="r" t="t"/>
              <a:pathLst>
                <a:path extrusionOk="0" h="3654" w="5609">
                  <a:moveTo>
                    <a:pt x="2303" y="0"/>
                  </a:moveTo>
                  <a:cubicBezTo>
                    <a:pt x="2146" y="0"/>
                    <a:pt x="1724" y="92"/>
                    <a:pt x="1432" y="156"/>
                  </a:cubicBezTo>
                  <a:cubicBezTo>
                    <a:pt x="1113" y="226"/>
                    <a:pt x="816" y="293"/>
                    <a:pt x="679" y="293"/>
                  </a:cubicBezTo>
                  <a:cubicBezTo>
                    <a:pt x="674" y="292"/>
                    <a:pt x="669" y="292"/>
                    <a:pt x="663" y="292"/>
                  </a:cubicBezTo>
                  <a:cubicBezTo>
                    <a:pt x="646" y="292"/>
                    <a:pt x="629" y="295"/>
                    <a:pt x="616" y="303"/>
                  </a:cubicBezTo>
                  <a:cubicBezTo>
                    <a:pt x="616" y="349"/>
                    <a:pt x="739" y="513"/>
                    <a:pt x="959" y="685"/>
                  </a:cubicBezTo>
                  <a:cubicBezTo>
                    <a:pt x="998" y="713"/>
                    <a:pt x="1022" y="755"/>
                    <a:pt x="1026" y="800"/>
                  </a:cubicBezTo>
                  <a:cubicBezTo>
                    <a:pt x="1040" y="930"/>
                    <a:pt x="907" y="1091"/>
                    <a:pt x="763" y="1256"/>
                  </a:cubicBezTo>
                  <a:cubicBezTo>
                    <a:pt x="693" y="1336"/>
                    <a:pt x="585" y="1469"/>
                    <a:pt x="578" y="1515"/>
                  </a:cubicBezTo>
                  <a:cubicBezTo>
                    <a:pt x="613" y="1546"/>
                    <a:pt x="634" y="1585"/>
                    <a:pt x="634" y="1630"/>
                  </a:cubicBezTo>
                  <a:cubicBezTo>
                    <a:pt x="648" y="1798"/>
                    <a:pt x="441" y="2036"/>
                    <a:pt x="151" y="2365"/>
                  </a:cubicBezTo>
                  <a:lnTo>
                    <a:pt x="95" y="2428"/>
                  </a:lnTo>
                  <a:cubicBezTo>
                    <a:pt x="32" y="2502"/>
                    <a:pt x="0" y="2565"/>
                    <a:pt x="14" y="2596"/>
                  </a:cubicBezTo>
                  <a:cubicBezTo>
                    <a:pt x="42" y="2670"/>
                    <a:pt x="273" y="2705"/>
                    <a:pt x="459" y="2733"/>
                  </a:cubicBezTo>
                  <a:cubicBezTo>
                    <a:pt x="553" y="2747"/>
                    <a:pt x="651" y="2764"/>
                    <a:pt x="742" y="2782"/>
                  </a:cubicBezTo>
                  <a:cubicBezTo>
                    <a:pt x="1005" y="2841"/>
                    <a:pt x="1134" y="3104"/>
                    <a:pt x="1250" y="3335"/>
                  </a:cubicBezTo>
                  <a:cubicBezTo>
                    <a:pt x="1330" y="3500"/>
                    <a:pt x="1407" y="3654"/>
                    <a:pt x="1505" y="3654"/>
                  </a:cubicBezTo>
                  <a:cubicBezTo>
                    <a:pt x="1544" y="3654"/>
                    <a:pt x="1547" y="3647"/>
                    <a:pt x="1572" y="3598"/>
                  </a:cubicBezTo>
                  <a:cubicBezTo>
                    <a:pt x="1600" y="3524"/>
                    <a:pt x="1649" y="3412"/>
                    <a:pt x="1866" y="3412"/>
                  </a:cubicBezTo>
                  <a:cubicBezTo>
                    <a:pt x="1876" y="3413"/>
                    <a:pt x="1886" y="3413"/>
                    <a:pt x="1895" y="3413"/>
                  </a:cubicBezTo>
                  <a:cubicBezTo>
                    <a:pt x="1972" y="3413"/>
                    <a:pt x="2045" y="3389"/>
                    <a:pt x="2104" y="3342"/>
                  </a:cubicBezTo>
                  <a:cubicBezTo>
                    <a:pt x="2159" y="3305"/>
                    <a:pt x="2220" y="3266"/>
                    <a:pt x="2346" y="3266"/>
                  </a:cubicBezTo>
                  <a:cubicBezTo>
                    <a:pt x="2364" y="3266"/>
                    <a:pt x="2384" y="3267"/>
                    <a:pt x="2405" y="3269"/>
                  </a:cubicBezTo>
                  <a:cubicBezTo>
                    <a:pt x="2426" y="3270"/>
                    <a:pt x="2447" y="3271"/>
                    <a:pt x="2470" y="3271"/>
                  </a:cubicBezTo>
                  <a:cubicBezTo>
                    <a:pt x="2574" y="3271"/>
                    <a:pt x="2696" y="3253"/>
                    <a:pt x="2776" y="3181"/>
                  </a:cubicBezTo>
                  <a:cubicBezTo>
                    <a:pt x="2836" y="3122"/>
                    <a:pt x="2867" y="3034"/>
                    <a:pt x="2867" y="2918"/>
                  </a:cubicBezTo>
                  <a:cubicBezTo>
                    <a:pt x="2867" y="2516"/>
                    <a:pt x="3151" y="2390"/>
                    <a:pt x="3427" y="2320"/>
                  </a:cubicBezTo>
                  <a:cubicBezTo>
                    <a:pt x="3515" y="2299"/>
                    <a:pt x="3529" y="2250"/>
                    <a:pt x="3546" y="2145"/>
                  </a:cubicBezTo>
                  <a:cubicBezTo>
                    <a:pt x="3567" y="2019"/>
                    <a:pt x="3599" y="1851"/>
                    <a:pt x="3865" y="1788"/>
                  </a:cubicBezTo>
                  <a:cubicBezTo>
                    <a:pt x="4271" y="1693"/>
                    <a:pt x="5402" y="1210"/>
                    <a:pt x="5587" y="1070"/>
                  </a:cubicBezTo>
                  <a:cubicBezTo>
                    <a:pt x="5591" y="1067"/>
                    <a:pt x="5608" y="1053"/>
                    <a:pt x="5608" y="1046"/>
                  </a:cubicBezTo>
                  <a:cubicBezTo>
                    <a:pt x="5605" y="976"/>
                    <a:pt x="5356" y="832"/>
                    <a:pt x="5153" y="716"/>
                  </a:cubicBezTo>
                  <a:cubicBezTo>
                    <a:pt x="5076" y="671"/>
                    <a:pt x="4996" y="622"/>
                    <a:pt x="4912" y="573"/>
                  </a:cubicBezTo>
                  <a:cubicBezTo>
                    <a:pt x="4650" y="411"/>
                    <a:pt x="4437" y="332"/>
                    <a:pt x="4246" y="332"/>
                  </a:cubicBezTo>
                  <a:cubicBezTo>
                    <a:pt x="4111" y="332"/>
                    <a:pt x="3987" y="372"/>
                    <a:pt x="3865" y="450"/>
                  </a:cubicBezTo>
                  <a:cubicBezTo>
                    <a:pt x="3792" y="498"/>
                    <a:pt x="3738" y="520"/>
                    <a:pt x="3692" y="520"/>
                  </a:cubicBezTo>
                  <a:cubicBezTo>
                    <a:pt x="3674" y="520"/>
                    <a:pt x="3657" y="517"/>
                    <a:pt x="3641" y="510"/>
                  </a:cubicBezTo>
                  <a:cubicBezTo>
                    <a:pt x="3581" y="482"/>
                    <a:pt x="3574" y="415"/>
                    <a:pt x="3567" y="366"/>
                  </a:cubicBezTo>
                  <a:cubicBezTo>
                    <a:pt x="3567" y="349"/>
                    <a:pt x="3564" y="335"/>
                    <a:pt x="3560" y="321"/>
                  </a:cubicBezTo>
                  <a:cubicBezTo>
                    <a:pt x="3546" y="324"/>
                    <a:pt x="3532" y="328"/>
                    <a:pt x="3518" y="335"/>
                  </a:cubicBezTo>
                  <a:cubicBezTo>
                    <a:pt x="3469" y="357"/>
                    <a:pt x="3407" y="367"/>
                    <a:pt x="3337" y="367"/>
                  </a:cubicBezTo>
                  <a:cubicBezTo>
                    <a:pt x="2994" y="367"/>
                    <a:pt x="2463" y="131"/>
                    <a:pt x="2353" y="6"/>
                  </a:cubicBezTo>
                  <a:cubicBezTo>
                    <a:pt x="2342" y="2"/>
                    <a:pt x="2325" y="0"/>
                    <a:pt x="230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2" name="Google Shape;3052;p145"/>
            <p:cNvSpPr/>
            <p:nvPr/>
          </p:nvSpPr>
          <p:spPr>
            <a:xfrm>
              <a:off x="1158773" y="1355960"/>
              <a:ext cx="133616" cy="70277"/>
            </a:xfrm>
            <a:custGeom>
              <a:rect b="b" l="l" r="r" t="t"/>
              <a:pathLst>
                <a:path extrusionOk="0" h="5176" w="9841">
                  <a:moveTo>
                    <a:pt x="7395" y="0"/>
                  </a:moveTo>
                  <a:cubicBezTo>
                    <a:pt x="7091" y="0"/>
                    <a:pt x="6765" y="137"/>
                    <a:pt x="6690" y="207"/>
                  </a:cubicBezTo>
                  <a:cubicBezTo>
                    <a:pt x="6729" y="242"/>
                    <a:pt x="6813" y="298"/>
                    <a:pt x="6890" y="354"/>
                  </a:cubicBezTo>
                  <a:cubicBezTo>
                    <a:pt x="7177" y="550"/>
                    <a:pt x="7362" y="690"/>
                    <a:pt x="7362" y="809"/>
                  </a:cubicBezTo>
                  <a:cubicBezTo>
                    <a:pt x="7366" y="840"/>
                    <a:pt x="7348" y="872"/>
                    <a:pt x="7320" y="889"/>
                  </a:cubicBezTo>
                  <a:cubicBezTo>
                    <a:pt x="7308" y="896"/>
                    <a:pt x="7294" y="899"/>
                    <a:pt x="7279" y="899"/>
                  </a:cubicBezTo>
                  <a:cubicBezTo>
                    <a:pt x="7222" y="899"/>
                    <a:pt x="7146" y="851"/>
                    <a:pt x="7023" y="770"/>
                  </a:cubicBezTo>
                  <a:cubicBezTo>
                    <a:pt x="6910" y="694"/>
                    <a:pt x="6715" y="565"/>
                    <a:pt x="6618" y="565"/>
                  </a:cubicBezTo>
                  <a:cubicBezTo>
                    <a:pt x="6603" y="565"/>
                    <a:pt x="6591" y="568"/>
                    <a:pt x="6582" y="574"/>
                  </a:cubicBezTo>
                  <a:cubicBezTo>
                    <a:pt x="6540" y="599"/>
                    <a:pt x="6498" y="608"/>
                    <a:pt x="6457" y="608"/>
                  </a:cubicBezTo>
                  <a:cubicBezTo>
                    <a:pt x="6382" y="608"/>
                    <a:pt x="6310" y="576"/>
                    <a:pt x="6249" y="546"/>
                  </a:cubicBezTo>
                  <a:cubicBezTo>
                    <a:pt x="6184" y="516"/>
                    <a:pt x="6140" y="497"/>
                    <a:pt x="6105" y="497"/>
                  </a:cubicBezTo>
                  <a:cubicBezTo>
                    <a:pt x="6071" y="497"/>
                    <a:pt x="6045" y="514"/>
                    <a:pt x="6018" y="553"/>
                  </a:cubicBezTo>
                  <a:cubicBezTo>
                    <a:pt x="5881" y="749"/>
                    <a:pt x="6218" y="1537"/>
                    <a:pt x="6382" y="1817"/>
                  </a:cubicBezTo>
                  <a:cubicBezTo>
                    <a:pt x="6435" y="1901"/>
                    <a:pt x="6445" y="1971"/>
                    <a:pt x="6417" y="2030"/>
                  </a:cubicBezTo>
                  <a:cubicBezTo>
                    <a:pt x="6375" y="2132"/>
                    <a:pt x="6235" y="2160"/>
                    <a:pt x="6105" y="2185"/>
                  </a:cubicBezTo>
                  <a:cubicBezTo>
                    <a:pt x="6070" y="2192"/>
                    <a:pt x="6035" y="2199"/>
                    <a:pt x="6004" y="2206"/>
                  </a:cubicBezTo>
                  <a:cubicBezTo>
                    <a:pt x="5990" y="2209"/>
                    <a:pt x="5977" y="2211"/>
                    <a:pt x="5964" y="2211"/>
                  </a:cubicBezTo>
                  <a:cubicBezTo>
                    <a:pt x="5822" y="2211"/>
                    <a:pt x="5763" y="1983"/>
                    <a:pt x="5696" y="1726"/>
                  </a:cubicBezTo>
                  <a:cubicBezTo>
                    <a:pt x="5654" y="1544"/>
                    <a:pt x="5598" y="1341"/>
                    <a:pt x="5521" y="1232"/>
                  </a:cubicBezTo>
                  <a:cubicBezTo>
                    <a:pt x="5384" y="1047"/>
                    <a:pt x="4919" y="826"/>
                    <a:pt x="4695" y="812"/>
                  </a:cubicBezTo>
                  <a:cubicBezTo>
                    <a:pt x="4688" y="812"/>
                    <a:pt x="4682" y="811"/>
                    <a:pt x="4676" y="811"/>
                  </a:cubicBezTo>
                  <a:cubicBezTo>
                    <a:pt x="4640" y="811"/>
                    <a:pt x="4624" y="820"/>
                    <a:pt x="4621" y="823"/>
                  </a:cubicBezTo>
                  <a:cubicBezTo>
                    <a:pt x="4611" y="858"/>
                    <a:pt x="4677" y="893"/>
                    <a:pt x="4772" y="938"/>
                  </a:cubicBezTo>
                  <a:cubicBezTo>
                    <a:pt x="4901" y="1001"/>
                    <a:pt x="5087" y="1089"/>
                    <a:pt x="5034" y="1288"/>
                  </a:cubicBezTo>
                  <a:cubicBezTo>
                    <a:pt x="5024" y="1341"/>
                    <a:pt x="4992" y="1383"/>
                    <a:pt x="4947" y="1411"/>
                  </a:cubicBezTo>
                  <a:cubicBezTo>
                    <a:pt x="4926" y="1421"/>
                    <a:pt x="4905" y="1425"/>
                    <a:pt x="4883" y="1425"/>
                  </a:cubicBezTo>
                  <a:cubicBezTo>
                    <a:pt x="4829" y="1425"/>
                    <a:pt x="4772" y="1401"/>
                    <a:pt x="4712" y="1376"/>
                  </a:cubicBezTo>
                  <a:cubicBezTo>
                    <a:pt x="4639" y="1344"/>
                    <a:pt x="4574" y="1320"/>
                    <a:pt x="4514" y="1320"/>
                  </a:cubicBezTo>
                  <a:cubicBezTo>
                    <a:pt x="4469" y="1320"/>
                    <a:pt x="4425" y="1334"/>
                    <a:pt x="4383" y="1369"/>
                  </a:cubicBezTo>
                  <a:cubicBezTo>
                    <a:pt x="4290" y="1446"/>
                    <a:pt x="4222" y="1492"/>
                    <a:pt x="4165" y="1492"/>
                  </a:cubicBezTo>
                  <a:cubicBezTo>
                    <a:pt x="4147" y="1492"/>
                    <a:pt x="4130" y="1488"/>
                    <a:pt x="4114" y="1477"/>
                  </a:cubicBezTo>
                  <a:cubicBezTo>
                    <a:pt x="4050" y="1439"/>
                    <a:pt x="4065" y="1341"/>
                    <a:pt x="4096" y="1201"/>
                  </a:cubicBezTo>
                  <a:lnTo>
                    <a:pt x="4107" y="1159"/>
                  </a:lnTo>
                  <a:cubicBezTo>
                    <a:pt x="4114" y="1113"/>
                    <a:pt x="4096" y="1068"/>
                    <a:pt x="4065" y="1036"/>
                  </a:cubicBezTo>
                  <a:cubicBezTo>
                    <a:pt x="3962" y="921"/>
                    <a:pt x="3714" y="817"/>
                    <a:pt x="3419" y="817"/>
                  </a:cubicBezTo>
                  <a:cubicBezTo>
                    <a:pt x="3382" y="817"/>
                    <a:pt x="3344" y="819"/>
                    <a:pt x="3305" y="823"/>
                  </a:cubicBezTo>
                  <a:cubicBezTo>
                    <a:pt x="3053" y="851"/>
                    <a:pt x="3053" y="945"/>
                    <a:pt x="3053" y="1078"/>
                  </a:cubicBezTo>
                  <a:cubicBezTo>
                    <a:pt x="3053" y="1162"/>
                    <a:pt x="3053" y="1253"/>
                    <a:pt x="2979" y="1320"/>
                  </a:cubicBezTo>
                  <a:cubicBezTo>
                    <a:pt x="2933" y="1358"/>
                    <a:pt x="2856" y="1373"/>
                    <a:pt x="2771" y="1373"/>
                  </a:cubicBezTo>
                  <a:cubicBezTo>
                    <a:pt x="2629" y="1373"/>
                    <a:pt x="2466" y="1332"/>
                    <a:pt x="2388" y="1288"/>
                  </a:cubicBezTo>
                  <a:cubicBezTo>
                    <a:pt x="2314" y="1246"/>
                    <a:pt x="2300" y="1197"/>
                    <a:pt x="2307" y="1162"/>
                  </a:cubicBezTo>
                  <a:cubicBezTo>
                    <a:pt x="2321" y="1085"/>
                    <a:pt x="2423" y="1054"/>
                    <a:pt x="2510" y="1033"/>
                  </a:cubicBezTo>
                  <a:cubicBezTo>
                    <a:pt x="2598" y="1012"/>
                    <a:pt x="2710" y="977"/>
                    <a:pt x="2738" y="910"/>
                  </a:cubicBezTo>
                  <a:cubicBezTo>
                    <a:pt x="2773" y="823"/>
                    <a:pt x="2678" y="679"/>
                    <a:pt x="2587" y="536"/>
                  </a:cubicBezTo>
                  <a:lnTo>
                    <a:pt x="2566" y="501"/>
                  </a:lnTo>
                  <a:cubicBezTo>
                    <a:pt x="2535" y="451"/>
                    <a:pt x="2487" y="430"/>
                    <a:pt x="2420" y="430"/>
                  </a:cubicBezTo>
                  <a:cubicBezTo>
                    <a:pt x="2292" y="430"/>
                    <a:pt x="2094" y="509"/>
                    <a:pt x="1806" y="627"/>
                  </a:cubicBezTo>
                  <a:cubicBezTo>
                    <a:pt x="1645" y="693"/>
                    <a:pt x="1463" y="770"/>
                    <a:pt x="1260" y="844"/>
                  </a:cubicBezTo>
                  <a:cubicBezTo>
                    <a:pt x="718" y="1036"/>
                    <a:pt x="406" y="1236"/>
                    <a:pt x="319" y="1323"/>
                  </a:cubicBezTo>
                  <a:cubicBezTo>
                    <a:pt x="347" y="1344"/>
                    <a:pt x="364" y="1372"/>
                    <a:pt x="371" y="1404"/>
                  </a:cubicBezTo>
                  <a:cubicBezTo>
                    <a:pt x="396" y="1509"/>
                    <a:pt x="312" y="1638"/>
                    <a:pt x="116" y="1799"/>
                  </a:cubicBezTo>
                  <a:cubicBezTo>
                    <a:pt x="60" y="1845"/>
                    <a:pt x="0" y="1915"/>
                    <a:pt x="25" y="1988"/>
                  </a:cubicBezTo>
                  <a:cubicBezTo>
                    <a:pt x="56" y="2076"/>
                    <a:pt x="200" y="2143"/>
                    <a:pt x="340" y="2143"/>
                  </a:cubicBezTo>
                  <a:cubicBezTo>
                    <a:pt x="420" y="2143"/>
                    <a:pt x="473" y="2160"/>
                    <a:pt x="508" y="2199"/>
                  </a:cubicBezTo>
                  <a:cubicBezTo>
                    <a:pt x="539" y="2237"/>
                    <a:pt x="553" y="2290"/>
                    <a:pt x="546" y="2342"/>
                  </a:cubicBezTo>
                  <a:cubicBezTo>
                    <a:pt x="543" y="2402"/>
                    <a:pt x="546" y="2405"/>
                    <a:pt x="578" y="2416"/>
                  </a:cubicBezTo>
                  <a:cubicBezTo>
                    <a:pt x="582" y="2417"/>
                    <a:pt x="587" y="2417"/>
                    <a:pt x="594" y="2417"/>
                  </a:cubicBezTo>
                  <a:cubicBezTo>
                    <a:pt x="661" y="2417"/>
                    <a:pt x="837" y="2370"/>
                    <a:pt x="980" y="2332"/>
                  </a:cubicBezTo>
                  <a:cubicBezTo>
                    <a:pt x="1212" y="2268"/>
                    <a:pt x="1463" y="2199"/>
                    <a:pt x="1656" y="2199"/>
                  </a:cubicBezTo>
                  <a:cubicBezTo>
                    <a:pt x="1748" y="2199"/>
                    <a:pt x="1827" y="2215"/>
                    <a:pt x="1883" y="2255"/>
                  </a:cubicBezTo>
                  <a:cubicBezTo>
                    <a:pt x="1922" y="2276"/>
                    <a:pt x="1939" y="2318"/>
                    <a:pt x="1932" y="2360"/>
                  </a:cubicBezTo>
                  <a:cubicBezTo>
                    <a:pt x="1915" y="2454"/>
                    <a:pt x="1764" y="2493"/>
                    <a:pt x="1313" y="2587"/>
                  </a:cubicBezTo>
                  <a:cubicBezTo>
                    <a:pt x="1064" y="2640"/>
                    <a:pt x="480" y="2762"/>
                    <a:pt x="480" y="2864"/>
                  </a:cubicBezTo>
                  <a:cubicBezTo>
                    <a:pt x="487" y="2902"/>
                    <a:pt x="504" y="2937"/>
                    <a:pt x="536" y="2958"/>
                  </a:cubicBezTo>
                  <a:cubicBezTo>
                    <a:pt x="701" y="3093"/>
                    <a:pt x="1122" y="3178"/>
                    <a:pt x="1542" y="3178"/>
                  </a:cubicBezTo>
                  <a:cubicBezTo>
                    <a:pt x="1700" y="3178"/>
                    <a:pt x="1858" y="3166"/>
                    <a:pt x="2003" y="3140"/>
                  </a:cubicBezTo>
                  <a:cubicBezTo>
                    <a:pt x="2140" y="3116"/>
                    <a:pt x="2302" y="3105"/>
                    <a:pt x="2472" y="3105"/>
                  </a:cubicBezTo>
                  <a:cubicBezTo>
                    <a:pt x="3051" y="3105"/>
                    <a:pt x="3728" y="3231"/>
                    <a:pt x="3893" y="3371"/>
                  </a:cubicBezTo>
                  <a:cubicBezTo>
                    <a:pt x="3928" y="3396"/>
                    <a:pt x="3945" y="3431"/>
                    <a:pt x="3949" y="3469"/>
                  </a:cubicBezTo>
                  <a:cubicBezTo>
                    <a:pt x="3949" y="3504"/>
                    <a:pt x="3935" y="3536"/>
                    <a:pt x="3910" y="3557"/>
                  </a:cubicBezTo>
                  <a:cubicBezTo>
                    <a:pt x="3832" y="3633"/>
                    <a:pt x="3620" y="3658"/>
                    <a:pt x="3304" y="3658"/>
                  </a:cubicBezTo>
                  <a:cubicBezTo>
                    <a:pt x="3114" y="3658"/>
                    <a:pt x="2886" y="3649"/>
                    <a:pt x="2626" y="3637"/>
                  </a:cubicBezTo>
                  <a:lnTo>
                    <a:pt x="2472" y="3634"/>
                  </a:lnTo>
                  <a:cubicBezTo>
                    <a:pt x="2431" y="3632"/>
                    <a:pt x="2390" y="3631"/>
                    <a:pt x="2347" y="3631"/>
                  </a:cubicBezTo>
                  <a:cubicBezTo>
                    <a:pt x="1735" y="3631"/>
                    <a:pt x="984" y="3813"/>
                    <a:pt x="942" y="3917"/>
                  </a:cubicBezTo>
                  <a:cubicBezTo>
                    <a:pt x="980" y="4068"/>
                    <a:pt x="1001" y="4082"/>
                    <a:pt x="1435" y="4278"/>
                  </a:cubicBezTo>
                  <a:lnTo>
                    <a:pt x="1656" y="4380"/>
                  </a:lnTo>
                  <a:cubicBezTo>
                    <a:pt x="1833" y="4462"/>
                    <a:pt x="2011" y="4484"/>
                    <a:pt x="2177" y="4484"/>
                  </a:cubicBezTo>
                  <a:cubicBezTo>
                    <a:pt x="2280" y="4484"/>
                    <a:pt x="2378" y="4475"/>
                    <a:pt x="2468" y="4467"/>
                  </a:cubicBezTo>
                  <a:cubicBezTo>
                    <a:pt x="2545" y="4460"/>
                    <a:pt x="2612" y="4453"/>
                    <a:pt x="2675" y="4453"/>
                  </a:cubicBezTo>
                  <a:cubicBezTo>
                    <a:pt x="2769" y="4453"/>
                    <a:pt x="2843" y="4467"/>
                    <a:pt x="2895" y="4520"/>
                  </a:cubicBezTo>
                  <a:cubicBezTo>
                    <a:pt x="2944" y="4569"/>
                    <a:pt x="2965" y="4642"/>
                    <a:pt x="2955" y="4712"/>
                  </a:cubicBezTo>
                  <a:cubicBezTo>
                    <a:pt x="2944" y="4800"/>
                    <a:pt x="2972" y="4891"/>
                    <a:pt x="3028" y="4961"/>
                  </a:cubicBezTo>
                  <a:cubicBezTo>
                    <a:pt x="3172" y="5118"/>
                    <a:pt x="3553" y="5160"/>
                    <a:pt x="4082" y="5174"/>
                  </a:cubicBezTo>
                  <a:cubicBezTo>
                    <a:pt x="4106" y="5175"/>
                    <a:pt x="4130" y="5175"/>
                    <a:pt x="4153" y="5175"/>
                  </a:cubicBezTo>
                  <a:cubicBezTo>
                    <a:pt x="4595" y="5175"/>
                    <a:pt x="4908" y="5053"/>
                    <a:pt x="5164" y="4950"/>
                  </a:cubicBezTo>
                  <a:cubicBezTo>
                    <a:pt x="5353" y="4875"/>
                    <a:pt x="5521" y="4809"/>
                    <a:pt x="5694" y="4809"/>
                  </a:cubicBezTo>
                  <a:cubicBezTo>
                    <a:pt x="5706" y="4809"/>
                    <a:pt x="5718" y="4809"/>
                    <a:pt x="5731" y="4810"/>
                  </a:cubicBezTo>
                  <a:cubicBezTo>
                    <a:pt x="5780" y="4813"/>
                    <a:pt x="5826" y="4815"/>
                    <a:pt x="5868" y="4815"/>
                  </a:cubicBezTo>
                  <a:cubicBezTo>
                    <a:pt x="6174" y="4815"/>
                    <a:pt x="6320" y="4733"/>
                    <a:pt x="6477" y="4502"/>
                  </a:cubicBezTo>
                  <a:cubicBezTo>
                    <a:pt x="6581" y="4347"/>
                    <a:pt x="6680" y="4312"/>
                    <a:pt x="6752" y="4312"/>
                  </a:cubicBezTo>
                  <a:cubicBezTo>
                    <a:pt x="6760" y="4312"/>
                    <a:pt x="6767" y="4312"/>
                    <a:pt x="6774" y="4313"/>
                  </a:cubicBezTo>
                  <a:cubicBezTo>
                    <a:pt x="6893" y="4331"/>
                    <a:pt x="6974" y="4446"/>
                    <a:pt x="7005" y="4541"/>
                  </a:cubicBezTo>
                  <a:cubicBezTo>
                    <a:pt x="7019" y="4583"/>
                    <a:pt x="7219" y="4618"/>
                    <a:pt x="7317" y="4635"/>
                  </a:cubicBezTo>
                  <a:cubicBezTo>
                    <a:pt x="7474" y="4663"/>
                    <a:pt x="7621" y="4688"/>
                    <a:pt x="7695" y="4758"/>
                  </a:cubicBezTo>
                  <a:cubicBezTo>
                    <a:pt x="7823" y="4888"/>
                    <a:pt x="8108" y="4941"/>
                    <a:pt x="8415" y="4941"/>
                  </a:cubicBezTo>
                  <a:cubicBezTo>
                    <a:pt x="8760" y="4941"/>
                    <a:pt x="9133" y="4874"/>
                    <a:pt x="9340" y="4772"/>
                  </a:cubicBezTo>
                  <a:cubicBezTo>
                    <a:pt x="9410" y="4733"/>
                    <a:pt x="9442" y="4688"/>
                    <a:pt x="9438" y="4628"/>
                  </a:cubicBezTo>
                  <a:cubicBezTo>
                    <a:pt x="9428" y="4523"/>
                    <a:pt x="9312" y="4394"/>
                    <a:pt x="9193" y="4355"/>
                  </a:cubicBezTo>
                  <a:cubicBezTo>
                    <a:pt x="9178" y="4348"/>
                    <a:pt x="9161" y="4345"/>
                    <a:pt x="9146" y="4345"/>
                  </a:cubicBezTo>
                  <a:cubicBezTo>
                    <a:pt x="9112" y="4345"/>
                    <a:pt x="9080" y="4359"/>
                    <a:pt x="9057" y="4383"/>
                  </a:cubicBezTo>
                  <a:cubicBezTo>
                    <a:pt x="8958" y="4508"/>
                    <a:pt x="8862" y="4540"/>
                    <a:pt x="8793" y="4540"/>
                  </a:cubicBezTo>
                  <a:cubicBezTo>
                    <a:pt x="8781" y="4540"/>
                    <a:pt x="8769" y="4539"/>
                    <a:pt x="8759" y="4537"/>
                  </a:cubicBezTo>
                  <a:cubicBezTo>
                    <a:pt x="8654" y="4516"/>
                    <a:pt x="8570" y="4443"/>
                    <a:pt x="8532" y="4345"/>
                  </a:cubicBezTo>
                  <a:cubicBezTo>
                    <a:pt x="8476" y="4226"/>
                    <a:pt x="8623" y="4159"/>
                    <a:pt x="8780" y="4089"/>
                  </a:cubicBezTo>
                  <a:cubicBezTo>
                    <a:pt x="8889" y="4043"/>
                    <a:pt x="9011" y="3987"/>
                    <a:pt x="9067" y="3921"/>
                  </a:cubicBezTo>
                  <a:cubicBezTo>
                    <a:pt x="9104" y="3878"/>
                    <a:pt x="9154" y="3862"/>
                    <a:pt x="9211" y="3862"/>
                  </a:cubicBezTo>
                  <a:cubicBezTo>
                    <a:pt x="9299" y="3862"/>
                    <a:pt x="9403" y="3900"/>
                    <a:pt x="9505" y="3938"/>
                  </a:cubicBezTo>
                  <a:cubicBezTo>
                    <a:pt x="9590" y="3969"/>
                    <a:pt x="9697" y="4008"/>
                    <a:pt x="9761" y="4008"/>
                  </a:cubicBezTo>
                  <a:cubicBezTo>
                    <a:pt x="9778" y="4008"/>
                    <a:pt x="9793" y="4005"/>
                    <a:pt x="9802" y="3998"/>
                  </a:cubicBezTo>
                  <a:cubicBezTo>
                    <a:pt x="9820" y="3987"/>
                    <a:pt x="9827" y="3956"/>
                    <a:pt x="9827" y="3935"/>
                  </a:cubicBezTo>
                  <a:cubicBezTo>
                    <a:pt x="9841" y="3721"/>
                    <a:pt x="9512" y="3571"/>
                    <a:pt x="9221" y="3438"/>
                  </a:cubicBezTo>
                  <a:cubicBezTo>
                    <a:pt x="9106" y="3389"/>
                    <a:pt x="8994" y="3329"/>
                    <a:pt x="8885" y="3266"/>
                  </a:cubicBezTo>
                  <a:cubicBezTo>
                    <a:pt x="8794" y="3203"/>
                    <a:pt x="8693" y="3158"/>
                    <a:pt x="8588" y="3130"/>
                  </a:cubicBezTo>
                  <a:cubicBezTo>
                    <a:pt x="8378" y="3063"/>
                    <a:pt x="8181" y="2962"/>
                    <a:pt x="8010" y="2825"/>
                  </a:cubicBezTo>
                  <a:cubicBezTo>
                    <a:pt x="7723" y="2615"/>
                    <a:pt x="7793" y="2437"/>
                    <a:pt x="7845" y="2307"/>
                  </a:cubicBezTo>
                  <a:cubicBezTo>
                    <a:pt x="7887" y="2202"/>
                    <a:pt x="7908" y="2143"/>
                    <a:pt x="7789" y="2048"/>
                  </a:cubicBezTo>
                  <a:cubicBezTo>
                    <a:pt x="7558" y="1866"/>
                    <a:pt x="7439" y="1509"/>
                    <a:pt x="7422" y="1236"/>
                  </a:cubicBezTo>
                  <a:cubicBezTo>
                    <a:pt x="7408" y="1005"/>
                    <a:pt x="7460" y="819"/>
                    <a:pt x="7565" y="714"/>
                  </a:cubicBezTo>
                  <a:cubicBezTo>
                    <a:pt x="7831" y="448"/>
                    <a:pt x="7866" y="294"/>
                    <a:pt x="7849" y="214"/>
                  </a:cubicBezTo>
                  <a:cubicBezTo>
                    <a:pt x="7835" y="144"/>
                    <a:pt x="7772" y="88"/>
                    <a:pt x="7663" y="46"/>
                  </a:cubicBezTo>
                  <a:cubicBezTo>
                    <a:pt x="7581" y="13"/>
                    <a:pt x="7489" y="0"/>
                    <a:pt x="739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3" name="Google Shape;3053;p145"/>
            <p:cNvSpPr/>
            <p:nvPr/>
          </p:nvSpPr>
          <p:spPr>
            <a:xfrm>
              <a:off x="1158243" y="1321487"/>
              <a:ext cx="9857" cy="6436"/>
            </a:xfrm>
            <a:custGeom>
              <a:rect b="b" l="l" r="r" t="t"/>
              <a:pathLst>
                <a:path extrusionOk="0" h="474" w="726">
                  <a:moveTo>
                    <a:pt x="725" y="1"/>
                  </a:moveTo>
                  <a:lnTo>
                    <a:pt x="725" y="1"/>
                  </a:lnTo>
                  <a:cubicBezTo>
                    <a:pt x="596" y="15"/>
                    <a:pt x="123" y="326"/>
                    <a:pt x="1" y="474"/>
                  </a:cubicBezTo>
                  <a:cubicBezTo>
                    <a:pt x="7" y="474"/>
                    <a:pt x="13" y="474"/>
                    <a:pt x="19" y="474"/>
                  </a:cubicBezTo>
                  <a:cubicBezTo>
                    <a:pt x="257" y="474"/>
                    <a:pt x="473" y="341"/>
                    <a:pt x="596" y="221"/>
                  </a:cubicBezTo>
                  <a:cubicBezTo>
                    <a:pt x="673" y="141"/>
                    <a:pt x="722" y="60"/>
                    <a:pt x="72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4" name="Google Shape;3054;p145"/>
            <p:cNvSpPr/>
            <p:nvPr/>
          </p:nvSpPr>
          <p:spPr>
            <a:xfrm>
              <a:off x="1130627" y="1298310"/>
              <a:ext cx="52871" cy="25947"/>
            </a:xfrm>
            <a:custGeom>
              <a:rect b="b" l="l" r="r" t="t"/>
              <a:pathLst>
                <a:path extrusionOk="0" h="1911" w="3894">
                  <a:moveTo>
                    <a:pt x="3369" y="1"/>
                  </a:moveTo>
                  <a:cubicBezTo>
                    <a:pt x="3360" y="1"/>
                    <a:pt x="3352" y="3"/>
                    <a:pt x="3344" y="6"/>
                  </a:cubicBezTo>
                  <a:cubicBezTo>
                    <a:pt x="3291" y="31"/>
                    <a:pt x="3253" y="143"/>
                    <a:pt x="3253" y="231"/>
                  </a:cubicBezTo>
                  <a:cubicBezTo>
                    <a:pt x="3253" y="273"/>
                    <a:pt x="3232" y="308"/>
                    <a:pt x="3200" y="332"/>
                  </a:cubicBezTo>
                  <a:cubicBezTo>
                    <a:pt x="3166" y="356"/>
                    <a:pt x="3115" y="365"/>
                    <a:pt x="3054" y="365"/>
                  </a:cubicBezTo>
                  <a:cubicBezTo>
                    <a:pt x="2851" y="365"/>
                    <a:pt x="2545" y="260"/>
                    <a:pt x="2437" y="220"/>
                  </a:cubicBezTo>
                  <a:cubicBezTo>
                    <a:pt x="2416" y="212"/>
                    <a:pt x="2395" y="209"/>
                    <a:pt x="2372" y="209"/>
                  </a:cubicBezTo>
                  <a:cubicBezTo>
                    <a:pt x="2239" y="209"/>
                    <a:pt x="2075" y="333"/>
                    <a:pt x="1901" y="462"/>
                  </a:cubicBezTo>
                  <a:cubicBezTo>
                    <a:pt x="1772" y="560"/>
                    <a:pt x="1635" y="651"/>
                    <a:pt x="1495" y="724"/>
                  </a:cubicBezTo>
                  <a:cubicBezTo>
                    <a:pt x="1366" y="794"/>
                    <a:pt x="1254" y="885"/>
                    <a:pt x="1163" y="997"/>
                  </a:cubicBezTo>
                  <a:cubicBezTo>
                    <a:pt x="1047" y="1123"/>
                    <a:pt x="937" y="1243"/>
                    <a:pt x="719" y="1243"/>
                  </a:cubicBezTo>
                  <a:cubicBezTo>
                    <a:pt x="708" y="1243"/>
                    <a:pt x="696" y="1243"/>
                    <a:pt x="683" y="1242"/>
                  </a:cubicBezTo>
                  <a:cubicBezTo>
                    <a:pt x="670" y="1241"/>
                    <a:pt x="657" y="1241"/>
                    <a:pt x="643" y="1241"/>
                  </a:cubicBezTo>
                  <a:cubicBezTo>
                    <a:pt x="374" y="1241"/>
                    <a:pt x="57" y="1432"/>
                    <a:pt x="1" y="1512"/>
                  </a:cubicBezTo>
                  <a:cubicBezTo>
                    <a:pt x="106" y="1564"/>
                    <a:pt x="109" y="1687"/>
                    <a:pt x="113" y="1771"/>
                  </a:cubicBezTo>
                  <a:cubicBezTo>
                    <a:pt x="113" y="1788"/>
                    <a:pt x="113" y="1806"/>
                    <a:pt x="116" y="1823"/>
                  </a:cubicBezTo>
                  <a:lnTo>
                    <a:pt x="127" y="1820"/>
                  </a:lnTo>
                  <a:cubicBezTo>
                    <a:pt x="260" y="1752"/>
                    <a:pt x="334" y="1715"/>
                    <a:pt x="420" y="1715"/>
                  </a:cubicBezTo>
                  <a:cubicBezTo>
                    <a:pt x="462" y="1715"/>
                    <a:pt x="507" y="1724"/>
                    <a:pt x="564" y="1743"/>
                  </a:cubicBezTo>
                  <a:cubicBezTo>
                    <a:pt x="597" y="1754"/>
                    <a:pt x="624" y="1760"/>
                    <a:pt x="649" y="1760"/>
                  </a:cubicBezTo>
                  <a:cubicBezTo>
                    <a:pt x="730" y="1760"/>
                    <a:pt x="776" y="1701"/>
                    <a:pt x="841" y="1606"/>
                  </a:cubicBezTo>
                  <a:cubicBezTo>
                    <a:pt x="869" y="1568"/>
                    <a:pt x="900" y="1526"/>
                    <a:pt x="932" y="1491"/>
                  </a:cubicBezTo>
                  <a:cubicBezTo>
                    <a:pt x="953" y="1470"/>
                    <a:pt x="981" y="1456"/>
                    <a:pt x="1009" y="1456"/>
                  </a:cubicBezTo>
                  <a:cubicBezTo>
                    <a:pt x="1016" y="1456"/>
                    <a:pt x="1023" y="1456"/>
                    <a:pt x="1030" y="1459"/>
                  </a:cubicBezTo>
                  <a:cubicBezTo>
                    <a:pt x="1093" y="1473"/>
                    <a:pt x="1114" y="1540"/>
                    <a:pt x="1142" y="1631"/>
                  </a:cubicBezTo>
                  <a:cubicBezTo>
                    <a:pt x="1191" y="1785"/>
                    <a:pt x="1240" y="1911"/>
                    <a:pt x="1366" y="1911"/>
                  </a:cubicBezTo>
                  <a:cubicBezTo>
                    <a:pt x="1446" y="1911"/>
                    <a:pt x="1488" y="1823"/>
                    <a:pt x="1541" y="1694"/>
                  </a:cubicBezTo>
                  <a:cubicBezTo>
                    <a:pt x="1583" y="1592"/>
                    <a:pt x="1621" y="1498"/>
                    <a:pt x="1709" y="1473"/>
                  </a:cubicBezTo>
                  <a:cubicBezTo>
                    <a:pt x="1723" y="1470"/>
                    <a:pt x="1738" y="1468"/>
                    <a:pt x="1752" y="1468"/>
                  </a:cubicBezTo>
                  <a:cubicBezTo>
                    <a:pt x="1793" y="1468"/>
                    <a:pt x="1833" y="1482"/>
                    <a:pt x="1866" y="1508"/>
                  </a:cubicBezTo>
                  <a:cubicBezTo>
                    <a:pt x="1899" y="1532"/>
                    <a:pt x="1942" y="1556"/>
                    <a:pt x="1978" y="1556"/>
                  </a:cubicBezTo>
                  <a:cubicBezTo>
                    <a:pt x="1984" y="1556"/>
                    <a:pt x="1990" y="1555"/>
                    <a:pt x="1996" y="1554"/>
                  </a:cubicBezTo>
                  <a:cubicBezTo>
                    <a:pt x="2063" y="1529"/>
                    <a:pt x="2105" y="1389"/>
                    <a:pt x="2129" y="1305"/>
                  </a:cubicBezTo>
                  <a:cubicBezTo>
                    <a:pt x="2136" y="1274"/>
                    <a:pt x="2143" y="1239"/>
                    <a:pt x="2154" y="1204"/>
                  </a:cubicBezTo>
                  <a:cubicBezTo>
                    <a:pt x="2189" y="1032"/>
                    <a:pt x="2234" y="794"/>
                    <a:pt x="2497" y="749"/>
                  </a:cubicBezTo>
                  <a:cubicBezTo>
                    <a:pt x="2519" y="745"/>
                    <a:pt x="2539" y="743"/>
                    <a:pt x="2557" y="743"/>
                  </a:cubicBezTo>
                  <a:cubicBezTo>
                    <a:pt x="2603" y="743"/>
                    <a:pt x="2637" y="755"/>
                    <a:pt x="2665" y="780"/>
                  </a:cubicBezTo>
                  <a:cubicBezTo>
                    <a:pt x="2724" y="833"/>
                    <a:pt x="2717" y="917"/>
                    <a:pt x="2710" y="1011"/>
                  </a:cubicBezTo>
                  <a:cubicBezTo>
                    <a:pt x="2703" y="1102"/>
                    <a:pt x="2693" y="1190"/>
                    <a:pt x="2735" y="1267"/>
                  </a:cubicBezTo>
                  <a:cubicBezTo>
                    <a:pt x="2788" y="1360"/>
                    <a:pt x="2843" y="1374"/>
                    <a:pt x="2877" y="1374"/>
                  </a:cubicBezTo>
                  <a:cubicBezTo>
                    <a:pt x="2888" y="1374"/>
                    <a:pt x="2897" y="1373"/>
                    <a:pt x="2903" y="1372"/>
                  </a:cubicBezTo>
                  <a:cubicBezTo>
                    <a:pt x="3004" y="1344"/>
                    <a:pt x="3085" y="1267"/>
                    <a:pt x="3120" y="1165"/>
                  </a:cubicBezTo>
                  <a:cubicBezTo>
                    <a:pt x="3141" y="1050"/>
                    <a:pt x="3277" y="1029"/>
                    <a:pt x="3396" y="1015"/>
                  </a:cubicBezTo>
                  <a:cubicBezTo>
                    <a:pt x="3445" y="1008"/>
                    <a:pt x="3547" y="994"/>
                    <a:pt x="3557" y="973"/>
                  </a:cubicBezTo>
                  <a:cubicBezTo>
                    <a:pt x="3557" y="973"/>
                    <a:pt x="3557" y="969"/>
                    <a:pt x="3557" y="969"/>
                  </a:cubicBezTo>
                  <a:cubicBezTo>
                    <a:pt x="3550" y="903"/>
                    <a:pt x="3561" y="833"/>
                    <a:pt x="3585" y="773"/>
                  </a:cubicBezTo>
                  <a:cubicBezTo>
                    <a:pt x="3620" y="710"/>
                    <a:pt x="3613" y="633"/>
                    <a:pt x="3568" y="581"/>
                  </a:cubicBezTo>
                  <a:cubicBezTo>
                    <a:pt x="3533" y="535"/>
                    <a:pt x="3522" y="479"/>
                    <a:pt x="3540" y="427"/>
                  </a:cubicBezTo>
                  <a:cubicBezTo>
                    <a:pt x="3564" y="353"/>
                    <a:pt x="3645" y="329"/>
                    <a:pt x="3729" y="301"/>
                  </a:cubicBezTo>
                  <a:cubicBezTo>
                    <a:pt x="3788" y="283"/>
                    <a:pt x="3841" y="259"/>
                    <a:pt x="3893" y="227"/>
                  </a:cubicBezTo>
                  <a:lnTo>
                    <a:pt x="3886" y="227"/>
                  </a:lnTo>
                  <a:cubicBezTo>
                    <a:pt x="3785" y="213"/>
                    <a:pt x="3624" y="185"/>
                    <a:pt x="3484" y="62"/>
                  </a:cubicBezTo>
                  <a:cubicBezTo>
                    <a:pt x="3450" y="34"/>
                    <a:pt x="3406" y="1"/>
                    <a:pt x="336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5" name="Google Shape;3055;p145"/>
            <p:cNvSpPr/>
            <p:nvPr/>
          </p:nvSpPr>
          <p:spPr>
            <a:xfrm>
              <a:off x="1171549" y="1310367"/>
              <a:ext cx="86380" cy="35437"/>
            </a:xfrm>
            <a:custGeom>
              <a:rect b="b" l="l" r="r" t="t"/>
              <a:pathLst>
                <a:path extrusionOk="0" h="2610" w="6362">
                  <a:moveTo>
                    <a:pt x="4622" y="0"/>
                  </a:moveTo>
                  <a:cubicBezTo>
                    <a:pt x="4610" y="0"/>
                    <a:pt x="4596" y="2"/>
                    <a:pt x="4580" y="4"/>
                  </a:cubicBezTo>
                  <a:cubicBezTo>
                    <a:pt x="4391" y="32"/>
                    <a:pt x="4034" y="260"/>
                    <a:pt x="3943" y="410"/>
                  </a:cubicBezTo>
                  <a:cubicBezTo>
                    <a:pt x="3925" y="442"/>
                    <a:pt x="3925" y="456"/>
                    <a:pt x="3925" y="456"/>
                  </a:cubicBezTo>
                  <a:cubicBezTo>
                    <a:pt x="3929" y="459"/>
                    <a:pt x="3929" y="480"/>
                    <a:pt x="3988" y="487"/>
                  </a:cubicBezTo>
                  <a:cubicBezTo>
                    <a:pt x="4184" y="512"/>
                    <a:pt x="4293" y="575"/>
                    <a:pt x="4307" y="676"/>
                  </a:cubicBezTo>
                  <a:cubicBezTo>
                    <a:pt x="4324" y="799"/>
                    <a:pt x="4198" y="907"/>
                    <a:pt x="4076" y="967"/>
                  </a:cubicBezTo>
                  <a:cubicBezTo>
                    <a:pt x="4125" y="998"/>
                    <a:pt x="4174" y="1026"/>
                    <a:pt x="4226" y="1051"/>
                  </a:cubicBezTo>
                  <a:cubicBezTo>
                    <a:pt x="4391" y="1135"/>
                    <a:pt x="4489" y="1191"/>
                    <a:pt x="4513" y="1271"/>
                  </a:cubicBezTo>
                  <a:cubicBezTo>
                    <a:pt x="4520" y="1303"/>
                    <a:pt x="4517" y="1338"/>
                    <a:pt x="4496" y="1366"/>
                  </a:cubicBezTo>
                  <a:cubicBezTo>
                    <a:pt x="4449" y="1435"/>
                    <a:pt x="4305" y="1457"/>
                    <a:pt x="4145" y="1457"/>
                  </a:cubicBezTo>
                  <a:cubicBezTo>
                    <a:pt x="3957" y="1457"/>
                    <a:pt x="3746" y="1427"/>
                    <a:pt x="3642" y="1408"/>
                  </a:cubicBezTo>
                  <a:cubicBezTo>
                    <a:pt x="3320" y="1342"/>
                    <a:pt x="3141" y="1247"/>
                    <a:pt x="3117" y="1124"/>
                  </a:cubicBezTo>
                  <a:cubicBezTo>
                    <a:pt x="3109" y="1079"/>
                    <a:pt x="3029" y="984"/>
                    <a:pt x="2847" y="869"/>
                  </a:cubicBezTo>
                  <a:cubicBezTo>
                    <a:pt x="2598" y="713"/>
                    <a:pt x="2247" y="580"/>
                    <a:pt x="2017" y="580"/>
                  </a:cubicBezTo>
                  <a:cubicBezTo>
                    <a:pt x="1978" y="580"/>
                    <a:pt x="1943" y="584"/>
                    <a:pt x="1912" y="592"/>
                  </a:cubicBezTo>
                  <a:cubicBezTo>
                    <a:pt x="1866" y="605"/>
                    <a:pt x="1826" y="610"/>
                    <a:pt x="1791" y="610"/>
                  </a:cubicBezTo>
                  <a:cubicBezTo>
                    <a:pt x="1646" y="610"/>
                    <a:pt x="1589" y="517"/>
                    <a:pt x="1541" y="438"/>
                  </a:cubicBezTo>
                  <a:cubicBezTo>
                    <a:pt x="1492" y="358"/>
                    <a:pt x="1450" y="288"/>
                    <a:pt x="1310" y="277"/>
                  </a:cubicBezTo>
                  <a:cubicBezTo>
                    <a:pt x="1298" y="276"/>
                    <a:pt x="1288" y="276"/>
                    <a:pt x="1277" y="276"/>
                  </a:cubicBezTo>
                  <a:cubicBezTo>
                    <a:pt x="1153" y="276"/>
                    <a:pt x="1116" y="333"/>
                    <a:pt x="1062" y="410"/>
                  </a:cubicBezTo>
                  <a:cubicBezTo>
                    <a:pt x="1002" y="494"/>
                    <a:pt x="932" y="603"/>
                    <a:pt x="736" y="617"/>
                  </a:cubicBezTo>
                  <a:cubicBezTo>
                    <a:pt x="613" y="624"/>
                    <a:pt x="557" y="680"/>
                    <a:pt x="561" y="725"/>
                  </a:cubicBezTo>
                  <a:cubicBezTo>
                    <a:pt x="561" y="785"/>
                    <a:pt x="648" y="848"/>
                    <a:pt x="806" y="848"/>
                  </a:cubicBezTo>
                  <a:cubicBezTo>
                    <a:pt x="932" y="848"/>
                    <a:pt x="1149" y="862"/>
                    <a:pt x="1195" y="935"/>
                  </a:cubicBezTo>
                  <a:cubicBezTo>
                    <a:pt x="1209" y="960"/>
                    <a:pt x="1209" y="988"/>
                    <a:pt x="1195" y="1012"/>
                  </a:cubicBezTo>
                  <a:cubicBezTo>
                    <a:pt x="1179" y="1037"/>
                    <a:pt x="1154" y="1079"/>
                    <a:pt x="898" y="1079"/>
                  </a:cubicBezTo>
                  <a:cubicBezTo>
                    <a:pt x="857" y="1079"/>
                    <a:pt x="810" y="1078"/>
                    <a:pt x="757" y="1075"/>
                  </a:cubicBezTo>
                  <a:cubicBezTo>
                    <a:pt x="744" y="1075"/>
                    <a:pt x="732" y="1075"/>
                    <a:pt x="720" y="1075"/>
                  </a:cubicBezTo>
                  <a:cubicBezTo>
                    <a:pt x="488" y="1075"/>
                    <a:pt x="326" y="1167"/>
                    <a:pt x="256" y="1250"/>
                  </a:cubicBezTo>
                  <a:cubicBezTo>
                    <a:pt x="225" y="1289"/>
                    <a:pt x="221" y="1314"/>
                    <a:pt x="221" y="1317"/>
                  </a:cubicBezTo>
                  <a:cubicBezTo>
                    <a:pt x="235" y="1319"/>
                    <a:pt x="248" y="1321"/>
                    <a:pt x="261" y="1321"/>
                  </a:cubicBezTo>
                  <a:cubicBezTo>
                    <a:pt x="285" y="1321"/>
                    <a:pt x="307" y="1317"/>
                    <a:pt x="330" y="1310"/>
                  </a:cubicBezTo>
                  <a:cubicBezTo>
                    <a:pt x="477" y="1271"/>
                    <a:pt x="624" y="1250"/>
                    <a:pt x="774" y="1240"/>
                  </a:cubicBezTo>
                  <a:cubicBezTo>
                    <a:pt x="818" y="1236"/>
                    <a:pt x="855" y="1235"/>
                    <a:pt x="887" y="1235"/>
                  </a:cubicBezTo>
                  <a:cubicBezTo>
                    <a:pt x="1011" y="1235"/>
                    <a:pt x="1047" y="1261"/>
                    <a:pt x="1058" y="1303"/>
                  </a:cubicBezTo>
                  <a:cubicBezTo>
                    <a:pt x="1083" y="1384"/>
                    <a:pt x="981" y="1419"/>
                    <a:pt x="925" y="1433"/>
                  </a:cubicBezTo>
                  <a:cubicBezTo>
                    <a:pt x="792" y="1471"/>
                    <a:pt x="655" y="1503"/>
                    <a:pt x="519" y="1527"/>
                  </a:cubicBezTo>
                  <a:cubicBezTo>
                    <a:pt x="347" y="1559"/>
                    <a:pt x="74" y="1611"/>
                    <a:pt x="1" y="1657"/>
                  </a:cubicBezTo>
                  <a:cubicBezTo>
                    <a:pt x="39" y="1681"/>
                    <a:pt x="137" y="1699"/>
                    <a:pt x="225" y="1713"/>
                  </a:cubicBezTo>
                  <a:cubicBezTo>
                    <a:pt x="375" y="1734"/>
                    <a:pt x="522" y="1769"/>
                    <a:pt x="662" y="1818"/>
                  </a:cubicBezTo>
                  <a:cubicBezTo>
                    <a:pt x="819" y="1877"/>
                    <a:pt x="936" y="1922"/>
                    <a:pt x="1041" y="1922"/>
                  </a:cubicBezTo>
                  <a:cubicBezTo>
                    <a:pt x="1145" y="1922"/>
                    <a:pt x="1237" y="1878"/>
                    <a:pt x="1345" y="1762"/>
                  </a:cubicBezTo>
                  <a:cubicBezTo>
                    <a:pt x="1628" y="1451"/>
                    <a:pt x="1756" y="1394"/>
                    <a:pt x="1820" y="1394"/>
                  </a:cubicBezTo>
                  <a:cubicBezTo>
                    <a:pt x="1844" y="1394"/>
                    <a:pt x="1859" y="1402"/>
                    <a:pt x="1870" y="1408"/>
                  </a:cubicBezTo>
                  <a:cubicBezTo>
                    <a:pt x="1958" y="1461"/>
                    <a:pt x="1909" y="1597"/>
                    <a:pt x="1891" y="1657"/>
                  </a:cubicBezTo>
                  <a:cubicBezTo>
                    <a:pt x="1870" y="1716"/>
                    <a:pt x="1874" y="1741"/>
                    <a:pt x="1877" y="1744"/>
                  </a:cubicBezTo>
                  <a:cubicBezTo>
                    <a:pt x="1887" y="1755"/>
                    <a:pt x="1911" y="1759"/>
                    <a:pt x="1945" y="1759"/>
                  </a:cubicBezTo>
                  <a:cubicBezTo>
                    <a:pt x="2024" y="1759"/>
                    <a:pt x="2151" y="1737"/>
                    <a:pt x="2259" y="1720"/>
                  </a:cubicBezTo>
                  <a:cubicBezTo>
                    <a:pt x="2458" y="1678"/>
                    <a:pt x="2665" y="1653"/>
                    <a:pt x="2868" y="1643"/>
                  </a:cubicBezTo>
                  <a:lnTo>
                    <a:pt x="2931" y="1643"/>
                  </a:lnTo>
                  <a:cubicBezTo>
                    <a:pt x="3036" y="1643"/>
                    <a:pt x="3180" y="1657"/>
                    <a:pt x="3183" y="1762"/>
                  </a:cubicBezTo>
                  <a:cubicBezTo>
                    <a:pt x="3194" y="1961"/>
                    <a:pt x="2511" y="2182"/>
                    <a:pt x="2073" y="2213"/>
                  </a:cubicBezTo>
                  <a:cubicBezTo>
                    <a:pt x="1762" y="2234"/>
                    <a:pt x="1671" y="2318"/>
                    <a:pt x="1667" y="2357"/>
                  </a:cubicBezTo>
                  <a:cubicBezTo>
                    <a:pt x="1664" y="2416"/>
                    <a:pt x="1786" y="2528"/>
                    <a:pt x="2063" y="2591"/>
                  </a:cubicBezTo>
                  <a:cubicBezTo>
                    <a:pt x="2119" y="2604"/>
                    <a:pt x="2183" y="2610"/>
                    <a:pt x="2251" y="2610"/>
                  </a:cubicBezTo>
                  <a:cubicBezTo>
                    <a:pt x="2808" y="2610"/>
                    <a:pt x="3715" y="2228"/>
                    <a:pt x="3943" y="2003"/>
                  </a:cubicBezTo>
                  <a:cubicBezTo>
                    <a:pt x="4026" y="1918"/>
                    <a:pt x="4110" y="1891"/>
                    <a:pt x="4191" y="1891"/>
                  </a:cubicBezTo>
                  <a:cubicBezTo>
                    <a:pt x="4272" y="1891"/>
                    <a:pt x="4350" y="1919"/>
                    <a:pt x="4419" y="1944"/>
                  </a:cubicBezTo>
                  <a:cubicBezTo>
                    <a:pt x="4491" y="1969"/>
                    <a:pt x="4550" y="1988"/>
                    <a:pt x="4604" y="1988"/>
                  </a:cubicBezTo>
                  <a:cubicBezTo>
                    <a:pt x="4646" y="1988"/>
                    <a:pt x="4685" y="1976"/>
                    <a:pt x="4727" y="1947"/>
                  </a:cubicBezTo>
                  <a:cubicBezTo>
                    <a:pt x="4829" y="1873"/>
                    <a:pt x="4958" y="1851"/>
                    <a:pt x="5100" y="1851"/>
                  </a:cubicBezTo>
                  <a:cubicBezTo>
                    <a:pt x="5193" y="1851"/>
                    <a:pt x="5291" y="1860"/>
                    <a:pt x="5392" y="1870"/>
                  </a:cubicBezTo>
                  <a:cubicBezTo>
                    <a:pt x="5498" y="1880"/>
                    <a:pt x="5608" y="1889"/>
                    <a:pt x="5716" y="1889"/>
                  </a:cubicBezTo>
                  <a:cubicBezTo>
                    <a:pt x="5808" y="1889"/>
                    <a:pt x="5899" y="1882"/>
                    <a:pt x="5987" y="1863"/>
                  </a:cubicBezTo>
                  <a:cubicBezTo>
                    <a:pt x="6215" y="1818"/>
                    <a:pt x="6316" y="1559"/>
                    <a:pt x="6337" y="1349"/>
                  </a:cubicBezTo>
                  <a:cubicBezTo>
                    <a:pt x="6362" y="1121"/>
                    <a:pt x="6292" y="925"/>
                    <a:pt x="6169" y="872"/>
                  </a:cubicBezTo>
                  <a:cubicBezTo>
                    <a:pt x="6117" y="850"/>
                    <a:pt x="6076" y="840"/>
                    <a:pt x="6041" y="840"/>
                  </a:cubicBezTo>
                  <a:cubicBezTo>
                    <a:pt x="5968" y="840"/>
                    <a:pt x="5924" y="882"/>
                    <a:pt x="5865" y="939"/>
                  </a:cubicBezTo>
                  <a:cubicBezTo>
                    <a:pt x="5795" y="1016"/>
                    <a:pt x="5704" y="1072"/>
                    <a:pt x="5602" y="1096"/>
                  </a:cubicBezTo>
                  <a:cubicBezTo>
                    <a:pt x="5580" y="1100"/>
                    <a:pt x="5559" y="1102"/>
                    <a:pt x="5539" y="1102"/>
                  </a:cubicBezTo>
                  <a:cubicBezTo>
                    <a:pt x="5343" y="1102"/>
                    <a:pt x="5210" y="929"/>
                    <a:pt x="5080" y="764"/>
                  </a:cubicBezTo>
                  <a:cubicBezTo>
                    <a:pt x="5028" y="694"/>
                    <a:pt x="4972" y="631"/>
                    <a:pt x="4912" y="568"/>
                  </a:cubicBezTo>
                  <a:cubicBezTo>
                    <a:pt x="4807" y="463"/>
                    <a:pt x="4776" y="319"/>
                    <a:pt x="4751" y="207"/>
                  </a:cubicBezTo>
                  <a:cubicBezTo>
                    <a:pt x="4718" y="51"/>
                    <a:pt x="4698" y="0"/>
                    <a:pt x="462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6" name="Google Shape;3056;p145"/>
            <p:cNvSpPr/>
            <p:nvPr/>
          </p:nvSpPr>
          <p:spPr>
            <a:xfrm>
              <a:off x="1190001" y="1292064"/>
              <a:ext cx="7943" cy="3136"/>
            </a:xfrm>
            <a:custGeom>
              <a:rect b="b" l="l" r="r" t="t"/>
              <a:pathLst>
                <a:path extrusionOk="0" h="231" w="585">
                  <a:moveTo>
                    <a:pt x="212" y="1"/>
                  </a:moveTo>
                  <a:cubicBezTo>
                    <a:pt x="128" y="1"/>
                    <a:pt x="50" y="8"/>
                    <a:pt x="0" y="18"/>
                  </a:cubicBezTo>
                  <a:cubicBezTo>
                    <a:pt x="111" y="129"/>
                    <a:pt x="287" y="230"/>
                    <a:pt x="419" y="230"/>
                  </a:cubicBezTo>
                  <a:cubicBezTo>
                    <a:pt x="429" y="230"/>
                    <a:pt x="439" y="230"/>
                    <a:pt x="448" y="228"/>
                  </a:cubicBezTo>
                  <a:cubicBezTo>
                    <a:pt x="504" y="221"/>
                    <a:pt x="553" y="183"/>
                    <a:pt x="571" y="130"/>
                  </a:cubicBezTo>
                  <a:cubicBezTo>
                    <a:pt x="585" y="109"/>
                    <a:pt x="578" y="85"/>
                    <a:pt x="560" y="71"/>
                  </a:cubicBezTo>
                  <a:cubicBezTo>
                    <a:pt x="495" y="19"/>
                    <a:pt x="347" y="1"/>
                    <a:pt x="21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7" name="Google Shape;3057;p145"/>
            <p:cNvSpPr/>
            <p:nvPr/>
          </p:nvSpPr>
          <p:spPr>
            <a:xfrm>
              <a:off x="1203443" y="1290258"/>
              <a:ext cx="23829" cy="10971"/>
            </a:xfrm>
            <a:custGeom>
              <a:rect b="b" l="l" r="r" t="t"/>
              <a:pathLst>
                <a:path extrusionOk="0" h="808" w="1755">
                  <a:moveTo>
                    <a:pt x="1496" y="1"/>
                  </a:moveTo>
                  <a:cubicBezTo>
                    <a:pt x="1440" y="1"/>
                    <a:pt x="1380" y="4"/>
                    <a:pt x="1328" y="15"/>
                  </a:cubicBezTo>
                  <a:cubicBezTo>
                    <a:pt x="1226" y="29"/>
                    <a:pt x="1111" y="39"/>
                    <a:pt x="992" y="50"/>
                  </a:cubicBezTo>
                  <a:cubicBezTo>
                    <a:pt x="575" y="95"/>
                    <a:pt x="1" y="151"/>
                    <a:pt x="1" y="386"/>
                  </a:cubicBezTo>
                  <a:cubicBezTo>
                    <a:pt x="1" y="620"/>
                    <a:pt x="109" y="757"/>
                    <a:pt x="666" y="806"/>
                  </a:cubicBezTo>
                  <a:cubicBezTo>
                    <a:pt x="683" y="807"/>
                    <a:pt x="701" y="807"/>
                    <a:pt x="718" y="807"/>
                  </a:cubicBezTo>
                  <a:cubicBezTo>
                    <a:pt x="952" y="807"/>
                    <a:pt x="1180" y="721"/>
                    <a:pt x="1356" y="561"/>
                  </a:cubicBezTo>
                  <a:cubicBezTo>
                    <a:pt x="1391" y="533"/>
                    <a:pt x="1422" y="494"/>
                    <a:pt x="1443" y="452"/>
                  </a:cubicBezTo>
                  <a:lnTo>
                    <a:pt x="1440" y="452"/>
                  </a:lnTo>
                  <a:cubicBezTo>
                    <a:pt x="1282" y="452"/>
                    <a:pt x="1244" y="393"/>
                    <a:pt x="1240" y="344"/>
                  </a:cubicBezTo>
                  <a:cubicBezTo>
                    <a:pt x="1233" y="228"/>
                    <a:pt x="1436" y="134"/>
                    <a:pt x="1646" y="102"/>
                  </a:cubicBezTo>
                  <a:cubicBezTo>
                    <a:pt x="1685" y="99"/>
                    <a:pt x="1723" y="85"/>
                    <a:pt x="1755" y="64"/>
                  </a:cubicBezTo>
                  <a:cubicBezTo>
                    <a:pt x="1737" y="43"/>
                    <a:pt x="1657" y="1"/>
                    <a:pt x="1496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8" name="Google Shape;3058;p145"/>
            <p:cNvSpPr/>
            <p:nvPr/>
          </p:nvSpPr>
          <p:spPr>
            <a:xfrm>
              <a:off x="1201067" y="1279519"/>
              <a:ext cx="29300" cy="6789"/>
            </a:xfrm>
            <a:custGeom>
              <a:rect b="b" l="l" r="r" t="t"/>
              <a:pathLst>
                <a:path extrusionOk="0" h="500" w="2158">
                  <a:moveTo>
                    <a:pt x="1450" y="1"/>
                  </a:moveTo>
                  <a:cubicBezTo>
                    <a:pt x="1284" y="1"/>
                    <a:pt x="1135" y="26"/>
                    <a:pt x="1065" y="67"/>
                  </a:cubicBezTo>
                  <a:cubicBezTo>
                    <a:pt x="967" y="127"/>
                    <a:pt x="764" y="165"/>
                    <a:pt x="547" y="211"/>
                  </a:cubicBezTo>
                  <a:cubicBezTo>
                    <a:pt x="358" y="246"/>
                    <a:pt x="43" y="309"/>
                    <a:pt x="1" y="368"/>
                  </a:cubicBezTo>
                  <a:cubicBezTo>
                    <a:pt x="8" y="379"/>
                    <a:pt x="15" y="389"/>
                    <a:pt x="29" y="396"/>
                  </a:cubicBezTo>
                  <a:cubicBezTo>
                    <a:pt x="72" y="430"/>
                    <a:pt x="117" y="441"/>
                    <a:pt x="166" y="441"/>
                  </a:cubicBezTo>
                  <a:cubicBezTo>
                    <a:pt x="210" y="441"/>
                    <a:pt x="257" y="432"/>
                    <a:pt x="309" y="424"/>
                  </a:cubicBezTo>
                  <a:cubicBezTo>
                    <a:pt x="367" y="413"/>
                    <a:pt x="428" y="402"/>
                    <a:pt x="492" y="402"/>
                  </a:cubicBezTo>
                  <a:cubicBezTo>
                    <a:pt x="548" y="402"/>
                    <a:pt x="606" y="410"/>
                    <a:pt x="666" y="435"/>
                  </a:cubicBezTo>
                  <a:cubicBezTo>
                    <a:pt x="692" y="445"/>
                    <a:pt x="718" y="450"/>
                    <a:pt x="745" y="450"/>
                  </a:cubicBezTo>
                  <a:cubicBezTo>
                    <a:pt x="815" y="450"/>
                    <a:pt x="887" y="419"/>
                    <a:pt x="964" y="386"/>
                  </a:cubicBezTo>
                  <a:cubicBezTo>
                    <a:pt x="1037" y="347"/>
                    <a:pt x="1114" y="326"/>
                    <a:pt x="1195" y="319"/>
                  </a:cubicBezTo>
                  <a:cubicBezTo>
                    <a:pt x="1247" y="319"/>
                    <a:pt x="1300" y="337"/>
                    <a:pt x="1342" y="375"/>
                  </a:cubicBezTo>
                  <a:cubicBezTo>
                    <a:pt x="1410" y="436"/>
                    <a:pt x="1626" y="499"/>
                    <a:pt x="1821" y="499"/>
                  </a:cubicBezTo>
                  <a:cubicBezTo>
                    <a:pt x="1905" y="499"/>
                    <a:pt x="1986" y="488"/>
                    <a:pt x="2049" y="459"/>
                  </a:cubicBezTo>
                  <a:cubicBezTo>
                    <a:pt x="2112" y="435"/>
                    <a:pt x="2157" y="372"/>
                    <a:pt x="2154" y="302"/>
                  </a:cubicBezTo>
                  <a:cubicBezTo>
                    <a:pt x="2154" y="232"/>
                    <a:pt x="2108" y="172"/>
                    <a:pt x="2017" y="120"/>
                  </a:cubicBezTo>
                  <a:cubicBezTo>
                    <a:pt x="1871" y="36"/>
                    <a:pt x="1648" y="1"/>
                    <a:pt x="145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9" name="Google Shape;3059;p145"/>
            <p:cNvSpPr/>
            <p:nvPr/>
          </p:nvSpPr>
          <p:spPr>
            <a:xfrm>
              <a:off x="1259015" y="1268100"/>
              <a:ext cx="46978" cy="24073"/>
            </a:xfrm>
            <a:custGeom>
              <a:rect b="b" l="l" r="r" t="t"/>
              <a:pathLst>
                <a:path extrusionOk="0" h="1773" w="3460">
                  <a:moveTo>
                    <a:pt x="643" y="1"/>
                  </a:moveTo>
                  <a:cubicBezTo>
                    <a:pt x="408" y="1"/>
                    <a:pt x="193" y="23"/>
                    <a:pt x="84" y="64"/>
                  </a:cubicBezTo>
                  <a:cubicBezTo>
                    <a:pt x="42" y="78"/>
                    <a:pt x="11" y="120"/>
                    <a:pt x="11" y="166"/>
                  </a:cubicBezTo>
                  <a:cubicBezTo>
                    <a:pt x="0" y="289"/>
                    <a:pt x="98" y="457"/>
                    <a:pt x="214" y="527"/>
                  </a:cubicBezTo>
                  <a:cubicBezTo>
                    <a:pt x="241" y="546"/>
                    <a:pt x="272" y="556"/>
                    <a:pt x="304" y="556"/>
                  </a:cubicBezTo>
                  <a:cubicBezTo>
                    <a:pt x="333" y="556"/>
                    <a:pt x="363" y="547"/>
                    <a:pt x="389" y="530"/>
                  </a:cubicBezTo>
                  <a:cubicBezTo>
                    <a:pt x="463" y="481"/>
                    <a:pt x="551" y="459"/>
                    <a:pt x="642" y="459"/>
                  </a:cubicBezTo>
                  <a:cubicBezTo>
                    <a:pt x="803" y="459"/>
                    <a:pt x="974" y="527"/>
                    <a:pt x="1093" y="628"/>
                  </a:cubicBezTo>
                  <a:cubicBezTo>
                    <a:pt x="1212" y="730"/>
                    <a:pt x="1257" y="849"/>
                    <a:pt x="1215" y="950"/>
                  </a:cubicBezTo>
                  <a:cubicBezTo>
                    <a:pt x="1167" y="1058"/>
                    <a:pt x="1028" y="1084"/>
                    <a:pt x="861" y="1084"/>
                  </a:cubicBezTo>
                  <a:cubicBezTo>
                    <a:pt x="784" y="1084"/>
                    <a:pt x="702" y="1078"/>
                    <a:pt x="620" y="1073"/>
                  </a:cubicBezTo>
                  <a:cubicBezTo>
                    <a:pt x="570" y="1067"/>
                    <a:pt x="520" y="1064"/>
                    <a:pt x="470" y="1064"/>
                  </a:cubicBezTo>
                  <a:cubicBezTo>
                    <a:pt x="430" y="1064"/>
                    <a:pt x="390" y="1066"/>
                    <a:pt x="350" y="1069"/>
                  </a:cubicBezTo>
                  <a:cubicBezTo>
                    <a:pt x="399" y="1191"/>
                    <a:pt x="504" y="1253"/>
                    <a:pt x="667" y="1253"/>
                  </a:cubicBezTo>
                  <a:cubicBezTo>
                    <a:pt x="751" y="1253"/>
                    <a:pt x="851" y="1236"/>
                    <a:pt x="967" y="1202"/>
                  </a:cubicBezTo>
                  <a:cubicBezTo>
                    <a:pt x="1138" y="1150"/>
                    <a:pt x="1317" y="1122"/>
                    <a:pt x="1495" y="1122"/>
                  </a:cubicBezTo>
                  <a:cubicBezTo>
                    <a:pt x="1856" y="1122"/>
                    <a:pt x="2206" y="1248"/>
                    <a:pt x="2479" y="1482"/>
                  </a:cubicBezTo>
                  <a:cubicBezTo>
                    <a:pt x="2749" y="1699"/>
                    <a:pt x="2945" y="1773"/>
                    <a:pt x="3090" y="1773"/>
                  </a:cubicBezTo>
                  <a:cubicBezTo>
                    <a:pt x="3242" y="1773"/>
                    <a:pt x="3339" y="1692"/>
                    <a:pt x="3407" y="1612"/>
                  </a:cubicBezTo>
                  <a:cubicBezTo>
                    <a:pt x="3438" y="1580"/>
                    <a:pt x="3459" y="1542"/>
                    <a:pt x="3459" y="1496"/>
                  </a:cubicBezTo>
                  <a:cubicBezTo>
                    <a:pt x="3456" y="1447"/>
                    <a:pt x="3389" y="1398"/>
                    <a:pt x="3330" y="1349"/>
                  </a:cubicBezTo>
                  <a:cubicBezTo>
                    <a:pt x="3235" y="1276"/>
                    <a:pt x="3102" y="1174"/>
                    <a:pt x="3179" y="1020"/>
                  </a:cubicBezTo>
                  <a:cubicBezTo>
                    <a:pt x="3197" y="992"/>
                    <a:pt x="3197" y="957"/>
                    <a:pt x="3179" y="933"/>
                  </a:cubicBezTo>
                  <a:cubicBezTo>
                    <a:pt x="3109" y="817"/>
                    <a:pt x="2794" y="723"/>
                    <a:pt x="2584" y="723"/>
                  </a:cubicBezTo>
                  <a:cubicBezTo>
                    <a:pt x="2423" y="723"/>
                    <a:pt x="2321" y="593"/>
                    <a:pt x="2230" y="478"/>
                  </a:cubicBezTo>
                  <a:cubicBezTo>
                    <a:pt x="2151" y="378"/>
                    <a:pt x="2104" y="325"/>
                    <a:pt x="2057" y="325"/>
                  </a:cubicBezTo>
                  <a:cubicBezTo>
                    <a:pt x="2049" y="325"/>
                    <a:pt x="2040" y="327"/>
                    <a:pt x="2031" y="331"/>
                  </a:cubicBezTo>
                  <a:cubicBezTo>
                    <a:pt x="1985" y="352"/>
                    <a:pt x="1943" y="376"/>
                    <a:pt x="1901" y="397"/>
                  </a:cubicBezTo>
                  <a:cubicBezTo>
                    <a:pt x="1833" y="435"/>
                    <a:pt x="1770" y="470"/>
                    <a:pt x="1714" y="470"/>
                  </a:cubicBezTo>
                  <a:cubicBezTo>
                    <a:pt x="1692" y="470"/>
                    <a:pt x="1672" y="465"/>
                    <a:pt x="1653" y="453"/>
                  </a:cubicBezTo>
                  <a:cubicBezTo>
                    <a:pt x="1579" y="411"/>
                    <a:pt x="1572" y="313"/>
                    <a:pt x="1572" y="222"/>
                  </a:cubicBezTo>
                  <a:cubicBezTo>
                    <a:pt x="1572" y="197"/>
                    <a:pt x="1555" y="176"/>
                    <a:pt x="1520" y="152"/>
                  </a:cubicBezTo>
                  <a:cubicBezTo>
                    <a:pt x="1368" y="48"/>
                    <a:pt x="985" y="1"/>
                    <a:pt x="64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0" name="Google Shape;3060;p145"/>
            <p:cNvSpPr/>
            <p:nvPr/>
          </p:nvSpPr>
          <p:spPr>
            <a:xfrm>
              <a:off x="1256395" y="1294400"/>
              <a:ext cx="10332" cy="9328"/>
            </a:xfrm>
            <a:custGeom>
              <a:rect b="b" l="l" r="r" t="t"/>
              <a:pathLst>
                <a:path extrusionOk="0" h="687" w="761">
                  <a:moveTo>
                    <a:pt x="53" y="0"/>
                  </a:moveTo>
                  <a:cubicBezTo>
                    <a:pt x="43" y="0"/>
                    <a:pt x="32" y="7"/>
                    <a:pt x="29" y="39"/>
                  </a:cubicBezTo>
                  <a:cubicBezTo>
                    <a:pt x="1" y="249"/>
                    <a:pt x="267" y="554"/>
                    <a:pt x="505" y="655"/>
                  </a:cubicBezTo>
                  <a:cubicBezTo>
                    <a:pt x="540" y="670"/>
                    <a:pt x="589" y="687"/>
                    <a:pt x="636" y="687"/>
                  </a:cubicBezTo>
                  <a:cubicBezTo>
                    <a:pt x="674" y="687"/>
                    <a:pt x="711" y="676"/>
                    <a:pt x="736" y="645"/>
                  </a:cubicBezTo>
                  <a:cubicBezTo>
                    <a:pt x="760" y="617"/>
                    <a:pt x="746" y="550"/>
                    <a:pt x="697" y="473"/>
                  </a:cubicBezTo>
                  <a:cubicBezTo>
                    <a:pt x="554" y="242"/>
                    <a:pt x="211" y="0"/>
                    <a:pt x="7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1" name="Google Shape;3061;p145"/>
            <p:cNvSpPr/>
            <p:nvPr/>
          </p:nvSpPr>
          <p:spPr>
            <a:xfrm>
              <a:off x="1300753" y="1256369"/>
              <a:ext cx="8703" cy="4698"/>
            </a:xfrm>
            <a:custGeom>
              <a:rect b="b" l="l" r="r" t="t"/>
              <a:pathLst>
                <a:path extrusionOk="0" h="346" w="641">
                  <a:moveTo>
                    <a:pt x="0" y="1"/>
                  </a:moveTo>
                  <a:cubicBezTo>
                    <a:pt x="18" y="15"/>
                    <a:pt x="39" y="36"/>
                    <a:pt x="63" y="57"/>
                  </a:cubicBezTo>
                  <a:cubicBezTo>
                    <a:pt x="183" y="166"/>
                    <a:pt x="378" y="345"/>
                    <a:pt x="511" y="345"/>
                  </a:cubicBezTo>
                  <a:cubicBezTo>
                    <a:pt x="518" y="345"/>
                    <a:pt x="525" y="345"/>
                    <a:pt x="532" y="344"/>
                  </a:cubicBezTo>
                  <a:cubicBezTo>
                    <a:pt x="571" y="337"/>
                    <a:pt x="602" y="312"/>
                    <a:pt x="620" y="277"/>
                  </a:cubicBezTo>
                  <a:cubicBezTo>
                    <a:pt x="627" y="263"/>
                    <a:pt x="641" y="242"/>
                    <a:pt x="599" y="200"/>
                  </a:cubicBezTo>
                  <a:cubicBezTo>
                    <a:pt x="480" y="74"/>
                    <a:pt x="140" y="1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2" name="Google Shape;3062;p145"/>
            <p:cNvSpPr/>
            <p:nvPr/>
          </p:nvSpPr>
          <p:spPr>
            <a:xfrm>
              <a:off x="1265858" y="1330814"/>
              <a:ext cx="6626" cy="4901"/>
            </a:xfrm>
            <a:custGeom>
              <a:rect b="b" l="l" r="r" t="t"/>
              <a:pathLst>
                <a:path extrusionOk="0" h="361" w="488">
                  <a:moveTo>
                    <a:pt x="175" y="0"/>
                  </a:moveTo>
                  <a:cubicBezTo>
                    <a:pt x="119" y="0"/>
                    <a:pt x="70" y="39"/>
                    <a:pt x="56" y="91"/>
                  </a:cubicBezTo>
                  <a:cubicBezTo>
                    <a:pt x="0" y="217"/>
                    <a:pt x="56" y="284"/>
                    <a:pt x="112" y="319"/>
                  </a:cubicBezTo>
                  <a:cubicBezTo>
                    <a:pt x="155" y="346"/>
                    <a:pt x="213" y="360"/>
                    <a:pt x="271" y="360"/>
                  </a:cubicBezTo>
                  <a:cubicBezTo>
                    <a:pt x="341" y="360"/>
                    <a:pt x="411" y="339"/>
                    <a:pt x="456" y="291"/>
                  </a:cubicBezTo>
                  <a:cubicBezTo>
                    <a:pt x="463" y="280"/>
                    <a:pt x="487" y="252"/>
                    <a:pt x="459" y="189"/>
                  </a:cubicBezTo>
                  <a:cubicBezTo>
                    <a:pt x="403" y="84"/>
                    <a:pt x="298" y="14"/>
                    <a:pt x="17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3" name="Google Shape;3063;p145"/>
            <p:cNvSpPr/>
            <p:nvPr/>
          </p:nvSpPr>
          <p:spPr>
            <a:xfrm>
              <a:off x="1266945" y="1309756"/>
              <a:ext cx="52260" cy="27454"/>
            </a:xfrm>
            <a:custGeom>
              <a:rect b="b" l="l" r="r" t="t"/>
              <a:pathLst>
                <a:path extrusionOk="0" h="2022" w="3849">
                  <a:moveTo>
                    <a:pt x="2006" y="0"/>
                  </a:moveTo>
                  <a:cubicBezTo>
                    <a:pt x="1991" y="0"/>
                    <a:pt x="1986" y="4"/>
                    <a:pt x="1986" y="4"/>
                  </a:cubicBezTo>
                  <a:cubicBezTo>
                    <a:pt x="1961" y="49"/>
                    <a:pt x="2094" y="322"/>
                    <a:pt x="2361" y="550"/>
                  </a:cubicBezTo>
                  <a:cubicBezTo>
                    <a:pt x="2424" y="602"/>
                    <a:pt x="2539" y="704"/>
                    <a:pt x="2476" y="784"/>
                  </a:cubicBezTo>
                  <a:cubicBezTo>
                    <a:pt x="2457" y="809"/>
                    <a:pt x="2425" y="820"/>
                    <a:pt x="2383" y="820"/>
                  </a:cubicBezTo>
                  <a:cubicBezTo>
                    <a:pt x="2183" y="820"/>
                    <a:pt x="1772" y="567"/>
                    <a:pt x="1650" y="483"/>
                  </a:cubicBezTo>
                  <a:cubicBezTo>
                    <a:pt x="1567" y="428"/>
                    <a:pt x="1496" y="398"/>
                    <a:pt x="1451" y="398"/>
                  </a:cubicBezTo>
                  <a:cubicBezTo>
                    <a:pt x="1433" y="398"/>
                    <a:pt x="1420" y="403"/>
                    <a:pt x="1412" y="413"/>
                  </a:cubicBezTo>
                  <a:cubicBezTo>
                    <a:pt x="1366" y="480"/>
                    <a:pt x="1422" y="683"/>
                    <a:pt x="1531" y="763"/>
                  </a:cubicBezTo>
                  <a:cubicBezTo>
                    <a:pt x="1615" y="826"/>
                    <a:pt x="1650" y="910"/>
                    <a:pt x="1632" y="987"/>
                  </a:cubicBezTo>
                  <a:cubicBezTo>
                    <a:pt x="1618" y="1050"/>
                    <a:pt x="1566" y="1099"/>
                    <a:pt x="1503" y="1110"/>
                  </a:cubicBezTo>
                  <a:cubicBezTo>
                    <a:pt x="1488" y="1113"/>
                    <a:pt x="1474" y="1114"/>
                    <a:pt x="1459" y="1114"/>
                  </a:cubicBezTo>
                  <a:cubicBezTo>
                    <a:pt x="1343" y="1114"/>
                    <a:pt x="1212" y="1031"/>
                    <a:pt x="1100" y="879"/>
                  </a:cubicBezTo>
                  <a:cubicBezTo>
                    <a:pt x="1034" y="791"/>
                    <a:pt x="974" y="704"/>
                    <a:pt x="922" y="620"/>
                  </a:cubicBezTo>
                  <a:cubicBezTo>
                    <a:pt x="729" y="329"/>
                    <a:pt x="575" y="98"/>
                    <a:pt x="250" y="81"/>
                  </a:cubicBezTo>
                  <a:cubicBezTo>
                    <a:pt x="242" y="80"/>
                    <a:pt x="235" y="80"/>
                    <a:pt x="228" y="80"/>
                  </a:cubicBezTo>
                  <a:cubicBezTo>
                    <a:pt x="139" y="80"/>
                    <a:pt x="80" y="102"/>
                    <a:pt x="57" y="147"/>
                  </a:cubicBezTo>
                  <a:cubicBezTo>
                    <a:pt x="1" y="249"/>
                    <a:pt x="102" y="487"/>
                    <a:pt x="232" y="655"/>
                  </a:cubicBezTo>
                  <a:cubicBezTo>
                    <a:pt x="414" y="889"/>
                    <a:pt x="593" y="984"/>
                    <a:pt x="845" y="1117"/>
                  </a:cubicBezTo>
                  <a:cubicBezTo>
                    <a:pt x="922" y="1155"/>
                    <a:pt x="999" y="1197"/>
                    <a:pt x="1086" y="1246"/>
                  </a:cubicBezTo>
                  <a:cubicBezTo>
                    <a:pt x="1178" y="1298"/>
                    <a:pt x="1287" y="1316"/>
                    <a:pt x="1403" y="1316"/>
                  </a:cubicBezTo>
                  <a:cubicBezTo>
                    <a:pt x="1557" y="1316"/>
                    <a:pt x="1723" y="1283"/>
                    <a:pt x="1877" y="1253"/>
                  </a:cubicBezTo>
                  <a:cubicBezTo>
                    <a:pt x="2003" y="1225"/>
                    <a:pt x="2133" y="1208"/>
                    <a:pt x="2259" y="1201"/>
                  </a:cubicBezTo>
                  <a:cubicBezTo>
                    <a:pt x="2301" y="1201"/>
                    <a:pt x="2340" y="1204"/>
                    <a:pt x="2382" y="1215"/>
                  </a:cubicBezTo>
                  <a:cubicBezTo>
                    <a:pt x="2434" y="1222"/>
                    <a:pt x="2480" y="1257"/>
                    <a:pt x="2504" y="1309"/>
                  </a:cubicBezTo>
                  <a:cubicBezTo>
                    <a:pt x="2536" y="1394"/>
                    <a:pt x="2473" y="1485"/>
                    <a:pt x="2399" y="1586"/>
                  </a:cubicBezTo>
                  <a:cubicBezTo>
                    <a:pt x="2297" y="1730"/>
                    <a:pt x="2231" y="1838"/>
                    <a:pt x="2294" y="1919"/>
                  </a:cubicBezTo>
                  <a:cubicBezTo>
                    <a:pt x="2359" y="1996"/>
                    <a:pt x="2477" y="2021"/>
                    <a:pt x="2620" y="2021"/>
                  </a:cubicBezTo>
                  <a:cubicBezTo>
                    <a:pt x="2747" y="2021"/>
                    <a:pt x="2893" y="2001"/>
                    <a:pt x="3036" y="1982"/>
                  </a:cubicBezTo>
                  <a:cubicBezTo>
                    <a:pt x="3152" y="1964"/>
                    <a:pt x="3271" y="1947"/>
                    <a:pt x="3379" y="1940"/>
                  </a:cubicBezTo>
                  <a:cubicBezTo>
                    <a:pt x="3582" y="1929"/>
                    <a:pt x="3600" y="1873"/>
                    <a:pt x="3631" y="1772"/>
                  </a:cubicBezTo>
                  <a:cubicBezTo>
                    <a:pt x="3659" y="1667"/>
                    <a:pt x="3722" y="1579"/>
                    <a:pt x="3806" y="1516"/>
                  </a:cubicBezTo>
                  <a:cubicBezTo>
                    <a:pt x="3824" y="1506"/>
                    <a:pt x="3834" y="1495"/>
                    <a:pt x="3848" y="1485"/>
                  </a:cubicBezTo>
                  <a:cubicBezTo>
                    <a:pt x="3838" y="1471"/>
                    <a:pt x="3824" y="1460"/>
                    <a:pt x="3813" y="1446"/>
                  </a:cubicBezTo>
                  <a:cubicBezTo>
                    <a:pt x="3743" y="1380"/>
                    <a:pt x="3610" y="1253"/>
                    <a:pt x="3736" y="984"/>
                  </a:cubicBezTo>
                  <a:cubicBezTo>
                    <a:pt x="3820" y="809"/>
                    <a:pt x="3670" y="581"/>
                    <a:pt x="3600" y="494"/>
                  </a:cubicBezTo>
                  <a:cubicBezTo>
                    <a:pt x="3456" y="312"/>
                    <a:pt x="3288" y="207"/>
                    <a:pt x="3232" y="200"/>
                  </a:cubicBezTo>
                  <a:cubicBezTo>
                    <a:pt x="3225" y="249"/>
                    <a:pt x="3197" y="294"/>
                    <a:pt x="3155" y="319"/>
                  </a:cubicBezTo>
                  <a:cubicBezTo>
                    <a:pt x="3124" y="337"/>
                    <a:pt x="3086" y="346"/>
                    <a:pt x="3040" y="346"/>
                  </a:cubicBezTo>
                  <a:cubicBezTo>
                    <a:pt x="2895" y="346"/>
                    <a:pt x="2677" y="261"/>
                    <a:pt x="2371" y="133"/>
                  </a:cubicBezTo>
                  <a:cubicBezTo>
                    <a:pt x="2290" y="98"/>
                    <a:pt x="2203" y="60"/>
                    <a:pt x="2122" y="32"/>
                  </a:cubicBezTo>
                  <a:cubicBezTo>
                    <a:pt x="2061" y="6"/>
                    <a:pt x="2025" y="0"/>
                    <a:pt x="200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4" name="Google Shape;3064;p145"/>
            <p:cNvSpPr/>
            <p:nvPr/>
          </p:nvSpPr>
          <p:spPr>
            <a:xfrm>
              <a:off x="1309917" y="1312268"/>
              <a:ext cx="923" cy="109"/>
            </a:xfrm>
            <a:custGeom>
              <a:rect b="b" l="l" r="r" t="t"/>
              <a:pathLst>
                <a:path extrusionOk="0" h="8" w="68">
                  <a:moveTo>
                    <a:pt x="1" y="1"/>
                  </a:moveTo>
                  <a:lnTo>
                    <a:pt x="64" y="8"/>
                  </a:lnTo>
                  <a:cubicBezTo>
                    <a:pt x="64" y="8"/>
                    <a:pt x="64" y="4"/>
                    <a:pt x="67" y="4"/>
                  </a:cubicBez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5" name="Google Shape;3065;p145"/>
            <p:cNvSpPr/>
            <p:nvPr/>
          </p:nvSpPr>
          <p:spPr>
            <a:xfrm>
              <a:off x="1314344" y="1277224"/>
              <a:ext cx="23109" cy="14718"/>
            </a:xfrm>
            <a:custGeom>
              <a:rect b="b" l="l" r="r" t="t"/>
              <a:pathLst>
                <a:path extrusionOk="0" h="1084" w="1702">
                  <a:moveTo>
                    <a:pt x="82" y="1"/>
                  </a:moveTo>
                  <a:cubicBezTo>
                    <a:pt x="68" y="1"/>
                    <a:pt x="54" y="8"/>
                    <a:pt x="42" y="19"/>
                  </a:cubicBezTo>
                  <a:cubicBezTo>
                    <a:pt x="0" y="82"/>
                    <a:pt x="42" y="310"/>
                    <a:pt x="186" y="579"/>
                  </a:cubicBezTo>
                  <a:cubicBezTo>
                    <a:pt x="347" y="877"/>
                    <a:pt x="553" y="1083"/>
                    <a:pt x="693" y="1083"/>
                  </a:cubicBezTo>
                  <a:cubicBezTo>
                    <a:pt x="711" y="1084"/>
                    <a:pt x="729" y="1084"/>
                    <a:pt x="747" y="1084"/>
                  </a:cubicBezTo>
                  <a:cubicBezTo>
                    <a:pt x="1051" y="1084"/>
                    <a:pt x="1354" y="1028"/>
                    <a:pt x="1639" y="919"/>
                  </a:cubicBezTo>
                  <a:cubicBezTo>
                    <a:pt x="1656" y="912"/>
                    <a:pt x="1674" y="905"/>
                    <a:pt x="1691" y="898"/>
                  </a:cubicBezTo>
                  <a:lnTo>
                    <a:pt x="1684" y="891"/>
                  </a:lnTo>
                  <a:cubicBezTo>
                    <a:pt x="1628" y="838"/>
                    <a:pt x="1509" y="726"/>
                    <a:pt x="1660" y="530"/>
                  </a:cubicBezTo>
                  <a:cubicBezTo>
                    <a:pt x="1702" y="471"/>
                    <a:pt x="1681" y="453"/>
                    <a:pt x="1670" y="443"/>
                  </a:cubicBezTo>
                  <a:cubicBezTo>
                    <a:pt x="1615" y="385"/>
                    <a:pt x="1469" y="364"/>
                    <a:pt x="1350" y="364"/>
                  </a:cubicBezTo>
                  <a:cubicBezTo>
                    <a:pt x="1273" y="364"/>
                    <a:pt x="1207" y="373"/>
                    <a:pt x="1184" y="387"/>
                  </a:cubicBezTo>
                  <a:cubicBezTo>
                    <a:pt x="1173" y="401"/>
                    <a:pt x="1159" y="411"/>
                    <a:pt x="1138" y="418"/>
                  </a:cubicBezTo>
                  <a:cubicBezTo>
                    <a:pt x="1128" y="422"/>
                    <a:pt x="1118" y="423"/>
                    <a:pt x="1106" y="423"/>
                  </a:cubicBezTo>
                  <a:cubicBezTo>
                    <a:pt x="1045" y="423"/>
                    <a:pt x="946" y="376"/>
                    <a:pt x="728" y="264"/>
                  </a:cubicBezTo>
                  <a:cubicBezTo>
                    <a:pt x="581" y="187"/>
                    <a:pt x="228" y="2"/>
                    <a:pt x="91" y="2"/>
                  </a:cubicBezTo>
                  <a:cubicBezTo>
                    <a:pt x="88" y="1"/>
                    <a:pt x="85" y="1"/>
                    <a:pt x="8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6" name="Google Shape;3066;p145"/>
            <p:cNvSpPr/>
            <p:nvPr/>
          </p:nvSpPr>
          <p:spPr>
            <a:xfrm>
              <a:off x="1329265" y="1294739"/>
              <a:ext cx="19973" cy="4548"/>
            </a:xfrm>
            <a:custGeom>
              <a:rect b="b" l="l" r="r" t="t"/>
              <a:pathLst>
                <a:path extrusionOk="0" h="335" w="1471">
                  <a:moveTo>
                    <a:pt x="1308" y="1"/>
                  </a:moveTo>
                  <a:cubicBezTo>
                    <a:pt x="1170" y="1"/>
                    <a:pt x="971" y="13"/>
                    <a:pt x="729" y="45"/>
                  </a:cubicBezTo>
                  <a:cubicBezTo>
                    <a:pt x="305" y="101"/>
                    <a:pt x="60" y="178"/>
                    <a:pt x="1" y="224"/>
                  </a:cubicBezTo>
                  <a:cubicBezTo>
                    <a:pt x="104" y="298"/>
                    <a:pt x="253" y="335"/>
                    <a:pt x="432" y="335"/>
                  </a:cubicBezTo>
                  <a:cubicBezTo>
                    <a:pt x="568" y="335"/>
                    <a:pt x="721" y="313"/>
                    <a:pt x="886" y="269"/>
                  </a:cubicBezTo>
                  <a:cubicBezTo>
                    <a:pt x="1177" y="192"/>
                    <a:pt x="1397" y="77"/>
                    <a:pt x="1471" y="10"/>
                  </a:cubicBezTo>
                  <a:cubicBezTo>
                    <a:pt x="1436" y="4"/>
                    <a:pt x="1380" y="1"/>
                    <a:pt x="130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7" name="Google Shape;3067;p145"/>
            <p:cNvSpPr/>
            <p:nvPr/>
          </p:nvSpPr>
          <p:spPr>
            <a:xfrm>
              <a:off x="1324934" y="1329592"/>
              <a:ext cx="24684" cy="12138"/>
            </a:xfrm>
            <a:custGeom>
              <a:rect b="b" l="l" r="r" t="t"/>
              <a:pathLst>
                <a:path extrusionOk="0" h="894" w="1818">
                  <a:moveTo>
                    <a:pt x="1010" y="1"/>
                  </a:moveTo>
                  <a:cubicBezTo>
                    <a:pt x="808" y="1"/>
                    <a:pt x="576" y="84"/>
                    <a:pt x="386" y="188"/>
                  </a:cubicBezTo>
                  <a:cubicBezTo>
                    <a:pt x="134" y="328"/>
                    <a:pt x="4" y="472"/>
                    <a:pt x="1" y="517"/>
                  </a:cubicBezTo>
                  <a:cubicBezTo>
                    <a:pt x="196" y="665"/>
                    <a:pt x="1095" y="893"/>
                    <a:pt x="1549" y="893"/>
                  </a:cubicBezTo>
                  <a:cubicBezTo>
                    <a:pt x="1568" y="893"/>
                    <a:pt x="1587" y="893"/>
                    <a:pt x="1604" y="892"/>
                  </a:cubicBezTo>
                  <a:cubicBezTo>
                    <a:pt x="1699" y="885"/>
                    <a:pt x="1758" y="853"/>
                    <a:pt x="1772" y="797"/>
                  </a:cubicBezTo>
                  <a:cubicBezTo>
                    <a:pt x="1818" y="657"/>
                    <a:pt x="1650" y="346"/>
                    <a:pt x="1303" y="87"/>
                  </a:cubicBezTo>
                  <a:cubicBezTo>
                    <a:pt x="1223" y="26"/>
                    <a:pt x="1121" y="1"/>
                    <a:pt x="101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8" name="Google Shape;3068;p145"/>
            <p:cNvSpPr/>
            <p:nvPr/>
          </p:nvSpPr>
          <p:spPr>
            <a:xfrm>
              <a:off x="1281500" y="1350040"/>
              <a:ext cx="45593" cy="39266"/>
            </a:xfrm>
            <a:custGeom>
              <a:rect b="b" l="l" r="r" t="t"/>
              <a:pathLst>
                <a:path extrusionOk="0" h="2892" w="3358">
                  <a:moveTo>
                    <a:pt x="2471" y="1"/>
                  </a:moveTo>
                  <a:cubicBezTo>
                    <a:pt x="2395" y="1"/>
                    <a:pt x="2319" y="10"/>
                    <a:pt x="2244" y="30"/>
                  </a:cubicBezTo>
                  <a:cubicBezTo>
                    <a:pt x="2136" y="47"/>
                    <a:pt x="2031" y="82"/>
                    <a:pt x="1936" y="135"/>
                  </a:cubicBezTo>
                  <a:lnTo>
                    <a:pt x="1947" y="142"/>
                  </a:lnTo>
                  <a:cubicBezTo>
                    <a:pt x="2073" y="191"/>
                    <a:pt x="2139" y="254"/>
                    <a:pt x="2146" y="327"/>
                  </a:cubicBezTo>
                  <a:cubicBezTo>
                    <a:pt x="2146" y="376"/>
                    <a:pt x="2118" y="425"/>
                    <a:pt x="2073" y="447"/>
                  </a:cubicBezTo>
                  <a:cubicBezTo>
                    <a:pt x="2035" y="468"/>
                    <a:pt x="1985" y="480"/>
                    <a:pt x="1927" y="480"/>
                  </a:cubicBezTo>
                  <a:cubicBezTo>
                    <a:pt x="1823" y="480"/>
                    <a:pt x="1694" y="442"/>
                    <a:pt x="1569" y="352"/>
                  </a:cubicBezTo>
                  <a:cubicBezTo>
                    <a:pt x="1507" y="307"/>
                    <a:pt x="1421" y="289"/>
                    <a:pt x="1326" y="289"/>
                  </a:cubicBezTo>
                  <a:cubicBezTo>
                    <a:pt x="1084" y="289"/>
                    <a:pt x="784" y="409"/>
                    <a:pt x="686" y="538"/>
                  </a:cubicBezTo>
                  <a:cubicBezTo>
                    <a:pt x="641" y="597"/>
                    <a:pt x="648" y="639"/>
                    <a:pt x="704" y="685"/>
                  </a:cubicBezTo>
                  <a:cubicBezTo>
                    <a:pt x="784" y="751"/>
                    <a:pt x="942" y="751"/>
                    <a:pt x="1085" y="751"/>
                  </a:cubicBezTo>
                  <a:cubicBezTo>
                    <a:pt x="1257" y="751"/>
                    <a:pt x="1404" y="755"/>
                    <a:pt x="1457" y="863"/>
                  </a:cubicBezTo>
                  <a:cubicBezTo>
                    <a:pt x="1502" y="951"/>
                    <a:pt x="1460" y="1070"/>
                    <a:pt x="1320" y="1259"/>
                  </a:cubicBezTo>
                  <a:cubicBezTo>
                    <a:pt x="1201" y="1423"/>
                    <a:pt x="1085" y="1511"/>
                    <a:pt x="966" y="1528"/>
                  </a:cubicBezTo>
                  <a:cubicBezTo>
                    <a:pt x="953" y="1530"/>
                    <a:pt x="939" y="1531"/>
                    <a:pt x="926" y="1531"/>
                  </a:cubicBezTo>
                  <a:cubicBezTo>
                    <a:pt x="790" y="1531"/>
                    <a:pt x="679" y="1439"/>
                    <a:pt x="571" y="1353"/>
                  </a:cubicBezTo>
                  <a:cubicBezTo>
                    <a:pt x="462" y="1266"/>
                    <a:pt x="355" y="1181"/>
                    <a:pt x="234" y="1181"/>
                  </a:cubicBezTo>
                  <a:cubicBezTo>
                    <a:pt x="219" y="1181"/>
                    <a:pt x="204" y="1183"/>
                    <a:pt x="189" y="1185"/>
                  </a:cubicBezTo>
                  <a:cubicBezTo>
                    <a:pt x="109" y="1199"/>
                    <a:pt x="14" y="1234"/>
                    <a:pt x="7" y="1336"/>
                  </a:cubicBezTo>
                  <a:cubicBezTo>
                    <a:pt x="0" y="1476"/>
                    <a:pt x="179" y="1731"/>
                    <a:pt x="609" y="1861"/>
                  </a:cubicBezTo>
                  <a:cubicBezTo>
                    <a:pt x="1012" y="1980"/>
                    <a:pt x="1159" y="2169"/>
                    <a:pt x="1310" y="2365"/>
                  </a:cubicBezTo>
                  <a:cubicBezTo>
                    <a:pt x="1429" y="2533"/>
                    <a:pt x="1576" y="2677"/>
                    <a:pt x="1740" y="2792"/>
                  </a:cubicBezTo>
                  <a:cubicBezTo>
                    <a:pt x="1844" y="2862"/>
                    <a:pt x="1911" y="2891"/>
                    <a:pt x="1964" y="2891"/>
                  </a:cubicBezTo>
                  <a:cubicBezTo>
                    <a:pt x="2032" y="2891"/>
                    <a:pt x="2074" y="2842"/>
                    <a:pt x="2136" y="2771"/>
                  </a:cubicBezTo>
                  <a:cubicBezTo>
                    <a:pt x="2231" y="2659"/>
                    <a:pt x="2355" y="2511"/>
                    <a:pt x="2648" y="2511"/>
                  </a:cubicBezTo>
                  <a:cubicBezTo>
                    <a:pt x="2658" y="2511"/>
                    <a:pt x="2668" y="2512"/>
                    <a:pt x="2678" y="2512"/>
                  </a:cubicBezTo>
                  <a:lnTo>
                    <a:pt x="2696" y="2512"/>
                  </a:lnTo>
                  <a:cubicBezTo>
                    <a:pt x="3112" y="2512"/>
                    <a:pt x="3214" y="1931"/>
                    <a:pt x="3284" y="1504"/>
                  </a:cubicBezTo>
                  <a:cubicBezTo>
                    <a:pt x="3305" y="1395"/>
                    <a:pt x="3319" y="1301"/>
                    <a:pt x="3340" y="1227"/>
                  </a:cubicBezTo>
                  <a:cubicBezTo>
                    <a:pt x="3358" y="1154"/>
                    <a:pt x="3344" y="1091"/>
                    <a:pt x="3291" y="1059"/>
                  </a:cubicBezTo>
                  <a:cubicBezTo>
                    <a:pt x="3264" y="1044"/>
                    <a:pt x="3234" y="1036"/>
                    <a:pt x="3205" y="1036"/>
                  </a:cubicBezTo>
                  <a:cubicBezTo>
                    <a:pt x="3174" y="1036"/>
                    <a:pt x="3143" y="1045"/>
                    <a:pt x="3116" y="1063"/>
                  </a:cubicBezTo>
                  <a:cubicBezTo>
                    <a:pt x="3112" y="1070"/>
                    <a:pt x="3091" y="1087"/>
                    <a:pt x="3119" y="1140"/>
                  </a:cubicBezTo>
                  <a:cubicBezTo>
                    <a:pt x="3207" y="1304"/>
                    <a:pt x="3200" y="1479"/>
                    <a:pt x="3140" y="1556"/>
                  </a:cubicBezTo>
                  <a:cubicBezTo>
                    <a:pt x="3124" y="1582"/>
                    <a:pt x="3093" y="1598"/>
                    <a:pt x="3062" y="1598"/>
                  </a:cubicBezTo>
                  <a:cubicBezTo>
                    <a:pt x="3054" y="1598"/>
                    <a:pt x="3047" y="1597"/>
                    <a:pt x="3039" y="1595"/>
                  </a:cubicBezTo>
                  <a:cubicBezTo>
                    <a:pt x="2979" y="1581"/>
                    <a:pt x="2944" y="1518"/>
                    <a:pt x="2927" y="1399"/>
                  </a:cubicBezTo>
                  <a:cubicBezTo>
                    <a:pt x="2912" y="1317"/>
                    <a:pt x="2871" y="1296"/>
                    <a:pt x="2741" y="1296"/>
                  </a:cubicBezTo>
                  <a:cubicBezTo>
                    <a:pt x="2720" y="1296"/>
                    <a:pt x="2697" y="1296"/>
                    <a:pt x="2671" y="1297"/>
                  </a:cubicBezTo>
                  <a:cubicBezTo>
                    <a:pt x="2650" y="1298"/>
                    <a:pt x="2627" y="1298"/>
                    <a:pt x="2604" y="1298"/>
                  </a:cubicBezTo>
                  <a:cubicBezTo>
                    <a:pt x="2479" y="1298"/>
                    <a:pt x="2341" y="1282"/>
                    <a:pt x="2258" y="1161"/>
                  </a:cubicBezTo>
                  <a:cubicBezTo>
                    <a:pt x="2223" y="1119"/>
                    <a:pt x="2213" y="1063"/>
                    <a:pt x="2227" y="1014"/>
                  </a:cubicBezTo>
                  <a:cubicBezTo>
                    <a:pt x="2255" y="909"/>
                    <a:pt x="2384" y="853"/>
                    <a:pt x="2545" y="786"/>
                  </a:cubicBezTo>
                  <a:cubicBezTo>
                    <a:pt x="2706" y="716"/>
                    <a:pt x="2888" y="639"/>
                    <a:pt x="2958" y="510"/>
                  </a:cubicBezTo>
                  <a:cubicBezTo>
                    <a:pt x="2983" y="464"/>
                    <a:pt x="2976" y="443"/>
                    <a:pt x="2972" y="436"/>
                  </a:cubicBezTo>
                  <a:cubicBezTo>
                    <a:pt x="2955" y="383"/>
                    <a:pt x="2853" y="345"/>
                    <a:pt x="2773" y="310"/>
                  </a:cubicBezTo>
                  <a:cubicBezTo>
                    <a:pt x="2668" y="268"/>
                    <a:pt x="2566" y="226"/>
                    <a:pt x="2542" y="138"/>
                  </a:cubicBezTo>
                  <a:cubicBezTo>
                    <a:pt x="2528" y="93"/>
                    <a:pt x="2538" y="44"/>
                    <a:pt x="2566" y="5"/>
                  </a:cubicBezTo>
                  <a:cubicBezTo>
                    <a:pt x="2535" y="2"/>
                    <a:pt x="2503" y="1"/>
                    <a:pt x="247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9" name="Google Shape;3069;p145"/>
            <p:cNvSpPr/>
            <p:nvPr/>
          </p:nvSpPr>
          <p:spPr>
            <a:xfrm>
              <a:off x="1325029" y="1306674"/>
              <a:ext cx="126216" cy="36999"/>
            </a:xfrm>
            <a:custGeom>
              <a:rect b="b" l="l" r="r" t="t"/>
              <a:pathLst>
                <a:path extrusionOk="0" h="2725" w="9296">
                  <a:moveTo>
                    <a:pt x="643" y="0"/>
                  </a:moveTo>
                  <a:cubicBezTo>
                    <a:pt x="357" y="0"/>
                    <a:pt x="92" y="44"/>
                    <a:pt x="22" y="129"/>
                  </a:cubicBezTo>
                  <a:cubicBezTo>
                    <a:pt x="15" y="140"/>
                    <a:pt x="1" y="157"/>
                    <a:pt x="32" y="203"/>
                  </a:cubicBezTo>
                  <a:cubicBezTo>
                    <a:pt x="156" y="381"/>
                    <a:pt x="1100" y="749"/>
                    <a:pt x="1505" y="749"/>
                  </a:cubicBezTo>
                  <a:cubicBezTo>
                    <a:pt x="1513" y="749"/>
                    <a:pt x="1520" y="749"/>
                    <a:pt x="1527" y="749"/>
                  </a:cubicBezTo>
                  <a:cubicBezTo>
                    <a:pt x="1601" y="745"/>
                    <a:pt x="1636" y="731"/>
                    <a:pt x="1643" y="717"/>
                  </a:cubicBezTo>
                  <a:cubicBezTo>
                    <a:pt x="1671" y="665"/>
                    <a:pt x="1723" y="630"/>
                    <a:pt x="1786" y="623"/>
                  </a:cubicBezTo>
                  <a:cubicBezTo>
                    <a:pt x="1790" y="623"/>
                    <a:pt x="1794" y="622"/>
                    <a:pt x="1798" y="622"/>
                  </a:cubicBezTo>
                  <a:cubicBezTo>
                    <a:pt x="1959" y="622"/>
                    <a:pt x="2142" y="840"/>
                    <a:pt x="2382" y="1144"/>
                  </a:cubicBezTo>
                  <a:cubicBezTo>
                    <a:pt x="2417" y="1186"/>
                    <a:pt x="2448" y="1232"/>
                    <a:pt x="2480" y="1267"/>
                  </a:cubicBezTo>
                  <a:cubicBezTo>
                    <a:pt x="2609" y="1428"/>
                    <a:pt x="2567" y="1547"/>
                    <a:pt x="2522" y="1666"/>
                  </a:cubicBezTo>
                  <a:cubicBezTo>
                    <a:pt x="2455" y="1817"/>
                    <a:pt x="2455" y="1985"/>
                    <a:pt x="2515" y="2135"/>
                  </a:cubicBezTo>
                  <a:lnTo>
                    <a:pt x="2515" y="2139"/>
                  </a:lnTo>
                  <a:cubicBezTo>
                    <a:pt x="2588" y="2343"/>
                    <a:pt x="2648" y="2372"/>
                    <a:pt x="2735" y="2372"/>
                  </a:cubicBezTo>
                  <a:cubicBezTo>
                    <a:pt x="2753" y="2372"/>
                    <a:pt x="2771" y="2371"/>
                    <a:pt x="2791" y="2370"/>
                  </a:cubicBezTo>
                  <a:cubicBezTo>
                    <a:pt x="2815" y="2368"/>
                    <a:pt x="2842" y="2366"/>
                    <a:pt x="2869" y="2366"/>
                  </a:cubicBezTo>
                  <a:cubicBezTo>
                    <a:pt x="2944" y="2366"/>
                    <a:pt x="3030" y="2380"/>
                    <a:pt x="3120" y="2447"/>
                  </a:cubicBezTo>
                  <a:cubicBezTo>
                    <a:pt x="3288" y="2567"/>
                    <a:pt x="3505" y="2650"/>
                    <a:pt x="3686" y="2650"/>
                  </a:cubicBezTo>
                  <a:cubicBezTo>
                    <a:pt x="3784" y="2650"/>
                    <a:pt x="3872" y="2626"/>
                    <a:pt x="3936" y="2569"/>
                  </a:cubicBezTo>
                  <a:cubicBezTo>
                    <a:pt x="3978" y="2534"/>
                    <a:pt x="4013" y="2503"/>
                    <a:pt x="4044" y="2471"/>
                  </a:cubicBezTo>
                  <a:cubicBezTo>
                    <a:pt x="4146" y="2377"/>
                    <a:pt x="4216" y="2310"/>
                    <a:pt x="4290" y="2310"/>
                  </a:cubicBezTo>
                  <a:lnTo>
                    <a:pt x="4314" y="2310"/>
                  </a:lnTo>
                  <a:cubicBezTo>
                    <a:pt x="4370" y="2328"/>
                    <a:pt x="4412" y="2370"/>
                    <a:pt x="4430" y="2422"/>
                  </a:cubicBezTo>
                  <a:cubicBezTo>
                    <a:pt x="4535" y="2671"/>
                    <a:pt x="5165" y="2702"/>
                    <a:pt x="6190" y="2723"/>
                  </a:cubicBezTo>
                  <a:cubicBezTo>
                    <a:pt x="6218" y="2724"/>
                    <a:pt x="6245" y="2724"/>
                    <a:pt x="6270" y="2724"/>
                  </a:cubicBezTo>
                  <a:cubicBezTo>
                    <a:pt x="6872" y="2724"/>
                    <a:pt x="7024" y="2572"/>
                    <a:pt x="7115" y="2478"/>
                  </a:cubicBezTo>
                  <a:cubicBezTo>
                    <a:pt x="7166" y="2427"/>
                    <a:pt x="7211" y="2388"/>
                    <a:pt x="7277" y="2388"/>
                  </a:cubicBezTo>
                  <a:cubicBezTo>
                    <a:pt x="7319" y="2388"/>
                    <a:pt x="7368" y="2403"/>
                    <a:pt x="7433" y="2440"/>
                  </a:cubicBezTo>
                  <a:cubicBezTo>
                    <a:pt x="7627" y="2551"/>
                    <a:pt x="8001" y="2599"/>
                    <a:pt x="8339" y="2599"/>
                  </a:cubicBezTo>
                  <a:cubicBezTo>
                    <a:pt x="8531" y="2599"/>
                    <a:pt x="8712" y="2583"/>
                    <a:pt x="8841" y="2555"/>
                  </a:cubicBezTo>
                  <a:cubicBezTo>
                    <a:pt x="9131" y="2492"/>
                    <a:pt x="9296" y="2002"/>
                    <a:pt x="9275" y="1757"/>
                  </a:cubicBezTo>
                  <a:cubicBezTo>
                    <a:pt x="9229" y="1687"/>
                    <a:pt x="8764" y="1561"/>
                    <a:pt x="7902" y="1498"/>
                  </a:cubicBezTo>
                  <a:cubicBezTo>
                    <a:pt x="7656" y="1480"/>
                    <a:pt x="7422" y="1472"/>
                    <a:pt x="7212" y="1472"/>
                  </a:cubicBezTo>
                  <a:cubicBezTo>
                    <a:pt x="6761" y="1472"/>
                    <a:pt x="6419" y="1511"/>
                    <a:pt x="6292" y="1586"/>
                  </a:cubicBezTo>
                  <a:cubicBezTo>
                    <a:pt x="6154" y="1665"/>
                    <a:pt x="5995" y="1691"/>
                    <a:pt x="5831" y="1691"/>
                  </a:cubicBezTo>
                  <a:cubicBezTo>
                    <a:pt x="5678" y="1691"/>
                    <a:pt x="5522" y="1669"/>
                    <a:pt x="5375" y="1649"/>
                  </a:cubicBezTo>
                  <a:cubicBezTo>
                    <a:pt x="5236" y="1629"/>
                    <a:pt x="5103" y="1610"/>
                    <a:pt x="4986" y="1610"/>
                  </a:cubicBezTo>
                  <a:cubicBezTo>
                    <a:pt x="4890" y="1610"/>
                    <a:pt x="4805" y="1623"/>
                    <a:pt x="4738" y="1659"/>
                  </a:cubicBezTo>
                  <a:cubicBezTo>
                    <a:pt x="4661" y="1701"/>
                    <a:pt x="4600" y="1718"/>
                    <a:pt x="4548" y="1718"/>
                  </a:cubicBezTo>
                  <a:cubicBezTo>
                    <a:pt x="4454" y="1718"/>
                    <a:pt x="4393" y="1662"/>
                    <a:pt x="4332" y="1603"/>
                  </a:cubicBezTo>
                  <a:cubicBezTo>
                    <a:pt x="4233" y="1515"/>
                    <a:pt x="4118" y="1414"/>
                    <a:pt x="3806" y="1400"/>
                  </a:cubicBezTo>
                  <a:cubicBezTo>
                    <a:pt x="3600" y="1393"/>
                    <a:pt x="3502" y="1354"/>
                    <a:pt x="3474" y="1270"/>
                  </a:cubicBezTo>
                  <a:cubicBezTo>
                    <a:pt x="3439" y="1148"/>
                    <a:pt x="3600" y="1032"/>
                    <a:pt x="3768" y="910"/>
                  </a:cubicBezTo>
                  <a:cubicBezTo>
                    <a:pt x="3820" y="875"/>
                    <a:pt x="3869" y="836"/>
                    <a:pt x="3918" y="794"/>
                  </a:cubicBezTo>
                  <a:cubicBezTo>
                    <a:pt x="3826" y="680"/>
                    <a:pt x="3133" y="437"/>
                    <a:pt x="2700" y="437"/>
                  </a:cubicBezTo>
                  <a:cubicBezTo>
                    <a:pt x="2641" y="437"/>
                    <a:pt x="2586" y="441"/>
                    <a:pt x="2539" y="451"/>
                  </a:cubicBezTo>
                  <a:cubicBezTo>
                    <a:pt x="2461" y="468"/>
                    <a:pt x="2388" y="476"/>
                    <a:pt x="2319" y="476"/>
                  </a:cubicBezTo>
                  <a:cubicBezTo>
                    <a:pt x="2056" y="476"/>
                    <a:pt x="1848" y="367"/>
                    <a:pt x="1615" y="248"/>
                  </a:cubicBezTo>
                  <a:cubicBezTo>
                    <a:pt x="1527" y="199"/>
                    <a:pt x="1436" y="154"/>
                    <a:pt x="1335" y="108"/>
                  </a:cubicBezTo>
                  <a:cubicBezTo>
                    <a:pt x="1171" y="35"/>
                    <a:pt x="899" y="0"/>
                    <a:pt x="64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0" name="Google Shape;3070;p145"/>
            <p:cNvSpPr/>
            <p:nvPr/>
          </p:nvSpPr>
          <p:spPr>
            <a:xfrm>
              <a:off x="1366386" y="1297251"/>
              <a:ext cx="10237" cy="5092"/>
            </a:xfrm>
            <a:custGeom>
              <a:rect b="b" l="l" r="r" t="t"/>
              <a:pathLst>
                <a:path extrusionOk="0" h="375" w="754">
                  <a:moveTo>
                    <a:pt x="415" y="0"/>
                  </a:moveTo>
                  <a:cubicBezTo>
                    <a:pt x="409" y="0"/>
                    <a:pt x="402" y="0"/>
                    <a:pt x="396" y="0"/>
                  </a:cubicBezTo>
                  <a:cubicBezTo>
                    <a:pt x="391" y="0"/>
                    <a:pt x="386" y="0"/>
                    <a:pt x="380" y="0"/>
                  </a:cubicBezTo>
                  <a:cubicBezTo>
                    <a:pt x="281" y="0"/>
                    <a:pt x="185" y="31"/>
                    <a:pt x="102" y="88"/>
                  </a:cubicBezTo>
                  <a:cubicBezTo>
                    <a:pt x="36" y="133"/>
                    <a:pt x="1" y="190"/>
                    <a:pt x="8" y="235"/>
                  </a:cubicBezTo>
                  <a:cubicBezTo>
                    <a:pt x="11" y="277"/>
                    <a:pt x="57" y="312"/>
                    <a:pt x="134" y="344"/>
                  </a:cubicBezTo>
                  <a:cubicBezTo>
                    <a:pt x="191" y="365"/>
                    <a:pt x="253" y="374"/>
                    <a:pt x="314" y="374"/>
                  </a:cubicBezTo>
                  <a:cubicBezTo>
                    <a:pt x="504" y="374"/>
                    <a:pt x="688" y="286"/>
                    <a:pt x="725" y="197"/>
                  </a:cubicBezTo>
                  <a:cubicBezTo>
                    <a:pt x="753" y="133"/>
                    <a:pt x="680" y="84"/>
                    <a:pt x="613" y="49"/>
                  </a:cubicBezTo>
                  <a:cubicBezTo>
                    <a:pt x="552" y="17"/>
                    <a:pt x="483" y="0"/>
                    <a:pt x="41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1" name="Google Shape;3071;p145"/>
            <p:cNvSpPr/>
            <p:nvPr/>
          </p:nvSpPr>
          <p:spPr>
            <a:xfrm>
              <a:off x="1325409" y="1232744"/>
              <a:ext cx="83529" cy="54948"/>
            </a:xfrm>
            <a:custGeom>
              <a:rect b="b" l="l" r="r" t="t"/>
              <a:pathLst>
                <a:path extrusionOk="0" h="4047" w="6152">
                  <a:moveTo>
                    <a:pt x="1533" y="1"/>
                  </a:moveTo>
                  <a:cubicBezTo>
                    <a:pt x="1488" y="1"/>
                    <a:pt x="1454" y="5"/>
                    <a:pt x="1433" y="8"/>
                  </a:cubicBezTo>
                  <a:cubicBezTo>
                    <a:pt x="1384" y="15"/>
                    <a:pt x="1342" y="29"/>
                    <a:pt x="1300" y="53"/>
                  </a:cubicBezTo>
                  <a:cubicBezTo>
                    <a:pt x="1314" y="57"/>
                    <a:pt x="1331" y="64"/>
                    <a:pt x="1345" y="64"/>
                  </a:cubicBezTo>
                  <a:cubicBezTo>
                    <a:pt x="1573" y="109"/>
                    <a:pt x="1702" y="197"/>
                    <a:pt x="1688" y="305"/>
                  </a:cubicBezTo>
                  <a:cubicBezTo>
                    <a:pt x="1679" y="371"/>
                    <a:pt x="1609" y="438"/>
                    <a:pt x="1445" y="438"/>
                  </a:cubicBezTo>
                  <a:cubicBezTo>
                    <a:pt x="1424" y="438"/>
                    <a:pt x="1401" y="437"/>
                    <a:pt x="1377" y="435"/>
                  </a:cubicBezTo>
                  <a:cubicBezTo>
                    <a:pt x="1325" y="431"/>
                    <a:pt x="1273" y="429"/>
                    <a:pt x="1223" y="429"/>
                  </a:cubicBezTo>
                  <a:cubicBezTo>
                    <a:pt x="1086" y="429"/>
                    <a:pt x="962" y="442"/>
                    <a:pt x="901" y="463"/>
                  </a:cubicBezTo>
                  <a:cubicBezTo>
                    <a:pt x="946" y="487"/>
                    <a:pt x="995" y="512"/>
                    <a:pt x="1041" y="529"/>
                  </a:cubicBezTo>
                  <a:cubicBezTo>
                    <a:pt x="1174" y="578"/>
                    <a:pt x="1303" y="641"/>
                    <a:pt x="1286" y="746"/>
                  </a:cubicBezTo>
                  <a:cubicBezTo>
                    <a:pt x="1261" y="894"/>
                    <a:pt x="876" y="922"/>
                    <a:pt x="558" y="922"/>
                  </a:cubicBezTo>
                  <a:cubicBezTo>
                    <a:pt x="390" y="922"/>
                    <a:pt x="323" y="1020"/>
                    <a:pt x="320" y="1104"/>
                  </a:cubicBezTo>
                  <a:cubicBezTo>
                    <a:pt x="309" y="1223"/>
                    <a:pt x="414" y="1366"/>
                    <a:pt x="663" y="1398"/>
                  </a:cubicBezTo>
                  <a:cubicBezTo>
                    <a:pt x="838" y="1422"/>
                    <a:pt x="943" y="1475"/>
                    <a:pt x="971" y="1555"/>
                  </a:cubicBezTo>
                  <a:cubicBezTo>
                    <a:pt x="988" y="1608"/>
                    <a:pt x="974" y="1664"/>
                    <a:pt x="932" y="1699"/>
                  </a:cubicBezTo>
                  <a:cubicBezTo>
                    <a:pt x="868" y="1770"/>
                    <a:pt x="727" y="1823"/>
                    <a:pt x="561" y="1823"/>
                  </a:cubicBezTo>
                  <a:cubicBezTo>
                    <a:pt x="492" y="1823"/>
                    <a:pt x="418" y="1814"/>
                    <a:pt x="344" y="1793"/>
                  </a:cubicBezTo>
                  <a:cubicBezTo>
                    <a:pt x="256" y="1769"/>
                    <a:pt x="187" y="1760"/>
                    <a:pt x="135" y="1760"/>
                  </a:cubicBezTo>
                  <a:cubicBezTo>
                    <a:pt x="54" y="1760"/>
                    <a:pt x="14" y="1782"/>
                    <a:pt x="8" y="1797"/>
                  </a:cubicBezTo>
                  <a:cubicBezTo>
                    <a:pt x="1" y="1818"/>
                    <a:pt x="36" y="1884"/>
                    <a:pt x="197" y="1965"/>
                  </a:cubicBezTo>
                  <a:cubicBezTo>
                    <a:pt x="334" y="2028"/>
                    <a:pt x="439" y="2143"/>
                    <a:pt x="481" y="2287"/>
                  </a:cubicBezTo>
                  <a:cubicBezTo>
                    <a:pt x="519" y="2385"/>
                    <a:pt x="554" y="2472"/>
                    <a:pt x="729" y="2546"/>
                  </a:cubicBezTo>
                  <a:cubicBezTo>
                    <a:pt x="795" y="2575"/>
                    <a:pt x="890" y="2586"/>
                    <a:pt x="999" y="2586"/>
                  </a:cubicBezTo>
                  <a:cubicBezTo>
                    <a:pt x="1163" y="2586"/>
                    <a:pt x="1359" y="2562"/>
                    <a:pt x="1541" y="2539"/>
                  </a:cubicBezTo>
                  <a:cubicBezTo>
                    <a:pt x="1728" y="2514"/>
                    <a:pt x="1897" y="2492"/>
                    <a:pt x="2034" y="2492"/>
                  </a:cubicBezTo>
                  <a:cubicBezTo>
                    <a:pt x="2205" y="2492"/>
                    <a:pt x="2325" y="2526"/>
                    <a:pt x="2364" y="2633"/>
                  </a:cubicBezTo>
                  <a:cubicBezTo>
                    <a:pt x="2382" y="2672"/>
                    <a:pt x="2378" y="2717"/>
                    <a:pt x="2357" y="2756"/>
                  </a:cubicBezTo>
                  <a:cubicBezTo>
                    <a:pt x="2291" y="2875"/>
                    <a:pt x="2066" y="2931"/>
                    <a:pt x="1737" y="3001"/>
                  </a:cubicBezTo>
                  <a:cubicBezTo>
                    <a:pt x="1622" y="3022"/>
                    <a:pt x="1510" y="3050"/>
                    <a:pt x="1401" y="3089"/>
                  </a:cubicBezTo>
                  <a:cubicBezTo>
                    <a:pt x="1503" y="3162"/>
                    <a:pt x="1608" y="3225"/>
                    <a:pt x="1716" y="3281"/>
                  </a:cubicBezTo>
                  <a:cubicBezTo>
                    <a:pt x="1989" y="3432"/>
                    <a:pt x="2154" y="3530"/>
                    <a:pt x="2182" y="3638"/>
                  </a:cubicBezTo>
                  <a:cubicBezTo>
                    <a:pt x="2186" y="3663"/>
                    <a:pt x="2186" y="3691"/>
                    <a:pt x="2175" y="3715"/>
                  </a:cubicBezTo>
                  <a:cubicBezTo>
                    <a:pt x="2252" y="3803"/>
                    <a:pt x="2770" y="4002"/>
                    <a:pt x="3131" y="4041"/>
                  </a:cubicBezTo>
                  <a:cubicBezTo>
                    <a:pt x="3169" y="4045"/>
                    <a:pt x="3200" y="4046"/>
                    <a:pt x="3226" y="4046"/>
                  </a:cubicBezTo>
                  <a:cubicBezTo>
                    <a:pt x="3319" y="4046"/>
                    <a:pt x="3341" y="4027"/>
                    <a:pt x="3341" y="4027"/>
                  </a:cubicBezTo>
                  <a:cubicBezTo>
                    <a:pt x="3416" y="3905"/>
                    <a:pt x="3548" y="3864"/>
                    <a:pt x="3694" y="3864"/>
                  </a:cubicBezTo>
                  <a:cubicBezTo>
                    <a:pt x="3868" y="3864"/>
                    <a:pt x="4060" y="3923"/>
                    <a:pt x="4195" y="3974"/>
                  </a:cubicBezTo>
                  <a:cubicBezTo>
                    <a:pt x="4206" y="3978"/>
                    <a:pt x="4217" y="3981"/>
                    <a:pt x="4227" y="3981"/>
                  </a:cubicBezTo>
                  <a:cubicBezTo>
                    <a:pt x="4311" y="3981"/>
                    <a:pt x="4368" y="3847"/>
                    <a:pt x="4440" y="3663"/>
                  </a:cubicBezTo>
                  <a:cubicBezTo>
                    <a:pt x="4500" y="3512"/>
                    <a:pt x="4549" y="3383"/>
                    <a:pt x="4643" y="3355"/>
                  </a:cubicBezTo>
                  <a:cubicBezTo>
                    <a:pt x="4655" y="3352"/>
                    <a:pt x="4668" y="3350"/>
                    <a:pt x="4680" y="3350"/>
                  </a:cubicBezTo>
                  <a:cubicBezTo>
                    <a:pt x="4711" y="3350"/>
                    <a:pt x="4741" y="3359"/>
                    <a:pt x="4766" y="3379"/>
                  </a:cubicBezTo>
                  <a:cubicBezTo>
                    <a:pt x="4776" y="3390"/>
                    <a:pt x="4794" y="3393"/>
                    <a:pt x="4811" y="3393"/>
                  </a:cubicBezTo>
                  <a:cubicBezTo>
                    <a:pt x="4832" y="3390"/>
                    <a:pt x="4871" y="3327"/>
                    <a:pt x="4902" y="3271"/>
                  </a:cubicBezTo>
                  <a:cubicBezTo>
                    <a:pt x="4969" y="3152"/>
                    <a:pt x="5063" y="2991"/>
                    <a:pt x="5263" y="2910"/>
                  </a:cubicBezTo>
                  <a:cubicBezTo>
                    <a:pt x="5420" y="2854"/>
                    <a:pt x="5581" y="2812"/>
                    <a:pt x="5746" y="2780"/>
                  </a:cubicBezTo>
                  <a:cubicBezTo>
                    <a:pt x="5910" y="2749"/>
                    <a:pt x="6134" y="2703"/>
                    <a:pt x="6145" y="2644"/>
                  </a:cubicBezTo>
                  <a:cubicBezTo>
                    <a:pt x="6152" y="2612"/>
                    <a:pt x="6141" y="2577"/>
                    <a:pt x="6117" y="2556"/>
                  </a:cubicBezTo>
                  <a:cubicBezTo>
                    <a:pt x="6091" y="2527"/>
                    <a:pt x="6013" y="2468"/>
                    <a:pt x="5814" y="2468"/>
                  </a:cubicBezTo>
                  <a:cubicBezTo>
                    <a:pt x="5775" y="2468"/>
                    <a:pt x="5732" y="2471"/>
                    <a:pt x="5683" y="2476"/>
                  </a:cubicBezTo>
                  <a:cubicBezTo>
                    <a:pt x="5630" y="2482"/>
                    <a:pt x="5579" y="2485"/>
                    <a:pt x="5530" y="2485"/>
                  </a:cubicBezTo>
                  <a:cubicBezTo>
                    <a:pt x="5294" y="2485"/>
                    <a:pt x="5109" y="2416"/>
                    <a:pt x="5042" y="2297"/>
                  </a:cubicBezTo>
                  <a:cubicBezTo>
                    <a:pt x="5014" y="2245"/>
                    <a:pt x="4986" y="2143"/>
                    <a:pt x="5091" y="2007"/>
                  </a:cubicBezTo>
                  <a:cubicBezTo>
                    <a:pt x="5105" y="1996"/>
                    <a:pt x="5112" y="1975"/>
                    <a:pt x="5112" y="1958"/>
                  </a:cubicBezTo>
                  <a:cubicBezTo>
                    <a:pt x="5105" y="1919"/>
                    <a:pt x="5028" y="1867"/>
                    <a:pt x="4965" y="1828"/>
                  </a:cubicBezTo>
                  <a:cubicBezTo>
                    <a:pt x="4874" y="1769"/>
                    <a:pt x="4787" y="1716"/>
                    <a:pt x="4783" y="1629"/>
                  </a:cubicBezTo>
                  <a:cubicBezTo>
                    <a:pt x="4783" y="1569"/>
                    <a:pt x="4811" y="1517"/>
                    <a:pt x="4860" y="1485"/>
                  </a:cubicBezTo>
                  <a:cubicBezTo>
                    <a:pt x="4892" y="1461"/>
                    <a:pt x="4885" y="1450"/>
                    <a:pt x="4881" y="1443"/>
                  </a:cubicBezTo>
                  <a:cubicBezTo>
                    <a:pt x="4856" y="1399"/>
                    <a:pt x="4743" y="1357"/>
                    <a:pt x="4658" y="1357"/>
                  </a:cubicBezTo>
                  <a:cubicBezTo>
                    <a:pt x="4635" y="1357"/>
                    <a:pt x="4614" y="1360"/>
                    <a:pt x="4598" y="1366"/>
                  </a:cubicBezTo>
                  <a:cubicBezTo>
                    <a:pt x="4580" y="1373"/>
                    <a:pt x="4566" y="1384"/>
                    <a:pt x="4577" y="1422"/>
                  </a:cubicBezTo>
                  <a:cubicBezTo>
                    <a:pt x="4608" y="1548"/>
                    <a:pt x="4552" y="1611"/>
                    <a:pt x="4489" y="1625"/>
                  </a:cubicBezTo>
                  <a:cubicBezTo>
                    <a:pt x="4476" y="1629"/>
                    <a:pt x="4462" y="1630"/>
                    <a:pt x="4448" y="1630"/>
                  </a:cubicBezTo>
                  <a:cubicBezTo>
                    <a:pt x="4282" y="1630"/>
                    <a:pt x="3997" y="1424"/>
                    <a:pt x="3939" y="1216"/>
                  </a:cubicBezTo>
                  <a:cubicBezTo>
                    <a:pt x="3915" y="1125"/>
                    <a:pt x="3677" y="1034"/>
                    <a:pt x="3421" y="936"/>
                  </a:cubicBezTo>
                  <a:cubicBezTo>
                    <a:pt x="3057" y="796"/>
                    <a:pt x="2602" y="624"/>
                    <a:pt x="2238" y="298"/>
                  </a:cubicBezTo>
                  <a:cubicBezTo>
                    <a:pt x="1951" y="44"/>
                    <a:pt x="1683" y="1"/>
                    <a:pt x="153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2" name="Google Shape;3072;p145"/>
            <p:cNvSpPr/>
            <p:nvPr/>
          </p:nvSpPr>
          <p:spPr>
            <a:xfrm>
              <a:off x="1360263" y="1200633"/>
              <a:ext cx="230111" cy="117201"/>
            </a:xfrm>
            <a:custGeom>
              <a:rect b="b" l="l" r="r" t="t"/>
              <a:pathLst>
                <a:path extrusionOk="0" h="8632" w="16948">
                  <a:moveTo>
                    <a:pt x="10770" y="0"/>
                  </a:moveTo>
                  <a:cubicBezTo>
                    <a:pt x="10609" y="0"/>
                    <a:pt x="10441" y="49"/>
                    <a:pt x="10342" y="118"/>
                  </a:cubicBezTo>
                  <a:cubicBezTo>
                    <a:pt x="10324" y="129"/>
                    <a:pt x="10261" y="178"/>
                    <a:pt x="10279" y="213"/>
                  </a:cubicBezTo>
                  <a:cubicBezTo>
                    <a:pt x="10338" y="349"/>
                    <a:pt x="10289" y="412"/>
                    <a:pt x="10258" y="437"/>
                  </a:cubicBezTo>
                  <a:cubicBezTo>
                    <a:pt x="10232" y="456"/>
                    <a:pt x="10200" y="465"/>
                    <a:pt x="10165" y="465"/>
                  </a:cubicBezTo>
                  <a:cubicBezTo>
                    <a:pt x="10048" y="465"/>
                    <a:pt x="9890" y="370"/>
                    <a:pt x="9764" y="265"/>
                  </a:cubicBezTo>
                  <a:cubicBezTo>
                    <a:pt x="9683" y="197"/>
                    <a:pt x="9574" y="175"/>
                    <a:pt x="9448" y="175"/>
                  </a:cubicBezTo>
                  <a:cubicBezTo>
                    <a:pt x="9339" y="175"/>
                    <a:pt x="9218" y="192"/>
                    <a:pt x="9088" y="209"/>
                  </a:cubicBezTo>
                  <a:cubicBezTo>
                    <a:pt x="8943" y="226"/>
                    <a:pt x="8796" y="244"/>
                    <a:pt x="8647" y="244"/>
                  </a:cubicBezTo>
                  <a:cubicBezTo>
                    <a:pt x="8577" y="244"/>
                    <a:pt x="8507" y="240"/>
                    <a:pt x="8437" y="230"/>
                  </a:cubicBezTo>
                  <a:cubicBezTo>
                    <a:pt x="8404" y="226"/>
                    <a:pt x="8375" y="224"/>
                    <a:pt x="8349" y="224"/>
                  </a:cubicBezTo>
                  <a:cubicBezTo>
                    <a:pt x="8217" y="224"/>
                    <a:pt x="8164" y="278"/>
                    <a:pt x="8108" y="342"/>
                  </a:cubicBezTo>
                  <a:cubicBezTo>
                    <a:pt x="8038" y="414"/>
                    <a:pt x="7970" y="471"/>
                    <a:pt x="7853" y="471"/>
                  </a:cubicBezTo>
                  <a:cubicBezTo>
                    <a:pt x="7781" y="471"/>
                    <a:pt x="7692" y="450"/>
                    <a:pt x="7572" y="398"/>
                  </a:cubicBezTo>
                  <a:cubicBezTo>
                    <a:pt x="7362" y="305"/>
                    <a:pt x="7137" y="258"/>
                    <a:pt x="6911" y="258"/>
                  </a:cubicBezTo>
                  <a:cubicBezTo>
                    <a:pt x="6840" y="258"/>
                    <a:pt x="6768" y="263"/>
                    <a:pt x="6697" y="272"/>
                  </a:cubicBezTo>
                  <a:cubicBezTo>
                    <a:pt x="6725" y="304"/>
                    <a:pt x="6736" y="349"/>
                    <a:pt x="6722" y="388"/>
                  </a:cubicBezTo>
                  <a:cubicBezTo>
                    <a:pt x="6691" y="469"/>
                    <a:pt x="6576" y="519"/>
                    <a:pt x="6445" y="519"/>
                  </a:cubicBezTo>
                  <a:cubicBezTo>
                    <a:pt x="6395" y="519"/>
                    <a:pt x="6342" y="512"/>
                    <a:pt x="6291" y="496"/>
                  </a:cubicBezTo>
                  <a:cubicBezTo>
                    <a:pt x="6245" y="482"/>
                    <a:pt x="6200" y="476"/>
                    <a:pt x="6159" y="476"/>
                  </a:cubicBezTo>
                  <a:cubicBezTo>
                    <a:pt x="6098" y="476"/>
                    <a:pt x="6047" y="491"/>
                    <a:pt x="6022" y="521"/>
                  </a:cubicBezTo>
                  <a:cubicBezTo>
                    <a:pt x="5987" y="563"/>
                    <a:pt x="6008" y="626"/>
                    <a:pt x="6029" y="671"/>
                  </a:cubicBezTo>
                  <a:cubicBezTo>
                    <a:pt x="6053" y="710"/>
                    <a:pt x="6053" y="755"/>
                    <a:pt x="6029" y="794"/>
                  </a:cubicBezTo>
                  <a:cubicBezTo>
                    <a:pt x="5993" y="849"/>
                    <a:pt x="5916" y="865"/>
                    <a:pt x="5791" y="865"/>
                  </a:cubicBezTo>
                  <a:cubicBezTo>
                    <a:pt x="5734" y="865"/>
                    <a:pt x="5666" y="861"/>
                    <a:pt x="5587" y="857"/>
                  </a:cubicBezTo>
                  <a:cubicBezTo>
                    <a:pt x="5515" y="852"/>
                    <a:pt x="5424" y="845"/>
                    <a:pt x="5344" y="845"/>
                  </a:cubicBezTo>
                  <a:cubicBezTo>
                    <a:pt x="5253" y="845"/>
                    <a:pt x="5174" y="854"/>
                    <a:pt x="5146" y="881"/>
                  </a:cubicBezTo>
                  <a:cubicBezTo>
                    <a:pt x="5143" y="885"/>
                    <a:pt x="5139" y="888"/>
                    <a:pt x="5139" y="895"/>
                  </a:cubicBezTo>
                  <a:cubicBezTo>
                    <a:pt x="5139" y="1032"/>
                    <a:pt x="5055" y="1158"/>
                    <a:pt x="4929" y="1211"/>
                  </a:cubicBezTo>
                  <a:cubicBezTo>
                    <a:pt x="4869" y="1239"/>
                    <a:pt x="4803" y="1253"/>
                    <a:pt x="4736" y="1253"/>
                  </a:cubicBezTo>
                  <a:cubicBezTo>
                    <a:pt x="4614" y="1253"/>
                    <a:pt x="4487" y="1206"/>
                    <a:pt x="4376" y="1116"/>
                  </a:cubicBezTo>
                  <a:cubicBezTo>
                    <a:pt x="4206" y="972"/>
                    <a:pt x="3822" y="904"/>
                    <a:pt x="3614" y="904"/>
                  </a:cubicBezTo>
                  <a:cubicBezTo>
                    <a:pt x="3569" y="904"/>
                    <a:pt x="3533" y="907"/>
                    <a:pt x="3508" y="913"/>
                  </a:cubicBezTo>
                  <a:lnTo>
                    <a:pt x="3515" y="916"/>
                  </a:lnTo>
                  <a:cubicBezTo>
                    <a:pt x="3571" y="962"/>
                    <a:pt x="3592" y="1007"/>
                    <a:pt x="3578" y="1056"/>
                  </a:cubicBezTo>
                  <a:cubicBezTo>
                    <a:pt x="3550" y="1148"/>
                    <a:pt x="3406" y="1165"/>
                    <a:pt x="3207" y="1190"/>
                  </a:cubicBezTo>
                  <a:cubicBezTo>
                    <a:pt x="3130" y="1197"/>
                    <a:pt x="3053" y="1211"/>
                    <a:pt x="2976" y="1228"/>
                  </a:cubicBezTo>
                  <a:lnTo>
                    <a:pt x="2979" y="1232"/>
                  </a:lnTo>
                  <a:cubicBezTo>
                    <a:pt x="3102" y="1323"/>
                    <a:pt x="3088" y="1414"/>
                    <a:pt x="3067" y="1463"/>
                  </a:cubicBezTo>
                  <a:cubicBezTo>
                    <a:pt x="3009" y="1587"/>
                    <a:pt x="2790" y="1656"/>
                    <a:pt x="2658" y="1656"/>
                  </a:cubicBezTo>
                  <a:cubicBezTo>
                    <a:pt x="2638" y="1656"/>
                    <a:pt x="2620" y="1655"/>
                    <a:pt x="2605" y="1652"/>
                  </a:cubicBezTo>
                  <a:cubicBezTo>
                    <a:pt x="2556" y="1645"/>
                    <a:pt x="2517" y="1606"/>
                    <a:pt x="2510" y="1557"/>
                  </a:cubicBezTo>
                  <a:cubicBezTo>
                    <a:pt x="2493" y="1526"/>
                    <a:pt x="2374" y="1456"/>
                    <a:pt x="2199" y="1421"/>
                  </a:cubicBezTo>
                  <a:cubicBezTo>
                    <a:pt x="2136" y="1408"/>
                    <a:pt x="2078" y="1402"/>
                    <a:pt x="2024" y="1402"/>
                  </a:cubicBezTo>
                  <a:cubicBezTo>
                    <a:pt x="1916" y="1402"/>
                    <a:pt x="1828" y="1427"/>
                    <a:pt x="1772" y="1477"/>
                  </a:cubicBezTo>
                  <a:cubicBezTo>
                    <a:pt x="1698" y="1547"/>
                    <a:pt x="1631" y="1620"/>
                    <a:pt x="1572" y="1704"/>
                  </a:cubicBezTo>
                  <a:cubicBezTo>
                    <a:pt x="1498" y="1802"/>
                    <a:pt x="1442" y="1872"/>
                    <a:pt x="1362" y="1876"/>
                  </a:cubicBezTo>
                  <a:cubicBezTo>
                    <a:pt x="1313" y="1872"/>
                    <a:pt x="1267" y="1848"/>
                    <a:pt x="1239" y="1809"/>
                  </a:cubicBezTo>
                  <a:cubicBezTo>
                    <a:pt x="1208" y="1771"/>
                    <a:pt x="1117" y="1749"/>
                    <a:pt x="982" y="1749"/>
                  </a:cubicBezTo>
                  <a:cubicBezTo>
                    <a:pt x="781" y="1749"/>
                    <a:pt x="484" y="1799"/>
                    <a:pt x="151" y="1925"/>
                  </a:cubicBezTo>
                  <a:cubicBezTo>
                    <a:pt x="95" y="1942"/>
                    <a:pt x="46" y="1970"/>
                    <a:pt x="0" y="2005"/>
                  </a:cubicBezTo>
                  <a:cubicBezTo>
                    <a:pt x="25" y="2021"/>
                    <a:pt x="80" y="2031"/>
                    <a:pt x="150" y="2031"/>
                  </a:cubicBezTo>
                  <a:cubicBezTo>
                    <a:pt x="254" y="2031"/>
                    <a:pt x="389" y="2007"/>
                    <a:pt x="501" y="1935"/>
                  </a:cubicBezTo>
                  <a:cubicBezTo>
                    <a:pt x="637" y="1847"/>
                    <a:pt x="766" y="1813"/>
                    <a:pt x="861" y="1813"/>
                  </a:cubicBezTo>
                  <a:cubicBezTo>
                    <a:pt x="910" y="1813"/>
                    <a:pt x="950" y="1822"/>
                    <a:pt x="977" y="1837"/>
                  </a:cubicBezTo>
                  <a:cubicBezTo>
                    <a:pt x="1019" y="1858"/>
                    <a:pt x="1043" y="1900"/>
                    <a:pt x="1043" y="1942"/>
                  </a:cubicBezTo>
                  <a:cubicBezTo>
                    <a:pt x="1043" y="2009"/>
                    <a:pt x="987" y="2068"/>
                    <a:pt x="882" y="2117"/>
                  </a:cubicBezTo>
                  <a:cubicBezTo>
                    <a:pt x="837" y="2138"/>
                    <a:pt x="798" y="2163"/>
                    <a:pt x="763" y="2194"/>
                  </a:cubicBezTo>
                  <a:cubicBezTo>
                    <a:pt x="788" y="2202"/>
                    <a:pt x="843" y="2215"/>
                    <a:pt x="958" y="2215"/>
                  </a:cubicBezTo>
                  <a:cubicBezTo>
                    <a:pt x="990" y="2215"/>
                    <a:pt x="1026" y="2214"/>
                    <a:pt x="1068" y="2212"/>
                  </a:cubicBezTo>
                  <a:cubicBezTo>
                    <a:pt x="1098" y="2210"/>
                    <a:pt x="1125" y="2209"/>
                    <a:pt x="1148" y="2209"/>
                  </a:cubicBezTo>
                  <a:cubicBezTo>
                    <a:pt x="1220" y="2209"/>
                    <a:pt x="1266" y="2221"/>
                    <a:pt x="1281" y="2268"/>
                  </a:cubicBezTo>
                  <a:cubicBezTo>
                    <a:pt x="1302" y="2331"/>
                    <a:pt x="1250" y="2366"/>
                    <a:pt x="1176" y="2415"/>
                  </a:cubicBezTo>
                  <a:cubicBezTo>
                    <a:pt x="1099" y="2467"/>
                    <a:pt x="966" y="2558"/>
                    <a:pt x="966" y="2642"/>
                  </a:cubicBezTo>
                  <a:cubicBezTo>
                    <a:pt x="966" y="2698"/>
                    <a:pt x="1015" y="2719"/>
                    <a:pt x="1162" y="2747"/>
                  </a:cubicBezTo>
                  <a:cubicBezTo>
                    <a:pt x="1288" y="2772"/>
                    <a:pt x="1460" y="2807"/>
                    <a:pt x="1477" y="2975"/>
                  </a:cubicBezTo>
                  <a:cubicBezTo>
                    <a:pt x="1477" y="2992"/>
                    <a:pt x="1509" y="3031"/>
                    <a:pt x="1607" y="3066"/>
                  </a:cubicBezTo>
                  <a:cubicBezTo>
                    <a:pt x="1735" y="3115"/>
                    <a:pt x="1927" y="3144"/>
                    <a:pt x="2121" y="3144"/>
                  </a:cubicBezTo>
                  <a:cubicBezTo>
                    <a:pt x="2372" y="3144"/>
                    <a:pt x="2627" y="3095"/>
                    <a:pt x="2752" y="2978"/>
                  </a:cubicBezTo>
                  <a:cubicBezTo>
                    <a:pt x="2824" y="2912"/>
                    <a:pt x="2898" y="2854"/>
                    <a:pt x="2965" y="2854"/>
                  </a:cubicBezTo>
                  <a:cubicBezTo>
                    <a:pt x="2982" y="2854"/>
                    <a:pt x="2998" y="2858"/>
                    <a:pt x="3014" y="2866"/>
                  </a:cubicBezTo>
                  <a:cubicBezTo>
                    <a:pt x="3098" y="2912"/>
                    <a:pt x="3074" y="3045"/>
                    <a:pt x="3046" y="3196"/>
                  </a:cubicBezTo>
                  <a:cubicBezTo>
                    <a:pt x="3039" y="3231"/>
                    <a:pt x="3035" y="3262"/>
                    <a:pt x="3032" y="3294"/>
                  </a:cubicBezTo>
                  <a:cubicBezTo>
                    <a:pt x="3096" y="3370"/>
                    <a:pt x="3600" y="3470"/>
                    <a:pt x="4019" y="3470"/>
                  </a:cubicBezTo>
                  <a:cubicBezTo>
                    <a:pt x="4100" y="3470"/>
                    <a:pt x="4179" y="3467"/>
                    <a:pt x="4250" y="3458"/>
                  </a:cubicBezTo>
                  <a:cubicBezTo>
                    <a:pt x="4432" y="3437"/>
                    <a:pt x="4453" y="3399"/>
                    <a:pt x="4453" y="3399"/>
                  </a:cubicBezTo>
                  <a:cubicBezTo>
                    <a:pt x="4499" y="3244"/>
                    <a:pt x="4596" y="3197"/>
                    <a:pt x="4715" y="3197"/>
                  </a:cubicBezTo>
                  <a:cubicBezTo>
                    <a:pt x="4805" y="3197"/>
                    <a:pt x="4908" y="3224"/>
                    <a:pt x="5010" y="3252"/>
                  </a:cubicBezTo>
                  <a:cubicBezTo>
                    <a:pt x="5041" y="3262"/>
                    <a:pt x="5076" y="3269"/>
                    <a:pt x="5115" y="3280"/>
                  </a:cubicBezTo>
                  <a:cubicBezTo>
                    <a:pt x="5138" y="3285"/>
                    <a:pt x="5170" y="3288"/>
                    <a:pt x="5209" y="3288"/>
                  </a:cubicBezTo>
                  <a:cubicBezTo>
                    <a:pt x="5542" y="3288"/>
                    <a:pt x="6400" y="3086"/>
                    <a:pt x="6697" y="2873"/>
                  </a:cubicBezTo>
                  <a:cubicBezTo>
                    <a:pt x="6771" y="2821"/>
                    <a:pt x="6778" y="2786"/>
                    <a:pt x="6778" y="2779"/>
                  </a:cubicBezTo>
                  <a:cubicBezTo>
                    <a:pt x="6788" y="2653"/>
                    <a:pt x="6862" y="2628"/>
                    <a:pt x="6893" y="2625"/>
                  </a:cubicBezTo>
                  <a:cubicBezTo>
                    <a:pt x="6899" y="2624"/>
                    <a:pt x="6904" y="2624"/>
                    <a:pt x="6910" y="2624"/>
                  </a:cubicBezTo>
                  <a:cubicBezTo>
                    <a:pt x="6985" y="2624"/>
                    <a:pt x="7057" y="2688"/>
                    <a:pt x="7096" y="2786"/>
                  </a:cubicBezTo>
                  <a:cubicBezTo>
                    <a:pt x="7152" y="2926"/>
                    <a:pt x="7124" y="3136"/>
                    <a:pt x="6883" y="3301"/>
                  </a:cubicBezTo>
                  <a:cubicBezTo>
                    <a:pt x="6568" y="3514"/>
                    <a:pt x="6074" y="3567"/>
                    <a:pt x="5636" y="3612"/>
                  </a:cubicBezTo>
                  <a:cubicBezTo>
                    <a:pt x="5416" y="3637"/>
                    <a:pt x="5206" y="3654"/>
                    <a:pt x="5069" y="3700"/>
                  </a:cubicBezTo>
                  <a:cubicBezTo>
                    <a:pt x="4999" y="3721"/>
                    <a:pt x="4989" y="3738"/>
                    <a:pt x="4985" y="3738"/>
                  </a:cubicBezTo>
                  <a:cubicBezTo>
                    <a:pt x="4985" y="3798"/>
                    <a:pt x="5244" y="3962"/>
                    <a:pt x="5398" y="4060"/>
                  </a:cubicBezTo>
                  <a:cubicBezTo>
                    <a:pt x="5524" y="4141"/>
                    <a:pt x="5654" y="4225"/>
                    <a:pt x="5769" y="4312"/>
                  </a:cubicBezTo>
                  <a:cubicBezTo>
                    <a:pt x="5868" y="4386"/>
                    <a:pt x="5906" y="4445"/>
                    <a:pt x="5896" y="4501"/>
                  </a:cubicBezTo>
                  <a:cubicBezTo>
                    <a:pt x="5885" y="4543"/>
                    <a:pt x="5854" y="4575"/>
                    <a:pt x="5815" y="4582"/>
                  </a:cubicBezTo>
                  <a:cubicBezTo>
                    <a:pt x="5794" y="4588"/>
                    <a:pt x="5768" y="4591"/>
                    <a:pt x="5737" y="4591"/>
                  </a:cubicBezTo>
                  <a:cubicBezTo>
                    <a:pt x="5499" y="4591"/>
                    <a:pt x="5006" y="4405"/>
                    <a:pt x="4758" y="4141"/>
                  </a:cubicBezTo>
                  <a:cubicBezTo>
                    <a:pt x="4525" y="3893"/>
                    <a:pt x="4054" y="3765"/>
                    <a:pt x="3387" y="3765"/>
                  </a:cubicBezTo>
                  <a:cubicBezTo>
                    <a:pt x="3291" y="3765"/>
                    <a:pt x="3192" y="3768"/>
                    <a:pt x="3088" y="3773"/>
                  </a:cubicBezTo>
                  <a:cubicBezTo>
                    <a:pt x="2871" y="3787"/>
                    <a:pt x="2857" y="4029"/>
                    <a:pt x="2860" y="4102"/>
                  </a:cubicBezTo>
                  <a:cubicBezTo>
                    <a:pt x="2864" y="4298"/>
                    <a:pt x="2969" y="4515"/>
                    <a:pt x="3109" y="4515"/>
                  </a:cubicBezTo>
                  <a:cubicBezTo>
                    <a:pt x="3550" y="4515"/>
                    <a:pt x="3883" y="4729"/>
                    <a:pt x="4184" y="5201"/>
                  </a:cubicBezTo>
                  <a:cubicBezTo>
                    <a:pt x="4366" y="5485"/>
                    <a:pt x="4663" y="5569"/>
                    <a:pt x="4901" y="5639"/>
                  </a:cubicBezTo>
                  <a:cubicBezTo>
                    <a:pt x="5094" y="5695"/>
                    <a:pt x="5262" y="5741"/>
                    <a:pt x="5262" y="5895"/>
                  </a:cubicBezTo>
                  <a:cubicBezTo>
                    <a:pt x="5262" y="5933"/>
                    <a:pt x="5241" y="5975"/>
                    <a:pt x="5209" y="5996"/>
                  </a:cubicBezTo>
                  <a:cubicBezTo>
                    <a:pt x="5178" y="6019"/>
                    <a:pt x="5135" y="6030"/>
                    <a:pt x="5079" y="6030"/>
                  </a:cubicBezTo>
                  <a:cubicBezTo>
                    <a:pt x="4932" y="6030"/>
                    <a:pt x="4698" y="5958"/>
                    <a:pt x="4359" y="5849"/>
                  </a:cubicBezTo>
                  <a:cubicBezTo>
                    <a:pt x="4145" y="5776"/>
                    <a:pt x="3925" y="5716"/>
                    <a:pt x="3704" y="5667"/>
                  </a:cubicBezTo>
                  <a:cubicBezTo>
                    <a:pt x="3646" y="5657"/>
                    <a:pt x="3584" y="5651"/>
                    <a:pt x="3518" y="5651"/>
                  </a:cubicBezTo>
                  <a:cubicBezTo>
                    <a:pt x="3194" y="5651"/>
                    <a:pt x="2798" y="5775"/>
                    <a:pt x="2559" y="5961"/>
                  </a:cubicBezTo>
                  <a:cubicBezTo>
                    <a:pt x="2479" y="6024"/>
                    <a:pt x="2381" y="6122"/>
                    <a:pt x="2374" y="6238"/>
                  </a:cubicBezTo>
                  <a:cubicBezTo>
                    <a:pt x="2367" y="6297"/>
                    <a:pt x="2398" y="6353"/>
                    <a:pt x="2451" y="6381"/>
                  </a:cubicBezTo>
                  <a:cubicBezTo>
                    <a:pt x="2519" y="6424"/>
                    <a:pt x="2621" y="6444"/>
                    <a:pt x="2740" y="6444"/>
                  </a:cubicBezTo>
                  <a:cubicBezTo>
                    <a:pt x="2993" y="6444"/>
                    <a:pt x="3326" y="6354"/>
                    <a:pt x="3585" y="6199"/>
                  </a:cubicBezTo>
                  <a:cubicBezTo>
                    <a:pt x="3727" y="6116"/>
                    <a:pt x="3812" y="6077"/>
                    <a:pt x="3867" y="6077"/>
                  </a:cubicBezTo>
                  <a:cubicBezTo>
                    <a:pt x="3898" y="6077"/>
                    <a:pt x="3919" y="6089"/>
                    <a:pt x="3935" y="6112"/>
                  </a:cubicBezTo>
                  <a:cubicBezTo>
                    <a:pt x="3963" y="6150"/>
                    <a:pt x="4012" y="6217"/>
                    <a:pt x="3539" y="6644"/>
                  </a:cubicBezTo>
                  <a:cubicBezTo>
                    <a:pt x="3522" y="6665"/>
                    <a:pt x="3511" y="6679"/>
                    <a:pt x="3511" y="6693"/>
                  </a:cubicBezTo>
                  <a:cubicBezTo>
                    <a:pt x="3518" y="6749"/>
                    <a:pt x="3676" y="6843"/>
                    <a:pt x="3792" y="6913"/>
                  </a:cubicBezTo>
                  <a:cubicBezTo>
                    <a:pt x="3988" y="7032"/>
                    <a:pt x="4191" y="7155"/>
                    <a:pt x="4191" y="7323"/>
                  </a:cubicBezTo>
                  <a:cubicBezTo>
                    <a:pt x="4191" y="7453"/>
                    <a:pt x="4100" y="7544"/>
                    <a:pt x="3942" y="7565"/>
                  </a:cubicBezTo>
                  <a:cubicBezTo>
                    <a:pt x="3917" y="7568"/>
                    <a:pt x="3892" y="7569"/>
                    <a:pt x="3866" y="7569"/>
                  </a:cubicBezTo>
                  <a:cubicBezTo>
                    <a:pt x="3644" y="7569"/>
                    <a:pt x="3387" y="7452"/>
                    <a:pt x="3336" y="7270"/>
                  </a:cubicBezTo>
                  <a:cubicBezTo>
                    <a:pt x="3279" y="7062"/>
                    <a:pt x="3106" y="6827"/>
                    <a:pt x="2603" y="6827"/>
                  </a:cubicBezTo>
                  <a:cubicBezTo>
                    <a:pt x="2558" y="6827"/>
                    <a:pt x="2509" y="6829"/>
                    <a:pt x="2458" y="6833"/>
                  </a:cubicBezTo>
                  <a:cubicBezTo>
                    <a:pt x="2241" y="6847"/>
                    <a:pt x="2101" y="6920"/>
                    <a:pt x="2101" y="7015"/>
                  </a:cubicBezTo>
                  <a:cubicBezTo>
                    <a:pt x="2097" y="7109"/>
                    <a:pt x="2213" y="7211"/>
                    <a:pt x="2388" y="7235"/>
                  </a:cubicBezTo>
                  <a:cubicBezTo>
                    <a:pt x="2643" y="7267"/>
                    <a:pt x="2748" y="7390"/>
                    <a:pt x="2745" y="7498"/>
                  </a:cubicBezTo>
                  <a:cubicBezTo>
                    <a:pt x="2738" y="7596"/>
                    <a:pt x="2633" y="7705"/>
                    <a:pt x="2356" y="7705"/>
                  </a:cubicBezTo>
                  <a:cubicBezTo>
                    <a:pt x="1978" y="7705"/>
                    <a:pt x="1320" y="7901"/>
                    <a:pt x="1253" y="8069"/>
                  </a:cubicBezTo>
                  <a:cubicBezTo>
                    <a:pt x="1246" y="8079"/>
                    <a:pt x="1236" y="8104"/>
                    <a:pt x="1285" y="8149"/>
                  </a:cubicBezTo>
                  <a:cubicBezTo>
                    <a:pt x="1400" y="8255"/>
                    <a:pt x="1652" y="8280"/>
                    <a:pt x="1921" y="8280"/>
                  </a:cubicBezTo>
                  <a:cubicBezTo>
                    <a:pt x="2054" y="8280"/>
                    <a:pt x="2191" y="8274"/>
                    <a:pt x="2318" y="8268"/>
                  </a:cubicBezTo>
                  <a:cubicBezTo>
                    <a:pt x="2451" y="8262"/>
                    <a:pt x="2567" y="8258"/>
                    <a:pt x="2668" y="8258"/>
                  </a:cubicBezTo>
                  <a:cubicBezTo>
                    <a:pt x="2869" y="8258"/>
                    <a:pt x="3005" y="8276"/>
                    <a:pt x="3077" y="8342"/>
                  </a:cubicBezTo>
                  <a:cubicBezTo>
                    <a:pt x="3191" y="8441"/>
                    <a:pt x="3426" y="8509"/>
                    <a:pt x="3634" y="8509"/>
                  </a:cubicBezTo>
                  <a:cubicBezTo>
                    <a:pt x="3669" y="8509"/>
                    <a:pt x="3703" y="8507"/>
                    <a:pt x="3735" y="8503"/>
                  </a:cubicBezTo>
                  <a:cubicBezTo>
                    <a:pt x="3841" y="8489"/>
                    <a:pt x="3918" y="8454"/>
                    <a:pt x="3949" y="8405"/>
                  </a:cubicBezTo>
                  <a:cubicBezTo>
                    <a:pt x="4044" y="8261"/>
                    <a:pt x="4236" y="8230"/>
                    <a:pt x="4471" y="8230"/>
                  </a:cubicBezTo>
                  <a:cubicBezTo>
                    <a:pt x="4565" y="8230"/>
                    <a:pt x="4667" y="8237"/>
                    <a:pt x="4772" y="8240"/>
                  </a:cubicBezTo>
                  <a:cubicBezTo>
                    <a:pt x="4887" y="8247"/>
                    <a:pt x="5003" y="8254"/>
                    <a:pt x="5122" y="8254"/>
                  </a:cubicBezTo>
                  <a:cubicBezTo>
                    <a:pt x="5626" y="8254"/>
                    <a:pt x="5759" y="8331"/>
                    <a:pt x="5990" y="8534"/>
                  </a:cubicBezTo>
                  <a:cubicBezTo>
                    <a:pt x="6067" y="8602"/>
                    <a:pt x="6170" y="8632"/>
                    <a:pt x="6281" y="8632"/>
                  </a:cubicBezTo>
                  <a:cubicBezTo>
                    <a:pt x="6450" y="8632"/>
                    <a:pt x="6638" y="8564"/>
                    <a:pt x="6781" y="8461"/>
                  </a:cubicBezTo>
                  <a:cubicBezTo>
                    <a:pt x="7061" y="8258"/>
                    <a:pt x="7072" y="8254"/>
                    <a:pt x="7425" y="8254"/>
                  </a:cubicBezTo>
                  <a:cubicBezTo>
                    <a:pt x="7551" y="8254"/>
                    <a:pt x="7642" y="8219"/>
                    <a:pt x="7674" y="8160"/>
                  </a:cubicBezTo>
                  <a:cubicBezTo>
                    <a:pt x="7709" y="8097"/>
                    <a:pt x="7688" y="7988"/>
                    <a:pt x="7614" y="7869"/>
                  </a:cubicBezTo>
                  <a:cubicBezTo>
                    <a:pt x="7589" y="7829"/>
                    <a:pt x="7554" y="7813"/>
                    <a:pt x="7510" y="7813"/>
                  </a:cubicBezTo>
                  <a:cubicBezTo>
                    <a:pt x="7449" y="7813"/>
                    <a:pt x="7370" y="7844"/>
                    <a:pt x="7275" y="7887"/>
                  </a:cubicBezTo>
                  <a:cubicBezTo>
                    <a:pt x="7200" y="7918"/>
                    <a:pt x="7133" y="7949"/>
                    <a:pt x="7073" y="7949"/>
                  </a:cubicBezTo>
                  <a:cubicBezTo>
                    <a:pt x="7052" y="7949"/>
                    <a:pt x="7032" y="7945"/>
                    <a:pt x="7012" y="7936"/>
                  </a:cubicBezTo>
                  <a:cubicBezTo>
                    <a:pt x="6981" y="7918"/>
                    <a:pt x="6956" y="7887"/>
                    <a:pt x="6949" y="7848"/>
                  </a:cubicBezTo>
                  <a:cubicBezTo>
                    <a:pt x="6915" y="7710"/>
                    <a:pt x="6717" y="7639"/>
                    <a:pt x="6389" y="7639"/>
                  </a:cubicBezTo>
                  <a:cubicBezTo>
                    <a:pt x="6244" y="7639"/>
                    <a:pt x="6074" y="7652"/>
                    <a:pt x="5882" y="7680"/>
                  </a:cubicBezTo>
                  <a:cubicBezTo>
                    <a:pt x="5822" y="7688"/>
                    <a:pt x="5769" y="7692"/>
                    <a:pt x="5723" y="7692"/>
                  </a:cubicBezTo>
                  <a:cubicBezTo>
                    <a:pt x="5536" y="7692"/>
                    <a:pt x="5457" y="7631"/>
                    <a:pt x="5423" y="7572"/>
                  </a:cubicBezTo>
                  <a:cubicBezTo>
                    <a:pt x="5388" y="7502"/>
                    <a:pt x="5398" y="7418"/>
                    <a:pt x="5451" y="7358"/>
                  </a:cubicBezTo>
                  <a:cubicBezTo>
                    <a:pt x="5512" y="7280"/>
                    <a:pt x="5631" y="7215"/>
                    <a:pt x="5776" y="7215"/>
                  </a:cubicBezTo>
                  <a:cubicBezTo>
                    <a:pt x="5821" y="7215"/>
                    <a:pt x="5868" y="7221"/>
                    <a:pt x="5917" y="7235"/>
                  </a:cubicBezTo>
                  <a:cubicBezTo>
                    <a:pt x="6071" y="7281"/>
                    <a:pt x="6255" y="7303"/>
                    <a:pt x="6457" y="7303"/>
                  </a:cubicBezTo>
                  <a:cubicBezTo>
                    <a:pt x="6722" y="7303"/>
                    <a:pt x="7017" y="7264"/>
                    <a:pt x="7310" y="7186"/>
                  </a:cubicBezTo>
                  <a:cubicBezTo>
                    <a:pt x="7450" y="7151"/>
                    <a:pt x="7485" y="7113"/>
                    <a:pt x="7492" y="7092"/>
                  </a:cubicBezTo>
                  <a:cubicBezTo>
                    <a:pt x="7506" y="7057"/>
                    <a:pt x="7471" y="6994"/>
                    <a:pt x="7439" y="6934"/>
                  </a:cubicBezTo>
                  <a:cubicBezTo>
                    <a:pt x="7394" y="6868"/>
                    <a:pt x="7366" y="6794"/>
                    <a:pt x="7359" y="6714"/>
                  </a:cubicBezTo>
                  <a:cubicBezTo>
                    <a:pt x="7359" y="6675"/>
                    <a:pt x="7376" y="6637"/>
                    <a:pt x="7404" y="6609"/>
                  </a:cubicBezTo>
                  <a:cubicBezTo>
                    <a:pt x="7461" y="6556"/>
                    <a:pt x="7561" y="6539"/>
                    <a:pt x="7706" y="6539"/>
                  </a:cubicBezTo>
                  <a:cubicBezTo>
                    <a:pt x="7801" y="6539"/>
                    <a:pt x="7917" y="6547"/>
                    <a:pt x="8052" y="6556"/>
                  </a:cubicBezTo>
                  <a:cubicBezTo>
                    <a:pt x="8182" y="6567"/>
                    <a:pt x="8322" y="6577"/>
                    <a:pt x="8444" y="6577"/>
                  </a:cubicBezTo>
                  <a:cubicBezTo>
                    <a:pt x="8843" y="6577"/>
                    <a:pt x="9449" y="5895"/>
                    <a:pt x="9470" y="5524"/>
                  </a:cubicBezTo>
                  <a:cubicBezTo>
                    <a:pt x="9473" y="5482"/>
                    <a:pt x="9459" y="5443"/>
                    <a:pt x="9431" y="5415"/>
                  </a:cubicBezTo>
                  <a:cubicBezTo>
                    <a:pt x="9313" y="5289"/>
                    <a:pt x="8963" y="5267"/>
                    <a:pt x="8637" y="5267"/>
                  </a:cubicBezTo>
                  <a:cubicBezTo>
                    <a:pt x="8528" y="5267"/>
                    <a:pt x="8422" y="5270"/>
                    <a:pt x="8329" y="5272"/>
                  </a:cubicBezTo>
                  <a:cubicBezTo>
                    <a:pt x="8241" y="5275"/>
                    <a:pt x="8154" y="5279"/>
                    <a:pt x="8080" y="5279"/>
                  </a:cubicBezTo>
                  <a:cubicBezTo>
                    <a:pt x="7965" y="5279"/>
                    <a:pt x="7905" y="5258"/>
                    <a:pt x="7880" y="5212"/>
                  </a:cubicBezTo>
                  <a:cubicBezTo>
                    <a:pt x="7863" y="5184"/>
                    <a:pt x="7866" y="5149"/>
                    <a:pt x="7884" y="5121"/>
                  </a:cubicBezTo>
                  <a:cubicBezTo>
                    <a:pt x="7964" y="4993"/>
                    <a:pt x="8541" y="4826"/>
                    <a:pt x="9155" y="4826"/>
                  </a:cubicBezTo>
                  <a:cubicBezTo>
                    <a:pt x="9210" y="4826"/>
                    <a:pt x="9267" y="4827"/>
                    <a:pt x="9323" y="4830"/>
                  </a:cubicBezTo>
                  <a:cubicBezTo>
                    <a:pt x="9372" y="4833"/>
                    <a:pt x="9419" y="4834"/>
                    <a:pt x="9462" y="4834"/>
                  </a:cubicBezTo>
                  <a:cubicBezTo>
                    <a:pt x="9659" y="4834"/>
                    <a:pt x="9787" y="4807"/>
                    <a:pt x="9844" y="4750"/>
                  </a:cubicBezTo>
                  <a:cubicBezTo>
                    <a:pt x="9886" y="4711"/>
                    <a:pt x="9890" y="4659"/>
                    <a:pt x="9886" y="4575"/>
                  </a:cubicBezTo>
                  <a:cubicBezTo>
                    <a:pt x="9883" y="4494"/>
                    <a:pt x="9879" y="4400"/>
                    <a:pt x="9956" y="4340"/>
                  </a:cubicBezTo>
                  <a:cubicBezTo>
                    <a:pt x="10003" y="4299"/>
                    <a:pt x="10061" y="4284"/>
                    <a:pt x="10126" y="4284"/>
                  </a:cubicBezTo>
                  <a:cubicBezTo>
                    <a:pt x="10213" y="4284"/>
                    <a:pt x="10313" y="4310"/>
                    <a:pt x="10422" y="4340"/>
                  </a:cubicBezTo>
                  <a:cubicBezTo>
                    <a:pt x="10560" y="4376"/>
                    <a:pt x="10712" y="4415"/>
                    <a:pt x="10871" y="4415"/>
                  </a:cubicBezTo>
                  <a:cubicBezTo>
                    <a:pt x="10930" y="4415"/>
                    <a:pt x="10991" y="4410"/>
                    <a:pt x="11052" y="4396"/>
                  </a:cubicBezTo>
                  <a:cubicBezTo>
                    <a:pt x="11259" y="4354"/>
                    <a:pt x="11269" y="4256"/>
                    <a:pt x="11290" y="4144"/>
                  </a:cubicBezTo>
                  <a:cubicBezTo>
                    <a:pt x="11304" y="4046"/>
                    <a:pt x="11325" y="3910"/>
                    <a:pt x="11525" y="3910"/>
                  </a:cubicBezTo>
                  <a:cubicBezTo>
                    <a:pt x="11672" y="3910"/>
                    <a:pt x="12008" y="3717"/>
                    <a:pt x="12516" y="3423"/>
                  </a:cubicBezTo>
                  <a:cubicBezTo>
                    <a:pt x="12719" y="3304"/>
                    <a:pt x="12950" y="3171"/>
                    <a:pt x="13216" y="3020"/>
                  </a:cubicBezTo>
                  <a:cubicBezTo>
                    <a:pt x="13720" y="2740"/>
                    <a:pt x="14165" y="2621"/>
                    <a:pt x="14494" y="2537"/>
                  </a:cubicBezTo>
                  <a:cubicBezTo>
                    <a:pt x="14788" y="2460"/>
                    <a:pt x="14984" y="2408"/>
                    <a:pt x="15001" y="2292"/>
                  </a:cubicBezTo>
                  <a:cubicBezTo>
                    <a:pt x="15005" y="2289"/>
                    <a:pt x="15001" y="2282"/>
                    <a:pt x="14998" y="2278"/>
                  </a:cubicBezTo>
                  <a:cubicBezTo>
                    <a:pt x="14961" y="2239"/>
                    <a:pt x="14842" y="2226"/>
                    <a:pt x="14691" y="2226"/>
                  </a:cubicBezTo>
                  <a:cubicBezTo>
                    <a:pt x="14506" y="2226"/>
                    <a:pt x="14275" y="2245"/>
                    <a:pt x="14094" y="2261"/>
                  </a:cubicBezTo>
                  <a:cubicBezTo>
                    <a:pt x="13892" y="2279"/>
                    <a:pt x="13733" y="2291"/>
                    <a:pt x="13615" y="2291"/>
                  </a:cubicBezTo>
                  <a:cubicBezTo>
                    <a:pt x="13527" y="2291"/>
                    <a:pt x="13462" y="2284"/>
                    <a:pt x="13419" y="2268"/>
                  </a:cubicBezTo>
                  <a:cubicBezTo>
                    <a:pt x="13366" y="2254"/>
                    <a:pt x="13335" y="2201"/>
                    <a:pt x="13349" y="2149"/>
                  </a:cubicBezTo>
                  <a:cubicBezTo>
                    <a:pt x="13400" y="1991"/>
                    <a:pt x="14228" y="1839"/>
                    <a:pt x="14606" y="1839"/>
                  </a:cubicBezTo>
                  <a:cubicBezTo>
                    <a:pt x="14665" y="1839"/>
                    <a:pt x="14713" y="1843"/>
                    <a:pt x="14746" y="1851"/>
                  </a:cubicBezTo>
                  <a:cubicBezTo>
                    <a:pt x="14801" y="1865"/>
                    <a:pt x="14861" y="1874"/>
                    <a:pt x="14930" y="1874"/>
                  </a:cubicBezTo>
                  <a:cubicBezTo>
                    <a:pt x="15190" y="1874"/>
                    <a:pt x="15583" y="1755"/>
                    <a:pt x="16374" y="1368"/>
                  </a:cubicBezTo>
                  <a:cubicBezTo>
                    <a:pt x="16948" y="1088"/>
                    <a:pt x="16941" y="979"/>
                    <a:pt x="16941" y="979"/>
                  </a:cubicBezTo>
                  <a:cubicBezTo>
                    <a:pt x="16931" y="961"/>
                    <a:pt x="16864" y="941"/>
                    <a:pt x="16754" y="941"/>
                  </a:cubicBezTo>
                  <a:cubicBezTo>
                    <a:pt x="16700" y="941"/>
                    <a:pt x="16634" y="946"/>
                    <a:pt x="16559" y="958"/>
                  </a:cubicBezTo>
                  <a:cubicBezTo>
                    <a:pt x="16483" y="972"/>
                    <a:pt x="16407" y="978"/>
                    <a:pt x="16331" y="978"/>
                  </a:cubicBezTo>
                  <a:cubicBezTo>
                    <a:pt x="16089" y="978"/>
                    <a:pt x="15862" y="912"/>
                    <a:pt x="15736" y="797"/>
                  </a:cubicBezTo>
                  <a:cubicBezTo>
                    <a:pt x="15663" y="738"/>
                    <a:pt x="15624" y="643"/>
                    <a:pt x="15631" y="549"/>
                  </a:cubicBezTo>
                  <a:cubicBezTo>
                    <a:pt x="15631" y="524"/>
                    <a:pt x="15628" y="517"/>
                    <a:pt x="15624" y="517"/>
                  </a:cubicBezTo>
                  <a:cubicBezTo>
                    <a:pt x="15605" y="496"/>
                    <a:pt x="15547" y="490"/>
                    <a:pt x="15484" y="490"/>
                  </a:cubicBezTo>
                  <a:cubicBezTo>
                    <a:pt x="15434" y="490"/>
                    <a:pt x="15380" y="493"/>
                    <a:pt x="15337" y="496"/>
                  </a:cubicBezTo>
                  <a:cubicBezTo>
                    <a:pt x="15291" y="499"/>
                    <a:pt x="15246" y="502"/>
                    <a:pt x="15205" y="502"/>
                  </a:cubicBezTo>
                  <a:cubicBezTo>
                    <a:pt x="15101" y="502"/>
                    <a:pt x="15020" y="483"/>
                    <a:pt x="15005" y="398"/>
                  </a:cubicBezTo>
                  <a:cubicBezTo>
                    <a:pt x="14989" y="384"/>
                    <a:pt x="14944" y="376"/>
                    <a:pt x="14875" y="376"/>
                  </a:cubicBezTo>
                  <a:cubicBezTo>
                    <a:pt x="14688" y="376"/>
                    <a:pt x="14323" y="438"/>
                    <a:pt x="13853" y="619"/>
                  </a:cubicBezTo>
                  <a:cubicBezTo>
                    <a:pt x="13717" y="671"/>
                    <a:pt x="13637" y="691"/>
                    <a:pt x="13586" y="691"/>
                  </a:cubicBezTo>
                  <a:cubicBezTo>
                    <a:pt x="13552" y="691"/>
                    <a:pt x="13530" y="682"/>
                    <a:pt x="13513" y="668"/>
                  </a:cubicBezTo>
                  <a:cubicBezTo>
                    <a:pt x="13489" y="647"/>
                    <a:pt x="13478" y="615"/>
                    <a:pt x="13482" y="584"/>
                  </a:cubicBezTo>
                  <a:cubicBezTo>
                    <a:pt x="13499" y="489"/>
                    <a:pt x="13695" y="335"/>
                    <a:pt x="13863" y="237"/>
                  </a:cubicBezTo>
                  <a:cubicBezTo>
                    <a:pt x="13769" y="234"/>
                    <a:pt x="13653" y="230"/>
                    <a:pt x="13545" y="227"/>
                  </a:cubicBezTo>
                  <a:cubicBezTo>
                    <a:pt x="12862" y="209"/>
                    <a:pt x="12281" y="185"/>
                    <a:pt x="12096" y="52"/>
                  </a:cubicBezTo>
                  <a:cubicBezTo>
                    <a:pt x="12057" y="25"/>
                    <a:pt x="12017" y="13"/>
                    <a:pt x="11974" y="13"/>
                  </a:cubicBezTo>
                  <a:cubicBezTo>
                    <a:pt x="11894" y="13"/>
                    <a:pt x="11802" y="54"/>
                    <a:pt x="11686" y="111"/>
                  </a:cubicBezTo>
                  <a:cubicBezTo>
                    <a:pt x="11580" y="163"/>
                    <a:pt x="11465" y="220"/>
                    <a:pt x="11350" y="220"/>
                  </a:cubicBezTo>
                  <a:cubicBezTo>
                    <a:pt x="11270" y="220"/>
                    <a:pt x="11191" y="193"/>
                    <a:pt x="11115" y="118"/>
                  </a:cubicBezTo>
                  <a:cubicBezTo>
                    <a:pt x="11033" y="34"/>
                    <a:pt x="10903" y="0"/>
                    <a:pt x="1077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3" name="Google Shape;3073;p145"/>
            <p:cNvSpPr/>
            <p:nvPr/>
          </p:nvSpPr>
          <p:spPr>
            <a:xfrm>
              <a:off x="1448150" y="1504498"/>
              <a:ext cx="5567" cy="6476"/>
            </a:xfrm>
            <a:custGeom>
              <a:rect b="b" l="l" r="r" t="t"/>
              <a:pathLst>
                <a:path extrusionOk="0" h="477" w="410">
                  <a:moveTo>
                    <a:pt x="252" y="0"/>
                  </a:moveTo>
                  <a:cubicBezTo>
                    <a:pt x="165" y="0"/>
                    <a:pt x="81" y="49"/>
                    <a:pt x="42" y="130"/>
                  </a:cubicBezTo>
                  <a:cubicBezTo>
                    <a:pt x="0" y="228"/>
                    <a:pt x="7" y="340"/>
                    <a:pt x="67" y="427"/>
                  </a:cubicBezTo>
                  <a:cubicBezTo>
                    <a:pt x="86" y="459"/>
                    <a:pt x="120" y="477"/>
                    <a:pt x="158" y="477"/>
                  </a:cubicBezTo>
                  <a:cubicBezTo>
                    <a:pt x="161" y="477"/>
                    <a:pt x="165" y="477"/>
                    <a:pt x="168" y="476"/>
                  </a:cubicBezTo>
                  <a:cubicBezTo>
                    <a:pt x="235" y="466"/>
                    <a:pt x="410" y="231"/>
                    <a:pt x="396" y="84"/>
                  </a:cubicBezTo>
                  <a:cubicBezTo>
                    <a:pt x="396" y="56"/>
                    <a:pt x="389" y="0"/>
                    <a:pt x="27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4" name="Google Shape;3074;p145"/>
            <p:cNvSpPr/>
            <p:nvPr/>
          </p:nvSpPr>
          <p:spPr>
            <a:xfrm>
              <a:off x="1420818" y="1496650"/>
              <a:ext cx="12410" cy="7807"/>
            </a:xfrm>
            <a:custGeom>
              <a:rect b="b" l="l" r="r" t="t"/>
              <a:pathLst>
                <a:path extrusionOk="0" h="575" w="914">
                  <a:moveTo>
                    <a:pt x="875" y="0"/>
                  </a:moveTo>
                  <a:cubicBezTo>
                    <a:pt x="697" y="4"/>
                    <a:pt x="165" y="186"/>
                    <a:pt x="39" y="393"/>
                  </a:cubicBezTo>
                  <a:cubicBezTo>
                    <a:pt x="18" y="428"/>
                    <a:pt x="0" y="473"/>
                    <a:pt x="91" y="533"/>
                  </a:cubicBezTo>
                  <a:cubicBezTo>
                    <a:pt x="140" y="563"/>
                    <a:pt x="192" y="575"/>
                    <a:pt x="244" y="575"/>
                  </a:cubicBezTo>
                  <a:cubicBezTo>
                    <a:pt x="373" y="575"/>
                    <a:pt x="500" y="500"/>
                    <a:pt x="578" y="445"/>
                  </a:cubicBezTo>
                  <a:cubicBezTo>
                    <a:pt x="791" y="291"/>
                    <a:pt x="914" y="81"/>
                    <a:pt x="914" y="8"/>
                  </a:cubicBezTo>
                  <a:cubicBezTo>
                    <a:pt x="900" y="0"/>
                    <a:pt x="886" y="0"/>
                    <a:pt x="87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5" name="Google Shape;3075;p145"/>
            <p:cNvSpPr/>
            <p:nvPr/>
          </p:nvSpPr>
          <p:spPr>
            <a:xfrm>
              <a:off x="1395483" y="1461851"/>
              <a:ext cx="49110" cy="30699"/>
            </a:xfrm>
            <a:custGeom>
              <a:rect b="b" l="l" r="r" t="t"/>
              <a:pathLst>
                <a:path extrusionOk="0" h="2261" w="3617">
                  <a:moveTo>
                    <a:pt x="1029" y="1"/>
                  </a:moveTo>
                  <a:cubicBezTo>
                    <a:pt x="900" y="1"/>
                    <a:pt x="641" y="169"/>
                    <a:pt x="627" y="438"/>
                  </a:cubicBezTo>
                  <a:cubicBezTo>
                    <a:pt x="623" y="575"/>
                    <a:pt x="581" y="712"/>
                    <a:pt x="504" y="827"/>
                  </a:cubicBezTo>
                  <a:cubicBezTo>
                    <a:pt x="452" y="915"/>
                    <a:pt x="417" y="967"/>
                    <a:pt x="476" y="1167"/>
                  </a:cubicBezTo>
                  <a:cubicBezTo>
                    <a:pt x="560" y="1450"/>
                    <a:pt x="340" y="1608"/>
                    <a:pt x="175" y="1720"/>
                  </a:cubicBezTo>
                  <a:cubicBezTo>
                    <a:pt x="70" y="1797"/>
                    <a:pt x="0" y="1849"/>
                    <a:pt x="18" y="1891"/>
                  </a:cubicBezTo>
                  <a:cubicBezTo>
                    <a:pt x="26" y="1923"/>
                    <a:pt x="43" y="1939"/>
                    <a:pt x="83" y="1939"/>
                  </a:cubicBezTo>
                  <a:cubicBezTo>
                    <a:pt x="123" y="1939"/>
                    <a:pt x="186" y="1923"/>
                    <a:pt x="287" y="1891"/>
                  </a:cubicBezTo>
                  <a:cubicBezTo>
                    <a:pt x="399" y="1853"/>
                    <a:pt x="515" y="1828"/>
                    <a:pt x="634" y="1825"/>
                  </a:cubicBezTo>
                  <a:cubicBezTo>
                    <a:pt x="641" y="1824"/>
                    <a:pt x="647" y="1823"/>
                    <a:pt x="654" y="1823"/>
                  </a:cubicBezTo>
                  <a:cubicBezTo>
                    <a:pt x="700" y="1823"/>
                    <a:pt x="747" y="1844"/>
                    <a:pt x="781" y="1877"/>
                  </a:cubicBezTo>
                  <a:cubicBezTo>
                    <a:pt x="830" y="1933"/>
                    <a:pt x="823" y="2014"/>
                    <a:pt x="816" y="2084"/>
                  </a:cubicBezTo>
                  <a:cubicBezTo>
                    <a:pt x="812" y="2140"/>
                    <a:pt x="805" y="2196"/>
                    <a:pt x="830" y="2224"/>
                  </a:cubicBezTo>
                  <a:cubicBezTo>
                    <a:pt x="858" y="2248"/>
                    <a:pt x="893" y="2259"/>
                    <a:pt x="931" y="2259"/>
                  </a:cubicBezTo>
                  <a:cubicBezTo>
                    <a:pt x="941" y="2260"/>
                    <a:pt x="951" y="2260"/>
                    <a:pt x="961" y="2260"/>
                  </a:cubicBezTo>
                  <a:cubicBezTo>
                    <a:pt x="1229" y="2260"/>
                    <a:pt x="1681" y="1958"/>
                    <a:pt x="1789" y="1783"/>
                  </a:cubicBezTo>
                  <a:cubicBezTo>
                    <a:pt x="1852" y="1678"/>
                    <a:pt x="1954" y="1604"/>
                    <a:pt x="2069" y="1580"/>
                  </a:cubicBezTo>
                  <a:cubicBezTo>
                    <a:pt x="2097" y="1574"/>
                    <a:pt x="2126" y="1571"/>
                    <a:pt x="2155" y="1571"/>
                  </a:cubicBezTo>
                  <a:cubicBezTo>
                    <a:pt x="2287" y="1571"/>
                    <a:pt x="2433" y="1628"/>
                    <a:pt x="2587" y="1737"/>
                  </a:cubicBezTo>
                  <a:cubicBezTo>
                    <a:pt x="2758" y="1858"/>
                    <a:pt x="3032" y="1920"/>
                    <a:pt x="3254" y="1920"/>
                  </a:cubicBezTo>
                  <a:cubicBezTo>
                    <a:pt x="3355" y="1920"/>
                    <a:pt x="3446" y="1907"/>
                    <a:pt x="3512" y="1881"/>
                  </a:cubicBezTo>
                  <a:cubicBezTo>
                    <a:pt x="3547" y="1867"/>
                    <a:pt x="3592" y="1842"/>
                    <a:pt x="3603" y="1804"/>
                  </a:cubicBezTo>
                  <a:cubicBezTo>
                    <a:pt x="3617" y="1734"/>
                    <a:pt x="3421" y="1650"/>
                    <a:pt x="3277" y="1587"/>
                  </a:cubicBezTo>
                  <a:cubicBezTo>
                    <a:pt x="3053" y="1489"/>
                    <a:pt x="2818" y="1384"/>
                    <a:pt x="2850" y="1198"/>
                  </a:cubicBezTo>
                  <a:cubicBezTo>
                    <a:pt x="2874" y="1058"/>
                    <a:pt x="2423" y="883"/>
                    <a:pt x="2150" y="778"/>
                  </a:cubicBezTo>
                  <a:cubicBezTo>
                    <a:pt x="2038" y="736"/>
                    <a:pt x="1926" y="691"/>
                    <a:pt x="1817" y="638"/>
                  </a:cubicBezTo>
                  <a:cubicBezTo>
                    <a:pt x="1744" y="600"/>
                    <a:pt x="1674" y="568"/>
                    <a:pt x="1597" y="537"/>
                  </a:cubicBezTo>
                  <a:cubicBezTo>
                    <a:pt x="1366" y="442"/>
                    <a:pt x="1103" y="330"/>
                    <a:pt x="1103" y="71"/>
                  </a:cubicBezTo>
                  <a:cubicBezTo>
                    <a:pt x="1103" y="32"/>
                    <a:pt x="1089" y="4"/>
                    <a:pt x="103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6" name="Google Shape;3076;p145"/>
            <p:cNvSpPr/>
            <p:nvPr/>
          </p:nvSpPr>
          <p:spPr>
            <a:xfrm>
              <a:off x="1373895" y="1355132"/>
              <a:ext cx="215339" cy="153181"/>
            </a:xfrm>
            <a:custGeom>
              <a:rect b="b" l="l" r="r" t="t"/>
              <a:pathLst>
                <a:path extrusionOk="0" h="11282" w="15860">
                  <a:moveTo>
                    <a:pt x="2393" y="1"/>
                  </a:moveTo>
                  <a:cubicBezTo>
                    <a:pt x="1949" y="1"/>
                    <a:pt x="1184" y="158"/>
                    <a:pt x="673" y="625"/>
                  </a:cubicBezTo>
                  <a:cubicBezTo>
                    <a:pt x="172" y="1080"/>
                    <a:pt x="1" y="1727"/>
                    <a:pt x="183" y="2452"/>
                  </a:cubicBezTo>
                  <a:cubicBezTo>
                    <a:pt x="200" y="2519"/>
                    <a:pt x="494" y="2536"/>
                    <a:pt x="687" y="2547"/>
                  </a:cubicBezTo>
                  <a:cubicBezTo>
                    <a:pt x="890" y="2557"/>
                    <a:pt x="1121" y="2571"/>
                    <a:pt x="1300" y="2624"/>
                  </a:cubicBezTo>
                  <a:cubicBezTo>
                    <a:pt x="1552" y="2697"/>
                    <a:pt x="1587" y="2795"/>
                    <a:pt x="1569" y="2862"/>
                  </a:cubicBezTo>
                  <a:cubicBezTo>
                    <a:pt x="1550" y="2961"/>
                    <a:pt x="1415" y="3004"/>
                    <a:pt x="1269" y="3004"/>
                  </a:cubicBezTo>
                  <a:cubicBezTo>
                    <a:pt x="1229" y="3004"/>
                    <a:pt x="1188" y="3001"/>
                    <a:pt x="1149" y="2995"/>
                  </a:cubicBezTo>
                  <a:lnTo>
                    <a:pt x="1093" y="2988"/>
                  </a:lnTo>
                  <a:cubicBezTo>
                    <a:pt x="956" y="2965"/>
                    <a:pt x="745" y="2933"/>
                    <a:pt x="590" y="2933"/>
                  </a:cubicBezTo>
                  <a:cubicBezTo>
                    <a:pt x="504" y="2933"/>
                    <a:pt x="436" y="2943"/>
                    <a:pt x="407" y="2970"/>
                  </a:cubicBezTo>
                  <a:cubicBezTo>
                    <a:pt x="400" y="2977"/>
                    <a:pt x="400" y="2988"/>
                    <a:pt x="400" y="2995"/>
                  </a:cubicBezTo>
                  <a:cubicBezTo>
                    <a:pt x="407" y="3044"/>
                    <a:pt x="480" y="3142"/>
                    <a:pt x="634" y="3250"/>
                  </a:cubicBezTo>
                  <a:cubicBezTo>
                    <a:pt x="813" y="3372"/>
                    <a:pt x="1074" y="3486"/>
                    <a:pt x="1281" y="3486"/>
                  </a:cubicBezTo>
                  <a:cubicBezTo>
                    <a:pt x="1318" y="3486"/>
                    <a:pt x="1354" y="3482"/>
                    <a:pt x="1387" y="3474"/>
                  </a:cubicBezTo>
                  <a:cubicBezTo>
                    <a:pt x="1543" y="3435"/>
                    <a:pt x="1644" y="3410"/>
                    <a:pt x="1720" y="3410"/>
                  </a:cubicBezTo>
                  <a:cubicBezTo>
                    <a:pt x="1838" y="3410"/>
                    <a:pt x="1897" y="3469"/>
                    <a:pt x="2014" y="3618"/>
                  </a:cubicBezTo>
                  <a:cubicBezTo>
                    <a:pt x="2119" y="3754"/>
                    <a:pt x="2392" y="3754"/>
                    <a:pt x="2714" y="3754"/>
                  </a:cubicBezTo>
                  <a:cubicBezTo>
                    <a:pt x="2826" y="3754"/>
                    <a:pt x="2942" y="3754"/>
                    <a:pt x="3057" y="3761"/>
                  </a:cubicBezTo>
                  <a:cubicBezTo>
                    <a:pt x="3358" y="3779"/>
                    <a:pt x="3680" y="3852"/>
                    <a:pt x="3939" y="3912"/>
                  </a:cubicBezTo>
                  <a:cubicBezTo>
                    <a:pt x="4079" y="3943"/>
                    <a:pt x="4198" y="3971"/>
                    <a:pt x="4275" y="3982"/>
                  </a:cubicBezTo>
                  <a:cubicBezTo>
                    <a:pt x="4289" y="3983"/>
                    <a:pt x="4303" y="3984"/>
                    <a:pt x="4317" y="3984"/>
                  </a:cubicBezTo>
                  <a:cubicBezTo>
                    <a:pt x="4504" y="3984"/>
                    <a:pt x="4717" y="3860"/>
                    <a:pt x="4769" y="3768"/>
                  </a:cubicBezTo>
                  <a:cubicBezTo>
                    <a:pt x="4792" y="3728"/>
                    <a:pt x="4837" y="3710"/>
                    <a:pt x="4915" y="3710"/>
                  </a:cubicBezTo>
                  <a:cubicBezTo>
                    <a:pt x="5027" y="3710"/>
                    <a:pt x="5204" y="3747"/>
                    <a:pt x="5480" y="3810"/>
                  </a:cubicBezTo>
                  <a:cubicBezTo>
                    <a:pt x="5683" y="3856"/>
                    <a:pt x="5910" y="3910"/>
                    <a:pt x="6029" y="3910"/>
                  </a:cubicBezTo>
                  <a:cubicBezTo>
                    <a:pt x="6039" y="3910"/>
                    <a:pt x="6049" y="3909"/>
                    <a:pt x="6057" y="3908"/>
                  </a:cubicBezTo>
                  <a:cubicBezTo>
                    <a:pt x="6106" y="3901"/>
                    <a:pt x="6134" y="3887"/>
                    <a:pt x="6134" y="3877"/>
                  </a:cubicBezTo>
                  <a:cubicBezTo>
                    <a:pt x="6141" y="3838"/>
                    <a:pt x="6064" y="3737"/>
                    <a:pt x="5963" y="3695"/>
                  </a:cubicBezTo>
                  <a:cubicBezTo>
                    <a:pt x="5889" y="3660"/>
                    <a:pt x="5837" y="3586"/>
                    <a:pt x="5833" y="3506"/>
                  </a:cubicBezTo>
                  <a:cubicBezTo>
                    <a:pt x="5823" y="3425"/>
                    <a:pt x="5858" y="3348"/>
                    <a:pt x="5921" y="3303"/>
                  </a:cubicBezTo>
                  <a:cubicBezTo>
                    <a:pt x="5943" y="3289"/>
                    <a:pt x="5975" y="3273"/>
                    <a:pt x="6020" y="3273"/>
                  </a:cubicBezTo>
                  <a:cubicBezTo>
                    <a:pt x="6055" y="3273"/>
                    <a:pt x="6096" y="3282"/>
                    <a:pt x="6145" y="3310"/>
                  </a:cubicBezTo>
                  <a:cubicBezTo>
                    <a:pt x="6211" y="3345"/>
                    <a:pt x="6281" y="3376"/>
                    <a:pt x="6351" y="3404"/>
                  </a:cubicBezTo>
                  <a:cubicBezTo>
                    <a:pt x="6558" y="3488"/>
                    <a:pt x="6768" y="3576"/>
                    <a:pt x="6831" y="3758"/>
                  </a:cubicBezTo>
                  <a:cubicBezTo>
                    <a:pt x="6848" y="3817"/>
                    <a:pt x="6887" y="3835"/>
                    <a:pt x="6950" y="3856"/>
                  </a:cubicBezTo>
                  <a:cubicBezTo>
                    <a:pt x="7013" y="3880"/>
                    <a:pt x="7104" y="3912"/>
                    <a:pt x="7125" y="4034"/>
                  </a:cubicBezTo>
                  <a:cubicBezTo>
                    <a:pt x="7136" y="4083"/>
                    <a:pt x="7353" y="4185"/>
                    <a:pt x="7479" y="4245"/>
                  </a:cubicBezTo>
                  <a:cubicBezTo>
                    <a:pt x="7720" y="4360"/>
                    <a:pt x="7934" y="4458"/>
                    <a:pt x="7948" y="4595"/>
                  </a:cubicBezTo>
                  <a:cubicBezTo>
                    <a:pt x="7965" y="4731"/>
                    <a:pt x="7780" y="4815"/>
                    <a:pt x="7598" y="4892"/>
                  </a:cubicBezTo>
                  <a:cubicBezTo>
                    <a:pt x="7528" y="4920"/>
                    <a:pt x="7405" y="4973"/>
                    <a:pt x="7381" y="5004"/>
                  </a:cubicBezTo>
                  <a:cubicBezTo>
                    <a:pt x="7384" y="5008"/>
                    <a:pt x="7388" y="5011"/>
                    <a:pt x="7391" y="5011"/>
                  </a:cubicBezTo>
                  <a:cubicBezTo>
                    <a:pt x="7417" y="5032"/>
                    <a:pt x="7446" y="5041"/>
                    <a:pt x="7479" y="5041"/>
                  </a:cubicBezTo>
                  <a:cubicBezTo>
                    <a:pt x="7559" y="5041"/>
                    <a:pt x="7663" y="4987"/>
                    <a:pt x="7797" y="4913"/>
                  </a:cubicBezTo>
                  <a:cubicBezTo>
                    <a:pt x="7927" y="4843"/>
                    <a:pt x="8060" y="4766"/>
                    <a:pt x="8193" y="4756"/>
                  </a:cubicBezTo>
                  <a:cubicBezTo>
                    <a:pt x="8199" y="4755"/>
                    <a:pt x="8206" y="4755"/>
                    <a:pt x="8212" y="4755"/>
                  </a:cubicBezTo>
                  <a:cubicBezTo>
                    <a:pt x="8395" y="4755"/>
                    <a:pt x="8479" y="4950"/>
                    <a:pt x="8546" y="5106"/>
                  </a:cubicBezTo>
                  <a:cubicBezTo>
                    <a:pt x="8581" y="5186"/>
                    <a:pt x="8623" y="5284"/>
                    <a:pt x="8658" y="5298"/>
                  </a:cubicBezTo>
                  <a:cubicBezTo>
                    <a:pt x="8660" y="5298"/>
                    <a:pt x="8663" y="5299"/>
                    <a:pt x="8666" y="5299"/>
                  </a:cubicBezTo>
                  <a:cubicBezTo>
                    <a:pt x="8670" y="5299"/>
                    <a:pt x="8674" y="5298"/>
                    <a:pt x="8679" y="5295"/>
                  </a:cubicBezTo>
                  <a:cubicBezTo>
                    <a:pt x="8743" y="5266"/>
                    <a:pt x="8804" y="5253"/>
                    <a:pt x="8863" y="5253"/>
                  </a:cubicBezTo>
                  <a:cubicBezTo>
                    <a:pt x="9137" y="5253"/>
                    <a:pt x="9361" y="5535"/>
                    <a:pt x="9586" y="5851"/>
                  </a:cubicBezTo>
                  <a:cubicBezTo>
                    <a:pt x="9810" y="6170"/>
                    <a:pt x="9705" y="6471"/>
                    <a:pt x="9635" y="6671"/>
                  </a:cubicBezTo>
                  <a:cubicBezTo>
                    <a:pt x="9614" y="6720"/>
                    <a:pt x="9604" y="6772"/>
                    <a:pt x="9597" y="6825"/>
                  </a:cubicBezTo>
                  <a:cubicBezTo>
                    <a:pt x="9610" y="6844"/>
                    <a:pt x="9674" y="6856"/>
                    <a:pt x="9764" y="6856"/>
                  </a:cubicBezTo>
                  <a:cubicBezTo>
                    <a:pt x="9932" y="6856"/>
                    <a:pt x="10193" y="6815"/>
                    <a:pt x="10398" y="6706"/>
                  </a:cubicBezTo>
                  <a:cubicBezTo>
                    <a:pt x="10467" y="6669"/>
                    <a:pt x="10533" y="6653"/>
                    <a:pt x="10598" y="6653"/>
                  </a:cubicBezTo>
                  <a:cubicBezTo>
                    <a:pt x="10829" y="6653"/>
                    <a:pt x="11036" y="6854"/>
                    <a:pt x="11211" y="7021"/>
                  </a:cubicBezTo>
                  <a:cubicBezTo>
                    <a:pt x="11249" y="7059"/>
                    <a:pt x="11288" y="7094"/>
                    <a:pt x="11323" y="7126"/>
                  </a:cubicBezTo>
                  <a:cubicBezTo>
                    <a:pt x="11393" y="7182"/>
                    <a:pt x="11400" y="7283"/>
                    <a:pt x="11340" y="7350"/>
                  </a:cubicBezTo>
                  <a:cubicBezTo>
                    <a:pt x="11219" y="7506"/>
                    <a:pt x="10774" y="7682"/>
                    <a:pt x="10551" y="7682"/>
                  </a:cubicBezTo>
                  <a:cubicBezTo>
                    <a:pt x="10508" y="7682"/>
                    <a:pt x="10474" y="7675"/>
                    <a:pt x="10451" y="7661"/>
                  </a:cubicBezTo>
                  <a:cubicBezTo>
                    <a:pt x="10409" y="7637"/>
                    <a:pt x="10395" y="7577"/>
                    <a:pt x="10419" y="7535"/>
                  </a:cubicBezTo>
                  <a:cubicBezTo>
                    <a:pt x="10426" y="7521"/>
                    <a:pt x="10416" y="7476"/>
                    <a:pt x="10353" y="7409"/>
                  </a:cubicBezTo>
                  <a:cubicBezTo>
                    <a:pt x="10216" y="7256"/>
                    <a:pt x="9862" y="7052"/>
                    <a:pt x="9476" y="7052"/>
                  </a:cubicBezTo>
                  <a:cubicBezTo>
                    <a:pt x="9359" y="7052"/>
                    <a:pt x="9239" y="7070"/>
                    <a:pt x="9121" y="7115"/>
                  </a:cubicBezTo>
                  <a:cubicBezTo>
                    <a:pt x="8938" y="7185"/>
                    <a:pt x="8830" y="7266"/>
                    <a:pt x="8798" y="7360"/>
                  </a:cubicBezTo>
                  <a:cubicBezTo>
                    <a:pt x="8753" y="7483"/>
                    <a:pt x="8840" y="7630"/>
                    <a:pt x="8914" y="7759"/>
                  </a:cubicBezTo>
                  <a:cubicBezTo>
                    <a:pt x="8956" y="7822"/>
                    <a:pt x="8988" y="7889"/>
                    <a:pt x="9012" y="7955"/>
                  </a:cubicBezTo>
                  <a:cubicBezTo>
                    <a:pt x="9033" y="8036"/>
                    <a:pt x="9005" y="8123"/>
                    <a:pt x="8942" y="8176"/>
                  </a:cubicBezTo>
                  <a:cubicBezTo>
                    <a:pt x="8807" y="8304"/>
                    <a:pt x="8523" y="8392"/>
                    <a:pt x="8201" y="8392"/>
                  </a:cubicBezTo>
                  <a:cubicBezTo>
                    <a:pt x="8021" y="8392"/>
                    <a:pt x="7829" y="8365"/>
                    <a:pt x="7643" y="8302"/>
                  </a:cubicBezTo>
                  <a:cubicBezTo>
                    <a:pt x="7499" y="8254"/>
                    <a:pt x="7403" y="8236"/>
                    <a:pt x="7336" y="8236"/>
                  </a:cubicBezTo>
                  <a:cubicBezTo>
                    <a:pt x="7229" y="8236"/>
                    <a:pt x="7196" y="8281"/>
                    <a:pt x="7164" y="8326"/>
                  </a:cubicBezTo>
                  <a:cubicBezTo>
                    <a:pt x="7115" y="8404"/>
                    <a:pt x="7031" y="8453"/>
                    <a:pt x="6940" y="8453"/>
                  </a:cubicBezTo>
                  <a:cubicBezTo>
                    <a:pt x="6824" y="8453"/>
                    <a:pt x="6691" y="8554"/>
                    <a:pt x="6631" y="8691"/>
                  </a:cubicBezTo>
                  <a:cubicBezTo>
                    <a:pt x="6575" y="8799"/>
                    <a:pt x="6593" y="8932"/>
                    <a:pt x="6673" y="9020"/>
                  </a:cubicBezTo>
                  <a:cubicBezTo>
                    <a:pt x="6746" y="9100"/>
                    <a:pt x="6857" y="9125"/>
                    <a:pt x="6988" y="9125"/>
                  </a:cubicBezTo>
                  <a:cubicBezTo>
                    <a:pt x="7098" y="9125"/>
                    <a:pt x="7222" y="9107"/>
                    <a:pt x="7349" y="9090"/>
                  </a:cubicBezTo>
                  <a:cubicBezTo>
                    <a:pt x="7484" y="9061"/>
                    <a:pt x="7621" y="9047"/>
                    <a:pt x="7758" y="9047"/>
                  </a:cubicBezTo>
                  <a:cubicBezTo>
                    <a:pt x="7891" y="9047"/>
                    <a:pt x="8023" y="9060"/>
                    <a:pt x="8154" y="9086"/>
                  </a:cubicBezTo>
                  <a:cubicBezTo>
                    <a:pt x="8186" y="9094"/>
                    <a:pt x="8215" y="9098"/>
                    <a:pt x="8246" y="9098"/>
                  </a:cubicBezTo>
                  <a:cubicBezTo>
                    <a:pt x="8256" y="9098"/>
                    <a:pt x="8266" y="9098"/>
                    <a:pt x="8277" y="9097"/>
                  </a:cubicBezTo>
                  <a:cubicBezTo>
                    <a:pt x="8277" y="9097"/>
                    <a:pt x="8291" y="9090"/>
                    <a:pt x="8308" y="9002"/>
                  </a:cubicBezTo>
                  <a:cubicBezTo>
                    <a:pt x="8319" y="8943"/>
                    <a:pt x="8354" y="8890"/>
                    <a:pt x="8403" y="8859"/>
                  </a:cubicBezTo>
                  <a:cubicBezTo>
                    <a:pt x="8467" y="8823"/>
                    <a:pt x="8540" y="8806"/>
                    <a:pt x="8614" y="8806"/>
                  </a:cubicBezTo>
                  <a:cubicBezTo>
                    <a:pt x="8620" y="8806"/>
                    <a:pt x="8627" y="8806"/>
                    <a:pt x="8634" y="8806"/>
                  </a:cubicBezTo>
                  <a:cubicBezTo>
                    <a:pt x="8791" y="8806"/>
                    <a:pt x="8984" y="8852"/>
                    <a:pt x="9159" y="8894"/>
                  </a:cubicBezTo>
                  <a:lnTo>
                    <a:pt x="9208" y="8904"/>
                  </a:lnTo>
                  <a:cubicBezTo>
                    <a:pt x="9383" y="8946"/>
                    <a:pt x="9460" y="9079"/>
                    <a:pt x="9523" y="9202"/>
                  </a:cubicBezTo>
                  <a:cubicBezTo>
                    <a:pt x="9597" y="9328"/>
                    <a:pt x="9656" y="9440"/>
                    <a:pt x="9831" y="9464"/>
                  </a:cubicBezTo>
                  <a:cubicBezTo>
                    <a:pt x="10104" y="9496"/>
                    <a:pt x="10104" y="9692"/>
                    <a:pt x="10101" y="9846"/>
                  </a:cubicBezTo>
                  <a:cubicBezTo>
                    <a:pt x="10101" y="9965"/>
                    <a:pt x="10097" y="10087"/>
                    <a:pt x="10188" y="10189"/>
                  </a:cubicBezTo>
                  <a:cubicBezTo>
                    <a:pt x="10290" y="10301"/>
                    <a:pt x="10535" y="10332"/>
                    <a:pt x="10769" y="10364"/>
                  </a:cubicBezTo>
                  <a:cubicBezTo>
                    <a:pt x="11046" y="10399"/>
                    <a:pt x="11333" y="10434"/>
                    <a:pt x="11494" y="10599"/>
                  </a:cubicBezTo>
                  <a:cubicBezTo>
                    <a:pt x="11724" y="10829"/>
                    <a:pt x="12636" y="11282"/>
                    <a:pt x="13004" y="11282"/>
                  </a:cubicBezTo>
                  <a:cubicBezTo>
                    <a:pt x="13011" y="11282"/>
                    <a:pt x="13017" y="11282"/>
                    <a:pt x="13024" y="11281"/>
                  </a:cubicBezTo>
                  <a:cubicBezTo>
                    <a:pt x="13048" y="11281"/>
                    <a:pt x="13076" y="11274"/>
                    <a:pt x="13097" y="11260"/>
                  </a:cubicBezTo>
                  <a:cubicBezTo>
                    <a:pt x="13104" y="11246"/>
                    <a:pt x="13104" y="11222"/>
                    <a:pt x="13090" y="11187"/>
                  </a:cubicBezTo>
                  <a:cubicBezTo>
                    <a:pt x="12971" y="10819"/>
                    <a:pt x="11977" y="9982"/>
                    <a:pt x="11701" y="9909"/>
                  </a:cubicBezTo>
                  <a:cubicBezTo>
                    <a:pt x="11631" y="9891"/>
                    <a:pt x="11561" y="9863"/>
                    <a:pt x="11554" y="9800"/>
                  </a:cubicBezTo>
                  <a:cubicBezTo>
                    <a:pt x="11550" y="9765"/>
                    <a:pt x="11568" y="9730"/>
                    <a:pt x="11603" y="9713"/>
                  </a:cubicBezTo>
                  <a:cubicBezTo>
                    <a:pt x="11639" y="9692"/>
                    <a:pt x="11712" y="9680"/>
                    <a:pt x="11806" y="9680"/>
                  </a:cubicBezTo>
                  <a:cubicBezTo>
                    <a:pt x="12019" y="9680"/>
                    <a:pt x="12338" y="9745"/>
                    <a:pt x="12583" y="9937"/>
                  </a:cubicBezTo>
                  <a:cubicBezTo>
                    <a:pt x="12855" y="10155"/>
                    <a:pt x="13182" y="10282"/>
                    <a:pt x="13456" y="10282"/>
                  </a:cubicBezTo>
                  <a:cubicBezTo>
                    <a:pt x="13489" y="10282"/>
                    <a:pt x="13521" y="10280"/>
                    <a:pt x="13553" y="10276"/>
                  </a:cubicBezTo>
                  <a:cubicBezTo>
                    <a:pt x="13717" y="10259"/>
                    <a:pt x="13868" y="10175"/>
                    <a:pt x="13969" y="10045"/>
                  </a:cubicBezTo>
                  <a:cubicBezTo>
                    <a:pt x="14050" y="9940"/>
                    <a:pt x="14060" y="9888"/>
                    <a:pt x="14053" y="9860"/>
                  </a:cubicBezTo>
                  <a:cubicBezTo>
                    <a:pt x="14046" y="9818"/>
                    <a:pt x="13983" y="9786"/>
                    <a:pt x="13913" y="9755"/>
                  </a:cubicBezTo>
                  <a:cubicBezTo>
                    <a:pt x="13808" y="9702"/>
                    <a:pt x="13665" y="9629"/>
                    <a:pt x="13665" y="9457"/>
                  </a:cubicBezTo>
                  <a:cubicBezTo>
                    <a:pt x="13665" y="9177"/>
                    <a:pt x="13472" y="8771"/>
                    <a:pt x="13171" y="8771"/>
                  </a:cubicBezTo>
                  <a:cubicBezTo>
                    <a:pt x="12859" y="8771"/>
                    <a:pt x="12205" y="8295"/>
                    <a:pt x="12145" y="8022"/>
                  </a:cubicBezTo>
                  <a:cubicBezTo>
                    <a:pt x="12124" y="7938"/>
                    <a:pt x="12166" y="7850"/>
                    <a:pt x="12247" y="7819"/>
                  </a:cubicBezTo>
                  <a:cubicBezTo>
                    <a:pt x="12355" y="7770"/>
                    <a:pt x="12345" y="7738"/>
                    <a:pt x="12310" y="7637"/>
                  </a:cubicBezTo>
                  <a:cubicBezTo>
                    <a:pt x="12275" y="7532"/>
                    <a:pt x="12226" y="7388"/>
                    <a:pt x="12373" y="7231"/>
                  </a:cubicBezTo>
                  <a:cubicBezTo>
                    <a:pt x="12438" y="7158"/>
                    <a:pt x="12504" y="7131"/>
                    <a:pt x="12569" y="7131"/>
                  </a:cubicBezTo>
                  <a:cubicBezTo>
                    <a:pt x="12689" y="7131"/>
                    <a:pt x="12805" y="7225"/>
                    <a:pt x="12905" y="7304"/>
                  </a:cubicBezTo>
                  <a:cubicBezTo>
                    <a:pt x="13003" y="7385"/>
                    <a:pt x="13104" y="7465"/>
                    <a:pt x="13203" y="7476"/>
                  </a:cubicBezTo>
                  <a:cubicBezTo>
                    <a:pt x="13392" y="7490"/>
                    <a:pt x="13493" y="7626"/>
                    <a:pt x="13623" y="7801"/>
                  </a:cubicBezTo>
                  <a:cubicBezTo>
                    <a:pt x="13742" y="7973"/>
                    <a:pt x="13882" y="8130"/>
                    <a:pt x="14039" y="8267"/>
                  </a:cubicBezTo>
                  <a:cubicBezTo>
                    <a:pt x="14216" y="8415"/>
                    <a:pt x="14309" y="8445"/>
                    <a:pt x="14356" y="8445"/>
                  </a:cubicBezTo>
                  <a:cubicBezTo>
                    <a:pt x="14365" y="8445"/>
                    <a:pt x="14373" y="8444"/>
                    <a:pt x="14379" y="8442"/>
                  </a:cubicBezTo>
                  <a:cubicBezTo>
                    <a:pt x="14442" y="8421"/>
                    <a:pt x="14477" y="8302"/>
                    <a:pt x="14508" y="8183"/>
                  </a:cubicBezTo>
                  <a:lnTo>
                    <a:pt x="14515" y="8151"/>
                  </a:lnTo>
                  <a:cubicBezTo>
                    <a:pt x="14564" y="7976"/>
                    <a:pt x="14750" y="7959"/>
                    <a:pt x="14883" y="7948"/>
                  </a:cubicBezTo>
                  <a:cubicBezTo>
                    <a:pt x="14939" y="7945"/>
                    <a:pt x="14991" y="7934"/>
                    <a:pt x="15040" y="7920"/>
                  </a:cubicBezTo>
                  <a:cubicBezTo>
                    <a:pt x="15061" y="7910"/>
                    <a:pt x="15075" y="7899"/>
                    <a:pt x="15072" y="7861"/>
                  </a:cubicBezTo>
                  <a:cubicBezTo>
                    <a:pt x="15044" y="7556"/>
                    <a:pt x="15499" y="7220"/>
                    <a:pt x="15814" y="7091"/>
                  </a:cubicBezTo>
                  <a:cubicBezTo>
                    <a:pt x="15849" y="7077"/>
                    <a:pt x="15860" y="7063"/>
                    <a:pt x="15860" y="7063"/>
                  </a:cubicBezTo>
                  <a:cubicBezTo>
                    <a:pt x="15860" y="7059"/>
                    <a:pt x="15856" y="7045"/>
                    <a:pt x="15835" y="7024"/>
                  </a:cubicBezTo>
                  <a:cubicBezTo>
                    <a:pt x="15743" y="6929"/>
                    <a:pt x="15480" y="6827"/>
                    <a:pt x="15257" y="6827"/>
                  </a:cubicBezTo>
                  <a:cubicBezTo>
                    <a:pt x="15243" y="6827"/>
                    <a:pt x="15229" y="6827"/>
                    <a:pt x="15216" y="6828"/>
                  </a:cubicBezTo>
                  <a:cubicBezTo>
                    <a:pt x="15197" y="6829"/>
                    <a:pt x="15180" y="6830"/>
                    <a:pt x="15163" y="6830"/>
                  </a:cubicBezTo>
                  <a:cubicBezTo>
                    <a:pt x="15019" y="6830"/>
                    <a:pt x="14904" y="6791"/>
                    <a:pt x="14820" y="6713"/>
                  </a:cubicBezTo>
                  <a:cubicBezTo>
                    <a:pt x="14701" y="6601"/>
                    <a:pt x="14683" y="6436"/>
                    <a:pt x="14683" y="6349"/>
                  </a:cubicBezTo>
                  <a:cubicBezTo>
                    <a:pt x="14683" y="6335"/>
                    <a:pt x="14641" y="6268"/>
                    <a:pt x="14487" y="6163"/>
                  </a:cubicBezTo>
                  <a:cubicBezTo>
                    <a:pt x="14265" y="6009"/>
                    <a:pt x="13988" y="5898"/>
                    <a:pt x="13847" y="5898"/>
                  </a:cubicBezTo>
                  <a:cubicBezTo>
                    <a:pt x="13828" y="5898"/>
                    <a:pt x="13811" y="5900"/>
                    <a:pt x="13798" y="5904"/>
                  </a:cubicBezTo>
                  <a:cubicBezTo>
                    <a:pt x="13771" y="5912"/>
                    <a:pt x="13744" y="5915"/>
                    <a:pt x="13715" y="5915"/>
                  </a:cubicBezTo>
                  <a:cubicBezTo>
                    <a:pt x="13575" y="5915"/>
                    <a:pt x="13413" y="5830"/>
                    <a:pt x="13245" y="5743"/>
                  </a:cubicBezTo>
                  <a:cubicBezTo>
                    <a:pt x="13090" y="5662"/>
                    <a:pt x="12933" y="5578"/>
                    <a:pt x="12803" y="5568"/>
                  </a:cubicBezTo>
                  <a:cubicBezTo>
                    <a:pt x="12583" y="5550"/>
                    <a:pt x="12278" y="5428"/>
                    <a:pt x="12117" y="5232"/>
                  </a:cubicBezTo>
                  <a:cubicBezTo>
                    <a:pt x="12037" y="5134"/>
                    <a:pt x="11998" y="5011"/>
                    <a:pt x="12016" y="4885"/>
                  </a:cubicBezTo>
                  <a:cubicBezTo>
                    <a:pt x="12019" y="4826"/>
                    <a:pt x="12051" y="4770"/>
                    <a:pt x="12100" y="4735"/>
                  </a:cubicBezTo>
                  <a:cubicBezTo>
                    <a:pt x="12141" y="4704"/>
                    <a:pt x="12193" y="4694"/>
                    <a:pt x="12249" y="4694"/>
                  </a:cubicBezTo>
                  <a:cubicBezTo>
                    <a:pt x="12317" y="4694"/>
                    <a:pt x="12391" y="4709"/>
                    <a:pt x="12464" y="4724"/>
                  </a:cubicBezTo>
                  <a:cubicBezTo>
                    <a:pt x="12543" y="4739"/>
                    <a:pt x="12610" y="4751"/>
                    <a:pt x="12661" y="4751"/>
                  </a:cubicBezTo>
                  <a:cubicBezTo>
                    <a:pt x="12715" y="4751"/>
                    <a:pt x="12752" y="4738"/>
                    <a:pt x="12768" y="4700"/>
                  </a:cubicBezTo>
                  <a:cubicBezTo>
                    <a:pt x="12775" y="4689"/>
                    <a:pt x="12779" y="4675"/>
                    <a:pt x="12775" y="4665"/>
                  </a:cubicBezTo>
                  <a:cubicBezTo>
                    <a:pt x="12754" y="4630"/>
                    <a:pt x="12600" y="4612"/>
                    <a:pt x="12513" y="4598"/>
                  </a:cubicBezTo>
                  <a:cubicBezTo>
                    <a:pt x="12338" y="4577"/>
                    <a:pt x="12152" y="4556"/>
                    <a:pt x="12135" y="4420"/>
                  </a:cubicBezTo>
                  <a:cubicBezTo>
                    <a:pt x="12114" y="4245"/>
                    <a:pt x="12236" y="4210"/>
                    <a:pt x="12324" y="4185"/>
                  </a:cubicBezTo>
                  <a:cubicBezTo>
                    <a:pt x="12376" y="4174"/>
                    <a:pt x="12429" y="4150"/>
                    <a:pt x="12474" y="4118"/>
                  </a:cubicBezTo>
                  <a:cubicBezTo>
                    <a:pt x="12488" y="4108"/>
                    <a:pt x="12495" y="4090"/>
                    <a:pt x="12492" y="4076"/>
                  </a:cubicBezTo>
                  <a:cubicBezTo>
                    <a:pt x="12485" y="3989"/>
                    <a:pt x="12327" y="3842"/>
                    <a:pt x="12194" y="3765"/>
                  </a:cubicBezTo>
                  <a:cubicBezTo>
                    <a:pt x="12181" y="3757"/>
                    <a:pt x="12171" y="3753"/>
                    <a:pt x="12160" y="3753"/>
                  </a:cubicBezTo>
                  <a:cubicBezTo>
                    <a:pt x="12137" y="3753"/>
                    <a:pt x="12113" y="3775"/>
                    <a:pt x="12065" y="3828"/>
                  </a:cubicBezTo>
                  <a:cubicBezTo>
                    <a:pt x="12009" y="3891"/>
                    <a:pt x="11942" y="3964"/>
                    <a:pt x="11837" y="3964"/>
                  </a:cubicBezTo>
                  <a:cubicBezTo>
                    <a:pt x="11832" y="3965"/>
                    <a:pt x="11826" y="3966"/>
                    <a:pt x="11821" y="3966"/>
                  </a:cubicBezTo>
                  <a:cubicBezTo>
                    <a:pt x="11775" y="3966"/>
                    <a:pt x="11733" y="3939"/>
                    <a:pt x="11711" y="3898"/>
                  </a:cubicBezTo>
                  <a:cubicBezTo>
                    <a:pt x="11652" y="3786"/>
                    <a:pt x="11771" y="3579"/>
                    <a:pt x="11879" y="3425"/>
                  </a:cubicBezTo>
                  <a:cubicBezTo>
                    <a:pt x="11879" y="3425"/>
                    <a:pt x="11879" y="3422"/>
                    <a:pt x="11879" y="3422"/>
                  </a:cubicBezTo>
                  <a:cubicBezTo>
                    <a:pt x="11879" y="3418"/>
                    <a:pt x="11869" y="3397"/>
                    <a:pt x="11827" y="3369"/>
                  </a:cubicBezTo>
                  <a:cubicBezTo>
                    <a:pt x="11706" y="3296"/>
                    <a:pt x="11462" y="3236"/>
                    <a:pt x="11272" y="3236"/>
                  </a:cubicBezTo>
                  <a:cubicBezTo>
                    <a:pt x="11208" y="3236"/>
                    <a:pt x="11151" y="3242"/>
                    <a:pt x="11106" y="3257"/>
                  </a:cubicBezTo>
                  <a:cubicBezTo>
                    <a:pt x="11040" y="3279"/>
                    <a:pt x="10981" y="3290"/>
                    <a:pt x="10928" y="3290"/>
                  </a:cubicBezTo>
                  <a:cubicBezTo>
                    <a:pt x="10862" y="3290"/>
                    <a:pt x="10806" y="3273"/>
                    <a:pt x="10759" y="3240"/>
                  </a:cubicBezTo>
                  <a:cubicBezTo>
                    <a:pt x="10675" y="3177"/>
                    <a:pt x="10629" y="3068"/>
                    <a:pt x="10629" y="2928"/>
                  </a:cubicBezTo>
                  <a:cubicBezTo>
                    <a:pt x="10629" y="2928"/>
                    <a:pt x="10629" y="2925"/>
                    <a:pt x="10629" y="2921"/>
                  </a:cubicBezTo>
                  <a:cubicBezTo>
                    <a:pt x="10623" y="2915"/>
                    <a:pt x="10608" y="2911"/>
                    <a:pt x="10588" y="2911"/>
                  </a:cubicBezTo>
                  <a:cubicBezTo>
                    <a:pt x="10479" y="2911"/>
                    <a:pt x="10199" y="3001"/>
                    <a:pt x="10031" y="3128"/>
                  </a:cubicBezTo>
                  <a:cubicBezTo>
                    <a:pt x="9985" y="3163"/>
                    <a:pt x="9929" y="3180"/>
                    <a:pt x="9873" y="3180"/>
                  </a:cubicBezTo>
                  <a:cubicBezTo>
                    <a:pt x="9823" y="3180"/>
                    <a:pt x="9773" y="3166"/>
                    <a:pt x="9730" y="3138"/>
                  </a:cubicBezTo>
                  <a:cubicBezTo>
                    <a:pt x="9656" y="3089"/>
                    <a:pt x="9618" y="3016"/>
                    <a:pt x="9635" y="2949"/>
                  </a:cubicBezTo>
                  <a:cubicBezTo>
                    <a:pt x="9642" y="2914"/>
                    <a:pt x="9677" y="2851"/>
                    <a:pt x="9793" y="2841"/>
                  </a:cubicBezTo>
                  <a:cubicBezTo>
                    <a:pt x="9943" y="2827"/>
                    <a:pt x="10108" y="2736"/>
                    <a:pt x="10174" y="2634"/>
                  </a:cubicBezTo>
                  <a:cubicBezTo>
                    <a:pt x="10202" y="2592"/>
                    <a:pt x="10209" y="2540"/>
                    <a:pt x="10192" y="2491"/>
                  </a:cubicBezTo>
                  <a:cubicBezTo>
                    <a:pt x="10171" y="2428"/>
                    <a:pt x="10048" y="2375"/>
                    <a:pt x="9898" y="2368"/>
                  </a:cubicBezTo>
                  <a:cubicBezTo>
                    <a:pt x="9887" y="2368"/>
                    <a:pt x="9875" y="2367"/>
                    <a:pt x="9864" y="2367"/>
                  </a:cubicBezTo>
                  <a:cubicBezTo>
                    <a:pt x="9713" y="2367"/>
                    <a:pt x="9540" y="2411"/>
                    <a:pt x="9488" y="2522"/>
                  </a:cubicBezTo>
                  <a:cubicBezTo>
                    <a:pt x="9462" y="2591"/>
                    <a:pt x="9397" y="2634"/>
                    <a:pt x="9326" y="2634"/>
                  </a:cubicBezTo>
                  <a:cubicBezTo>
                    <a:pt x="9310" y="2634"/>
                    <a:pt x="9294" y="2632"/>
                    <a:pt x="9278" y="2627"/>
                  </a:cubicBezTo>
                  <a:cubicBezTo>
                    <a:pt x="9065" y="2582"/>
                    <a:pt x="8732" y="2190"/>
                    <a:pt x="8732" y="1986"/>
                  </a:cubicBezTo>
                  <a:cubicBezTo>
                    <a:pt x="8732" y="1951"/>
                    <a:pt x="8574" y="1930"/>
                    <a:pt x="8490" y="1920"/>
                  </a:cubicBezTo>
                  <a:cubicBezTo>
                    <a:pt x="8326" y="1902"/>
                    <a:pt x="8154" y="1881"/>
                    <a:pt x="8081" y="1773"/>
                  </a:cubicBezTo>
                  <a:cubicBezTo>
                    <a:pt x="8042" y="1713"/>
                    <a:pt x="8035" y="1643"/>
                    <a:pt x="8056" y="1580"/>
                  </a:cubicBezTo>
                  <a:cubicBezTo>
                    <a:pt x="8067" y="1545"/>
                    <a:pt x="8060" y="1507"/>
                    <a:pt x="8035" y="1479"/>
                  </a:cubicBezTo>
                  <a:cubicBezTo>
                    <a:pt x="7885" y="1283"/>
                    <a:pt x="7209" y="1202"/>
                    <a:pt x="6957" y="1202"/>
                  </a:cubicBezTo>
                  <a:cubicBezTo>
                    <a:pt x="6785" y="1202"/>
                    <a:pt x="6565" y="1304"/>
                    <a:pt x="6467" y="1423"/>
                  </a:cubicBezTo>
                  <a:cubicBezTo>
                    <a:pt x="6425" y="1468"/>
                    <a:pt x="6404" y="1528"/>
                    <a:pt x="6414" y="1584"/>
                  </a:cubicBezTo>
                  <a:cubicBezTo>
                    <a:pt x="6432" y="1685"/>
                    <a:pt x="6400" y="1738"/>
                    <a:pt x="6369" y="1766"/>
                  </a:cubicBezTo>
                  <a:cubicBezTo>
                    <a:pt x="6337" y="1791"/>
                    <a:pt x="6301" y="1804"/>
                    <a:pt x="6264" y="1804"/>
                  </a:cubicBezTo>
                  <a:cubicBezTo>
                    <a:pt x="6239" y="1804"/>
                    <a:pt x="6214" y="1798"/>
                    <a:pt x="6190" y="1787"/>
                  </a:cubicBezTo>
                  <a:cubicBezTo>
                    <a:pt x="6061" y="1738"/>
                    <a:pt x="5970" y="1622"/>
                    <a:pt x="5945" y="1489"/>
                  </a:cubicBezTo>
                  <a:cubicBezTo>
                    <a:pt x="5945" y="1486"/>
                    <a:pt x="5942" y="1475"/>
                    <a:pt x="5938" y="1472"/>
                  </a:cubicBezTo>
                  <a:cubicBezTo>
                    <a:pt x="5933" y="1469"/>
                    <a:pt x="5926" y="1468"/>
                    <a:pt x="5918" y="1468"/>
                  </a:cubicBezTo>
                  <a:cubicBezTo>
                    <a:pt x="5838" y="1468"/>
                    <a:pt x="5635" y="1587"/>
                    <a:pt x="5508" y="1657"/>
                  </a:cubicBezTo>
                  <a:cubicBezTo>
                    <a:pt x="5347" y="1752"/>
                    <a:pt x="5203" y="1832"/>
                    <a:pt x="5112" y="1832"/>
                  </a:cubicBezTo>
                  <a:cubicBezTo>
                    <a:pt x="5077" y="1832"/>
                    <a:pt x="5042" y="1818"/>
                    <a:pt x="5018" y="1790"/>
                  </a:cubicBezTo>
                  <a:cubicBezTo>
                    <a:pt x="4958" y="1713"/>
                    <a:pt x="4986" y="1566"/>
                    <a:pt x="5035" y="1328"/>
                  </a:cubicBezTo>
                  <a:cubicBezTo>
                    <a:pt x="5070" y="1160"/>
                    <a:pt x="5116" y="954"/>
                    <a:pt x="5077" y="873"/>
                  </a:cubicBezTo>
                  <a:cubicBezTo>
                    <a:pt x="5042" y="793"/>
                    <a:pt x="4997" y="719"/>
                    <a:pt x="4941" y="653"/>
                  </a:cubicBezTo>
                  <a:cubicBezTo>
                    <a:pt x="4836" y="520"/>
                    <a:pt x="4751" y="373"/>
                    <a:pt x="4688" y="215"/>
                  </a:cubicBezTo>
                  <a:cubicBezTo>
                    <a:pt x="4653" y="128"/>
                    <a:pt x="4569" y="68"/>
                    <a:pt x="4440" y="47"/>
                  </a:cubicBezTo>
                  <a:cubicBezTo>
                    <a:pt x="4400" y="40"/>
                    <a:pt x="4357" y="37"/>
                    <a:pt x="4314" y="37"/>
                  </a:cubicBezTo>
                  <a:cubicBezTo>
                    <a:pt x="4081" y="37"/>
                    <a:pt x="3824" y="133"/>
                    <a:pt x="3733" y="236"/>
                  </a:cubicBezTo>
                  <a:cubicBezTo>
                    <a:pt x="3631" y="348"/>
                    <a:pt x="3449" y="387"/>
                    <a:pt x="3239" y="429"/>
                  </a:cubicBezTo>
                  <a:cubicBezTo>
                    <a:pt x="3005" y="474"/>
                    <a:pt x="2738" y="527"/>
                    <a:pt x="2567" y="698"/>
                  </a:cubicBezTo>
                  <a:cubicBezTo>
                    <a:pt x="2479" y="786"/>
                    <a:pt x="2441" y="873"/>
                    <a:pt x="2444" y="968"/>
                  </a:cubicBezTo>
                  <a:cubicBezTo>
                    <a:pt x="2448" y="1059"/>
                    <a:pt x="2500" y="1213"/>
                    <a:pt x="2731" y="1405"/>
                  </a:cubicBezTo>
                  <a:cubicBezTo>
                    <a:pt x="2760" y="1426"/>
                    <a:pt x="2777" y="1461"/>
                    <a:pt x="2774" y="1496"/>
                  </a:cubicBezTo>
                  <a:cubicBezTo>
                    <a:pt x="2774" y="1577"/>
                    <a:pt x="2693" y="1633"/>
                    <a:pt x="2591" y="1706"/>
                  </a:cubicBezTo>
                  <a:cubicBezTo>
                    <a:pt x="2525" y="1755"/>
                    <a:pt x="2416" y="1832"/>
                    <a:pt x="2416" y="1878"/>
                  </a:cubicBezTo>
                  <a:cubicBezTo>
                    <a:pt x="2416" y="1888"/>
                    <a:pt x="2423" y="1899"/>
                    <a:pt x="2441" y="1913"/>
                  </a:cubicBezTo>
                  <a:cubicBezTo>
                    <a:pt x="2518" y="1972"/>
                    <a:pt x="2605" y="2014"/>
                    <a:pt x="2703" y="2039"/>
                  </a:cubicBezTo>
                  <a:cubicBezTo>
                    <a:pt x="2854" y="2081"/>
                    <a:pt x="3026" y="2134"/>
                    <a:pt x="3043" y="2372"/>
                  </a:cubicBezTo>
                  <a:cubicBezTo>
                    <a:pt x="3057" y="2452"/>
                    <a:pt x="3005" y="2529"/>
                    <a:pt x="2924" y="2547"/>
                  </a:cubicBezTo>
                  <a:cubicBezTo>
                    <a:pt x="2906" y="2551"/>
                    <a:pt x="2886" y="2553"/>
                    <a:pt x="2864" y="2553"/>
                  </a:cubicBezTo>
                  <a:cubicBezTo>
                    <a:pt x="2607" y="2553"/>
                    <a:pt x="2100" y="2265"/>
                    <a:pt x="1996" y="2039"/>
                  </a:cubicBezTo>
                  <a:cubicBezTo>
                    <a:pt x="1933" y="1899"/>
                    <a:pt x="1940" y="1769"/>
                    <a:pt x="1947" y="1654"/>
                  </a:cubicBezTo>
                  <a:cubicBezTo>
                    <a:pt x="1954" y="1531"/>
                    <a:pt x="1961" y="1433"/>
                    <a:pt x="1888" y="1349"/>
                  </a:cubicBezTo>
                  <a:cubicBezTo>
                    <a:pt x="1660" y="1087"/>
                    <a:pt x="1919" y="768"/>
                    <a:pt x="2178" y="485"/>
                  </a:cubicBezTo>
                  <a:cubicBezTo>
                    <a:pt x="2294" y="362"/>
                    <a:pt x="2430" y="257"/>
                    <a:pt x="2581" y="180"/>
                  </a:cubicBezTo>
                  <a:cubicBezTo>
                    <a:pt x="2689" y="121"/>
                    <a:pt x="2717" y="103"/>
                    <a:pt x="2721" y="50"/>
                  </a:cubicBezTo>
                  <a:cubicBezTo>
                    <a:pt x="2703" y="40"/>
                    <a:pt x="2647" y="15"/>
                    <a:pt x="2511" y="5"/>
                  </a:cubicBezTo>
                  <a:cubicBezTo>
                    <a:pt x="2475" y="2"/>
                    <a:pt x="2435" y="1"/>
                    <a:pt x="239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7" name="Google Shape;3077;p145"/>
            <p:cNvSpPr/>
            <p:nvPr/>
          </p:nvSpPr>
          <p:spPr>
            <a:xfrm>
              <a:off x="1468014" y="1430297"/>
              <a:ext cx="17841" cy="12722"/>
            </a:xfrm>
            <a:custGeom>
              <a:rect b="b" l="l" r="r" t="t"/>
              <a:pathLst>
                <a:path extrusionOk="0" h="937" w="1314">
                  <a:moveTo>
                    <a:pt x="676" y="0"/>
                  </a:moveTo>
                  <a:cubicBezTo>
                    <a:pt x="624" y="0"/>
                    <a:pt x="571" y="4"/>
                    <a:pt x="512" y="7"/>
                  </a:cubicBezTo>
                  <a:cubicBezTo>
                    <a:pt x="379" y="21"/>
                    <a:pt x="169" y="158"/>
                    <a:pt x="71" y="347"/>
                  </a:cubicBezTo>
                  <a:cubicBezTo>
                    <a:pt x="1" y="476"/>
                    <a:pt x="4" y="634"/>
                    <a:pt x="78" y="757"/>
                  </a:cubicBezTo>
                  <a:cubicBezTo>
                    <a:pt x="159" y="892"/>
                    <a:pt x="284" y="937"/>
                    <a:pt x="425" y="937"/>
                  </a:cubicBezTo>
                  <a:cubicBezTo>
                    <a:pt x="575" y="937"/>
                    <a:pt x="741" y="886"/>
                    <a:pt x="890" y="841"/>
                  </a:cubicBezTo>
                  <a:cubicBezTo>
                    <a:pt x="967" y="813"/>
                    <a:pt x="1047" y="792"/>
                    <a:pt x="1128" y="778"/>
                  </a:cubicBezTo>
                  <a:cubicBezTo>
                    <a:pt x="1187" y="767"/>
                    <a:pt x="1236" y="728"/>
                    <a:pt x="1257" y="672"/>
                  </a:cubicBezTo>
                  <a:cubicBezTo>
                    <a:pt x="1313" y="539"/>
                    <a:pt x="1268" y="301"/>
                    <a:pt x="1159" y="151"/>
                  </a:cubicBezTo>
                  <a:cubicBezTo>
                    <a:pt x="1089" y="53"/>
                    <a:pt x="914" y="0"/>
                    <a:pt x="67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8" name="Google Shape;3078;p145"/>
            <p:cNvSpPr/>
            <p:nvPr/>
          </p:nvSpPr>
          <p:spPr>
            <a:xfrm>
              <a:off x="1442393" y="1355322"/>
              <a:ext cx="32667" cy="14188"/>
            </a:xfrm>
            <a:custGeom>
              <a:rect b="b" l="l" r="r" t="t"/>
              <a:pathLst>
                <a:path extrusionOk="0" h="1045" w="2406">
                  <a:moveTo>
                    <a:pt x="180" y="1"/>
                  </a:moveTo>
                  <a:cubicBezTo>
                    <a:pt x="127" y="1"/>
                    <a:pt x="79" y="31"/>
                    <a:pt x="57" y="82"/>
                  </a:cubicBezTo>
                  <a:cubicBezTo>
                    <a:pt x="1" y="201"/>
                    <a:pt x="46" y="247"/>
                    <a:pt x="162" y="341"/>
                  </a:cubicBezTo>
                  <a:cubicBezTo>
                    <a:pt x="263" y="425"/>
                    <a:pt x="386" y="534"/>
                    <a:pt x="400" y="730"/>
                  </a:cubicBezTo>
                  <a:cubicBezTo>
                    <a:pt x="407" y="845"/>
                    <a:pt x="477" y="947"/>
                    <a:pt x="578" y="996"/>
                  </a:cubicBezTo>
                  <a:cubicBezTo>
                    <a:pt x="642" y="1029"/>
                    <a:pt x="717" y="1045"/>
                    <a:pt x="795" y="1045"/>
                  </a:cubicBezTo>
                  <a:cubicBezTo>
                    <a:pt x="907" y="1045"/>
                    <a:pt x="1025" y="1011"/>
                    <a:pt x="1124" y="947"/>
                  </a:cubicBezTo>
                  <a:cubicBezTo>
                    <a:pt x="1256" y="861"/>
                    <a:pt x="1455" y="845"/>
                    <a:pt x="1669" y="845"/>
                  </a:cubicBezTo>
                  <a:cubicBezTo>
                    <a:pt x="1744" y="845"/>
                    <a:pt x="1821" y="847"/>
                    <a:pt x="1898" y="849"/>
                  </a:cubicBezTo>
                  <a:cubicBezTo>
                    <a:pt x="1967" y="851"/>
                    <a:pt x="2038" y="853"/>
                    <a:pt x="2105" y="853"/>
                  </a:cubicBezTo>
                  <a:cubicBezTo>
                    <a:pt x="2240" y="853"/>
                    <a:pt x="2355" y="844"/>
                    <a:pt x="2395" y="807"/>
                  </a:cubicBezTo>
                  <a:cubicBezTo>
                    <a:pt x="2402" y="800"/>
                    <a:pt x="2406" y="793"/>
                    <a:pt x="2402" y="782"/>
                  </a:cubicBezTo>
                  <a:cubicBezTo>
                    <a:pt x="2402" y="768"/>
                    <a:pt x="2395" y="712"/>
                    <a:pt x="2269" y="607"/>
                  </a:cubicBezTo>
                  <a:cubicBezTo>
                    <a:pt x="1985" y="378"/>
                    <a:pt x="1446" y="160"/>
                    <a:pt x="1172" y="160"/>
                  </a:cubicBezTo>
                  <a:cubicBezTo>
                    <a:pt x="1145" y="160"/>
                    <a:pt x="1121" y="162"/>
                    <a:pt x="1100" y="166"/>
                  </a:cubicBezTo>
                  <a:cubicBezTo>
                    <a:pt x="1066" y="173"/>
                    <a:pt x="1031" y="176"/>
                    <a:pt x="996" y="176"/>
                  </a:cubicBezTo>
                  <a:cubicBezTo>
                    <a:pt x="854" y="176"/>
                    <a:pt x="698" y="127"/>
                    <a:pt x="547" y="82"/>
                  </a:cubicBezTo>
                  <a:cubicBezTo>
                    <a:pt x="400" y="36"/>
                    <a:pt x="284" y="1"/>
                    <a:pt x="197" y="1"/>
                  </a:cubicBezTo>
                  <a:cubicBezTo>
                    <a:pt x="191" y="1"/>
                    <a:pt x="186" y="1"/>
                    <a:pt x="18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9" name="Google Shape;3079;p145"/>
            <p:cNvSpPr/>
            <p:nvPr/>
          </p:nvSpPr>
          <p:spPr>
            <a:xfrm>
              <a:off x="1605052" y="1620450"/>
              <a:ext cx="47684" cy="43136"/>
            </a:xfrm>
            <a:custGeom>
              <a:rect b="b" l="l" r="r" t="t"/>
              <a:pathLst>
                <a:path extrusionOk="0" h="3177" w="3512">
                  <a:moveTo>
                    <a:pt x="1779" y="1"/>
                  </a:moveTo>
                  <a:cubicBezTo>
                    <a:pt x="1737" y="1"/>
                    <a:pt x="1694" y="10"/>
                    <a:pt x="1656" y="27"/>
                  </a:cubicBezTo>
                  <a:cubicBezTo>
                    <a:pt x="1432" y="114"/>
                    <a:pt x="806" y="979"/>
                    <a:pt x="806" y="1196"/>
                  </a:cubicBezTo>
                  <a:cubicBezTo>
                    <a:pt x="806" y="1392"/>
                    <a:pt x="795" y="1609"/>
                    <a:pt x="683" y="1718"/>
                  </a:cubicBezTo>
                  <a:cubicBezTo>
                    <a:pt x="639" y="1756"/>
                    <a:pt x="582" y="1780"/>
                    <a:pt x="525" y="1780"/>
                  </a:cubicBezTo>
                  <a:cubicBezTo>
                    <a:pt x="515" y="1780"/>
                    <a:pt x="504" y="1779"/>
                    <a:pt x="494" y="1777"/>
                  </a:cubicBezTo>
                  <a:cubicBezTo>
                    <a:pt x="489" y="1777"/>
                    <a:pt x="483" y="1777"/>
                    <a:pt x="478" y="1777"/>
                  </a:cubicBezTo>
                  <a:cubicBezTo>
                    <a:pt x="356" y="1777"/>
                    <a:pt x="227" y="1850"/>
                    <a:pt x="200" y="1921"/>
                  </a:cubicBezTo>
                  <a:cubicBezTo>
                    <a:pt x="196" y="1931"/>
                    <a:pt x="189" y="1952"/>
                    <a:pt x="231" y="1984"/>
                  </a:cubicBezTo>
                  <a:cubicBezTo>
                    <a:pt x="259" y="2005"/>
                    <a:pt x="281" y="2040"/>
                    <a:pt x="288" y="2075"/>
                  </a:cubicBezTo>
                  <a:cubicBezTo>
                    <a:pt x="298" y="2162"/>
                    <a:pt x="228" y="2250"/>
                    <a:pt x="147" y="2351"/>
                  </a:cubicBezTo>
                  <a:cubicBezTo>
                    <a:pt x="81" y="2435"/>
                    <a:pt x="0" y="2537"/>
                    <a:pt x="11" y="2593"/>
                  </a:cubicBezTo>
                  <a:cubicBezTo>
                    <a:pt x="11" y="2600"/>
                    <a:pt x="18" y="2617"/>
                    <a:pt x="60" y="2642"/>
                  </a:cubicBezTo>
                  <a:cubicBezTo>
                    <a:pt x="105" y="2667"/>
                    <a:pt x="160" y="2676"/>
                    <a:pt x="221" y="2676"/>
                  </a:cubicBezTo>
                  <a:cubicBezTo>
                    <a:pt x="299" y="2676"/>
                    <a:pt x="386" y="2661"/>
                    <a:pt x="477" y="2645"/>
                  </a:cubicBezTo>
                  <a:cubicBezTo>
                    <a:pt x="582" y="2626"/>
                    <a:pt x="688" y="2615"/>
                    <a:pt x="796" y="2615"/>
                  </a:cubicBezTo>
                  <a:cubicBezTo>
                    <a:pt x="824" y="2615"/>
                    <a:pt x="851" y="2616"/>
                    <a:pt x="879" y="2617"/>
                  </a:cubicBezTo>
                  <a:cubicBezTo>
                    <a:pt x="983" y="2630"/>
                    <a:pt x="1077" y="2639"/>
                    <a:pt x="1164" y="2639"/>
                  </a:cubicBezTo>
                  <a:cubicBezTo>
                    <a:pt x="1326" y="2639"/>
                    <a:pt x="1466" y="2607"/>
                    <a:pt x="1607" y="2502"/>
                  </a:cubicBezTo>
                  <a:cubicBezTo>
                    <a:pt x="1671" y="2454"/>
                    <a:pt x="1725" y="2436"/>
                    <a:pt x="1771" y="2436"/>
                  </a:cubicBezTo>
                  <a:cubicBezTo>
                    <a:pt x="1852" y="2436"/>
                    <a:pt x="1909" y="2491"/>
                    <a:pt x="1954" y="2533"/>
                  </a:cubicBezTo>
                  <a:cubicBezTo>
                    <a:pt x="2009" y="2586"/>
                    <a:pt x="2049" y="2619"/>
                    <a:pt x="2112" y="2619"/>
                  </a:cubicBezTo>
                  <a:cubicBezTo>
                    <a:pt x="2121" y="2619"/>
                    <a:pt x="2130" y="2619"/>
                    <a:pt x="2139" y="2617"/>
                  </a:cubicBezTo>
                  <a:cubicBezTo>
                    <a:pt x="2151" y="2616"/>
                    <a:pt x="2167" y="2614"/>
                    <a:pt x="2185" y="2614"/>
                  </a:cubicBezTo>
                  <a:cubicBezTo>
                    <a:pt x="2223" y="2614"/>
                    <a:pt x="2269" y="2623"/>
                    <a:pt x="2290" y="2663"/>
                  </a:cubicBezTo>
                  <a:cubicBezTo>
                    <a:pt x="2325" y="2722"/>
                    <a:pt x="2276" y="2782"/>
                    <a:pt x="2209" y="2859"/>
                  </a:cubicBezTo>
                  <a:cubicBezTo>
                    <a:pt x="2160" y="2918"/>
                    <a:pt x="2083" y="3002"/>
                    <a:pt x="2083" y="3058"/>
                  </a:cubicBezTo>
                  <a:cubicBezTo>
                    <a:pt x="2143" y="3027"/>
                    <a:pt x="2199" y="2992"/>
                    <a:pt x="2255" y="2950"/>
                  </a:cubicBezTo>
                  <a:cubicBezTo>
                    <a:pt x="2318" y="2901"/>
                    <a:pt x="2388" y="2859"/>
                    <a:pt x="2458" y="2820"/>
                  </a:cubicBezTo>
                  <a:cubicBezTo>
                    <a:pt x="2518" y="2789"/>
                    <a:pt x="2584" y="2775"/>
                    <a:pt x="2651" y="2775"/>
                  </a:cubicBezTo>
                  <a:cubicBezTo>
                    <a:pt x="2655" y="2775"/>
                    <a:pt x="2660" y="2775"/>
                    <a:pt x="2664" y="2775"/>
                  </a:cubicBezTo>
                  <a:cubicBezTo>
                    <a:pt x="2740" y="2775"/>
                    <a:pt x="2815" y="2802"/>
                    <a:pt x="2871" y="2855"/>
                  </a:cubicBezTo>
                  <a:cubicBezTo>
                    <a:pt x="2927" y="2918"/>
                    <a:pt x="2931" y="3009"/>
                    <a:pt x="2885" y="3076"/>
                  </a:cubicBezTo>
                  <a:cubicBezTo>
                    <a:pt x="2889" y="3093"/>
                    <a:pt x="2966" y="3149"/>
                    <a:pt x="3113" y="3170"/>
                  </a:cubicBezTo>
                  <a:cubicBezTo>
                    <a:pt x="3140" y="3174"/>
                    <a:pt x="3168" y="3176"/>
                    <a:pt x="3197" y="3176"/>
                  </a:cubicBezTo>
                  <a:cubicBezTo>
                    <a:pt x="3301" y="3176"/>
                    <a:pt x="3409" y="3149"/>
                    <a:pt x="3452" y="3072"/>
                  </a:cubicBezTo>
                  <a:cubicBezTo>
                    <a:pt x="3512" y="2967"/>
                    <a:pt x="3477" y="2820"/>
                    <a:pt x="3417" y="2726"/>
                  </a:cubicBezTo>
                  <a:cubicBezTo>
                    <a:pt x="3375" y="2663"/>
                    <a:pt x="3340" y="2642"/>
                    <a:pt x="3330" y="2642"/>
                  </a:cubicBezTo>
                  <a:lnTo>
                    <a:pt x="3323" y="2652"/>
                  </a:lnTo>
                  <a:cubicBezTo>
                    <a:pt x="3286" y="2726"/>
                    <a:pt x="3235" y="2741"/>
                    <a:pt x="3202" y="2741"/>
                  </a:cubicBezTo>
                  <a:cubicBezTo>
                    <a:pt x="3198" y="2741"/>
                    <a:pt x="3194" y="2740"/>
                    <a:pt x="3190" y="2740"/>
                  </a:cubicBezTo>
                  <a:cubicBezTo>
                    <a:pt x="3127" y="2726"/>
                    <a:pt x="3081" y="2677"/>
                    <a:pt x="3071" y="2617"/>
                  </a:cubicBezTo>
                  <a:cubicBezTo>
                    <a:pt x="3039" y="2488"/>
                    <a:pt x="3088" y="2355"/>
                    <a:pt x="3193" y="2278"/>
                  </a:cubicBezTo>
                  <a:cubicBezTo>
                    <a:pt x="3214" y="2264"/>
                    <a:pt x="3232" y="2246"/>
                    <a:pt x="3246" y="2229"/>
                  </a:cubicBezTo>
                  <a:cubicBezTo>
                    <a:pt x="3225" y="2225"/>
                    <a:pt x="3204" y="2223"/>
                    <a:pt x="3183" y="2223"/>
                  </a:cubicBezTo>
                  <a:cubicBezTo>
                    <a:pt x="3131" y="2223"/>
                    <a:pt x="3081" y="2235"/>
                    <a:pt x="3036" y="2260"/>
                  </a:cubicBezTo>
                  <a:cubicBezTo>
                    <a:pt x="3015" y="2274"/>
                    <a:pt x="2991" y="2280"/>
                    <a:pt x="2968" y="2280"/>
                  </a:cubicBezTo>
                  <a:cubicBezTo>
                    <a:pt x="2917" y="2280"/>
                    <a:pt x="2868" y="2251"/>
                    <a:pt x="2847" y="2201"/>
                  </a:cubicBezTo>
                  <a:cubicBezTo>
                    <a:pt x="2780" y="2071"/>
                    <a:pt x="2833" y="1732"/>
                    <a:pt x="2990" y="1620"/>
                  </a:cubicBezTo>
                  <a:cubicBezTo>
                    <a:pt x="2924" y="1585"/>
                    <a:pt x="2854" y="1560"/>
                    <a:pt x="2784" y="1550"/>
                  </a:cubicBezTo>
                  <a:cubicBezTo>
                    <a:pt x="2768" y="1547"/>
                    <a:pt x="2752" y="1545"/>
                    <a:pt x="2736" y="1545"/>
                  </a:cubicBezTo>
                  <a:cubicBezTo>
                    <a:pt x="2713" y="1545"/>
                    <a:pt x="2691" y="1548"/>
                    <a:pt x="2668" y="1557"/>
                  </a:cubicBezTo>
                  <a:cubicBezTo>
                    <a:pt x="2668" y="1637"/>
                    <a:pt x="2612" y="1693"/>
                    <a:pt x="2521" y="1707"/>
                  </a:cubicBezTo>
                  <a:cubicBezTo>
                    <a:pt x="2507" y="1709"/>
                    <a:pt x="2492" y="1710"/>
                    <a:pt x="2476" y="1710"/>
                  </a:cubicBezTo>
                  <a:cubicBezTo>
                    <a:pt x="2322" y="1710"/>
                    <a:pt x="2097" y="1619"/>
                    <a:pt x="2055" y="1476"/>
                  </a:cubicBezTo>
                  <a:cubicBezTo>
                    <a:pt x="2041" y="1424"/>
                    <a:pt x="1975" y="1382"/>
                    <a:pt x="1919" y="1343"/>
                  </a:cubicBezTo>
                  <a:cubicBezTo>
                    <a:pt x="1856" y="1301"/>
                    <a:pt x="1793" y="1259"/>
                    <a:pt x="1786" y="1192"/>
                  </a:cubicBezTo>
                  <a:cubicBezTo>
                    <a:pt x="1782" y="1161"/>
                    <a:pt x="1793" y="1129"/>
                    <a:pt x="1810" y="1105"/>
                  </a:cubicBezTo>
                  <a:cubicBezTo>
                    <a:pt x="1774" y="1095"/>
                    <a:pt x="1735" y="1090"/>
                    <a:pt x="1696" y="1090"/>
                  </a:cubicBezTo>
                  <a:cubicBezTo>
                    <a:pt x="1664" y="1090"/>
                    <a:pt x="1632" y="1094"/>
                    <a:pt x="1600" y="1101"/>
                  </a:cubicBezTo>
                  <a:cubicBezTo>
                    <a:pt x="1569" y="1112"/>
                    <a:pt x="1527" y="1129"/>
                    <a:pt x="1520" y="1164"/>
                  </a:cubicBezTo>
                  <a:cubicBezTo>
                    <a:pt x="1499" y="1248"/>
                    <a:pt x="1457" y="1270"/>
                    <a:pt x="1425" y="1273"/>
                  </a:cubicBezTo>
                  <a:cubicBezTo>
                    <a:pt x="1423" y="1273"/>
                    <a:pt x="1420" y="1273"/>
                    <a:pt x="1417" y="1273"/>
                  </a:cubicBezTo>
                  <a:cubicBezTo>
                    <a:pt x="1378" y="1273"/>
                    <a:pt x="1340" y="1249"/>
                    <a:pt x="1327" y="1210"/>
                  </a:cubicBezTo>
                  <a:cubicBezTo>
                    <a:pt x="1278" y="1112"/>
                    <a:pt x="1285" y="895"/>
                    <a:pt x="1457" y="716"/>
                  </a:cubicBezTo>
                  <a:cubicBezTo>
                    <a:pt x="1537" y="625"/>
                    <a:pt x="1600" y="517"/>
                    <a:pt x="1635" y="398"/>
                  </a:cubicBezTo>
                  <a:cubicBezTo>
                    <a:pt x="1681" y="279"/>
                    <a:pt x="1719" y="170"/>
                    <a:pt x="1859" y="90"/>
                  </a:cubicBezTo>
                  <a:cubicBezTo>
                    <a:pt x="1901" y="62"/>
                    <a:pt x="1912" y="44"/>
                    <a:pt x="1912" y="37"/>
                  </a:cubicBezTo>
                  <a:cubicBezTo>
                    <a:pt x="1905" y="30"/>
                    <a:pt x="1894" y="23"/>
                    <a:pt x="1884" y="20"/>
                  </a:cubicBezTo>
                  <a:cubicBezTo>
                    <a:pt x="1850" y="7"/>
                    <a:pt x="1815" y="1"/>
                    <a:pt x="177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0" name="Google Shape;3080;p145"/>
            <p:cNvSpPr/>
            <p:nvPr/>
          </p:nvSpPr>
          <p:spPr>
            <a:xfrm>
              <a:off x="1053479" y="1595277"/>
              <a:ext cx="11704" cy="15777"/>
            </a:xfrm>
            <a:custGeom>
              <a:rect b="b" l="l" r="r" t="t"/>
              <a:pathLst>
                <a:path extrusionOk="0" h="1162" w="862">
                  <a:moveTo>
                    <a:pt x="329" y="0"/>
                  </a:moveTo>
                  <a:cubicBezTo>
                    <a:pt x="325" y="0"/>
                    <a:pt x="320" y="0"/>
                    <a:pt x="316" y="1"/>
                  </a:cubicBezTo>
                  <a:cubicBezTo>
                    <a:pt x="232" y="4"/>
                    <a:pt x="148" y="29"/>
                    <a:pt x="74" y="74"/>
                  </a:cubicBezTo>
                  <a:cubicBezTo>
                    <a:pt x="29" y="95"/>
                    <a:pt x="1" y="144"/>
                    <a:pt x="4" y="197"/>
                  </a:cubicBezTo>
                  <a:cubicBezTo>
                    <a:pt x="1" y="470"/>
                    <a:pt x="445" y="970"/>
                    <a:pt x="715" y="1121"/>
                  </a:cubicBezTo>
                  <a:cubicBezTo>
                    <a:pt x="776" y="1155"/>
                    <a:pt x="811" y="1161"/>
                    <a:pt x="828" y="1161"/>
                  </a:cubicBezTo>
                  <a:cubicBezTo>
                    <a:pt x="837" y="1161"/>
                    <a:pt x="841" y="1160"/>
                    <a:pt x="841" y="1160"/>
                  </a:cubicBezTo>
                  <a:cubicBezTo>
                    <a:pt x="862" y="1128"/>
                    <a:pt x="774" y="953"/>
                    <a:pt x="725" y="858"/>
                  </a:cubicBezTo>
                  <a:cubicBezTo>
                    <a:pt x="641" y="697"/>
                    <a:pt x="550" y="519"/>
                    <a:pt x="550" y="372"/>
                  </a:cubicBezTo>
                  <a:cubicBezTo>
                    <a:pt x="550" y="204"/>
                    <a:pt x="501" y="74"/>
                    <a:pt x="421" y="25"/>
                  </a:cubicBezTo>
                  <a:cubicBezTo>
                    <a:pt x="393" y="10"/>
                    <a:pt x="361" y="0"/>
                    <a:pt x="32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1" name="Google Shape;3081;p145"/>
            <p:cNvSpPr/>
            <p:nvPr/>
          </p:nvSpPr>
          <p:spPr>
            <a:xfrm>
              <a:off x="1341580" y="1422123"/>
              <a:ext cx="1439" cy="2009"/>
            </a:xfrm>
            <a:custGeom>
              <a:rect b="b" l="l" r="r" t="t"/>
              <a:pathLst>
                <a:path extrusionOk="0" h="148" w="106">
                  <a:moveTo>
                    <a:pt x="105" y="0"/>
                  </a:moveTo>
                  <a:lnTo>
                    <a:pt x="77" y="32"/>
                  </a:lnTo>
                  <a:cubicBezTo>
                    <a:pt x="32" y="81"/>
                    <a:pt x="0" y="116"/>
                    <a:pt x="0" y="147"/>
                  </a:cubicBezTo>
                  <a:cubicBezTo>
                    <a:pt x="42" y="102"/>
                    <a:pt x="77" y="53"/>
                    <a:pt x="10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2" name="Google Shape;3082;p145"/>
            <p:cNvSpPr/>
            <p:nvPr/>
          </p:nvSpPr>
          <p:spPr>
            <a:xfrm>
              <a:off x="993779" y="1350298"/>
              <a:ext cx="636812" cy="355798"/>
            </a:xfrm>
            <a:custGeom>
              <a:rect b="b" l="l" r="r" t="t"/>
              <a:pathLst>
                <a:path extrusionOk="0" h="26205" w="46902">
                  <a:moveTo>
                    <a:pt x="26126" y="0"/>
                  </a:moveTo>
                  <a:cubicBezTo>
                    <a:pt x="25749" y="0"/>
                    <a:pt x="25224" y="93"/>
                    <a:pt x="25161" y="165"/>
                  </a:cubicBezTo>
                  <a:cubicBezTo>
                    <a:pt x="25158" y="165"/>
                    <a:pt x="25158" y="168"/>
                    <a:pt x="25154" y="168"/>
                  </a:cubicBezTo>
                  <a:cubicBezTo>
                    <a:pt x="25154" y="182"/>
                    <a:pt x="25196" y="221"/>
                    <a:pt x="25217" y="242"/>
                  </a:cubicBezTo>
                  <a:cubicBezTo>
                    <a:pt x="25277" y="301"/>
                    <a:pt x="25350" y="371"/>
                    <a:pt x="25319" y="466"/>
                  </a:cubicBezTo>
                  <a:cubicBezTo>
                    <a:pt x="25312" y="498"/>
                    <a:pt x="25287" y="526"/>
                    <a:pt x="25259" y="540"/>
                  </a:cubicBezTo>
                  <a:cubicBezTo>
                    <a:pt x="25241" y="548"/>
                    <a:pt x="25222" y="551"/>
                    <a:pt x="25203" y="551"/>
                  </a:cubicBezTo>
                  <a:cubicBezTo>
                    <a:pt x="25156" y="551"/>
                    <a:pt x="25106" y="530"/>
                    <a:pt x="25056" y="508"/>
                  </a:cubicBezTo>
                  <a:cubicBezTo>
                    <a:pt x="25018" y="487"/>
                    <a:pt x="24976" y="473"/>
                    <a:pt x="24934" y="470"/>
                  </a:cubicBezTo>
                  <a:lnTo>
                    <a:pt x="24934" y="470"/>
                  </a:lnTo>
                  <a:cubicBezTo>
                    <a:pt x="24934" y="505"/>
                    <a:pt x="24941" y="540"/>
                    <a:pt x="24948" y="571"/>
                  </a:cubicBezTo>
                  <a:cubicBezTo>
                    <a:pt x="24976" y="729"/>
                    <a:pt x="24983" y="890"/>
                    <a:pt x="24969" y="1047"/>
                  </a:cubicBezTo>
                  <a:cubicBezTo>
                    <a:pt x="24944" y="1362"/>
                    <a:pt x="25004" y="1429"/>
                    <a:pt x="25091" y="1523"/>
                  </a:cubicBezTo>
                  <a:cubicBezTo>
                    <a:pt x="25112" y="1548"/>
                    <a:pt x="25137" y="1576"/>
                    <a:pt x="25161" y="1607"/>
                  </a:cubicBezTo>
                  <a:cubicBezTo>
                    <a:pt x="25280" y="1761"/>
                    <a:pt x="25277" y="1947"/>
                    <a:pt x="25273" y="2164"/>
                  </a:cubicBezTo>
                  <a:lnTo>
                    <a:pt x="25273" y="2279"/>
                  </a:lnTo>
                  <a:cubicBezTo>
                    <a:pt x="25273" y="2525"/>
                    <a:pt x="25091" y="2581"/>
                    <a:pt x="24983" y="2616"/>
                  </a:cubicBezTo>
                  <a:lnTo>
                    <a:pt x="24944" y="2630"/>
                  </a:lnTo>
                  <a:lnTo>
                    <a:pt x="24965" y="2651"/>
                  </a:lnTo>
                  <a:cubicBezTo>
                    <a:pt x="25032" y="2707"/>
                    <a:pt x="25140" y="2805"/>
                    <a:pt x="25102" y="2938"/>
                  </a:cubicBezTo>
                  <a:cubicBezTo>
                    <a:pt x="25091" y="2980"/>
                    <a:pt x="25067" y="3015"/>
                    <a:pt x="25028" y="3032"/>
                  </a:cubicBezTo>
                  <a:cubicBezTo>
                    <a:pt x="25010" y="3040"/>
                    <a:pt x="24991" y="3044"/>
                    <a:pt x="24971" y="3044"/>
                  </a:cubicBezTo>
                  <a:cubicBezTo>
                    <a:pt x="24915" y="3044"/>
                    <a:pt x="24852" y="3015"/>
                    <a:pt x="24790" y="2987"/>
                  </a:cubicBezTo>
                  <a:cubicBezTo>
                    <a:pt x="24737" y="2963"/>
                    <a:pt x="24674" y="2934"/>
                    <a:pt x="24632" y="2934"/>
                  </a:cubicBezTo>
                  <a:cubicBezTo>
                    <a:pt x="24625" y="2934"/>
                    <a:pt x="24618" y="2935"/>
                    <a:pt x="24612" y="2938"/>
                  </a:cubicBezTo>
                  <a:cubicBezTo>
                    <a:pt x="24573" y="2948"/>
                    <a:pt x="24506" y="3050"/>
                    <a:pt x="24482" y="3172"/>
                  </a:cubicBezTo>
                  <a:cubicBezTo>
                    <a:pt x="24461" y="3284"/>
                    <a:pt x="24475" y="3379"/>
                    <a:pt x="24524" y="3417"/>
                  </a:cubicBezTo>
                  <a:cubicBezTo>
                    <a:pt x="24559" y="3445"/>
                    <a:pt x="24587" y="3466"/>
                    <a:pt x="24612" y="3484"/>
                  </a:cubicBezTo>
                  <a:cubicBezTo>
                    <a:pt x="24661" y="3519"/>
                    <a:pt x="24703" y="3550"/>
                    <a:pt x="24710" y="3603"/>
                  </a:cubicBezTo>
                  <a:cubicBezTo>
                    <a:pt x="24717" y="3655"/>
                    <a:pt x="24689" y="3701"/>
                    <a:pt x="24633" y="3774"/>
                  </a:cubicBezTo>
                  <a:cubicBezTo>
                    <a:pt x="24485" y="3963"/>
                    <a:pt x="24436" y="4124"/>
                    <a:pt x="24657" y="4299"/>
                  </a:cubicBezTo>
                  <a:cubicBezTo>
                    <a:pt x="24804" y="4415"/>
                    <a:pt x="25025" y="4464"/>
                    <a:pt x="25235" y="4509"/>
                  </a:cubicBezTo>
                  <a:cubicBezTo>
                    <a:pt x="25431" y="4555"/>
                    <a:pt x="25616" y="4594"/>
                    <a:pt x="25756" y="4685"/>
                  </a:cubicBezTo>
                  <a:cubicBezTo>
                    <a:pt x="25844" y="4741"/>
                    <a:pt x="25893" y="4786"/>
                    <a:pt x="25886" y="4846"/>
                  </a:cubicBezTo>
                  <a:cubicBezTo>
                    <a:pt x="25882" y="4902"/>
                    <a:pt x="25830" y="4919"/>
                    <a:pt x="25798" y="4933"/>
                  </a:cubicBezTo>
                  <a:cubicBezTo>
                    <a:pt x="25781" y="4940"/>
                    <a:pt x="25767" y="4947"/>
                    <a:pt x="25753" y="4958"/>
                  </a:cubicBezTo>
                  <a:cubicBezTo>
                    <a:pt x="25756" y="4968"/>
                    <a:pt x="25760" y="4979"/>
                    <a:pt x="25767" y="4989"/>
                  </a:cubicBezTo>
                  <a:cubicBezTo>
                    <a:pt x="25798" y="5042"/>
                    <a:pt x="25805" y="5108"/>
                    <a:pt x="25788" y="5168"/>
                  </a:cubicBezTo>
                  <a:cubicBezTo>
                    <a:pt x="25832" y="5115"/>
                    <a:pt x="25873" y="5100"/>
                    <a:pt x="25908" y="5100"/>
                  </a:cubicBezTo>
                  <a:cubicBezTo>
                    <a:pt x="25920" y="5100"/>
                    <a:pt x="25931" y="5102"/>
                    <a:pt x="25942" y="5105"/>
                  </a:cubicBezTo>
                  <a:cubicBezTo>
                    <a:pt x="26071" y="5140"/>
                    <a:pt x="26120" y="5402"/>
                    <a:pt x="26113" y="5570"/>
                  </a:cubicBezTo>
                  <a:cubicBezTo>
                    <a:pt x="26103" y="5735"/>
                    <a:pt x="26001" y="5770"/>
                    <a:pt x="25921" y="5798"/>
                  </a:cubicBezTo>
                  <a:cubicBezTo>
                    <a:pt x="25840" y="5815"/>
                    <a:pt x="25770" y="5864"/>
                    <a:pt x="25725" y="5931"/>
                  </a:cubicBezTo>
                  <a:cubicBezTo>
                    <a:pt x="25587" y="6131"/>
                    <a:pt x="25451" y="6196"/>
                    <a:pt x="25294" y="6196"/>
                  </a:cubicBezTo>
                  <a:cubicBezTo>
                    <a:pt x="25240" y="6196"/>
                    <a:pt x="25183" y="6188"/>
                    <a:pt x="25123" y="6176"/>
                  </a:cubicBezTo>
                  <a:cubicBezTo>
                    <a:pt x="25114" y="6173"/>
                    <a:pt x="25106" y="6172"/>
                    <a:pt x="25100" y="6172"/>
                  </a:cubicBezTo>
                  <a:cubicBezTo>
                    <a:pt x="25092" y="6172"/>
                    <a:pt x="25086" y="6174"/>
                    <a:pt x="25084" y="6176"/>
                  </a:cubicBezTo>
                  <a:cubicBezTo>
                    <a:pt x="25060" y="6207"/>
                    <a:pt x="25077" y="6365"/>
                    <a:pt x="25196" y="6617"/>
                  </a:cubicBezTo>
                  <a:cubicBezTo>
                    <a:pt x="25263" y="6754"/>
                    <a:pt x="25235" y="6834"/>
                    <a:pt x="25196" y="6876"/>
                  </a:cubicBezTo>
                  <a:cubicBezTo>
                    <a:pt x="25158" y="6921"/>
                    <a:pt x="25098" y="6943"/>
                    <a:pt x="25016" y="6943"/>
                  </a:cubicBezTo>
                  <a:cubicBezTo>
                    <a:pt x="24963" y="6943"/>
                    <a:pt x="24900" y="6934"/>
                    <a:pt x="24829" y="6915"/>
                  </a:cubicBezTo>
                  <a:cubicBezTo>
                    <a:pt x="24636" y="6862"/>
                    <a:pt x="24503" y="6764"/>
                    <a:pt x="24457" y="6645"/>
                  </a:cubicBezTo>
                  <a:cubicBezTo>
                    <a:pt x="24422" y="6550"/>
                    <a:pt x="24440" y="6445"/>
                    <a:pt x="24499" y="6365"/>
                  </a:cubicBezTo>
                  <a:cubicBezTo>
                    <a:pt x="24612" y="6186"/>
                    <a:pt x="24643" y="6078"/>
                    <a:pt x="24643" y="6039"/>
                  </a:cubicBezTo>
                  <a:lnTo>
                    <a:pt x="24636" y="6039"/>
                  </a:lnTo>
                  <a:cubicBezTo>
                    <a:pt x="24603" y="6045"/>
                    <a:pt x="24562" y="6048"/>
                    <a:pt x="24516" y="6048"/>
                  </a:cubicBezTo>
                  <a:cubicBezTo>
                    <a:pt x="24323" y="6048"/>
                    <a:pt x="24044" y="5993"/>
                    <a:pt x="23939" y="5829"/>
                  </a:cubicBezTo>
                  <a:cubicBezTo>
                    <a:pt x="23922" y="5798"/>
                    <a:pt x="23873" y="5728"/>
                    <a:pt x="23911" y="5668"/>
                  </a:cubicBezTo>
                  <a:cubicBezTo>
                    <a:pt x="23933" y="5635"/>
                    <a:pt x="23973" y="5622"/>
                    <a:pt x="24032" y="5622"/>
                  </a:cubicBezTo>
                  <a:cubicBezTo>
                    <a:pt x="24078" y="5622"/>
                    <a:pt x="24135" y="5630"/>
                    <a:pt x="24205" y="5640"/>
                  </a:cubicBezTo>
                  <a:cubicBezTo>
                    <a:pt x="24265" y="5651"/>
                    <a:pt x="24331" y="5661"/>
                    <a:pt x="24401" y="5668"/>
                  </a:cubicBezTo>
                  <a:cubicBezTo>
                    <a:pt x="24424" y="5671"/>
                    <a:pt x="24442" y="5672"/>
                    <a:pt x="24456" y="5672"/>
                  </a:cubicBezTo>
                  <a:cubicBezTo>
                    <a:pt x="24494" y="5672"/>
                    <a:pt x="24503" y="5665"/>
                    <a:pt x="24503" y="5665"/>
                  </a:cubicBezTo>
                  <a:cubicBezTo>
                    <a:pt x="24506" y="5651"/>
                    <a:pt x="24510" y="5637"/>
                    <a:pt x="24506" y="5623"/>
                  </a:cubicBezTo>
                  <a:cubicBezTo>
                    <a:pt x="24506" y="5570"/>
                    <a:pt x="24506" y="5448"/>
                    <a:pt x="24685" y="5448"/>
                  </a:cubicBezTo>
                  <a:cubicBezTo>
                    <a:pt x="24762" y="5451"/>
                    <a:pt x="24836" y="5458"/>
                    <a:pt x="24909" y="5476"/>
                  </a:cubicBezTo>
                  <a:cubicBezTo>
                    <a:pt x="24968" y="5486"/>
                    <a:pt x="25020" y="5495"/>
                    <a:pt x="25068" y="5495"/>
                  </a:cubicBezTo>
                  <a:cubicBezTo>
                    <a:pt x="25139" y="5495"/>
                    <a:pt x="25203" y="5476"/>
                    <a:pt x="25273" y="5416"/>
                  </a:cubicBezTo>
                  <a:cubicBezTo>
                    <a:pt x="25343" y="5357"/>
                    <a:pt x="25319" y="5276"/>
                    <a:pt x="25280" y="5217"/>
                  </a:cubicBezTo>
                  <a:cubicBezTo>
                    <a:pt x="25225" y="5118"/>
                    <a:pt x="25120" y="5052"/>
                    <a:pt x="25058" y="5052"/>
                  </a:cubicBezTo>
                  <a:cubicBezTo>
                    <a:pt x="25049" y="5052"/>
                    <a:pt x="25042" y="5053"/>
                    <a:pt x="25035" y="5056"/>
                  </a:cubicBezTo>
                  <a:cubicBezTo>
                    <a:pt x="24899" y="5103"/>
                    <a:pt x="24793" y="5127"/>
                    <a:pt x="24711" y="5127"/>
                  </a:cubicBezTo>
                  <a:cubicBezTo>
                    <a:pt x="24654" y="5127"/>
                    <a:pt x="24610" y="5115"/>
                    <a:pt x="24577" y="5091"/>
                  </a:cubicBezTo>
                  <a:cubicBezTo>
                    <a:pt x="24535" y="5059"/>
                    <a:pt x="24510" y="5010"/>
                    <a:pt x="24510" y="4958"/>
                  </a:cubicBezTo>
                  <a:cubicBezTo>
                    <a:pt x="24510" y="4916"/>
                    <a:pt x="24528" y="4874"/>
                    <a:pt x="24559" y="4842"/>
                  </a:cubicBezTo>
                  <a:cubicBezTo>
                    <a:pt x="24599" y="4807"/>
                    <a:pt x="24654" y="4798"/>
                    <a:pt x="24716" y="4798"/>
                  </a:cubicBezTo>
                  <a:cubicBezTo>
                    <a:pt x="24753" y="4798"/>
                    <a:pt x="24792" y="4801"/>
                    <a:pt x="24832" y="4804"/>
                  </a:cubicBezTo>
                  <a:cubicBezTo>
                    <a:pt x="24868" y="4810"/>
                    <a:pt x="24903" y="4813"/>
                    <a:pt x="24938" y="4813"/>
                  </a:cubicBezTo>
                  <a:cubicBezTo>
                    <a:pt x="24958" y="4813"/>
                    <a:pt x="24977" y="4812"/>
                    <a:pt x="24997" y="4811"/>
                  </a:cubicBezTo>
                  <a:cubicBezTo>
                    <a:pt x="24938" y="4760"/>
                    <a:pt x="24862" y="4733"/>
                    <a:pt x="24784" y="4733"/>
                  </a:cubicBezTo>
                  <a:cubicBezTo>
                    <a:pt x="24761" y="4733"/>
                    <a:pt x="24737" y="4736"/>
                    <a:pt x="24713" y="4741"/>
                  </a:cubicBezTo>
                  <a:cubicBezTo>
                    <a:pt x="24624" y="4764"/>
                    <a:pt x="24537" y="4782"/>
                    <a:pt x="24451" y="4782"/>
                  </a:cubicBezTo>
                  <a:cubicBezTo>
                    <a:pt x="24315" y="4782"/>
                    <a:pt x="24182" y="4736"/>
                    <a:pt x="24044" y="4590"/>
                  </a:cubicBezTo>
                  <a:cubicBezTo>
                    <a:pt x="23964" y="4504"/>
                    <a:pt x="23847" y="4428"/>
                    <a:pt x="23744" y="4428"/>
                  </a:cubicBezTo>
                  <a:cubicBezTo>
                    <a:pt x="23726" y="4428"/>
                    <a:pt x="23708" y="4431"/>
                    <a:pt x="23691" y="4436"/>
                  </a:cubicBezTo>
                  <a:cubicBezTo>
                    <a:pt x="23589" y="4464"/>
                    <a:pt x="23544" y="4597"/>
                    <a:pt x="23526" y="4702"/>
                  </a:cubicBezTo>
                  <a:cubicBezTo>
                    <a:pt x="23463" y="5056"/>
                    <a:pt x="23250" y="5063"/>
                    <a:pt x="23110" y="5070"/>
                  </a:cubicBezTo>
                  <a:cubicBezTo>
                    <a:pt x="23033" y="5070"/>
                    <a:pt x="22984" y="5073"/>
                    <a:pt x="22956" y="5108"/>
                  </a:cubicBezTo>
                  <a:cubicBezTo>
                    <a:pt x="22931" y="5136"/>
                    <a:pt x="22938" y="5147"/>
                    <a:pt x="22938" y="5150"/>
                  </a:cubicBezTo>
                  <a:cubicBezTo>
                    <a:pt x="22959" y="5196"/>
                    <a:pt x="23117" y="5269"/>
                    <a:pt x="23393" y="5280"/>
                  </a:cubicBezTo>
                  <a:cubicBezTo>
                    <a:pt x="23680" y="5290"/>
                    <a:pt x="23918" y="5500"/>
                    <a:pt x="23918" y="5626"/>
                  </a:cubicBezTo>
                  <a:cubicBezTo>
                    <a:pt x="23915" y="5685"/>
                    <a:pt x="23869" y="5728"/>
                    <a:pt x="23815" y="5728"/>
                  </a:cubicBezTo>
                  <a:cubicBezTo>
                    <a:pt x="23811" y="5728"/>
                    <a:pt x="23807" y="5728"/>
                    <a:pt x="23803" y="5728"/>
                  </a:cubicBezTo>
                  <a:cubicBezTo>
                    <a:pt x="23775" y="5728"/>
                    <a:pt x="23768" y="5735"/>
                    <a:pt x="23743" y="5784"/>
                  </a:cubicBezTo>
                  <a:cubicBezTo>
                    <a:pt x="23729" y="5829"/>
                    <a:pt x="23694" y="5868"/>
                    <a:pt x="23652" y="5885"/>
                  </a:cubicBezTo>
                  <a:cubicBezTo>
                    <a:pt x="23637" y="5890"/>
                    <a:pt x="23622" y="5892"/>
                    <a:pt x="23606" y="5892"/>
                  </a:cubicBezTo>
                  <a:cubicBezTo>
                    <a:pt x="23575" y="5892"/>
                    <a:pt x="23545" y="5883"/>
                    <a:pt x="23519" y="5864"/>
                  </a:cubicBezTo>
                  <a:cubicBezTo>
                    <a:pt x="23481" y="5846"/>
                    <a:pt x="23446" y="5840"/>
                    <a:pt x="23417" y="5840"/>
                  </a:cubicBezTo>
                  <a:cubicBezTo>
                    <a:pt x="23385" y="5840"/>
                    <a:pt x="23362" y="5848"/>
                    <a:pt x="23355" y="5857"/>
                  </a:cubicBezTo>
                  <a:cubicBezTo>
                    <a:pt x="23351" y="5861"/>
                    <a:pt x="23355" y="5882"/>
                    <a:pt x="23379" y="5910"/>
                  </a:cubicBezTo>
                  <a:cubicBezTo>
                    <a:pt x="23481" y="6032"/>
                    <a:pt x="23428" y="6130"/>
                    <a:pt x="23393" y="6190"/>
                  </a:cubicBezTo>
                  <a:cubicBezTo>
                    <a:pt x="23372" y="6221"/>
                    <a:pt x="23358" y="6260"/>
                    <a:pt x="23358" y="6298"/>
                  </a:cubicBezTo>
                  <a:cubicBezTo>
                    <a:pt x="23365" y="6340"/>
                    <a:pt x="23351" y="6379"/>
                    <a:pt x="23320" y="6407"/>
                  </a:cubicBezTo>
                  <a:cubicBezTo>
                    <a:pt x="23293" y="6429"/>
                    <a:pt x="23260" y="6438"/>
                    <a:pt x="23219" y="6438"/>
                  </a:cubicBezTo>
                  <a:cubicBezTo>
                    <a:pt x="23164" y="6438"/>
                    <a:pt x="23096" y="6422"/>
                    <a:pt x="23015" y="6403"/>
                  </a:cubicBezTo>
                  <a:cubicBezTo>
                    <a:pt x="22938" y="6382"/>
                    <a:pt x="22858" y="6368"/>
                    <a:pt x="22777" y="6358"/>
                  </a:cubicBezTo>
                  <a:cubicBezTo>
                    <a:pt x="22750" y="6355"/>
                    <a:pt x="22720" y="6354"/>
                    <a:pt x="22686" y="6354"/>
                  </a:cubicBezTo>
                  <a:cubicBezTo>
                    <a:pt x="22479" y="6354"/>
                    <a:pt x="22146" y="6401"/>
                    <a:pt x="21730" y="6491"/>
                  </a:cubicBezTo>
                  <a:cubicBezTo>
                    <a:pt x="21657" y="6506"/>
                    <a:pt x="21582" y="6513"/>
                    <a:pt x="21509" y="6513"/>
                  </a:cubicBezTo>
                  <a:cubicBezTo>
                    <a:pt x="21213" y="6513"/>
                    <a:pt x="20932" y="6401"/>
                    <a:pt x="20806" y="6263"/>
                  </a:cubicBezTo>
                  <a:cubicBezTo>
                    <a:pt x="20714" y="6165"/>
                    <a:pt x="20598" y="6150"/>
                    <a:pt x="20443" y="6150"/>
                  </a:cubicBezTo>
                  <a:cubicBezTo>
                    <a:pt x="20416" y="6150"/>
                    <a:pt x="20388" y="6151"/>
                    <a:pt x="20358" y="6151"/>
                  </a:cubicBezTo>
                  <a:lnTo>
                    <a:pt x="20270" y="6151"/>
                  </a:lnTo>
                  <a:cubicBezTo>
                    <a:pt x="20267" y="6152"/>
                    <a:pt x="20264" y="6152"/>
                    <a:pt x="20260" y="6152"/>
                  </a:cubicBezTo>
                  <a:cubicBezTo>
                    <a:pt x="20163" y="6152"/>
                    <a:pt x="20072" y="6103"/>
                    <a:pt x="20015" y="6018"/>
                  </a:cubicBezTo>
                  <a:cubicBezTo>
                    <a:pt x="19964" y="5948"/>
                    <a:pt x="19882" y="5906"/>
                    <a:pt x="19794" y="5906"/>
                  </a:cubicBezTo>
                  <a:cubicBezTo>
                    <a:pt x="19791" y="5906"/>
                    <a:pt x="19787" y="5906"/>
                    <a:pt x="19784" y="5906"/>
                  </a:cubicBezTo>
                  <a:cubicBezTo>
                    <a:pt x="19479" y="5896"/>
                    <a:pt x="19465" y="5672"/>
                    <a:pt x="19455" y="5525"/>
                  </a:cubicBezTo>
                  <a:cubicBezTo>
                    <a:pt x="19455" y="5490"/>
                    <a:pt x="19451" y="5455"/>
                    <a:pt x="19444" y="5420"/>
                  </a:cubicBezTo>
                  <a:cubicBezTo>
                    <a:pt x="19430" y="5406"/>
                    <a:pt x="19409" y="5395"/>
                    <a:pt x="19388" y="5392"/>
                  </a:cubicBezTo>
                  <a:cubicBezTo>
                    <a:pt x="19341" y="5378"/>
                    <a:pt x="19278" y="5372"/>
                    <a:pt x="19208" y="5372"/>
                  </a:cubicBezTo>
                  <a:cubicBezTo>
                    <a:pt x="19012" y="5372"/>
                    <a:pt x="18762" y="5422"/>
                    <a:pt x="18646" y="5497"/>
                  </a:cubicBezTo>
                  <a:cubicBezTo>
                    <a:pt x="18545" y="5560"/>
                    <a:pt x="18415" y="5588"/>
                    <a:pt x="18289" y="5612"/>
                  </a:cubicBezTo>
                  <a:cubicBezTo>
                    <a:pt x="18103" y="5651"/>
                    <a:pt x="17932" y="5686"/>
                    <a:pt x="17869" y="5819"/>
                  </a:cubicBezTo>
                  <a:cubicBezTo>
                    <a:pt x="17830" y="5906"/>
                    <a:pt x="17844" y="5934"/>
                    <a:pt x="17844" y="5938"/>
                  </a:cubicBezTo>
                  <a:cubicBezTo>
                    <a:pt x="17858" y="5957"/>
                    <a:pt x="17918" y="5959"/>
                    <a:pt x="17967" y="5959"/>
                  </a:cubicBezTo>
                  <a:cubicBezTo>
                    <a:pt x="17981" y="5959"/>
                    <a:pt x="17995" y="5959"/>
                    <a:pt x="18005" y="5959"/>
                  </a:cubicBezTo>
                  <a:lnTo>
                    <a:pt x="18051" y="5959"/>
                  </a:lnTo>
                  <a:cubicBezTo>
                    <a:pt x="18100" y="5959"/>
                    <a:pt x="18124" y="5938"/>
                    <a:pt x="18173" y="5899"/>
                  </a:cubicBezTo>
                  <a:cubicBezTo>
                    <a:pt x="18233" y="5846"/>
                    <a:pt x="18309" y="5780"/>
                    <a:pt x="18471" y="5780"/>
                  </a:cubicBezTo>
                  <a:cubicBezTo>
                    <a:pt x="18501" y="5780"/>
                    <a:pt x="18533" y="5782"/>
                    <a:pt x="18569" y="5787"/>
                  </a:cubicBezTo>
                  <a:cubicBezTo>
                    <a:pt x="18586" y="5790"/>
                    <a:pt x="18602" y="5791"/>
                    <a:pt x="18618" y="5791"/>
                  </a:cubicBezTo>
                  <a:cubicBezTo>
                    <a:pt x="18749" y="5791"/>
                    <a:pt x="18866" y="5720"/>
                    <a:pt x="18972" y="5654"/>
                  </a:cubicBezTo>
                  <a:cubicBezTo>
                    <a:pt x="19054" y="5602"/>
                    <a:pt x="19138" y="5549"/>
                    <a:pt x="19216" y="5549"/>
                  </a:cubicBezTo>
                  <a:cubicBezTo>
                    <a:pt x="19258" y="5549"/>
                    <a:pt x="19298" y="5564"/>
                    <a:pt x="19336" y="5602"/>
                  </a:cubicBezTo>
                  <a:cubicBezTo>
                    <a:pt x="19371" y="5633"/>
                    <a:pt x="19381" y="5686"/>
                    <a:pt x="19367" y="5731"/>
                  </a:cubicBezTo>
                  <a:cubicBezTo>
                    <a:pt x="19301" y="5927"/>
                    <a:pt x="18657" y="6148"/>
                    <a:pt x="18401" y="6186"/>
                  </a:cubicBezTo>
                  <a:cubicBezTo>
                    <a:pt x="18286" y="6204"/>
                    <a:pt x="18268" y="6246"/>
                    <a:pt x="18261" y="6260"/>
                  </a:cubicBezTo>
                  <a:cubicBezTo>
                    <a:pt x="18205" y="6389"/>
                    <a:pt x="18429" y="6726"/>
                    <a:pt x="18506" y="6838"/>
                  </a:cubicBezTo>
                  <a:cubicBezTo>
                    <a:pt x="18611" y="6992"/>
                    <a:pt x="18643" y="7083"/>
                    <a:pt x="18615" y="7153"/>
                  </a:cubicBezTo>
                  <a:cubicBezTo>
                    <a:pt x="18583" y="7219"/>
                    <a:pt x="18513" y="7230"/>
                    <a:pt x="18461" y="7240"/>
                  </a:cubicBezTo>
                  <a:cubicBezTo>
                    <a:pt x="18384" y="7254"/>
                    <a:pt x="18384" y="7261"/>
                    <a:pt x="18384" y="7282"/>
                  </a:cubicBezTo>
                  <a:cubicBezTo>
                    <a:pt x="18387" y="7359"/>
                    <a:pt x="18324" y="7426"/>
                    <a:pt x="18247" y="7426"/>
                  </a:cubicBezTo>
                  <a:cubicBezTo>
                    <a:pt x="18240" y="7426"/>
                    <a:pt x="18232" y="7427"/>
                    <a:pt x="18224" y="7427"/>
                  </a:cubicBezTo>
                  <a:cubicBezTo>
                    <a:pt x="18091" y="7427"/>
                    <a:pt x="17882" y="7321"/>
                    <a:pt x="17858" y="7212"/>
                  </a:cubicBezTo>
                  <a:cubicBezTo>
                    <a:pt x="17848" y="7163"/>
                    <a:pt x="17869" y="7104"/>
                    <a:pt x="17956" y="7076"/>
                  </a:cubicBezTo>
                  <a:cubicBezTo>
                    <a:pt x="18033" y="7051"/>
                    <a:pt x="18040" y="7016"/>
                    <a:pt x="18040" y="7006"/>
                  </a:cubicBezTo>
                  <a:cubicBezTo>
                    <a:pt x="18054" y="6939"/>
                    <a:pt x="17984" y="6827"/>
                    <a:pt x="17876" y="6743"/>
                  </a:cubicBezTo>
                  <a:cubicBezTo>
                    <a:pt x="17830" y="6704"/>
                    <a:pt x="17773" y="6683"/>
                    <a:pt x="17714" y="6683"/>
                  </a:cubicBezTo>
                  <a:cubicBezTo>
                    <a:pt x="17710" y="6683"/>
                    <a:pt x="17705" y="6683"/>
                    <a:pt x="17701" y="6684"/>
                  </a:cubicBezTo>
                  <a:cubicBezTo>
                    <a:pt x="17697" y="6684"/>
                    <a:pt x="17692" y="6684"/>
                    <a:pt x="17688" y="6684"/>
                  </a:cubicBezTo>
                  <a:cubicBezTo>
                    <a:pt x="17651" y="6684"/>
                    <a:pt x="17618" y="6670"/>
                    <a:pt x="17592" y="6645"/>
                  </a:cubicBezTo>
                  <a:cubicBezTo>
                    <a:pt x="17568" y="6610"/>
                    <a:pt x="17561" y="6568"/>
                    <a:pt x="17571" y="6526"/>
                  </a:cubicBezTo>
                  <a:cubicBezTo>
                    <a:pt x="17557" y="6526"/>
                    <a:pt x="17543" y="6526"/>
                    <a:pt x="17529" y="6529"/>
                  </a:cubicBezTo>
                  <a:cubicBezTo>
                    <a:pt x="17508" y="6531"/>
                    <a:pt x="17483" y="6533"/>
                    <a:pt x="17456" y="6533"/>
                  </a:cubicBezTo>
                  <a:cubicBezTo>
                    <a:pt x="17388" y="6533"/>
                    <a:pt x="17307" y="6521"/>
                    <a:pt x="17232" y="6463"/>
                  </a:cubicBezTo>
                  <a:lnTo>
                    <a:pt x="17176" y="6421"/>
                  </a:lnTo>
                  <a:cubicBezTo>
                    <a:pt x="17090" y="6351"/>
                    <a:pt x="17035" y="6306"/>
                    <a:pt x="16963" y="6306"/>
                  </a:cubicBezTo>
                  <a:cubicBezTo>
                    <a:pt x="16923" y="6306"/>
                    <a:pt x="16877" y="6320"/>
                    <a:pt x="16819" y="6351"/>
                  </a:cubicBezTo>
                  <a:cubicBezTo>
                    <a:pt x="16661" y="6431"/>
                    <a:pt x="16500" y="6445"/>
                    <a:pt x="16273" y="6466"/>
                  </a:cubicBezTo>
                  <a:cubicBezTo>
                    <a:pt x="16136" y="6480"/>
                    <a:pt x="15982" y="6494"/>
                    <a:pt x="15789" y="6526"/>
                  </a:cubicBezTo>
                  <a:cubicBezTo>
                    <a:pt x="15613" y="6555"/>
                    <a:pt x="15359" y="6573"/>
                    <a:pt x="15100" y="6573"/>
                  </a:cubicBezTo>
                  <a:cubicBezTo>
                    <a:pt x="14680" y="6573"/>
                    <a:pt x="14247" y="6526"/>
                    <a:pt x="14119" y="6400"/>
                  </a:cubicBezTo>
                  <a:cubicBezTo>
                    <a:pt x="14063" y="6344"/>
                    <a:pt x="14056" y="6256"/>
                    <a:pt x="14098" y="6190"/>
                  </a:cubicBezTo>
                  <a:cubicBezTo>
                    <a:pt x="14193" y="6029"/>
                    <a:pt x="14539" y="5858"/>
                    <a:pt x="14738" y="5858"/>
                  </a:cubicBezTo>
                  <a:cubicBezTo>
                    <a:pt x="14760" y="5858"/>
                    <a:pt x="14781" y="5860"/>
                    <a:pt x="14799" y="5864"/>
                  </a:cubicBezTo>
                  <a:cubicBezTo>
                    <a:pt x="14778" y="5808"/>
                    <a:pt x="14701" y="5693"/>
                    <a:pt x="14536" y="5567"/>
                  </a:cubicBezTo>
                  <a:cubicBezTo>
                    <a:pt x="14323" y="5401"/>
                    <a:pt x="13947" y="5307"/>
                    <a:pt x="13800" y="5307"/>
                  </a:cubicBezTo>
                  <a:cubicBezTo>
                    <a:pt x="13783" y="5307"/>
                    <a:pt x="13769" y="5309"/>
                    <a:pt x="13759" y="5311"/>
                  </a:cubicBezTo>
                  <a:cubicBezTo>
                    <a:pt x="13755" y="5339"/>
                    <a:pt x="13745" y="5367"/>
                    <a:pt x="13720" y="5385"/>
                  </a:cubicBezTo>
                  <a:cubicBezTo>
                    <a:pt x="13693" y="5411"/>
                    <a:pt x="13653" y="5423"/>
                    <a:pt x="13595" y="5423"/>
                  </a:cubicBezTo>
                  <a:cubicBezTo>
                    <a:pt x="13507" y="5423"/>
                    <a:pt x="13377" y="5396"/>
                    <a:pt x="13185" y="5353"/>
                  </a:cubicBezTo>
                  <a:cubicBezTo>
                    <a:pt x="13094" y="5332"/>
                    <a:pt x="12989" y="5308"/>
                    <a:pt x="12880" y="5290"/>
                  </a:cubicBezTo>
                  <a:cubicBezTo>
                    <a:pt x="12712" y="5259"/>
                    <a:pt x="12551" y="5206"/>
                    <a:pt x="12401" y="5129"/>
                  </a:cubicBezTo>
                  <a:cubicBezTo>
                    <a:pt x="12306" y="5073"/>
                    <a:pt x="12198" y="5042"/>
                    <a:pt x="12089" y="5035"/>
                  </a:cubicBezTo>
                  <a:cubicBezTo>
                    <a:pt x="11931" y="5028"/>
                    <a:pt x="11396" y="4982"/>
                    <a:pt x="10983" y="4657"/>
                  </a:cubicBezTo>
                  <a:cubicBezTo>
                    <a:pt x="10846" y="4549"/>
                    <a:pt x="10619" y="4502"/>
                    <a:pt x="10401" y="4502"/>
                  </a:cubicBezTo>
                  <a:cubicBezTo>
                    <a:pt x="10285" y="4502"/>
                    <a:pt x="10171" y="4515"/>
                    <a:pt x="10076" y="4541"/>
                  </a:cubicBezTo>
                  <a:cubicBezTo>
                    <a:pt x="9953" y="4576"/>
                    <a:pt x="9869" y="4625"/>
                    <a:pt x="9848" y="4678"/>
                  </a:cubicBezTo>
                  <a:cubicBezTo>
                    <a:pt x="9736" y="4951"/>
                    <a:pt x="9446" y="4951"/>
                    <a:pt x="9190" y="4951"/>
                  </a:cubicBezTo>
                  <a:lnTo>
                    <a:pt x="9180" y="4951"/>
                  </a:lnTo>
                  <a:cubicBezTo>
                    <a:pt x="9152" y="4951"/>
                    <a:pt x="9064" y="4951"/>
                    <a:pt x="9029" y="4884"/>
                  </a:cubicBezTo>
                  <a:cubicBezTo>
                    <a:pt x="8991" y="4811"/>
                    <a:pt x="9047" y="4730"/>
                    <a:pt x="9099" y="4650"/>
                  </a:cubicBezTo>
                  <a:cubicBezTo>
                    <a:pt x="9117" y="4625"/>
                    <a:pt x="9131" y="4601"/>
                    <a:pt x="9145" y="4576"/>
                  </a:cubicBezTo>
                  <a:cubicBezTo>
                    <a:pt x="9082" y="4520"/>
                    <a:pt x="9075" y="4425"/>
                    <a:pt x="9071" y="4338"/>
                  </a:cubicBezTo>
                  <a:cubicBezTo>
                    <a:pt x="9068" y="4212"/>
                    <a:pt x="9054" y="4180"/>
                    <a:pt x="9012" y="4173"/>
                  </a:cubicBezTo>
                  <a:cubicBezTo>
                    <a:pt x="9011" y="4173"/>
                    <a:pt x="9011" y="4173"/>
                    <a:pt x="9011" y="4173"/>
                  </a:cubicBezTo>
                  <a:cubicBezTo>
                    <a:pt x="8968" y="4173"/>
                    <a:pt x="8871" y="4353"/>
                    <a:pt x="8823" y="4439"/>
                  </a:cubicBezTo>
                  <a:cubicBezTo>
                    <a:pt x="8693" y="4669"/>
                    <a:pt x="8533" y="4951"/>
                    <a:pt x="8294" y="4951"/>
                  </a:cubicBezTo>
                  <a:cubicBezTo>
                    <a:pt x="8288" y="4951"/>
                    <a:pt x="8282" y="4951"/>
                    <a:pt x="8277" y="4951"/>
                  </a:cubicBezTo>
                  <a:cubicBezTo>
                    <a:pt x="8025" y="4937"/>
                    <a:pt x="7877" y="4629"/>
                    <a:pt x="7734" y="4334"/>
                  </a:cubicBezTo>
                  <a:cubicBezTo>
                    <a:pt x="7636" y="4135"/>
                    <a:pt x="7534" y="3932"/>
                    <a:pt x="7419" y="3848"/>
                  </a:cubicBezTo>
                  <a:cubicBezTo>
                    <a:pt x="7265" y="3737"/>
                    <a:pt x="7146" y="3701"/>
                    <a:pt x="7099" y="3701"/>
                  </a:cubicBezTo>
                  <a:cubicBezTo>
                    <a:pt x="7097" y="3701"/>
                    <a:pt x="7095" y="3701"/>
                    <a:pt x="7093" y="3701"/>
                  </a:cubicBezTo>
                  <a:cubicBezTo>
                    <a:pt x="7111" y="3757"/>
                    <a:pt x="7142" y="3806"/>
                    <a:pt x="7181" y="3851"/>
                  </a:cubicBezTo>
                  <a:cubicBezTo>
                    <a:pt x="7240" y="3925"/>
                    <a:pt x="7289" y="4009"/>
                    <a:pt x="7261" y="4079"/>
                  </a:cubicBezTo>
                  <a:cubicBezTo>
                    <a:pt x="7230" y="4145"/>
                    <a:pt x="7160" y="4149"/>
                    <a:pt x="7093" y="4156"/>
                  </a:cubicBezTo>
                  <a:cubicBezTo>
                    <a:pt x="7065" y="4159"/>
                    <a:pt x="7009" y="4166"/>
                    <a:pt x="7002" y="4177"/>
                  </a:cubicBezTo>
                  <a:cubicBezTo>
                    <a:pt x="6999" y="4184"/>
                    <a:pt x="6999" y="4191"/>
                    <a:pt x="7002" y="4198"/>
                  </a:cubicBezTo>
                  <a:cubicBezTo>
                    <a:pt x="7016" y="4352"/>
                    <a:pt x="6869" y="4506"/>
                    <a:pt x="6740" y="4587"/>
                  </a:cubicBezTo>
                  <a:cubicBezTo>
                    <a:pt x="6688" y="4620"/>
                    <a:pt x="6621" y="4652"/>
                    <a:pt x="6564" y="4652"/>
                  </a:cubicBezTo>
                  <a:cubicBezTo>
                    <a:pt x="6544" y="4652"/>
                    <a:pt x="6525" y="4648"/>
                    <a:pt x="6509" y="4639"/>
                  </a:cubicBezTo>
                  <a:cubicBezTo>
                    <a:pt x="6481" y="4622"/>
                    <a:pt x="6463" y="4587"/>
                    <a:pt x="6467" y="4551"/>
                  </a:cubicBezTo>
                  <a:cubicBezTo>
                    <a:pt x="6467" y="4537"/>
                    <a:pt x="6456" y="4516"/>
                    <a:pt x="6425" y="4506"/>
                  </a:cubicBezTo>
                  <a:cubicBezTo>
                    <a:pt x="6408" y="4499"/>
                    <a:pt x="6388" y="4495"/>
                    <a:pt x="6365" y="4495"/>
                  </a:cubicBezTo>
                  <a:cubicBezTo>
                    <a:pt x="6285" y="4495"/>
                    <a:pt x="6170" y="4544"/>
                    <a:pt x="6050" y="4688"/>
                  </a:cubicBezTo>
                  <a:cubicBezTo>
                    <a:pt x="5892" y="4871"/>
                    <a:pt x="5731" y="4971"/>
                    <a:pt x="5602" y="4971"/>
                  </a:cubicBezTo>
                  <a:cubicBezTo>
                    <a:pt x="5582" y="4971"/>
                    <a:pt x="5564" y="4969"/>
                    <a:pt x="5546" y="4965"/>
                  </a:cubicBezTo>
                  <a:cubicBezTo>
                    <a:pt x="5490" y="4951"/>
                    <a:pt x="5444" y="4912"/>
                    <a:pt x="5423" y="4856"/>
                  </a:cubicBezTo>
                  <a:cubicBezTo>
                    <a:pt x="5273" y="4867"/>
                    <a:pt x="4730" y="5164"/>
                    <a:pt x="4695" y="5266"/>
                  </a:cubicBezTo>
                  <a:cubicBezTo>
                    <a:pt x="4709" y="5332"/>
                    <a:pt x="4692" y="5402"/>
                    <a:pt x="4646" y="5451"/>
                  </a:cubicBezTo>
                  <a:cubicBezTo>
                    <a:pt x="4577" y="5537"/>
                    <a:pt x="4447" y="5585"/>
                    <a:pt x="4293" y="5585"/>
                  </a:cubicBezTo>
                  <a:cubicBezTo>
                    <a:pt x="4282" y="5585"/>
                    <a:pt x="4272" y="5585"/>
                    <a:pt x="4261" y="5584"/>
                  </a:cubicBezTo>
                  <a:cubicBezTo>
                    <a:pt x="4139" y="5577"/>
                    <a:pt x="4104" y="5525"/>
                    <a:pt x="4093" y="5479"/>
                  </a:cubicBezTo>
                  <a:cubicBezTo>
                    <a:pt x="4065" y="5353"/>
                    <a:pt x="4261" y="5213"/>
                    <a:pt x="4366" y="5157"/>
                  </a:cubicBezTo>
                  <a:cubicBezTo>
                    <a:pt x="4429" y="5126"/>
                    <a:pt x="4524" y="5059"/>
                    <a:pt x="4636" y="4982"/>
                  </a:cubicBezTo>
                  <a:cubicBezTo>
                    <a:pt x="4898" y="4804"/>
                    <a:pt x="5227" y="4580"/>
                    <a:pt x="5444" y="4544"/>
                  </a:cubicBezTo>
                  <a:cubicBezTo>
                    <a:pt x="5745" y="4495"/>
                    <a:pt x="6197" y="4285"/>
                    <a:pt x="6246" y="4198"/>
                  </a:cubicBezTo>
                  <a:cubicBezTo>
                    <a:pt x="6226" y="4196"/>
                    <a:pt x="6205" y="4196"/>
                    <a:pt x="6184" y="4196"/>
                  </a:cubicBezTo>
                  <a:cubicBezTo>
                    <a:pt x="6154" y="4196"/>
                    <a:pt x="6124" y="4197"/>
                    <a:pt x="6096" y="4201"/>
                  </a:cubicBezTo>
                  <a:cubicBezTo>
                    <a:pt x="6052" y="4207"/>
                    <a:pt x="6008" y="4209"/>
                    <a:pt x="5964" y="4209"/>
                  </a:cubicBezTo>
                  <a:cubicBezTo>
                    <a:pt x="5921" y="4209"/>
                    <a:pt x="5877" y="4207"/>
                    <a:pt x="5833" y="4201"/>
                  </a:cubicBezTo>
                  <a:cubicBezTo>
                    <a:pt x="5821" y="4199"/>
                    <a:pt x="5809" y="4198"/>
                    <a:pt x="5796" y="4198"/>
                  </a:cubicBezTo>
                  <a:cubicBezTo>
                    <a:pt x="5669" y="4198"/>
                    <a:pt x="5470" y="4299"/>
                    <a:pt x="5276" y="4397"/>
                  </a:cubicBezTo>
                  <a:cubicBezTo>
                    <a:pt x="5189" y="4439"/>
                    <a:pt x="5101" y="4485"/>
                    <a:pt x="5010" y="4523"/>
                  </a:cubicBezTo>
                  <a:cubicBezTo>
                    <a:pt x="4888" y="4573"/>
                    <a:pt x="4765" y="4611"/>
                    <a:pt x="4636" y="4632"/>
                  </a:cubicBezTo>
                  <a:cubicBezTo>
                    <a:pt x="4559" y="4650"/>
                    <a:pt x="4440" y="4678"/>
                    <a:pt x="4426" y="4699"/>
                  </a:cubicBezTo>
                  <a:cubicBezTo>
                    <a:pt x="4426" y="4709"/>
                    <a:pt x="4429" y="4716"/>
                    <a:pt x="4436" y="4727"/>
                  </a:cubicBezTo>
                  <a:cubicBezTo>
                    <a:pt x="4461" y="4765"/>
                    <a:pt x="4464" y="4818"/>
                    <a:pt x="4440" y="4863"/>
                  </a:cubicBezTo>
                  <a:cubicBezTo>
                    <a:pt x="4413" y="4896"/>
                    <a:pt x="4376" y="4906"/>
                    <a:pt x="4332" y="4906"/>
                  </a:cubicBezTo>
                  <a:cubicBezTo>
                    <a:pt x="4300" y="4906"/>
                    <a:pt x="4264" y="4900"/>
                    <a:pt x="4226" y="4895"/>
                  </a:cubicBezTo>
                  <a:cubicBezTo>
                    <a:pt x="4191" y="4890"/>
                    <a:pt x="4140" y="4883"/>
                    <a:pt x="4101" y="4883"/>
                  </a:cubicBezTo>
                  <a:cubicBezTo>
                    <a:pt x="4073" y="4883"/>
                    <a:pt x="4051" y="4887"/>
                    <a:pt x="4044" y="4898"/>
                  </a:cubicBezTo>
                  <a:cubicBezTo>
                    <a:pt x="4014" y="4953"/>
                    <a:pt x="3959" y="4984"/>
                    <a:pt x="3901" y="4984"/>
                  </a:cubicBezTo>
                  <a:cubicBezTo>
                    <a:pt x="3893" y="4984"/>
                    <a:pt x="3884" y="4983"/>
                    <a:pt x="3876" y="4982"/>
                  </a:cubicBezTo>
                  <a:cubicBezTo>
                    <a:pt x="3817" y="4972"/>
                    <a:pt x="3771" y="4926"/>
                    <a:pt x="3761" y="4867"/>
                  </a:cubicBezTo>
                  <a:cubicBezTo>
                    <a:pt x="3750" y="4821"/>
                    <a:pt x="3768" y="4776"/>
                    <a:pt x="3803" y="4748"/>
                  </a:cubicBezTo>
                  <a:cubicBezTo>
                    <a:pt x="3750" y="4720"/>
                    <a:pt x="3694" y="4702"/>
                    <a:pt x="3638" y="4695"/>
                  </a:cubicBezTo>
                  <a:cubicBezTo>
                    <a:pt x="3624" y="4776"/>
                    <a:pt x="3547" y="4919"/>
                    <a:pt x="3211" y="4919"/>
                  </a:cubicBezTo>
                  <a:cubicBezTo>
                    <a:pt x="3032" y="4919"/>
                    <a:pt x="2854" y="5010"/>
                    <a:pt x="2829" y="5084"/>
                  </a:cubicBezTo>
                  <a:cubicBezTo>
                    <a:pt x="2826" y="5094"/>
                    <a:pt x="2819" y="5119"/>
                    <a:pt x="2864" y="5150"/>
                  </a:cubicBezTo>
                  <a:lnTo>
                    <a:pt x="2917" y="5189"/>
                  </a:lnTo>
                  <a:cubicBezTo>
                    <a:pt x="3046" y="5287"/>
                    <a:pt x="3134" y="5353"/>
                    <a:pt x="3141" y="5441"/>
                  </a:cubicBezTo>
                  <a:cubicBezTo>
                    <a:pt x="3144" y="5490"/>
                    <a:pt x="3123" y="5535"/>
                    <a:pt x="3088" y="5567"/>
                  </a:cubicBezTo>
                  <a:cubicBezTo>
                    <a:pt x="3064" y="5592"/>
                    <a:pt x="3035" y="5602"/>
                    <a:pt x="3003" y="5602"/>
                  </a:cubicBezTo>
                  <a:cubicBezTo>
                    <a:pt x="2940" y="5602"/>
                    <a:pt x="2864" y="5563"/>
                    <a:pt x="2780" y="5521"/>
                  </a:cubicBezTo>
                  <a:cubicBezTo>
                    <a:pt x="2651" y="5454"/>
                    <a:pt x="2478" y="5365"/>
                    <a:pt x="2277" y="5365"/>
                  </a:cubicBezTo>
                  <a:cubicBezTo>
                    <a:pt x="2259" y="5365"/>
                    <a:pt x="2241" y="5366"/>
                    <a:pt x="2224" y="5367"/>
                  </a:cubicBezTo>
                  <a:cubicBezTo>
                    <a:pt x="2207" y="5369"/>
                    <a:pt x="2189" y="5370"/>
                    <a:pt x="2170" y="5370"/>
                  </a:cubicBezTo>
                  <a:cubicBezTo>
                    <a:pt x="1792" y="5370"/>
                    <a:pt x="1174" y="5036"/>
                    <a:pt x="963" y="4842"/>
                  </a:cubicBezTo>
                  <a:cubicBezTo>
                    <a:pt x="925" y="4814"/>
                    <a:pt x="900" y="4776"/>
                    <a:pt x="883" y="4734"/>
                  </a:cubicBezTo>
                  <a:cubicBezTo>
                    <a:pt x="823" y="4713"/>
                    <a:pt x="624" y="4713"/>
                    <a:pt x="463" y="4713"/>
                  </a:cubicBezTo>
                  <a:cubicBezTo>
                    <a:pt x="316" y="4713"/>
                    <a:pt x="148" y="4713"/>
                    <a:pt x="1" y="4699"/>
                  </a:cubicBezTo>
                  <a:lnTo>
                    <a:pt x="1" y="12975"/>
                  </a:lnTo>
                  <a:cubicBezTo>
                    <a:pt x="54" y="13009"/>
                    <a:pt x="115" y="13036"/>
                    <a:pt x="151" y="13036"/>
                  </a:cubicBezTo>
                  <a:cubicBezTo>
                    <a:pt x="162" y="13036"/>
                    <a:pt x="171" y="13033"/>
                    <a:pt x="176" y="13027"/>
                  </a:cubicBezTo>
                  <a:cubicBezTo>
                    <a:pt x="217" y="12975"/>
                    <a:pt x="272" y="12966"/>
                    <a:pt x="328" y="12966"/>
                  </a:cubicBezTo>
                  <a:cubicBezTo>
                    <a:pt x="348" y="12966"/>
                    <a:pt x="367" y="12967"/>
                    <a:pt x="386" y="12968"/>
                  </a:cubicBezTo>
                  <a:cubicBezTo>
                    <a:pt x="406" y="12969"/>
                    <a:pt x="426" y="12970"/>
                    <a:pt x="447" y="12970"/>
                  </a:cubicBezTo>
                  <a:cubicBezTo>
                    <a:pt x="534" y="12970"/>
                    <a:pt x="620" y="12952"/>
                    <a:pt x="697" y="12915"/>
                  </a:cubicBezTo>
                  <a:cubicBezTo>
                    <a:pt x="759" y="12885"/>
                    <a:pt x="813" y="12873"/>
                    <a:pt x="860" y="12873"/>
                  </a:cubicBezTo>
                  <a:cubicBezTo>
                    <a:pt x="921" y="12873"/>
                    <a:pt x="968" y="12893"/>
                    <a:pt x="1002" y="12915"/>
                  </a:cubicBezTo>
                  <a:cubicBezTo>
                    <a:pt x="1131" y="12996"/>
                    <a:pt x="1163" y="13167"/>
                    <a:pt x="1163" y="13248"/>
                  </a:cubicBezTo>
                  <a:cubicBezTo>
                    <a:pt x="1163" y="13290"/>
                    <a:pt x="1310" y="13405"/>
                    <a:pt x="1397" y="13475"/>
                  </a:cubicBezTo>
                  <a:cubicBezTo>
                    <a:pt x="1509" y="13559"/>
                    <a:pt x="1611" y="13654"/>
                    <a:pt x="1699" y="13759"/>
                  </a:cubicBezTo>
                  <a:cubicBezTo>
                    <a:pt x="1727" y="13790"/>
                    <a:pt x="1751" y="13822"/>
                    <a:pt x="1772" y="13853"/>
                  </a:cubicBezTo>
                  <a:cubicBezTo>
                    <a:pt x="1867" y="13985"/>
                    <a:pt x="1914" y="14042"/>
                    <a:pt x="1967" y="14042"/>
                  </a:cubicBezTo>
                  <a:cubicBezTo>
                    <a:pt x="1974" y="14042"/>
                    <a:pt x="1981" y="14041"/>
                    <a:pt x="1989" y="14039"/>
                  </a:cubicBezTo>
                  <a:cubicBezTo>
                    <a:pt x="2003" y="14032"/>
                    <a:pt x="2017" y="14025"/>
                    <a:pt x="2031" y="14018"/>
                  </a:cubicBezTo>
                  <a:cubicBezTo>
                    <a:pt x="2091" y="13983"/>
                    <a:pt x="2150" y="13951"/>
                    <a:pt x="2213" y="13923"/>
                  </a:cubicBezTo>
                  <a:cubicBezTo>
                    <a:pt x="2357" y="13860"/>
                    <a:pt x="2500" y="13794"/>
                    <a:pt x="2500" y="13685"/>
                  </a:cubicBezTo>
                  <a:cubicBezTo>
                    <a:pt x="2500" y="13524"/>
                    <a:pt x="2728" y="13451"/>
                    <a:pt x="2938" y="13451"/>
                  </a:cubicBezTo>
                  <a:cubicBezTo>
                    <a:pt x="2966" y="13451"/>
                    <a:pt x="2994" y="13451"/>
                    <a:pt x="3018" y="13454"/>
                  </a:cubicBezTo>
                  <a:cubicBezTo>
                    <a:pt x="3148" y="13468"/>
                    <a:pt x="3253" y="13507"/>
                    <a:pt x="3312" y="13570"/>
                  </a:cubicBezTo>
                  <a:cubicBezTo>
                    <a:pt x="3319" y="13577"/>
                    <a:pt x="3326" y="13584"/>
                    <a:pt x="3333" y="13594"/>
                  </a:cubicBezTo>
                  <a:lnTo>
                    <a:pt x="3333" y="13598"/>
                  </a:lnTo>
                  <a:cubicBezTo>
                    <a:pt x="3340" y="13605"/>
                    <a:pt x="3344" y="13612"/>
                    <a:pt x="3347" y="13619"/>
                  </a:cubicBezTo>
                  <a:lnTo>
                    <a:pt x="3351" y="13626"/>
                  </a:lnTo>
                  <a:cubicBezTo>
                    <a:pt x="3354" y="13633"/>
                    <a:pt x="3358" y="13640"/>
                    <a:pt x="3361" y="13647"/>
                  </a:cubicBezTo>
                  <a:lnTo>
                    <a:pt x="3365" y="13654"/>
                  </a:lnTo>
                  <a:cubicBezTo>
                    <a:pt x="3365" y="13661"/>
                    <a:pt x="3368" y="13668"/>
                    <a:pt x="3368" y="13678"/>
                  </a:cubicBezTo>
                  <a:lnTo>
                    <a:pt x="3368" y="13685"/>
                  </a:lnTo>
                  <a:cubicBezTo>
                    <a:pt x="3372" y="13696"/>
                    <a:pt x="3372" y="13706"/>
                    <a:pt x="3372" y="13717"/>
                  </a:cubicBezTo>
                  <a:cubicBezTo>
                    <a:pt x="3372" y="13811"/>
                    <a:pt x="3533" y="13951"/>
                    <a:pt x="3722" y="14109"/>
                  </a:cubicBezTo>
                  <a:cubicBezTo>
                    <a:pt x="3971" y="14322"/>
                    <a:pt x="4310" y="14613"/>
                    <a:pt x="4545" y="15026"/>
                  </a:cubicBezTo>
                  <a:cubicBezTo>
                    <a:pt x="4643" y="15198"/>
                    <a:pt x="4716" y="15341"/>
                    <a:pt x="4772" y="15457"/>
                  </a:cubicBezTo>
                  <a:cubicBezTo>
                    <a:pt x="4972" y="15852"/>
                    <a:pt x="5031" y="15968"/>
                    <a:pt x="5483" y="16146"/>
                  </a:cubicBezTo>
                  <a:cubicBezTo>
                    <a:pt x="6089" y="16384"/>
                    <a:pt x="6141" y="16538"/>
                    <a:pt x="6036" y="16811"/>
                  </a:cubicBezTo>
                  <a:cubicBezTo>
                    <a:pt x="6019" y="16857"/>
                    <a:pt x="6047" y="16899"/>
                    <a:pt x="6099" y="16955"/>
                  </a:cubicBezTo>
                  <a:lnTo>
                    <a:pt x="6124" y="16983"/>
                  </a:lnTo>
                  <a:cubicBezTo>
                    <a:pt x="6183" y="17043"/>
                    <a:pt x="6243" y="17109"/>
                    <a:pt x="6232" y="17193"/>
                  </a:cubicBezTo>
                  <a:cubicBezTo>
                    <a:pt x="6222" y="17256"/>
                    <a:pt x="6183" y="17312"/>
                    <a:pt x="6124" y="17344"/>
                  </a:cubicBezTo>
                  <a:lnTo>
                    <a:pt x="6089" y="17368"/>
                  </a:lnTo>
                  <a:lnTo>
                    <a:pt x="6064" y="17386"/>
                  </a:lnTo>
                  <a:lnTo>
                    <a:pt x="6047" y="17400"/>
                  </a:lnTo>
                  <a:lnTo>
                    <a:pt x="6019" y="17417"/>
                  </a:lnTo>
                  <a:lnTo>
                    <a:pt x="6005" y="17428"/>
                  </a:lnTo>
                  <a:lnTo>
                    <a:pt x="5973" y="17452"/>
                  </a:lnTo>
                  <a:lnTo>
                    <a:pt x="5959" y="17459"/>
                  </a:lnTo>
                  <a:lnTo>
                    <a:pt x="5924" y="17484"/>
                  </a:lnTo>
                  <a:lnTo>
                    <a:pt x="5917" y="17491"/>
                  </a:lnTo>
                  <a:lnTo>
                    <a:pt x="5791" y="17582"/>
                  </a:lnTo>
                  <a:cubicBezTo>
                    <a:pt x="5812" y="17638"/>
                    <a:pt x="5875" y="17687"/>
                    <a:pt x="5952" y="17750"/>
                  </a:cubicBezTo>
                  <a:lnTo>
                    <a:pt x="5991" y="17781"/>
                  </a:lnTo>
                  <a:cubicBezTo>
                    <a:pt x="6026" y="17806"/>
                    <a:pt x="6047" y="17848"/>
                    <a:pt x="6043" y="17893"/>
                  </a:cubicBezTo>
                  <a:cubicBezTo>
                    <a:pt x="6033" y="17960"/>
                    <a:pt x="5963" y="17991"/>
                    <a:pt x="5903" y="18016"/>
                  </a:cubicBezTo>
                  <a:lnTo>
                    <a:pt x="5865" y="18033"/>
                  </a:lnTo>
                  <a:cubicBezTo>
                    <a:pt x="5928" y="18103"/>
                    <a:pt x="5921" y="18191"/>
                    <a:pt x="5917" y="18264"/>
                  </a:cubicBezTo>
                  <a:cubicBezTo>
                    <a:pt x="5910" y="18334"/>
                    <a:pt x="5907" y="18387"/>
                    <a:pt x="5949" y="18429"/>
                  </a:cubicBezTo>
                  <a:cubicBezTo>
                    <a:pt x="5986" y="18471"/>
                    <a:pt x="6040" y="18489"/>
                    <a:pt x="6097" y="18489"/>
                  </a:cubicBezTo>
                  <a:cubicBezTo>
                    <a:pt x="6177" y="18489"/>
                    <a:pt x="6265" y="18454"/>
                    <a:pt x="6330" y="18401"/>
                  </a:cubicBezTo>
                  <a:cubicBezTo>
                    <a:pt x="6358" y="18371"/>
                    <a:pt x="6395" y="18357"/>
                    <a:pt x="6432" y="18357"/>
                  </a:cubicBezTo>
                  <a:cubicBezTo>
                    <a:pt x="6467" y="18357"/>
                    <a:pt x="6501" y="18369"/>
                    <a:pt x="6530" y="18394"/>
                  </a:cubicBezTo>
                  <a:cubicBezTo>
                    <a:pt x="6614" y="18467"/>
                    <a:pt x="6642" y="18646"/>
                    <a:pt x="6551" y="18800"/>
                  </a:cubicBezTo>
                  <a:cubicBezTo>
                    <a:pt x="6505" y="18870"/>
                    <a:pt x="6544" y="18908"/>
                    <a:pt x="6561" y="18919"/>
                  </a:cubicBezTo>
                  <a:cubicBezTo>
                    <a:pt x="6576" y="18931"/>
                    <a:pt x="6593" y="18936"/>
                    <a:pt x="6610" y="18936"/>
                  </a:cubicBezTo>
                  <a:cubicBezTo>
                    <a:pt x="6633" y="18936"/>
                    <a:pt x="6657" y="18925"/>
                    <a:pt x="6673" y="18905"/>
                  </a:cubicBezTo>
                  <a:cubicBezTo>
                    <a:pt x="6698" y="18873"/>
                    <a:pt x="6736" y="18852"/>
                    <a:pt x="6778" y="18852"/>
                  </a:cubicBezTo>
                  <a:cubicBezTo>
                    <a:pt x="6781" y="18852"/>
                    <a:pt x="6784" y="18852"/>
                    <a:pt x="6787" y="18852"/>
                  </a:cubicBezTo>
                  <a:cubicBezTo>
                    <a:pt x="6886" y="18852"/>
                    <a:pt x="6988" y="18961"/>
                    <a:pt x="7086" y="19062"/>
                  </a:cubicBezTo>
                  <a:cubicBezTo>
                    <a:pt x="7121" y="19101"/>
                    <a:pt x="7160" y="19136"/>
                    <a:pt x="7205" y="19168"/>
                  </a:cubicBezTo>
                  <a:cubicBezTo>
                    <a:pt x="7293" y="19217"/>
                    <a:pt x="7394" y="19336"/>
                    <a:pt x="7366" y="19437"/>
                  </a:cubicBezTo>
                  <a:cubicBezTo>
                    <a:pt x="7359" y="19465"/>
                    <a:pt x="7328" y="19535"/>
                    <a:pt x="7209" y="19535"/>
                  </a:cubicBezTo>
                  <a:cubicBezTo>
                    <a:pt x="7156" y="19535"/>
                    <a:pt x="7146" y="19588"/>
                    <a:pt x="7142" y="19623"/>
                  </a:cubicBezTo>
                  <a:cubicBezTo>
                    <a:pt x="7142" y="19679"/>
                    <a:pt x="7167" y="19731"/>
                    <a:pt x="7191" y="19731"/>
                  </a:cubicBezTo>
                  <a:cubicBezTo>
                    <a:pt x="7373" y="19749"/>
                    <a:pt x="7373" y="19955"/>
                    <a:pt x="7370" y="20064"/>
                  </a:cubicBezTo>
                  <a:lnTo>
                    <a:pt x="7370" y="20085"/>
                  </a:lnTo>
                  <a:cubicBezTo>
                    <a:pt x="7401" y="20143"/>
                    <a:pt x="7660" y="20253"/>
                    <a:pt x="7811" y="20253"/>
                  </a:cubicBezTo>
                  <a:cubicBezTo>
                    <a:pt x="7832" y="20253"/>
                    <a:pt x="7851" y="20251"/>
                    <a:pt x="7867" y="20246"/>
                  </a:cubicBezTo>
                  <a:cubicBezTo>
                    <a:pt x="7896" y="20237"/>
                    <a:pt x="7924" y="20233"/>
                    <a:pt x="7951" y="20233"/>
                  </a:cubicBezTo>
                  <a:cubicBezTo>
                    <a:pt x="8111" y="20233"/>
                    <a:pt x="8247" y="20371"/>
                    <a:pt x="8322" y="20508"/>
                  </a:cubicBezTo>
                  <a:cubicBezTo>
                    <a:pt x="8354" y="20564"/>
                    <a:pt x="8452" y="20620"/>
                    <a:pt x="8553" y="20641"/>
                  </a:cubicBezTo>
                  <a:cubicBezTo>
                    <a:pt x="8573" y="20649"/>
                    <a:pt x="8594" y="20653"/>
                    <a:pt x="8615" y="20653"/>
                  </a:cubicBezTo>
                  <a:cubicBezTo>
                    <a:pt x="8643" y="20653"/>
                    <a:pt x="8671" y="20646"/>
                    <a:pt x="8697" y="20634"/>
                  </a:cubicBezTo>
                  <a:cubicBezTo>
                    <a:pt x="8720" y="20612"/>
                    <a:pt x="8750" y="20601"/>
                    <a:pt x="8780" y="20601"/>
                  </a:cubicBezTo>
                  <a:cubicBezTo>
                    <a:pt x="8796" y="20601"/>
                    <a:pt x="8812" y="20604"/>
                    <a:pt x="8826" y="20610"/>
                  </a:cubicBezTo>
                  <a:cubicBezTo>
                    <a:pt x="8949" y="20659"/>
                    <a:pt x="8994" y="20900"/>
                    <a:pt x="9008" y="21005"/>
                  </a:cubicBezTo>
                  <a:cubicBezTo>
                    <a:pt x="9012" y="21026"/>
                    <a:pt x="9019" y="21033"/>
                    <a:pt x="9022" y="21033"/>
                  </a:cubicBezTo>
                  <a:cubicBezTo>
                    <a:pt x="9035" y="21042"/>
                    <a:pt x="9056" y="21046"/>
                    <a:pt x="9082" y="21046"/>
                  </a:cubicBezTo>
                  <a:cubicBezTo>
                    <a:pt x="9127" y="21046"/>
                    <a:pt x="9185" y="21035"/>
                    <a:pt x="9232" y="21026"/>
                  </a:cubicBezTo>
                  <a:cubicBezTo>
                    <a:pt x="9278" y="21019"/>
                    <a:pt x="9313" y="21012"/>
                    <a:pt x="9351" y="21009"/>
                  </a:cubicBezTo>
                  <a:cubicBezTo>
                    <a:pt x="9359" y="21008"/>
                    <a:pt x="9366" y="21008"/>
                    <a:pt x="9373" y="21008"/>
                  </a:cubicBezTo>
                  <a:cubicBezTo>
                    <a:pt x="9463" y="21008"/>
                    <a:pt x="9531" y="21069"/>
                    <a:pt x="9586" y="21117"/>
                  </a:cubicBezTo>
                  <a:cubicBezTo>
                    <a:pt x="9607" y="21135"/>
                    <a:pt x="9645" y="21170"/>
                    <a:pt x="9659" y="21170"/>
                  </a:cubicBezTo>
                  <a:cubicBezTo>
                    <a:pt x="9690" y="21158"/>
                    <a:pt x="9718" y="21153"/>
                    <a:pt x="9744" y="21153"/>
                  </a:cubicBezTo>
                  <a:cubicBezTo>
                    <a:pt x="9898" y="21153"/>
                    <a:pt x="9980" y="21338"/>
                    <a:pt x="10055" y="21499"/>
                  </a:cubicBezTo>
                  <a:cubicBezTo>
                    <a:pt x="10083" y="21562"/>
                    <a:pt x="10111" y="21625"/>
                    <a:pt x="10143" y="21678"/>
                  </a:cubicBezTo>
                  <a:lnTo>
                    <a:pt x="25119" y="21597"/>
                  </a:lnTo>
                  <a:cubicBezTo>
                    <a:pt x="25130" y="21492"/>
                    <a:pt x="25158" y="21363"/>
                    <a:pt x="25245" y="21321"/>
                  </a:cubicBezTo>
                  <a:cubicBezTo>
                    <a:pt x="25264" y="21312"/>
                    <a:pt x="25284" y="21308"/>
                    <a:pt x="25305" y="21308"/>
                  </a:cubicBezTo>
                  <a:cubicBezTo>
                    <a:pt x="25342" y="21308"/>
                    <a:pt x="25380" y="21322"/>
                    <a:pt x="25410" y="21349"/>
                  </a:cubicBezTo>
                  <a:cubicBezTo>
                    <a:pt x="25515" y="21426"/>
                    <a:pt x="25529" y="21534"/>
                    <a:pt x="25536" y="21611"/>
                  </a:cubicBezTo>
                  <a:cubicBezTo>
                    <a:pt x="25543" y="21699"/>
                    <a:pt x="25550" y="21734"/>
                    <a:pt x="25620" y="21758"/>
                  </a:cubicBezTo>
                  <a:cubicBezTo>
                    <a:pt x="25686" y="21786"/>
                    <a:pt x="25753" y="21818"/>
                    <a:pt x="25819" y="21853"/>
                  </a:cubicBezTo>
                  <a:cubicBezTo>
                    <a:pt x="25896" y="21891"/>
                    <a:pt x="25967" y="21927"/>
                    <a:pt x="26015" y="21927"/>
                  </a:cubicBezTo>
                  <a:cubicBezTo>
                    <a:pt x="26024" y="21927"/>
                    <a:pt x="26033" y="21925"/>
                    <a:pt x="26040" y="21923"/>
                  </a:cubicBezTo>
                  <a:cubicBezTo>
                    <a:pt x="26054" y="21916"/>
                    <a:pt x="26075" y="21905"/>
                    <a:pt x="26092" y="21895"/>
                  </a:cubicBezTo>
                  <a:cubicBezTo>
                    <a:pt x="26155" y="21862"/>
                    <a:pt x="26246" y="21815"/>
                    <a:pt x="26347" y="21815"/>
                  </a:cubicBezTo>
                  <a:cubicBezTo>
                    <a:pt x="26433" y="21815"/>
                    <a:pt x="26526" y="21849"/>
                    <a:pt x="26618" y="21954"/>
                  </a:cubicBezTo>
                  <a:cubicBezTo>
                    <a:pt x="26663" y="22018"/>
                    <a:pt x="26734" y="22055"/>
                    <a:pt x="26809" y="22055"/>
                  </a:cubicBezTo>
                  <a:cubicBezTo>
                    <a:pt x="26821" y="22055"/>
                    <a:pt x="26833" y="22054"/>
                    <a:pt x="26845" y="22052"/>
                  </a:cubicBezTo>
                  <a:cubicBezTo>
                    <a:pt x="26859" y="22052"/>
                    <a:pt x="26873" y="22051"/>
                    <a:pt x="26887" y="22051"/>
                  </a:cubicBezTo>
                  <a:cubicBezTo>
                    <a:pt x="26948" y="22051"/>
                    <a:pt x="27016" y="22063"/>
                    <a:pt x="27073" y="22136"/>
                  </a:cubicBezTo>
                  <a:cubicBezTo>
                    <a:pt x="27080" y="22147"/>
                    <a:pt x="27090" y="22157"/>
                    <a:pt x="27101" y="22168"/>
                  </a:cubicBezTo>
                  <a:cubicBezTo>
                    <a:pt x="27153" y="22231"/>
                    <a:pt x="27227" y="22273"/>
                    <a:pt x="27311" y="22283"/>
                  </a:cubicBezTo>
                  <a:cubicBezTo>
                    <a:pt x="27360" y="22280"/>
                    <a:pt x="27409" y="22255"/>
                    <a:pt x="27437" y="22217"/>
                  </a:cubicBezTo>
                  <a:cubicBezTo>
                    <a:pt x="27444" y="22206"/>
                    <a:pt x="27454" y="22196"/>
                    <a:pt x="27465" y="22189"/>
                  </a:cubicBezTo>
                  <a:lnTo>
                    <a:pt x="27468" y="22185"/>
                  </a:lnTo>
                  <a:cubicBezTo>
                    <a:pt x="27475" y="22178"/>
                    <a:pt x="27486" y="22171"/>
                    <a:pt x="27496" y="22168"/>
                  </a:cubicBezTo>
                  <a:lnTo>
                    <a:pt x="27503" y="22164"/>
                  </a:lnTo>
                  <a:cubicBezTo>
                    <a:pt x="27514" y="22161"/>
                    <a:pt x="27521" y="22157"/>
                    <a:pt x="27531" y="22154"/>
                  </a:cubicBezTo>
                  <a:lnTo>
                    <a:pt x="27545" y="22150"/>
                  </a:lnTo>
                  <a:cubicBezTo>
                    <a:pt x="27552" y="22147"/>
                    <a:pt x="27563" y="22143"/>
                    <a:pt x="27573" y="22143"/>
                  </a:cubicBezTo>
                  <a:lnTo>
                    <a:pt x="27587" y="22143"/>
                  </a:lnTo>
                  <a:cubicBezTo>
                    <a:pt x="27598" y="22143"/>
                    <a:pt x="27608" y="22140"/>
                    <a:pt x="27615" y="22140"/>
                  </a:cubicBezTo>
                  <a:lnTo>
                    <a:pt x="27713" y="22140"/>
                  </a:lnTo>
                  <a:lnTo>
                    <a:pt x="27748" y="22143"/>
                  </a:lnTo>
                  <a:lnTo>
                    <a:pt x="27769" y="22147"/>
                  </a:lnTo>
                  <a:lnTo>
                    <a:pt x="27811" y="22154"/>
                  </a:lnTo>
                  <a:lnTo>
                    <a:pt x="27822" y="22154"/>
                  </a:lnTo>
                  <a:lnTo>
                    <a:pt x="27878" y="22168"/>
                  </a:lnTo>
                  <a:lnTo>
                    <a:pt x="27881" y="22168"/>
                  </a:lnTo>
                  <a:cubicBezTo>
                    <a:pt x="28007" y="22199"/>
                    <a:pt x="28133" y="22241"/>
                    <a:pt x="28256" y="22290"/>
                  </a:cubicBezTo>
                  <a:cubicBezTo>
                    <a:pt x="28347" y="22203"/>
                    <a:pt x="28431" y="22108"/>
                    <a:pt x="28508" y="22007"/>
                  </a:cubicBezTo>
                  <a:cubicBezTo>
                    <a:pt x="28662" y="21814"/>
                    <a:pt x="28806" y="21632"/>
                    <a:pt x="28984" y="21632"/>
                  </a:cubicBezTo>
                  <a:cubicBezTo>
                    <a:pt x="29103" y="21632"/>
                    <a:pt x="30150" y="21646"/>
                    <a:pt x="30213" y="22175"/>
                  </a:cubicBezTo>
                  <a:cubicBezTo>
                    <a:pt x="30230" y="22318"/>
                    <a:pt x="30300" y="22329"/>
                    <a:pt x="30447" y="22332"/>
                  </a:cubicBezTo>
                  <a:cubicBezTo>
                    <a:pt x="30573" y="22332"/>
                    <a:pt x="30763" y="22339"/>
                    <a:pt x="30798" y="22584"/>
                  </a:cubicBezTo>
                  <a:cubicBezTo>
                    <a:pt x="30815" y="22735"/>
                    <a:pt x="30899" y="22875"/>
                    <a:pt x="30976" y="23001"/>
                  </a:cubicBezTo>
                  <a:cubicBezTo>
                    <a:pt x="31053" y="23123"/>
                    <a:pt x="31116" y="23225"/>
                    <a:pt x="31109" y="23327"/>
                  </a:cubicBezTo>
                  <a:lnTo>
                    <a:pt x="31116" y="23330"/>
                  </a:lnTo>
                  <a:lnTo>
                    <a:pt x="31158" y="23358"/>
                  </a:lnTo>
                  <a:lnTo>
                    <a:pt x="31172" y="23365"/>
                  </a:lnTo>
                  <a:lnTo>
                    <a:pt x="31225" y="23404"/>
                  </a:lnTo>
                  <a:lnTo>
                    <a:pt x="31239" y="23411"/>
                  </a:lnTo>
                  <a:lnTo>
                    <a:pt x="31288" y="23446"/>
                  </a:lnTo>
                  <a:lnTo>
                    <a:pt x="31302" y="23456"/>
                  </a:lnTo>
                  <a:lnTo>
                    <a:pt x="31358" y="23498"/>
                  </a:lnTo>
                  <a:lnTo>
                    <a:pt x="31365" y="23505"/>
                  </a:lnTo>
                  <a:cubicBezTo>
                    <a:pt x="31402" y="23497"/>
                    <a:pt x="31448" y="23494"/>
                    <a:pt x="31499" y="23494"/>
                  </a:cubicBezTo>
                  <a:cubicBezTo>
                    <a:pt x="31704" y="23494"/>
                    <a:pt x="31998" y="23551"/>
                    <a:pt x="32208" y="23624"/>
                  </a:cubicBezTo>
                  <a:cubicBezTo>
                    <a:pt x="32276" y="23650"/>
                    <a:pt x="32357" y="23657"/>
                    <a:pt x="32441" y="23657"/>
                  </a:cubicBezTo>
                  <a:cubicBezTo>
                    <a:pt x="32493" y="23657"/>
                    <a:pt x="32545" y="23655"/>
                    <a:pt x="32597" y="23652"/>
                  </a:cubicBezTo>
                  <a:cubicBezTo>
                    <a:pt x="32650" y="23649"/>
                    <a:pt x="32704" y="23646"/>
                    <a:pt x="32759" y="23646"/>
                  </a:cubicBezTo>
                  <a:cubicBezTo>
                    <a:pt x="32964" y="23646"/>
                    <a:pt x="33166" y="23688"/>
                    <a:pt x="33266" y="23929"/>
                  </a:cubicBezTo>
                  <a:cubicBezTo>
                    <a:pt x="33322" y="24055"/>
                    <a:pt x="33388" y="24174"/>
                    <a:pt x="33465" y="24289"/>
                  </a:cubicBezTo>
                  <a:cubicBezTo>
                    <a:pt x="33574" y="24454"/>
                    <a:pt x="33651" y="24576"/>
                    <a:pt x="33602" y="24674"/>
                  </a:cubicBezTo>
                  <a:cubicBezTo>
                    <a:pt x="33563" y="24751"/>
                    <a:pt x="33469" y="24765"/>
                    <a:pt x="33402" y="24772"/>
                  </a:cubicBezTo>
                  <a:cubicBezTo>
                    <a:pt x="33394" y="24773"/>
                    <a:pt x="33385" y="24773"/>
                    <a:pt x="33376" y="24773"/>
                  </a:cubicBezTo>
                  <a:cubicBezTo>
                    <a:pt x="33213" y="24773"/>
                    <a:pt x="33041" y="24681"/>
                    <a:pt x="32905" y="24604"/>
                  </a:cubicBezTo>
                  <a:cubicBezTo>
                    <a:pt x="32856" y="24580"/>
                    <a:pt x="32810" y="24555"/>
                    <a:pt x="32761" y="24534"/>
                  </a:cubicBezTo>
                  <a:lnTo>
                    <a:pt x="32761" y="24534"/>
                  </a:lnTo>
                  <a:cubicBezTo>
                    <a:pt x="32775" y="24622"/>
                    <a:pt x="32744" y="24713"/>
                    <a:pt x="32674" y="24769"/>
                  </a:cubicBezTo>
                  <a:cubicBezTo>
                    <a:pt x="32632" y="24814"/>
                    <a:pt x="32590" y="24853"/>
                    <a:pt x="32590" y="25021"/>
                  </a:cubicBezTo>
                  <a:cubicBezTo>
                    <a:pt x="32590" y="25319"/>
                    <a:pt x="32429" y="25746"/>
                    <a:pt x="32264" y="25886"/>
                  </a:cubicBezTo>
                  <a:cubicBezTo>
                    <a:pt x="32240" y="25907"/>
                    <a:pt x="32212" y="25924"/>
                    <a:pt x="32180" y="25931"/>
                  </a:cubicBezTo>
                  <a:cubicBezTo>
                    <a:pt x="32180" y="25945"/>
                    <a:pt x="32177" y="25956"/>
                    <a:pt x="32177" y="25970"/>
                  </a:cubicBezTo>
                  <a:lnTo>
                    <a:pt x="32177" y="25973"/>
                  </a:lnTo>
                  <a:lnTo>
                    <a:pt x="32177" y="26012"/>
                  </a:lnTo>
                  <a:lnTo>
                    <a:pt x="32177" y="26026"/>
                  </a:lnTo>
                  <a:cubicBezTo>
                    <a:pt x="32177" y="26040"/>
                    <a:pt x="32177" y="26054"/>
                    <a:pt x="32177" y="26064"/>
                  </a:cubicBezTo>
                  <a:lnTo>
                    <a:pt x="32177" y="26071"/>
                  </a:lnTo>
                  <a:cubicBezTo>
                    <a:pt x="32180" y="26085"/>
                    <a:pt x="32184" y="26099"/>
                    <a:pt x="32187" y="26113"/>
                  </a:cubicBezTo>
                  <a:cubicBezTo>
                    <a:pt x="32187" y="26117"/>
                    <a:pt x="32187" y="26120"/>
                    <a:pt x="32187" y="26124"/>
                  </a:cubicBezTo>
                  <a:cubicBezTo>
                    <a:pt x="32191" y="26138"/>
                    <a:pt x="32194" y="26148"/>
                    <a:pt x="32201" y="26159"/>
                  </a:cubicBezTo>
                  <a:lnTo>
                    <a:pt x="32205" y="26169"/>
                  </a:lnTo>
                  <a:cubicBezTo>
                    <a:pt x="32208" y="26180"/>
                    <a:pt x="32215" y="26190"/>
                    <a:pt x="32222" y="26204"/>
                  </a:cubicBezTo>
                  <a:lnTo>
                    <a:pt x="32254" y="26180"/>
                  </a:lnTo>
                  <a:cubicBezTo>
                    <a:pt x="32436" y="26042"/>
                    <a:pt x="32656" y="25878"/>
                    <a:pt x="32866" y="25878"/>
                  </a:cubicBezTo>
                  <a:cubicBezTo>
                    <a:pt x="32874" y="25878"/>
                    <a:pt x="32883" y="25878"/>
                    <a:pt x="32891" y="25879"/>
                  </a:cubicBezTo>
                  <a:cubicBezTo>
                    <a:pt x="33017" y="25886"/>
                    <a:pt x="33136" y="25917"/>
                    <a:pt x="33248" y="25966"/>
                  </a:cubicBezTo>
                  <a:cubicBezTo>
                    <a:pt x="33316" y="25994"/>
                    <a:pt x="33366" y="26015"/>
                    <a:pt x="33416" y="26015"/>
                  </a:cubicBezTo>
                  <a:cubicBezTo>
                    <a:pt x="33458" y="26015"/>
                    <a:pt x="33501" y="26000"/>
                    <a:pt x="33556" y="25963"/>
                  </a:cubicBezTo>
                  <a:cubicBezTo>
                    <a:pt x="33598" y="25931"/>
                    <a:pt x="33640" y="25903"/>
                    <a:pt x="33672" y="25879"/>
                  </a:cubicBezTo>
                  <a:cubicBezTo>
                    <a:pt x="33765" y="25809"/>
                    <a:pt x="33819" y="25768"/>
                    <a:pt x="33873" y="25768"/>
                  </a:cubicBezTo>
                  <a:cubicBezTo>
                    <a:pt x="33884" y="25768"/>
                    <a:pt x="33895" y="25770"/>
                    <a:pt x="33906" y="25774"/>
                  </a:cubicBezTo>
                  <a:cubicBezTo>
                    <a:pt x="33938" y="25784"/>
                    <a:pt x="33966" y="25809"/>
                    <a:pt x="33980" y="25840"/>
                  </a:cubicBezTo>
                  <a:lnTo>
                    <a:pt x="33983" y="25837"/>
                  </a:lnTo>
                  <a:lnTo>
                    <a:pt x="33997" y="25826"/>
                  </a:lnTo>
                  <a:lnTo>
                    <a:pt x="34001" y="25823"/>
                  </a:lnTo>
                  <a:lnTo>
                    <a:pt x="34008" y="25816"/>
                  </a:lnTo>
                  <a:lnTo>
                    <a:pt x="34011" y="25812"/>
                  </a:lnTo>
                  <a:lnTo>
                    <a:pt x="34015" y="25809"/>
                  </a:lnTo>
                  <a:lnTo>
                    <a:pt x="34015" y="25805"/>
                  </a:lnTo>
                  <a:lnTo>
                    <a:pt x="34015" y="25788"/>
                  </a:lnTo>
                  <a:lnTo>
                    <a:pt x="34015" y="25784"/>
                  </a:lnTo>
                  <a:lnTo>
                    <a:pt x="34015" y="25760"/>
                  </a:lnTo>
                  <a:lnTo>
                    <a:pt x="34015" y="25749"/>
                  </a:lnTo>
                  <a:cubicBezTo>
                    <a:pt x="34015" y="25739"/>
                    <a:pt x="34015" y="25728"/>
                    <a:pt x="34011" y="25721"/>
                  </a:cubicBezTo>
                  <a:lnTo>
                    <a:pt x="34011" y="25714"/>
                  </a:lnTo>
                  <a:cubicBezTo>
                    <a:pt x="34011" y="25700"/>
                    <a:pt x="34008" y="25686"/>
                    <a:pt x="34004" y="25672"/>
                  </a:cubicBezTo>
                  <a:lnTo>
                    <a:pt x="34004" y="25669"/>
                  </a:lnTo>
                  <a:cubicBezTo>
                    <a:pt x="33942" y="25678"/>
                    <a:pt x="33888" y="25685"/>
                    <a:pt x="33840" y="25685"/>
                  </a:cubicBezTo>
                  <a:cubicBezTo>
                    <a:pt x="33731" y="25685"/>
                    <a:pt x="33658" y="25647"/>
                    <a:pt x="33602" y="25508"/>
                  </a:cubicBezTo>
                  <a:cubicBezTo>
                    <a:pt x="33577" y="25441"/>
                    <a:pt x="33591" y="25368"/>
                    <a:pt x="33637" y="25319"/>
                  </a:cubicBezTo>
                  <a:cubicBezTo>
                    <a:pt x="33787" y="25122"/>
                    <a:pt x="34316" y="24972"/>
                    <a:pt x="34669" y="24972"/>
                  </a:cubicBezTo>
                  <a:cubicBezTo>
                    <a:pt x="34712" y="24972"/>
                    <a:pt x="34752" y="24974"/>
                    <a:pt x="34788" y="24979"/>
                  </a:cubicBezTo>
                  <a:cubicBezTo>
                    <a:pt x="34818" y="24983"/>
                    <a:pt x="34847" y="24985"/>
                    <a:pt x="34875" y="24985"/>
                  </a:cubicBezTo>
                  <a:cubicBezTo>
                    <a:pt x="34999" y="24985"/>
                    <a:pt x="35109" y="24951"/>
                    <a:pt x="35209" y="24919"/>
                  </a:cubicBezTo>
                  <a:cubicBezTo>
                    <a:pt x="35283" y="24895"/>
                    <a:pt x="35356" y="24873"/>
                    <a:pt x="35422" y="24873"/>
                  </a:cubicBezTo>
                  <a:cubicBezTo>
                    <a:pt x="35462" y="24873"/>
                    <a:pt x="35500" y="24881"/>
                    <a:pt x="35534" y="24902"/>
                  </a:cubicBezTo>
                  <a:lnTo>
                    <a:pt x="35545" y="24895"/>
                  </a:lnTo>
                  <a:lnTo>
                    <a:pt x="35562" y="24877"/>
                  </a:lnTo>
                  <a:lnTo>
                    <a:pt x="35601" y="24846"/>
                  </a:lnTo>
                  <a:lnTo>
                    <a:pt x="35618" y="24832"/>
                  </a:lnTo>
                  <a:lnTo>
                    <a:pt x="35650" y="24800"/>
                  </a:lnTo>
                  <a:lnTo>
                    <a:pt x="35671" y="24786"/>
                  </a:lnTo>
                  <a:lnTo>
                    <a:pt x="35699" y="24762"/>
                  </a:lnTo>
                  <a:lnTo>
                    <a:pt x="35720" y="24744"/>
                  </a:lnTo>
                  <a:lnTo>
                    <a:pt x="35744" y="24720"/>
                  </a:lnTo>
                  <a:lnTo>
                    <a:pt x="35762" y="24706"/>
                  </a:lnTo>
                  <a:lnTo>
                    <a:pt x="35786" y="24685"/>
                  </a:lnTo>
                  <a:lnTo>
                    <a:pt x="35807" y="24667"/>
                  </a:lnTo>
                  <a:lnTo>
                    <a:pt x="35828" y="24650"/>
                  </a:lnTo>
                  <a:lnTo>
                    <a:pt x="35846" y="24636"/>
                  </a:lnTo>
                  <a:lnTo>
                    <a:pt x="35867" y="24618"/>
                  </a:lnTo>
                  <a:lnTo>
                    <a:pt x="35884" y="24604"/>
                  </a:lnTo>
                  <a:lnTo>
                    <a:pt x="35902" y="24590"/>
                  </a:lnTo>
                  <a:lnTo>
                    <a:pt x="35919" y="24576"/>
                  </a:lnTo>
                  <a:lnTo>
                    <a:pt x="35937" y="24562"/>
                  </a:lnTo>
                  <a:lnTo>
                    <a:pt x="35951" y="24552"/>
                  </a:lnTo>
                  <a:lnTo>
                    <a:pt x="35968" y="24538"/>
                  </a:lnTo>
                  <a:lnTo>
                    <a:pt x="35982" y="24527"/>
                  </a:lnTo>
                  <a:lnTo>
                    <a:pt x="35996" y="24517"/>
                  </a:lnTo>
                  <a:lnTo>
                    <a:pt x="36010" y="24506"/>
                  </a:lnTo>
                  <a:lnTo>
                    <a:pt x="36024" y="24496"/>
                  </a:lnTo>
                  <a:lnTo>
                    <a:pt x="36038" y="24489"/>
                  </a:lnTo>
                  <a:lnTo>
                    <a:pt x="36049" y="24478"/>
                  </a:lnTo>
                  <a:lnTo>
                    <a:pt x="36059" y="24471"/>
                  </a:lnTo>
                  <a:lnTo>
                    <a:pt x="36073" y="24461"/>
                  </a:lnTo>
                  <a:lnTo>
                    <a:pt x="36084" y="24454"/>
                  </a:lnTo>
                  <a:lnTo>
                    <a:pt x="36094" y="24447"/>
                  </a:lnTo>
                  <a:lnTo>
                    <a:pt x="36105" y="24440"/>
                  </a:lnTo>
                  <a:lnTo>
                    <a:pt x="36115" y="24433"/>
                  </a:lnTo>
                  <a:lnTo>
                    <a:pt x="36122" y="24429"/>
                  </a:lnTo>
                  <a:lnTo>
                    <a:pt x="36133" y="24422"/>
                  </a:lnTo>
                  <a:lnTo>
                    <a:pt x="36140" y="24419"/>
                  </a:lnTo>
                  <a:lnTo>
                    <a:pt x="36150" y="24412"/>
                  </a:lnTo>
                  <a:lnTo>
                    <a:pt x="36157" y="24408"/>
                  </a:lnTo>
                  <a:lnTo>
                    <a:pt x="36164" y="24405"/>
                  </a:lnTo>
                  <a:lnTo>
                    <a:pt x="36171" y="24401"/>
                  </a:lnTo>
                  <a:lnTo>
                    <a:pt x="36178" y="24398"/>
                  </a:lnTo>
                  <a:lnTo>
                    <a:pt x="36185" y="24394"/>
                  </a:lnTo>
                  <a:lnTo>
                    <a:pt x="36192" y="24391"/>
                  </a:lnTo>
                  <a:lnTo>
                    <a:pt x="36199" y="24387"/>
                  </a:lnTo>
                  <a:lnTo>
                    <a:pt x="36266" y="24387"/>
                  </a:lnTo>
                  <a:cubicBezTo>
                    <a:pt x="36402" y="24387"/>
                    <a:pt x="37936" y="24370"/>
                    <a:pt x="38125" y="24370"/>
                  </a:cubicBezTo>
                  <a:cubicBezTo>
                    <a:pt x="38216" y="24310"/>
                    <a:pt x="38692" y="23988"/>
                    <a:pt x="38758" y="23708"/>
                  </a:cubicBezTo>
                  <a:cubicBezTo>
                    <a:pt x="38814" y="23467"/>
                    <a:pt x="39060" y="22892"/>
                    <a:pt x="39305" y="22717"/>
                  </a:cubicBezTo>
                  <a:cubicBezTo>
                    <a:pt x="39329" y="22700"/>
                    <a:pt x="39354" y="22686"/>
                    <a:pt x="39382" y="22675"/>
                  </a:cubicBezTo>
                  <a:cubicBezTo>
                    <a:pt x="39403" y="22667"/>
                    <a:pt x="39425" y="22662"/>
                    <a:pt x="39447" y="22662"/>
                  </a:cubicBezTo>
                  <a:cubicBezTo>
                    <a:pt x="39486" y="22662"/>
                    <a:pt x="39525" y="22676"/>
                    <a:pt x="39557" y="22703"/>
                  </a:cubicBezTo>
                  <a:cubicBezTo>
                    <a:pt x="39655" y="22780"/>
                    <a:pt x="39819" y="22791"/>
                    <a:pt x="39963" y="22798"/>
                  </a:cubicBezTo>
                  <a:cubicBezTo>
                    <a:pt x="40008" y="22801"/>
                    <a:pt x="40047" y="22805"/>
                    <a:pt x="40085" y="22808"/>
                  </a:cubicBezTo>
                  <a:cubicBezTo>
                    <a:pt x="40113" y="22812"/>
                    <a:pt x="40141" y="22819"/>
                    <a:pt x="40169" y="22822"/>
                  </a:cubicBezTo>
                  <a:cubicBezTo>
                    <a:pt x="40183" y="22826"/>
                    <a:pt x="40197" y="22833"/>
                    <a:pt x="40208" y="22836"/>
                  </a:cubicBezTo>
                  <a:lnTo>
                    <a:pt x="40215" y="22840"/>
                  </a:lnTo>
                  <a:lnTo>
                    <a:pt x="40229" y="22847"/>
                  </a:lnTo>
                  <a:lnTo>
                    <a:pt x="40236" y="22850"/>
                  </a:lnTo>
                  <a:cubicBezTo>
                    <a:pt x="40243" y="22854"/>
                    <a:pt x="40250" y="22857"/>
                    <a:pt x="40253" y="22861"/>
                  </a:cubicBezTo>
                  <a:cubicBezTo>
                    <a:pt x="40285" y="22885"/>
                    <a:pt x="40302" y="22917"/>
                    <a:pt x="40306" y="22955"/>
                  </a:cubicBezTo>
                  <a:cubicBezTo>
                    <a:pt x="40309" y="22994"/>
                    <a:pt x="40306" y="23032"/>
                    <a:pt x="40302" y="23074"/>
                  </a:cubicBezTo>
                  <a:lnTo>
                    <a:pt x="40299" y="23106"/>
                  </a:lnTo>
                  <a:lnTo>
                    <a:pt x="40299" y="23116"/>
                  </a:lnTo>
                  <a:lnTo>
                    <a:pt x="40299" y="23130"/>
                  </a:lnTo>
                  <a:lnTo>
                    <a:pt x="40299" y="23141"/>
                  </a:lnTo>
                  <a:lnTo>
                    <a:pt x="40299" y="23155"/>
                  </a:lnTo>
                  <a:lnTo>
                    <a:pt x="40299" y="23169"/>
                  </a:lnTo>
                  <a:lnTo>
                    <a:pt x="40299" y="23183"/>
                  </a:lnTo>
                  <a:lnTo>
                    <a:pt x="40299" y="23197"/>
                  </a:lnTo>
                  <a:lnTo>
                    <a:pt x="40299" y="23211"/>
                  </a:lnTo>
                  <a:lnTo>
                    <a:pt x="40299" y="23225"/>
                  </a:lnTo>
                  <a:lnTo>
                    <a:pt x="40299" y="23239"/>
                  </a:lnTo>
                  <a:lnTo>
                    <a:pt x="40299" y="23257"/>
                  </a:lnTo>
                  <a:lnTo>
                    <a:pt x="40299" y="23271"/>
                  </a:lnTo>
                  <a:lnTo>
                    <a:pt x="40299" y="23288"/>
                  </a:lnTo>
                  <a:lnTo>
                    <a:pt x="40299" y="23302"/>
                  </a:lnTo>
                  <a:lnTo>
                    <a:pt x="40299" y="23320"/>
                  </a:lnTo>
                  <a:lnTo>
                    <a:pt x="40299" y="23334"/>
                  </a:lnTo>
                  <a:lnTo>
                    <a:pt x="40299" y="23355"/>
                  </a:lnTo>
                  <a:lnTo>
                    <a:pt x="40299" y="23369"/>
                  </a:lnTo>
                  <a:lnTo>
                    <a:pt x="40299" y="23390"/>
                  </a:lnTo>
                  <a:lnTo>
                    <a:pt x="40299" y="23407"/>
                  </a:lnTo>
                  <a:lnTo>
                    <a:pt x="40299" y="23425"/>
                  </a:lnTo>
                  <a:lnTo>
                    <a:pt x="40299" y="23442"/>
                  </a:lnTo>
                  <a:cubicBezTo>
                    <a:pt x="40299" y="23449"/>
                    <a:pt x="40299" y="23456"/>
                    <a:pt x="40302" y="23463"/>
                  </a:cubicBezTo>
                  <a:lnTo>
                    <a:pt x="40306" y="23481"/>
                  </a:lnTo>
                  <a:lnTo>
                    <a:pt x="40309" y="23505"/>
                  </a:lnTo>
                  <a:lnTo>
                    <a:pt x="40313" y="23523"/>
                  </a:lnTo>
                  <a:lnTo>
                    <a:pt x="40316" y="23544"/>
                  </a:lnTo>
                  <a:lnTo>
                    <a:pt x="40320" y="23561"/>
                  </a:lnTo>
                  <a:lnTo>
                    <a:pt x="40323" y="23586"/>
                  </a:lnTo>
                  <a:lnTo>
                    <a:pt x="40327" y="23607"/>
                  </a:lnTo>
                  <a:lnTo>
                    <a:pt x="40334" y="23628"/>
                  </a:lnTo>
                  <a:lnTo>
                    <a:pt x="40341" y="23649"/>
                  </a:lnTo>
                  <a:lnTo>
                    <a:pt x="40344" y="23673"/>
                  </a:lnTo>
                  <a:lnTo>
                    <a:pt x="40351" y="23694"/>
                  </a:lnTo>
                  <a:lnTo>
                    <a:pt x="40358" y="23719"/>
                  </a:lnTo>
                  <a:lnTo>
                    <a:pt x="40365" y="23740"/>
                  </a:lnTo>
                  <a:lnTo>
                    <a:pt x="40376" y="23768"/>
                  </a:lnTo>
                  <a:lnTo>
                    <a:pt x="40383" y="23789"/>
                  </a:lnTo>
                  <a:lnTo>
                    <a:pt x="40390" y="23813"/>
                  </a:lnTo>
                  <a:lnTo>
                    <a:pt x="40400" y="23834"/>
                  </a:lnTo>
                  <a:lnTo>
                    <a:pt x="40411" y="23862"/>
                  </a:lnTo>
                  <a:lnTo>
                    <a:pt x="40418" y="23887"/>
                  </a:lnTo>
                  <a:lnTo>
                    <a:pt x="40432" y="23915"/>
                  </a:lnTo>
                  <a:lnTo>
                    <a:pt x="40442" y="23936"/>
                  </a:lnTo>
                  <a:lnTo>
                    <a:pt x="40456" y="23967"/>
                  </a:lnTo>
                  <a:lnTo>
                    <a:pt x="40467" y="23988"/>
                  </a:lnTo>
                  <a:lnTo>
                    <a:pt x="40481" y="24020"/>
                  </a:lnTo>
                  <a:lnTo>
                    <a:pt x="40491" y="24041"/>
                  </a:lnTo>
                  <a:lnTo>
                    <a:pt x="40509" y="24072"/>
                  </a:lnTo>
                  <a:lnTo>
                    <a:pt x="40523" y="24097"/>
                  </a:lnTo>
                  <a:lnTo>
                    <a:pt x="40540" y="24128"/>
                  </a:lnTo>
                  <a:lnTo>
                    <a:pt x="40554" y="24153"/>
                  </a:lnTo>
                  <a:lnTo>
                    <a:pt x="40572" y="24184"/>
                  </a:lnTo>
                  <a:lnTo>
                    <a:pt x="40586" y="24209"/>
                  </a:lnTo>
                  <a:lnTo>
                    <a:pt x="40607" y="24244"/>
                  </a:lnTo>
                  <a:lnTo>
                    <a:pt x="40624" y="24268"/>
                  </a:lnTo>
                  <a:lnTo>
                    <a:pt x="40645" y="24303"/>
                  </a:lnTo>
                  <a:lnTo>
                    <a:pt x="40663" y="24328"/>
                  </a:lnTo>
                  <a:lnTo>
                    <a:pt x="40687" y="24363"/>
                  </a:lnTo>
                  <a:lnTo>
                    <a:pt x="40705" y="24387"/>
                  </a:lnTo>
                  <a:lnTo>
                    <a:pt x="40712" y="24394"/>
                  </a:lnTo>
                  <a:cubicBezTo>
                    <a:pt x="40869" y="24299"/>
                    <a:pt x="41102" y="24177"/>
                    <a:pt x="41259" y="24177"/>
                  </a:cubicBezTo>
                  <a:cubicBezTo>
                    <a:pt x="41264" y="24177"/>
                    <a:pt x="41268" y="24177"/>
                    <a:pt x="41272" y="24177"/>
                  </a:cubicBezTo>
                  <a:cubicBezTo>
                    <a:pt x="41276" y="24177"/>
                    <a:pt x="41279" y="24178"/>
                    <a:pt x="41283" y="24178"/>
                  </a:cubicBezTo>
                  <a:cubicBezTo>
                    <a:pt x="41469" y="24178"/>
                    <a:pt x="41767" y="23915"/>
                    <a:pt x="41853" y="23750"/>
                  </a:cubicBezTo>
                  <a:cubicBezTo>
                    <a:pt x="41891" y="23678"/>
                    <a:pt x="41938" y="23663"/>
                    <a:pt x="41971" y="23663"/>
                  </a:cubicBezTo>
                  <a:cubicBezTo>
                    <a:pt x="41981" y="23663"/>
                    <a:pt x="41990" y="23664"/>
                    <a:pt x="41997" y="23666"/>
                  </a:cubicBezTo>
                  <a:cubicBezTo>
                    <a:pt x="42074" y="23684"/>
                    <a:pt x="42109" y="23775"/>
                    <a:pt x="42112" y="23852"/>
                  </a:cubicBezTo>
                  <a:cubicBezTo>
                    <a:pt x="42123" y="23939"/>
                    <a:pt x="42074" y="24023"/>
                    <a:pt x="41993" y="24062"/>
                  </a:cubicBezTo>
                  <a:cubicBezTo>
                    <a:pt x="42121" y="24115"/>
                    <a:pt x="42257" y="24140"/>
                    <a:pt x="42394" y="24140"/>
                  </a:cubicBezTo>
                  <a:cubicBezTo>
                    <a:pt x="42411" y="24140"/>
                    <a:pt x="42428" y="24139"/>
                    <a:pt x="42445" y="24139"/>
                  </a:cubicBezTo>
                  <a:cubicBezTo>
                    <a:pt x="42462" y="24138"/>
                    <a:pt x="42477" y="24138"/>
                    <a:pt x="42492" y="24138"/>
                  </a:cubicBezTo>
                  <a:cubicBezTo>
                    <a:pt x="42559" y="24138"/>
                    <a:pt x="42597" y="24147"/>
                    <a:pt x="42620" y="24184"/>
                  </a:cubicBezTo>
                  <a:cubicBezTo>
                    <a:pt x="42630" y="24205"/>
                    <a:pt x="42630" y="24233"/>
                    <a:pt x="42620" y="24254"/>
                  </a:cubicBezTo>
                  <a:cubicBezTo>
                    <a:pt x="42606" y="24275"/>
                    <a:pt x="42588" y="24307"/>
                    <a:pt x="42375" y="24349"/>
                  </a:cubicBezTo>
                  <a:cubicBezTo>
                    <a:pt x="42274" y="24368"/>
                    <a:pt x="42171" y="24381"/>
                    <a:pt x="42067" y="24381"/>
                  </a:cubicBezTo>
                  <a:cubicBezTo>
                    <a:pt x="42056" y="24381"/>
                    <a:pt x="42044" y="24381"/>
                    <a:pt x="42032" y="24380"/>
                  </a:cubicBezTo>
                  <a:cubicBezTo>
                    <a:pt x="42005" y="24379"/>
                    <a:pt x="41981" y="24378"/>
                    <a:pt x="41957" y="24378"/>
                  </a:cubicBezTo>
                  <a:cubicBezTo>
                    <a:pt x="41788" y="24378"/>
                    <a:pt x="41679" y="24426"/>
                    <a:pt x="41381" y="24727"/>
                  </a:cubicBezTo>
                  <a:cubicBezTo>
                    <a:pt x="41234" y="24870"/>
                    <a:pt x="41167" y="24975"/>
                    <a:pt x="41167" y="25042"/>
                  </a:cubicBezTo>
                  <a:cubicBezTo>
                    <a:pt x="41167" y="25105"/>
                    <a:pt x="41230" y="25161"/>
                    <a:pt x="41314" y="25234"/>
                  </a:cubicBezTo>
                  <a:cubicBezTo>
                    <a:pt x="41374" y="25288"/>
                    <a:pt x="41441" y="25314"/>
                    <a:pt x="41517" y="25314"/>
                  </a:cubicBezTo>
                  <a:cubicBezTo>
                    <a:pt x="41640" y="25314"/>
                    <a:pt x="41783" y="25243"/>
                    <a:pt x="41944" y="25101"/>
                  </a:cubicBezTo>
                  <a:cubicBezTo>
                    <a:pt x="42025" y="25031"/>
                    <a:pt x="42091" y="24951"/>
                    <a:pt x="42147" y="24863"/>
                  </a:cubicBezTo>
                  <a:cubicBezTo>
                    <a:pt x="42231" y="24743"/>
                    <a:pt x="42305" y="24639"/>
                    <a:pt x="42485" y="24639"/>
                  </a:cubicBezTo>
                  <a:cubicBezTo>
                    <a:pt x="42494" y="24639"/>
                    <a:pt x="42502" y="24639"/>
                    <a:pt x="42511" y="24639"/>
                  </a:cubicBezTo>
                  <a:cubicBezTo>
                    <a:pt x="42516" y="24639"/>
                    <a:pt x="42520" y="24640"/>
                    <a:pt x="42524" y="24640"/>
                  </a:cubicBezTo>
                  <a:cubicBezTo>
                    <a:pt x="42738" y="24640"/>
                    <a:pt x="43225" y="24476"/>
                    <a:pt x="43548" y="24370"/>
                  </a:cubicBezTo>
                  <a:cubicBezTo>
                    <a:pt x="43625" y="24342"/>
                    <a:pt x="43695" y="24321"/>
                    <a:pt x="43751" y="24303"/>
                  </a:cubicBezTo>
                  <a:cubicBezTo>
                    <a:pt x="43793" y="24289"/>
                    <a:pt x="43835" y="24272"/>
                    <a:pt x="43873" y="24247"/>
                  </a:cubicBezTo>
                  <a:cubicBezTo>
                    <a:pt x="43870" y="24240"/>
                    <a:pt x="43863" y="24230"/>
                    <a:pt x="43859" y="24223"/>
                  </a:cubicBezTo>
                  <a:cubicBezTo>
                    <a:pt x="43831" y="24181"/>
                    <a:pt x="43817" y="24135"/>
                    <a:pt x="43814" y="24086"/>
                  </a:cubicBezTo>
                  <a:cubicBezTo>
                    <a:pt x="43814" y="23960"/>
                    <a:pt x="43985" y="23922"/>
                    <a:pt x="44202" y="23880"/>
                  </a:cubicBezTo>
                  <a:cubicBezTo>
                    <a:pt x="44339" y="23848"/>
                    <a:pt x="44493" y="23817"/>
                    <a:pt x="44570" y="23764"/>
                  </a:cubicBezTo>
                  <a:cubicBezTo>
                    <a:pt x="44615" y="23736"/>
                    <a:pt x="44615" y="23719"/>
                    <a:pt x="44615" y="23719"/>
                  </a:cubicBezTo>
                  <a:cubicBezTo>
                    <a:pt x="44609" y="23698"/>
                    <a:pt x="44541" y="23662"/>
                    <a:pt x="44457" y="23662"/>
                  </a:cubicBezTo>
                  <a:cubicBezTo>
                    <a:pt x="44441" y="23662"/>
                    <a:pt x="44425" y="23663"/>
                    <a:pt x="44409" y="23666"/>
                  </a:cubicBezTo>
                  <a:cubicBezTo>
                    <a:pt x="44400" y="23668"/>
                    <a:pt x="44391" y="23669"/>
                    <a:pt x="44382" y="23669"/>
                  </a:cubicBezTo>
                  <a:cubicBezTo>
                    <a:pt x="44345" y="23669"/>
                    <a:pt x="44308" y="23652"/>
                    <a:pt x="44283" y="23624"/>
                  </a:cubicBezTo>
                  <a:cubicBezTo>
                    <a:pt x="44223" y="23554"/>
                    <a:pt x="44258" y="23442"/>
                    <a:pt x="44293" y="23320"/>
                  </a:cubicBezTo>
                  <a:cubicBezTo>
                    <a:pt x="44304" y="23295"/>
                    <a:pt x="44311" y="23271"/>
                    <a:pt x="44314" y="23250"/>
                  </a:cubicBezTo>
                  <a:lnTo>
                    <a:pt x="44314" y="23250"/>
                  </a:lnTo>
                  <a:cubicBezTo>
                    <a:pt x="44258" y="23271"/>
                    <a:pt x="44209" y="23299"/>
                    <a:pt x="44164" y="23337"/>
                  </a:cubicBezTo>
                  <a:cubicBezTo>
                    <a:pt x="44122" y="23362"/>
                    <a:pt x="44094" y="23400"/>
                    <a:pt x="44080" y="23446"/>
                  </a:cubicBezTo>
                  <a:cubicBezTo>
                    <a:pt x="44069" y="23565"/>
                    <a:pt x="43968" y="23635"/>
                    <a:pt x="43884" y="23691"/>
                  </a:cubicBezTo>
                  <a:cubicBezTo>
                    <a:pt x="43852" y="23708"/>
                    <a:pt x="43824" y="23733"/>
                    <a:pt x="43800" y="23761"/>
                  </a:cubicBezTo>
                  <a:cubicBezTo>
                    <a:pt x="43800" y="23922"/>
                    <a:pt x="43793" y="24002"/>
                    <a:pt x="43660" y="24013"/>
                  </a:cubicBezTo>
                  <a:cubicBezTo>
                    <a:pt x="43614" y="24016"/>
                    <a:pt x="43572" y="24027"/>
                    <a:pt x="43534" y="24048"/>
                  </a:cubicBezTo>
                  <a:cubicBezTo>
                    <a:pt x="43469" y="24080"/>
                    <a:pt x="43364" y="24094"/>
                    <a:pt x="43245" y="24094"/>
                  </a:cubicBezTo>
                  <a:cubicBezTo>
                    <a:pt x="43014" y="24094"/>
                    <a:pt x="42731" y="24041"/>
                    <a:pt x="42592" y="23967"/>
                  </a:cubicBezTo>
                  <a:cubicBezTo>
                    <a:pt x="42518" y="23929"/>
                    <a:pt x="42476" y="23880"/>
                    <a:pt x="42469" y="23827"/>
                  </a:cubicBezTo>
                  <a:cubicBezTo>
                    <a:pt x="42462" y="23785"/>
                    <a:pt x="42333" y="23722"/>
                    <a:pt x="42242" y="23677"/>
                  </a:cubicBezTo>
                  <a:cubicBezTo>
                    <a:pt x="42077" y="23593"/>
                    <a:pt x="41892" y="23502"/>
                    <a:pt x="41874" y="23341"/>
                  </a:cubicBezTo>
                  <a:cubicBezTo>
                    <a:pt x="41864" y="23278"/>
                    <a:pt x="41836" y="23214"/>
                    <a:pt x="41797" y="23165"/>
                  </a:cubicBezTo>
                  <a:cubicBezTo>
                    <a:pt x="41727" y="23060"/>
                    <a:pt x="41643" y="22934"/>
                    <a:pt x="41815" y="22735"/>
                  </a:cubicBezTo>
                  <a:cubicBezTo>
                    <a:pt x="41881" y="22658"/>
                    <a:pt x="41895" y="22598"/>
                    <a:pt x="41874" y="22577"/>
                  </a:cubicBezTo>
                  <a:cubicBezTo>
                    <a:pt x="41867" y="22570"/>
                    <a:pt x="41852" y="22566"/>
                    <a:pt x="41832" y="22566"/>
                  </a:cubicBezTo>
                  <a:cubicBezTo>
                    <a:pt x="41791" y="22566"/>
                    <a:pt x="41729" y="22585"/>
                    <a:pt x="41668" y="22644"/>
                  </a:cubicBezTo>
                  <a:cubicBezTo>
                    <a:pt x="41600" y="22707"/>
                    <a:pt x="41542" y="22723"/>
                    <a:pt x="41498" y="22723"/>
                  </a:cubicBezTo>
                  <a:cubicBezTo>
                    <a:pt x="41469" y="22723"/>
                    <a:pt x="41447" y="22716"/>
                    <a:pt x="41433" y="22710"/>
                  </a:cubicBezTo>
                  <a:cubicBezTo>
                    <a:pt x="41377" y="22682"/>
                    <a:pt x="41342" y="22623"/>
                    <a:pt x="41346" y="22560"/>
                  </a:cubicBezTo>
                  <a:cubicBezTo>
                    <a:pt x="41346" y="22479"/>
                    <a:pt x="41405" y="22374"/>
                    <a:pt x="41552" y="22315"/>
                  </a:cubicBezTo>
                  <a:cubicBezTo>
                    <a:pt x="41584" y="22301"/>
                    <a:pt x="41622" y="22290"/>
                    <a:pt x="41661" y="22276"/>
                  </a:cubicBezTo>
                  <a:cubicBezTo>
                    <a:pt x="41836" y="22213"/>
                    <a:pt x="42049" y="22136"/>
                    <a:pt x="42105" y="21993"/>
                  </a:cubicBezTo>
                  <a:cubicBezTo>
                    <a:pt x="42133" y="21916"/>
                    <a:pt x="42116" y="21821"/>
                    <a:pt x="42053" y="21706"/>
                  </a:cubicBezTo>
                  <a:cubicBezTo>
                    <a:pt x="42014" y="21643"/>
                    <a:pt x="41951" y="21601"/>
                    <a:pt x="41881" y="21587"/>
                  </a:cubicBezTo>
                  <a:cubicBezTo>
                    <a:pt x="41814" y="21568"/>
                    <a:pt x="41736" y="21559"/>
                    <a:pt x="41648" y="21559"/>
                  </a:cubicBezTo>
                  <a:cubicBezTo>
                    <a:pt x="41057" y="21559"/>
                    <a:pt x="40073" y="21948"/>
                    <a:pt x="39777" y="22119"/>
                  </a:cubicBezTo>
                  <a:cubicBezTo>
                    <a:pt x="39585" y="22227"/>
                    <a:pt x="39357" y="22469"/>
                    <a:pt x="39154" y="22675"/>
                  </a:cubicBezTo>
                  <a:cubicBezTo>
                    <a:pt x="38874" y="22966"/>
                    <a:pt x="38699" y="23144"/>
                    <a:pt x="38555" y="23144"/>
                  </a:cubicBezTo>
                  <a:cubicBezTo>
                    <a:pt x="38482" y="23144"/>
                    <a:pt x="38457" y="23109"/>
                    <a:pt x="38447" y="23081"/>
                  </a:cubicBezTo>
                  <a:cubicBezTo>
                    <a:pt x="38415" y="22994"/>
                    <a:pt x="38513" y="22906"/>
                    <a:pt x="38741" y="22714"/>
                  </a:cubicBezTo>
                  <a:cubicBezTo>
                    <a:pt x="38846" y="22626"/>
                    <a:pt x="38965" y="22525"/>
                    <a:pt x="38996" y="22476"/>
                  </a:cubicBezTo>
                  <a:cubicBezTo>
                    <a:pt x="39024" y="22423"/>
                    <a:pt x="39035" y="22367"/>
                    <a:pt x="39028" y="22311"/>
                  </a:cubicBezTo>
                  <a:cubicBezTo>
                    <a:pt x="39028" y="22269"/>
                    <a:pt x="39024" y="22217"/>
                    <a:pt x="39070" y="22189"/>
                  </a:cubicBezTo>
                  <a:cubicBezTo>
                    <a:pt x="39087" y="22180"/>
                    <a:pt x="39106" y="22176"/>
                    <a:pt x="39125" y="22176"/>
                  </a:cubicBezTo>
                  <a:cubicBezTo>
                    <a:pt x="39146" y="22176"/>
                    <a:pt x="39167" y="22181"/>
                    <a:pt x="39186" y="22192"/>
                  </a:cubicBezTo>
                  <a:cubicBezTo>
                    <a:pt x="39245" y="22185"/>
                    <a:pt x="39417" y="21986"/>
                    <a:pt x="39532" y="21856"/>
                  </a:cubicBezTo>
                  <a:cubicBezTo>
                    <a:pt x="39651" y="21716"/>
                    <a:pt x="39777" y="21569"/>
                    <a:pt x="39886" y="21485"/>
                  </a:cubicBezTo>
                  <a:cubicBezTo>
                    <a:pt x="40013" y="21389"/>
                    <a:pt x="40143" y="21375"/>
                    <a:pt x="40250" y="21375"/>
                  </a:cubicBezTo>
                  <a:cubicBezTo>
                    <a:pt x="40272" y="21375"/>
                    <a:pt x="40293" y="21376"/>
                    <a:pt x="40313" y="21377"/>
                  </a:cubicBezTo>
                  <a:cubicBezTo>
                    <a:pt x="40411" y="21377"/>
                    <a:pt x="40428" y="21373"/>
                    <a:pt x="40432" y="21356"/>
                  </a:cubicBezTo>
                  <a:cubicBezTo>
                    <a:pt x="40474" y="21177"/>
                    <a:pt x="40600" y="21065"/>
                    <a:pt x="40852" y="20837"/>
                  </a:cubicBezTo>
                  <a:cubicBezTo>
                    <a:pt x="41038" y="20669"/>
                    <a:pt x="42431" y="20640"/>
                    <a:pt x="43394" y="20640"/>
                  </a:cubicBezTo>
                  <a:cubicBezTo>
                    <a:pt x="43914" y="20640"/>
                    <a:pt x="44308" y="20648"/>
                    <a:pt x="44318" y="20648"/>
                  </a:cubicBezTo>
                  <a:lnTo>
                    <a:pt x="44328" y="20648"/>
                  </a:lnTo>
                  <a:cubicBezTo>
                    <a:pt x="44577" y="20648"/>
                    <a:pt x="45095" y="20298"/>
                    <a:pt x="45242" y="20071"/>
                  </a:cubicBezTo>
                  <a:cubicBezTo>
                    <a:pt x="45377" y="19864"/>
                    <a:pt x="45545" y="19814"/>
                    <a:pt x="45791" y="19814"/>
                  </a:cubicBezTo>
                  <a:cubicBezTo>
                    <a:pt x="45870" y="19814"/>
                    <a:pt x="45957" y="19819"/>
                    <a:pt x="46054" y="19826"/>
                  </a:cubicBezTo>
                  <a:cubicBezTo>
                    <a:pt x="46064" y="19826"/>
                    <a:pt x="46074" y="19827"/>
                    <a:pt x="46084" y="19827"/>
                  </a:cubicBezTo>
                  <a:cubicBezTo>
                    <a:pt x="46316" y="19827"/>
                    <a:pt x="46466" y="19673"/>
                    <a:pt x="46600" y="19535"/>
                  </a:cubicBezTo>
                  <a:cubicBezTo>
                    <a:pt x="46656" y="19476"/>
                    <a:pt x="46712" y="19423"/>
                    <a:pt x="46775" y="19374"/>
                  </a:cubicBezTo>
                  <a:cubicBezTo>
                    <a:pt x="46810" y="19357"/>
                    <a:pt x="46838" y="19329"/>
                    <a:pt x="46863" y="19301"/>
                  </a:cubicBezTo>
                  <a:cubicBezTo>
                    <a:pt x="46828" y="19280"/>
                    <a:pt x="46789" y="19269"/>
                    <a:pt x="46751" y="19262"/>
                  </a:cubicBezTo>
                  <a:cubicBezTo>
                    <a:pt x="46747" y="19262"/>
                    <a:pt x="46460" y="19199"/>
                    <a:pt x="46471" y="19069"/>
                  </a:cubicBezTo>
                  <a:cubicBezTo>
                    <a:pt x="46471" y="19031"/>
                    <a:pt x="46499" y="18982"/>
                    <a:pt x="46604" y="18975"/>
                  </a:cubicBezTo>
                  <a:cubicBezTo>
                    <a:pt x="46719" y="18968"/>
                    <a:pt x="46796" y="18919"/>
                    <a:pt x="46873" y="18691"/>
                  </a:cubicBezTo>
                  <a:cubicBezTo>
                    <a:pt x="46901" y="18611"/>
                    <a:pt x="46901" y="18611"/>
                    <a:pt x="46835" y="18565"/>
                  </a:cubicBezTo>
                  <a:cubicBezTo>
                    <a:pt x="46744" y="18499"/>
                    <a:pt x="46660" y="18418"/>
                    <a:pt x="46593" y="18327"/>
                  </a:cubicBezTo>
                  <a:cubicBezTo>
                    <a:pt x="46545" y="18265"/>
                    <a:pt x="46509" y="18240"/>
                    <a:pt x="46473" y="18240"/>
                  </a:cubicBezTo>
                  <a:cubicBezTo>
                    <a:pt x="46434" y="18240"/>
                    <a:pt x="46394" y="18270"/>
                    <a:pt x="46338" y="18313"/>
                  </a:cubicBezTo>
                  <a:cubicBezTo>
                    <a:pt x="46271" y="18364"/>
                    <a:pt x="46189" y="18427"/>
                    <a:pt x="46085" y="18427"/>
                  </a:cubicBezTo>
                  <a:cubicBezTo>
                    <a:pt x="46075" y="18427"/>
                    <a:pt x="46065" y="18427"/>
                    <a:pt x="46054" y="18425"/>
                  </a:cubicBezTo>
                  <a:cubicBezTo>
                    <a:pt x="46009" y="18425"/>
                    <a:pt x="45963" y="18401"/>
                    <a:pt x="45935" y="18359"/>
                  </a:cubicBezTo>
                  <a:cubicBezTo>
                    <a:pt x="45900" y="18296"/>
                    <a:pt x="45935" y="18222"/>
                    <a:pt x="45970" y="18152"/>
                  </a:cubicBezTo>
                  <a:cubicBezTo>
                    <a:pt x="46026" y="18037"/>
                    <a:pt x="46030" y="18005"/>
                    <a:pt x="45991" y="17977"/>
                  </a:cubicBezTo>
                  <a:cubicBezTo>
                    <a:pt x="45942" y="17947"/>
                    <a:pt x="45880" y="17933"/>
                    <a:pt x="45810" y="17933"/>
                  </a:cubicBezTo>
                  <a:cubicBezTo>
                    <a:pt x="45634" y="17933"/>
                    <a:pt x="45409" y="18023"/>
                    <a:pt x="45221" y="18180"/>
                  </a:cubicBezTo>
                  <a:cubicBezTo>
                    <a:pt x="45083" y="18293"/>
                    <a:pt x="45002" y="18310"/>
                    <a:pt x="44926" y="18310"/>
                  </a:cubicBezTo>
                  <a:cubicBezTo>
                    <a:pt x="44917" y="18310"/>
                    <a:pt x="44908" y="18310"/>
                    <a:pt x="44899" y="18310"/>
                  </a:cubicBezTo>
                  <a:cubicBezTo>
                    <a:pt x="44891" y="18309"/>
                    <a:pt x="44883" y="18309"/>
                    <a:pt x="44875" y="18309"/>
                  </a:cubicBezTo>
                  <a:cubicBezTo>
                    <a:pt x="44833" y="18309"/>
                    <a:pt x="44791" y="18322"/>
                    <a:pt x="44703" y="18408"/>
                  </a:cubicBezTo>
                  <a:cubicBezTo>
                    <a:pt x="44633" y="18475"/>
                    <a:pt x="44570" y="18509"/>
                    <a:pt x="44515" y="18509"/>
                  </a:cubicBezTo>
                  <a:cubicBezTo>
                    <a:pt x="44501" y="18509"/>
                    <a:pt x="44488" y="18507"/>
                    <a:pt x="44475" y="18502"/>
                  </a:cubicBezTo>
                  <a:cubicBezTo>
                    <a:pt x="44423" y="18481"/>
                    <a:pt x="44388" y="18436"/>
                    <a:pt x="44384" y="18383"/>
                  </a:cubicBezTo>
                  <a:cubicBezTo>
                    <a:pt x="44367" y="18275"/>
                    <a:pt x="44402" y="18166"/>
                    <a:pt x="44482" y="18089"/>
                  </a:cubicBezTo>
                  <a:cubicBezTo>
                    <a:pt x="44531" y="18053"/>
                    <a:pt x="44593" y="18029"/>
                    <a:pt x="44655" y="18029"/>
                  </a:cubicBezTo>
                  <a:cubicBezTo>
                    <a:pt x="44659" y="18029"/>
                    <a:pt x="44664" y="18030"/>
                    <a:pt x="44668" y="18030"/>
                  </a:cubicBezTo>
                  <a:cubicBezTo>
                    <a:pt x="44671" y="18030"/>
                    <a:pt x="44674" y="18030"/>
                    <a:pt x="44677" y="18030"/>
                  </a:cubicBezTo>
                  <a:cubicBezTo>
                    <a:pt x="44719" y="18030"/>
                    <a:pt x="44764" y="18006"/>
                    <a:pt x="44787" y="17970"/>
                  </a:cubicBezTo>
                  <a:cubicBezTo>
                    <a:pt x="44857" y="17876"/>
                    <a:pt x="44934" y="17872"/>
                    <a:pt x="45011" y="17865"/>
                  </a:cubicBezTo>
                  <a:cubicBezTo>
                    <a:pt x="45116" y="17865"/>
                    <a:pt x="45217" y="17830"/>
                    <a:pt x="45302" y="17771"/>
                  </a:cubicBezTo>
                  <a:cubicBezTo>
                    <a:pt x="45424" y="17694"/>
                    <a:pt x="45564" y="17645"/>
                    <a:pt x="45711" y="17627"/>
                  </a:cubicBezTo>
                  <a:cubicBezTo>
                    <a:pt x="45806" y="17610"/>
                    <a:pt x="45862" y="17599"/>
                    <a:pt x="45886" y="17561"/>
                  </a:cubicBezTo>
                  <a:cubicBezTo>
                    <a:pt x="45890" y="17554"/>
                    <a:pt x="45904" y="17529"/>
                    <a:pt x="45879" y="17491"/>
                  </a:cubicBezTo>
                  <a:cubicBezTo>
                    <a:pt x="45840" y="17438"/>
                    <a:pt x="45753" y="17394"/>
                    <a:pt x="45643" y="17394"/>
                  </a:cubicBezTo>
                  <a:cubicBezTo>
                    <a:pt x="45614" y="17394"/>
                    <a:pt x="45584" y="17397"/>
                    <a:pt x="45554" y="17403"/>
                  </a:cubicBezTo>
                  <a:cubicBezTo>
                    <a:pt x="45531" y="17408"/>
                    <a:pt x="45508" y="17411"/>
                    <a:pt x="45487" y="17411"/>
                  </a:cubicBezTo>
                  <a:cubicBezTo>
                    <a:pt x="45352" y="17411"/>
                    <a:pt x="45241" y="17317"/>
                    <a:pt x="45147" y="17242"/>
                  </a:cubicBezTo>
                  <a:cubicBezTo>
                    <a:pt x="45072" y="17177"/>
                    <a:pt x="45023" y="17142"/>
                    <a:pt x="44987" y="17142"/>
                  </a:cubicBezTo>
                  <a:cubicBezTo>
                    <a:pt x="44977" y="17142"/>
                    <a:pt x="44967" y="17145"/>
                    <a:pt x="44958" y="17151"/>
                  </a:cubicBezTo>
                  <a:cubicBezTo>
                    <a:pt x="44917" y="17181"/>
                    <a:pt x="44881" y="17192"/>
                    <a:pt x="44851" y="17192"/>
                  </a:cubicBezTo>
                  <a:cubicBezTo>
                    <a:pt x="44783" y="17192"/>
                    <a:pt x="44741" y="17138"/>
                    <a:pt x="44717" y="17109"/>
                  </a:cubicBezTo>
                  <a:cubicBezTo>
                    <a:pt x="44698" y="17086"/>
                    <a:pt x="44688" y="17073"/>
                    <a:pt x="44672" y="17073"/>
                  </a:cubicBezTo>
                  <a:cubicBezTo>
                    <a:pt x="44662" y="17073"/>
                    <a:pt x="44649" y="17079"/>
                    <a:pt x="44629" y="17092"/>
                  </a:cubicBezTo>
                  <a:cubicBezTo>
                    <a:pt x="44585" y="17126"/>
                    <a:pt x="44529" y="17143"/>
                    <a:pt x="44472" y="17143"/>
                  </a:cubicBezTo>
                  <a:cubicBezTo>
                    <a:pt x="44447" y="17143"/>
                    <a:pt x="44422" y="17140"/>
                    <a:pt x="44398" y="17134"/>
                  </a:cubicBezTo>
                  <a:cubicBezTo>
                    <a:pt x="44269" y="17088"/>
                    <a:pt x="44195" y="16927"/>
                    <a:pt x="44146" y="16794"/>
                  </a:cubicBezTo>
                  <a:cubicBezTo>
                    <a:pt x="44076" y="16598"/>
                    <a:pt x="43583" y="16227"/>
                    <a:pt x="43268" y="16129"/>
                  </a:cubicBezTo>
                  <a:cubicBezTo>
                    <a:pt x="43103" y="16080"/>
                    <a:pt x="43064" y="16010"/>
                    <a:pt x="43057" y="15957"/>
                  </a:cubicBezTo>
                  <a:cubicBezTo>
                    <a:pt x="43054" y="15908"/>
                    <a:pt x="43078" y="15863"/>
                    <a:pt x="43120" y="15838"/>
                  </a:cubicBezTo>
                  <a:cubicBezTo>
                    <a:pt x="43156" y="15821"/>
                    <a:pt x="43194" y="15813"/>
                    <a:pt x="43231" y="15813"/>
                  </a:cubicBezTo>
                  <a:cubicBezTo>
                    <a:pt x="43286" y="15813"/>
                    <a:pt x="43339" y="15831"/>
                    <a:pt x="43383" y="15866"/>
                  </a:cubicBezTo>
                  <a:cubicBezTo>
                    <a:pt x="43402" y="15883"/>
                    <a:pt x="43426" y="15888"/>
                    <a:pt x="43449" y="15888"/>
                  </a:cubicBezTo>
                  <a:cubicBezTo>
                    <a:pt x="43455" y="15888"/>
                    <a:pt x="43461" y="15888"/>
                    <a:pt x="43467" y="15887"/>
                  </a:cubicBezTo>
                  <a:cubicBezTo>
                    <a:pt x="43555" y="15866"/>
                    <a:pt x="43660" y="15751"/>
                    <a:pt x="43726" y="15646"/>
                  </a:cubicBezTo>
                  <a:cubicBezTo>
                    <a:pt x="43733" y="15632"/>
                    <a:pt x="43733" y="15618"/>
                    <a:pt x="43726" y="15607"/>
                  </a:cubicBezTo>
                  <a:cubicBezTo>
                    <a:pt x="43702" y="15555"/>
                    <a:pt x="43604" y="15509"/>
                    <a:pt x="43555" y="15502"/>
                  </a:cubicBezTo>
                  <a:cubicBezTo>
                    <a:pt x="43513" y="15495"/>
                    <a:pt x="43478" y="15474"/>
                    <a:pt x="43453" y="15439"/>
                  </a:cubicBezTo>
                  <a:cubicBezTo>
                    <a:pt x="43390" y="15355"/>
                    <a:pt x="43408" y="15212"/>
                    <a:pt x="43425" y="15131"/>
                  </a:cubicBezTo>
                  <a:cubicBezTo>
                    <a:pt x="43425" y="15103"/>
                    <a:pt x="43324" y="15026"/>
                    <a:pt x="43271" y="14984"/>
                  </a:cubicBezTo>
                  <a:cubicBezTo>
                    <a:pt x="43173" y="14907"/>
                    <a:pt x="43078" y="14837"/>
                    <a:pt x="43071" y="14749"/>
                  </a:cubicBezTo>
                  <a:cubicBezTo>
                    <a:pt x="43068" y="14714"/>
                    <a:pt x="43022" y="14672"/>
                    <a:pt x="42984" y="14634"/>
                  </a:cubicBezTo>
                  <a:cubicBezTo>
                    <a:pt x="42924" y="14574"/>
                    <a:pt x="42858" y="14508"/>
                    <a:pt x="42868" y="14420"/>
                  </a:cubicBezTo>
                  <a:cubicBezTo>
                    <a:pt x="42868" y="14396"/>
                    <a:pt x="42823" y="14329"/>
                    <a:pt x="42788" y="14284"/>
                  </a:cubicBezTo>
                  <a:cubicBezTo>
                    <a:pt x="42728" y="14203"/>
                    <a:pt x="42662" y="14112"/>
                    <a:pt x="42662" y="14018"/>
                  </a:cubicBezTo>
                  <a:cubicBezTo>
                    <a:pt x="42662" y="13969"/>
                    <a:pt x="42564" y="13853"/>
                    <a:pt x="42497" y="13769"/>
                  </a:cubicBezTo>
                  <a:cubicBezTo>
                    <a:pt x="42392" y="13643"/>
                    <a:pt x="42291" y="13521"/>
                    <a:pt x="42284" y="13416"/>
                  </a:cubicBezTo>
                  <a:cubicBezTo>
                    <a:pt x="42280" y="13342"/>
                    <a:pt x="42228" y="13276"/>
                    <a:pt x="42168" y="13195"/>
                  </a:cubicBezTo>
                  <a:cubicBezTo>
                    <a:pt x="42102" y="13118"/>
                    <a:pt x="42046" y="13031"/>
                    <a:pt x="42011" y="12933"/>
                  </a:cubicBezTo>
                  <a:cubicBezTo>
                    <a:pt x="42004" y="12915"/>
                    <a:pt x="41993" y="12894"/>
                    <a:pt x="41983" y="12877"/>
                  </a:cubicBezTo>
                  <a:cubicBezTo>
                    <a:pt x="41965" y="12898"/>
                    <a:pt x="41930" y="12957"/>
                    <a:pt x="41892" y="13111"/>
                  </a:cubicBezTo>
                  <a:cubicBezTo>
                    <a:pt x="41860" y="13241"/>
                    <a:pt x="41776" y="13353"/>
                    <a:pt x="41661" y="13423"/>
                  </a:cubicBezTo>
                  <a:lnTo>
                    <a:pt x="41636" y="13444"/>
                  </a:lnTo>
                  <a:cubicBezTo>
                    <a:pt x="41769" y="13626"/>
                    <a:pt x="41710" y="13696"/>
                    <a:pt x="41615" y="13780"/>
                  </a:cubicBezTo>
                  <a:cubicBezTo>
                    <a:pt x="41591" y="13797"/>
                    <a:pt x="41570" y="13818"/>
                    <a:pt x="41552" y="13839"/>
                  </a:cubicBezTo>
                  <a:cubicBezTo>
                    <a:pt x="41524" y="13871"/>
                    <a:pt x="41528" y="13909"/>
                    <a:pt x="41538" y="13969"/>
                  </a:cubicBezTo>
                  <a:cubicBezTo>
                    <a:pt x="41545" y="14018"/>
                    <a:pt x="41556" y="14074"/>
                    <a:pt x="41517" y="14119"/>
                  </a:cubicBezTo>
                  <a:cubicBezTo>
                    <a:pt x="41485" y="14148"/>
                    <a:pt x="41444" y="14165"/>
                    <a:pt x="41405" y="14165"/>
                  </a:cubicBezTo>
                  <a:cubicBezTo>
                    <a:pt x="41402" y="14165"/>
                    <a:pt x="41398" y="14165"/>
                    <a:pt x="41395" y="14165"/>
                  </a:cubicBezTo>
                  <a:cubicBezTo>
                    <a:pt x="41360" y="14165"/>
                    <a:pt x="41342" y="14196"/>
                    <a:pt x="41325" y="14294"/>
                  </a:cubicBezTo>
                  <a:cubicBezTo>
                    <a:pt x="41314" y="14347"/>
                    <a:pt x="41307" y="14403"/>
                    <a:pt x="41248" y="14413"/>
                  </a:cubicBezTo>
                  <a:cubicBezTo>
                    <a:pt x="41243" y="14414"/>
                    <a:pt x="41238" y="14415"/>
                    <a:pt x="41234" y="14415"/>
                  </a:cubicBezTo>
                  <a:cubicBezTo>
                    <a:pt x="41186" y="14415"/>
                    <a:pt x="41159" y="14365"/>
                    <a:pt x="41143" y="14336"/>
                  </a:cubicBezTo>
                  <a:cubicBezTo>
                    <a:pt x="41121" y="14291"/>
                    <a:pt x="41074" y="14264"/>
                    <a:pt x="41026" y="14264"/>
                  </a:cubicBezTo>
                  <a:cubicBezTo>
                    <a:pt x="41018" y="14264"/>
                    <a:pt x="41010" y="14265"/>
                    <a:pt x="41002" y="14266"/>
                  </a:cubicBezTo>
                  <a:cubicBezTo>
                    <a:pt x="40960" y="14277"/>
                    <a:pt x="40936" y="14312"/>
                    <a:pt x="40936" y="14354"/>
                  </a:cubicBezTo>
                  <a:cubicBezTo>
                    <a:pt x="40932" y="14424"/>
                    <a:pt x="40897" y="14487"/>
                    <a:pt x="40845" y="14532"/>
                  </a:cubicBezTo>
                  <a:cubicBezTo>
                    <a:pt x="40714" y="14654"/>
                    <a:pt x="40469" y="14736"/>
                    <a:pt x="40335" y="14736"/>
                  </a:cubicBezTo>
                  <a:cubicBezTo>
                    <a:pt x="40330" y="14736"/>
                    <a:pt x="40325" y="14736"/>
                    <a:pt x="40320" y="14735"/>
                  </a:cubicBezTo>
                  <a:cubicBezTo>
                    <a:pt x="40208" y="14725"/>
                    <a:pt x="40155" y="14620"/>
                    <a:pt x="40117" y="14546"/>
                  </a:cubicBezTo>
                  <a:cubicBezTo>
                    <a:pt x="40103" y="14522"/>
                    <a:pt x="40089" y="14497"/>
                    <a:pt x="40075" y="14476"/>
                  </a:cubicBezTo>
                  <a:lnTo>
                    <a:pt x="40071" y="14480"/>
                  </a:lnTo>
                  <a:cubicBezTo>
                    <a:pt x="40046" y="14497"/>
                    <a:pt x="40017" y="14507"/>
                    <a:pt x="39989" y="14507"/>
                  </a:cubicBezTo>
                  <a:cubicBezTo>
                    <a:pt x="39981" y="14507"/>
                    <a:pt x="39974" y="14506"/>
                    <a:pt x="39966" y="14504"/>
                  </a:cubicBezTo>
                  <a:cubicBezTo>
                    <a:pt x="39903" y="14487"/>
                    <a:pt x="39879" y="14427"/>
                    <a:pt x="39847" y="14361"/>
                  </a:cubicBezTo>
                  <a:cubicBezTo>
                    <a:pt x="39803" y="14267"/>
                    <a:pt x="39776" y="14224"/>
                    <a:pt x="39727" y="14224"/>
                  </a:cubicBezTo>
                  <a:cubicBezTo>
                    <a:pt x="39725" y="14224"/>
                    <a:pt x="39723" y="14224"/>
                    <a:pt x="39721" y="14224"/>
                  </a:cubicBezTo>
                  <a:cubicBezTo>
                    <a:pt x="39693" y="14226"/>
                    <a:pt x="39665" y="14227"/>
                    <a:pt x="39638" y="14227"/>
                  </a:cubicBezTo>
                  <a:cubicBezTo>
                    <a:pt x="39529" y="14227"/>
                    <a:pt x="39431" y="14211"/>
                    <a:pt x="39378" y="14144"/>
                  </a:cubicBezTo>
                  <a:cubicBezTo>
                    <a:pt x="39343" y="14091"/>
                    <a:pt x="39336" y="14025"/>
                    <a:pt x="39364" y="13944"/>
                  </a:cubicBezTo>
                  <a:cubicBezTo>
                    <a:pt x="39378" y="13899"/>
                    <a:pt x="39322" y="13857"/>
                    <a:pt x="39245" y="13797"/>
                  </a:cubicBezTo>
                  <a:cubicBezTo>
                    <a:pt x="39179" y="13748"/>
                    <a:pt x="39116" y="13703"/>
                    <a:pt x="39116" y="13636"/>
                  </a:cubicBezTo>
                  <a:cubicBezTo>
                    <a:pt x="39116" y="13598"/>
                    <a:pt x="39133" y="13559"/>
                    <a:pt x="39165" y="13538"/>
                  </a:cubicBezTo>
                  <a:cubicBezTo>
                    <a:pt x="39210" y="13503"/>
                    <a:pt x="39196" y="13451"/>
                    <a:pt x="39154" y="13311"/>
                  </a:cubicBezTo>
                  <a:cubicBezTo>
                    <a:pt x="39116" y="13202"/>
                    <a:pt x="39091" y="13087"/>
                    <a:pt x="39081" y="12975"/>
                  </a:cubicBezTo>
                  <a:cubicBezTo>
                    <a:pt x="39060" y="12827"/>
                    <a:pt x="39112" y="12684"/>
                    <a:pt x="39217" y="12579"/>
                  </a:cubicBezTo>
                  <a:cubicBezTo>
                    <a:pt x="39245" y="12547"/>
                    <a:pt x="39263" y="12526"/>
                    <a:pt x="39263" y="12509"/>
                  </a:cubicBezTo>
                  <a:cubicBezTo>
                    <a:pt x="39263" y="12491"/>
                    <a:pt x="39256" y="12488"/>
                    <a:pt x="39252" y="12484"/>
                  </a:cubicBezTo>
                  <a:cubicBezTo>
                    <a:pt x="39247" y="12482"/>
                    <a:pt x="39239" y="12480"/>
                    <a:pt x="39229" y="12480"/>
                  </a:cubicBezTo>
                  <a:cubicBezTo>
                    <a:pt x="39196" y="12480"/>
                    <a:pt x="39140" y="12495"/>
                    <a:pt x="39074" y="12540"/>
                  </a:cubicBezTo>
                  <a:cubicBezTo>
                    <a:pt x="39036" y="12566"/>
                    <a:pt x="39002" y="12575"/>
                    <a:pt x="38973" y="12575"/>
                  </a:cubicBezTo>
                  <a:cubicBezTo>
                    <a:pt x="38905" y="12575"/>
                    <a:pt x="38859" y="12522"/>
                    <a:pt x="38832" y="12488"/>
                  </a:cubicBezTo>
                  <a:cubicBezTo>
                    <a:pt x="38793" y="12446"/>
                    <a:pt x="38775" y="12428"/>
                    <a:pt x="38746" y="12428"/>
                  </a:cubicBezTo>
                  <a:cubicBezTo>
                    <a:pt x="38743" y="12428"/>
                    <a:pt x="38740" y="12428"/>
                    <a:pt x="38737" y="12428"/>
                  </a:cubicBezTo>
                  <a:cubicBezTo>
                    <a:pt x="38714" y="12430"/>
                    <a:pt x="38684" y="12431"/>
                    <a:pt x="38650" y="12431"/>
                  </a:cubicBezTo>
                  <a:cubicBezTo>
                    <a:pt x="38431" y="12431"/>
                    <a:pt x="38040" y="12381"/>
                    <a:pt x="38013" y="12141"/>
                  </a:cubicBezTo>
                  <a:cubicBezTo>
                    <a:pt x="38006" y="12061"/>
                    <a:pt x="37981" y="12054"/>
                    <a:pt x="37932" y="12026"/>
                  </a:cubicBezTo>
                  <a:cubicBezTo>
                    <a:pt x="37852" y="11991"/>
                    <a:pt x="37789" y="11924"/>
                    <a:pt x="37761" y="11840"/>
                  </a:cubicBezTo>
                  <a:cubicBezTo>
                    <a:pt x="37736" y="11770"/>
                    <a:pt x="37701" y="11767"/>
                    <a:pt x="37645" y="11763"/>
                  </a:cubicBezTo>
                  <a:cubicBezTo>
                    <a:pt x="37600" y="11760"/>
                    <a:pt x="37491" y="11753"/>
                    <a:pt x="37491" y="11623"/>
                  </a:cubicBezTo>
                  <a:cubicBezTo>
                    <a:pt x="37491" y="11536"/>
                    <a:pt x="37463" y="11483"/>
                    <a:pt x="37320" y="11469"/>
                  </a:cubicBezTo>
                  <a:cubicBezTo>
                    <a:pt x="37246" y="11459"/>
                    <a:pt x="37173" y="11424"/>
                    <a:pt x="37120" y="11371"/>
                  </a:cubicBezTo>
                  <a:cubicBezTo>
                    <a:pt x="37068" y="11322"/>
                    <a:pt x="37001" y="11287"/>
                    <a:pt x="36931" y="11277"/>
                  </a:cubicBezTo>
                  <a:cubicBezTo>
                    <a:pt x="36919" y="11275"/>
                    <a:pt x="36907" y="11274"/>
                    <a:pt x="36895" y="11274"/>
                  </a:cubicBezTo>
                  <a:cubicBezTo>
                    <a:pt x="36765" y="11274"/>
                    <a:pt x="36610" y="11355"/>
                    <a:pt x="36504" y="11410"/>
                  </a:cubicBezTo>
                  <a:cubicBezTo>
                    <a:pt x="36472" y="11427"/>
                    <a:pt x="36441" y="11441"/>
                    <a:pt x="36416" y="11455"/>
                  </a:cubicBezTo>
                  <a:cubicBezTo>
                    <a:pt x="36397" y="11463"/>
                    <a:pt x="36377" y="11467"/>
                    <a:pt x="36355" y="11467"/>
                  </a:cubicBezTo>
                  <a:cubicBezTo>
                    <a:pt x="36292" y="11467"/>
                    <a:pt x="36219" y="11438"/>
                    <a:pt x="36143" y="11410"/>
                  </a:cubicBezTo>
                  <a:cubicBezTo>
                    <a:pt x="36090" y="11390"/>
                    <a:pt x="36008" y="11357"/>
                    <a:pt x="35961" y="11357"/>
                  </a:cubicBezTo>
                  <a:cubicBezTo>
                    <a:pt x="35949" y="11357"/>
                    <a:pt x="35940" y="11359"/>
                    <a:pt x="35933" y="11364"/>
                  </a:cubicBezTo>
                  <a:cubicBezTo>
                    <a:pt x="35897" y="11392"/>
                    <a:pt x="35864" y="11403"/>
                    <a:pt x="35833" y="11403"/>
                  </a:cubicBezTo>
                  <a:cubicBezTo>
                    <a:pt x="35783" y="11403"/>
                    <a:pt x="35738" y="11375"/>
                    <a:pt x="35695" y="11347"/>
                  </a:cubicBezTo>
                  <a:cubicBezTo>
                    <a:pt x="35618" y="11294"/>
                    <a:pt x="35531" y="11252"/>
                    <a:pt x="35440" y="11228"/>
                  </a:cubicBezTo>
                  <a:cubicBezTo>
                    <a:pt x="35259" y="11178"/>
                    <a:pt x="35087" y="11158"/>
                    <a:pt x="34965" y="11158"/>
                  </a:cubicBezTo>
                  <a:cubicBezTo>
                    <a:pt x="34873" y="11158"/>
                    <a:pt x="34810" y="11169"/>
                    <a:pt x="34792" y="11186"/>
                  </a:cubicBezTo>
                  <a:cubicBezTo>
                    <a:pt x="34771" y="11242"/>
                    <a:pt x="34732" y="11287"/>
                    <a:pt x="34683" y="11319"/>
                  </a:cubicBezTo>
                  <a:cubicBezTo>
                    <a:pt x="34613" y="11378"/>
                    <a:pt x="34547" y="11431"/>
                    <a:pt x="34564" y="11557"/>
                  </a:cubicBezTo>
                  <a:cubicBezTo>
                    <a:pt x="34578" y="11669"/>
                    <a:pt x="34645" y="11700"/>
                    <a:pt x="34725" y="11742"/>
                  </a:cubicBezTo>
                  <a:cubicBezTo>
                    <a:pt x="34795" y="11781"/>
                    <a:pt x="34876" y="11823"/>
                    <a:pt x="34911" y="11917"/>
                  </a:cubicBezTo>
                  <a:cubicBezTo>
                    <a:pt x="34964" y="12061"/>
                    <a:pt x="34879" y="12113"/>
                    <a:pt x="34837" y="12141"/>
                  </a:cubicBezTo>
                  <a:cubicBezTo>
                    <a:pt x="34799" y="12162"/>
                    <a:pt x="34785" y="12173"/>
                    <a:pt x="34781" y="12211"/>
                  </a:cubicBezTo>
                  <a:cubicBezTo>
                    <a:pt x="34774" y="12295"/>
                    <a:pt x="34729" y="12369"/>
                    <a:pt x="34655" y="12414"/>
                  </a:cubicBezTo>
                  <a:cubicBezTo>
                    <a:pt x="34620" y="12439"/>
                    <a:pt x="34613" y="12446"/>
                    <a:pt x="34613" y="12463"/>
                  </a:cubicBezTo>
                  <a:cubicBezTo>
                    <a:pt x="34613" y="12477"/>
                    <a:pt x="34617" y="12488"/>
                    <a:pt x="34645" y="12516"/>
                  </a:cubicBezTo>
                  <a:cubicBezTo>
                    <a:pt x="34711" y="12579"/>
                    <a:pt x="34760" y="12659"/>
                    <a:pt x="34781" y="12747"/>
                  </a:cubicBezTo>
                  <a:cubicBezTo>
                    <a:pt x="34795" y="12810"/>
                    <a:pt x="34827" y="12870"/>
                    <a:pt x="34869" y="12922"/>
                  </a:cubicBezTo>
                  <a:cubicBezTo>
                    <a:pt x="34943" y="13020"/>
                    <a:pt x="34988" y="13136"/>
                    <a:pt x="34999" y="13255"/>
                  </a:cubicBezTo>
                  <a:cubicBezTo>
                    <a:pt x="35034" y="13528"/>
                    <a:pt x="34925" y="13566"/>
                    <a:pt x="34799" y="13580"/>
                  </a:cubicBezTo>
                  <a:cubicBezTo>
                    <a:pt x="34778" y="13584"/>
                    <a:pt x="34757" y="13587"/>
                    <a:pt x="34732" y="13594"/>
                  </a:cubicBezTo>
                  <a:cubicBezTo>
                    <a:pt x="34732" y="13594"/>
                    <a:pt x="34729" y="13594"/>
                    <a:pt x="34725" y="13598"/>
                  </a:cubicBezTo>
                  <a:cubicBezTo>
                    <a:pt x="34722" y="13612"/>
                    <a:pt x="34722" y="13629"/>
                    <a:pt x="34722" y="13647"/>
                  </a:cubicBezTo>
                  <a:cubicBezTo>
                    <a:pt x="34722" y="13759"/>
                    <a:pt x="34683" y="13867"/>
                    <a:pt x="34606" y="13948"/>
                  </a:cubicBezTo>
                  <a:cubicBezTo>
                    <a:pt x="34403" y="14179"/>
                    <a:pt x="34347" y="14312"/>
                    <a:pt x="34421" y="14378"/>
                  </a:cubicBezTo>
                  <a:cubicBezTo>
                    <a:pt x="34480" y="14427"/>
                    <a:pt x="34547" y="14469"/>
                    <a:pt x="34617" y="14508"/>
                  </a:cubicBezTo>
                  <a:cubicBezTo>
                    <a:pt x="34827" y="14634"/>
                    <a:pt x="35114" y="14809"/>
                    <a:pt x="35258" y="15051"/>
                  </a:cubicBezTo>
                  <a:cubicBezTo>
                    <a:pt x="35496" y="15450"/>
                    <a:pt x="35426" y="16055"/>
                    <a:pt x="35387" y="16293"/>
                  </a:cubicBezTo>
                  <a:cubicBezTo>
                    <a:pt x="35345" y="16552"/>
                    <a:pt x="35149" y="16682"/>
                    <a:pt x="34943" y="16818"/>
                  </a:cubicBezTo>
                  <a:cubicBezTo>
                    <a:pt x="34816" y="16895"/>
                    <a:pt x="34697" y="16990"/>
                    <a:pt x="34592" y="17092"/>
                  </a:cubicBezTo>
                  <a:cubicBezTo>
                    <a:pt x="34316" y="17379"/>
                    <a:pt x="34029" y="17386"/>
                    <a:pt x="33857" y="17389"/>
                  </a:cubicBezTo>
                  <a:cubicBezTo>
                    <a:pt x="33833" y="17389"/>
                    <a:pt x="33808" y="17389"/>
                    <a:pt x="33787" y="17393"/>
                  </a:cubicBezTo>
                  <a:cubicBezTo>
                    <a:pt x="33785" y="17391"/>
                    <a:pt x="33785" y="17390"/>
                    <a:pt x="33784" y="17390"/>
                  </a:cubicBezTo>
                  <a:cubicBezTo>
                    <a:pt x="33783" y="17390"/>
                    <a:pt x="33782" y="17391"/>
                    <a:pt x="33780" y="17393"/>
                  </a:cubicBezTo>
                  <a:cubicBezTo>
                    <a:pt x="33756" y="17414"/>
                    <a:pt x="33791" y="17606"/>
                    <a:pt x="33976" y="17813"/>
                  </a:cubicBezTo>
                  <a:cubicBezTo>
                    <a:pt x="34113" y="17967"/>
                    <a:pt x="34106" y="18068"/>
                    <a:pt x="34099" y="18163"/>
                  </a:cubicBezTo>
                  <a:cubicBezTo>
                    <a:pt x="34092" y="18236"/>
                    <a:pt x="34102" y="18310"/>
                    <a:pt x="34130" y="18376"/>
                  </a:cubicBezTo>
                  <a:cubicBezTo>
                    <a:pt x="34176" y="18481"/>
                    <a:pt x="34197" y="18593"/>
                    <a:pt x="34197" y="18705"/>
                  </a:cubicBezTo>
                  <a:cubicBezTo>
                    <a:pt x="34204" y="18817"/>
                    <a:pt x="34207" y="18915"/>
                    <a:pt x="34284" y="19020"/>
                  </a:cubicBezTo>
                  <a:cubicBezTo>
                    <a:pt x="34477" y="19287"/>
                    <a:pt x="34333" y="19416"/>
                    <a:pt x="34151" y="19570"/>
                  </a:cubicBezTo>
                  <a:cubicBezTo>
                    <a:pt x="34141" y="19581"/>
                    <a:pt x="34134" y="19588"/>
                    <a:pt x="34127" y="19595"/>
                  </a:cubicBezTo>
                  <a:cubicBezTo>
                    <a:pt x="34207" y="19630"/>
                    <a:pt x="34256" y="19710"/>
                    <a:pt x="34260" y="19794"/>
                  </a:cubicBezTo>
                  <a:cubicBezTo>
                    <a:pt x="34263" y="19864"/>
                    <a:pt x="34260" y="19938"/>
                    <a:pt x="34204" y="19966"/>
                  </a:cubicBezTo>
                  <a:cubicBezTo>
                    <a:pt x="34191" y="19973"/>
                    <a:pt x="34178" y="19976"/>
                    <a:pt x="34164" y="19976"/>
                  </a:cubicBezTo>
                  <a:cubicBezTo>
                    <a:pt x="34116" y="19976"/>
                    <a:pt x="34059" y="19938"/>
                    <a:pt x="33994" y="19889"/>
                  </a:cubicBezTo>
                  <a:cubicBezTo>
                    <a:pt x="33969" y="19871"/>
                    <a:pt x="33941" y="19850"/>
                    <a:pt x="33913" y="19829"/>
                  </a:cubicBezTo>
                  <a:cubicBezTo>
                    <a:pt x="33905" y="19821"/>
                    <a:pt x="33894" y="19817"/>
                    <a:pt x="33883" y="19817"/>
                  </a:cubicBezTo>
                  <a:cubicBezTo>
                    <a:pt x="33875" y="19817"/>
                    <a:pt x="33867" y="19820"/>
                    <a:pt x="33861" y="19826"/>
                  </a:cubicBezTo>
                  <a:cubicBezTo>
                    <a:pt x="33784" y="19864"/>
                    <a:pt x="33714" y="20036"/>
                    <a:pt x="33714" y="20113"/>
                  </a:cubicBezTo>
                  <a:cubicBezTo>
                    <a:pt x="33714" y="20151"/>
                    <a:pt x="33696" y="20183"/>
                    <a:pt x="33665" y="20200"/>
                  </a:cubicBezTo>
                  <a:cubicBezTo>
                    <a:pt x="33650" y="20209"/>
                    <a:pt x="33634" y="20214"/>
                    <a:pt x="33615" y="20214"/>
                  </a:cubicBezTo>
                  <a:cubicBezTo>
                    <a:pt x="33556" y="20214"/>
                    <a:pt x="33475" y="20168"/>
                    <a:pt x="33357" y="20099"/>
                  </a:cubicBezTo>
                  <a:cubicBezTo>
                    <a:pt x="33304" y="20064"/>
                    <a:pt x="33248" y="20032"/>
                    <a:pt x="33192" y="20011"/>
                  </a:cubicBezTo>
                  <a:cubicBezTo>
                    <a:pt x="33168" y="20011"/>
                    <a:pt x="33143" y="20008"/>
                    <a:pt x="33122" y="19990"/>
                  </a:cubicBezTo>
                  <a:cubicBezTo>
                    <a:pt x="33094" y="19959"/>
                    <a:pt x="33077" y="19917"/>
                    <a:pt x="33080" y="19875"/>
                  </a:cubicBezTo>
                  <a:cubicBezTo>
                    <a:pt x="33080" y="19773"/>
                    <a:pt x="33031" y="19682"/>
                    <a:pt x="32954" y="19619"/>
                  </a:cubicBezTo>
                  <a:cubicBezTo>
                    <a:pt x="32891" y="19570"/>
                    <a:pt x="32832" y="19532"/>
                    <a:pt x="32779" y="19500"/>
                  </a:cubicBezTo>
                  <a:cubicBezTo>
                    <a:pt x="32649" y="19420"/>
                    <a:pt x="32537" y="19346"/>
                    <a:pt x="32537" y="19196"/>
                  </a:cubicBezTo>
                  <a:cubicBezTo>
                    <a:pt x="32537" y="19143"/>
                    <a:pt x="32457" y="19076"/>
                    <a:pt x="32383" y="19020"/>
                  </a:cubicBezTo>
                  <a:cubicBezTo>
                    <a:pt x="32282" y="18936"/>
                    <a:pt x="32163" y="18842"/>
                    <a:pt x="32163" y="18709"/>
                  </a:cubicBezTo>
                  <a:cubicBezTo>
                    <a:pt x="32163" y="18663"/>
                    <a:pt x="32166" y="18600"/>
                    <a:pt x="32166" y="18530"/>
                  </a:cubicBezTo>
                  <a:cubicBezTo>
                    <a:pt x="32177" y="18331"/>
                    <a:pt x="32191" y="17998"/>
                    <a:pt x="32135" y="17904"/>
                  </a:cubicBezTo>
                  <a:cubicBezTo>
                    <a:pt x="32023" y="17715"/>
                    <a:pt x="32135" y="17512"/>
                    <a:pt x="32194" y="17403"/>
                  </a:cubicBezTo>
                  <a:cubicBezTo>
                    <a:pt x="32212" y="17365"/>
                    <a:pt x="32205" y="17323"/>
                    <a:pt x="32180" y="17288"/>
                  </a:cubicBezTo>
                  <a:cubicBezTo>
                    <a:pt x="32131" y="17207"/>
                    <a:pt x="32044" y="17162"/>
                    <a:pt x="31949" y="17162"/>
                  </a:cubicBezTo>
                  <a:cubicBezTo>
                    <a:pt x="31848" y="17158"/>
                    <a:pt x="31750" y="17151"/>
                    <a:pt x="31648" y="17137"/>
                  </a:cubicBezTo>
                  <a:cubicBezTo>
                    <a:pt x="31522" y="17119"/>
                    <a:pt x="31393" y="17108"/>
                    <a:pt x="31265" y="17108"/>
                  </a:cubicBezTo>
                  <a:cubicBezTo>
                    <a:pt x="31220" y="17108"/>
                    <a:pt x="31175" y="17110"/>
                    <a:pt x="31130" y="17113"/>
                  </a:cubicBezTo>
                  <a:cubicBezTo>
                    <a:pt x="31076" y="17117"/>
                    <a:pt x="31025" y="17119"/>
                    <a:pt x="30977" y="17119"/>
                  </a:cubicBezTo>
                  <a:cubicBezTo>
                    <a:pt x="30764" y="17119"/>
                    <a:pt x="30610" y="17075"/>
                    <a:pt x="30510" y="16986"/>
                  </a:cubicBezTo>
                  <a:cubicBezTo>
                    <a:pt x="30297" y="16822"/>
                    <a:pt x="30048" y="16703"/>
                    <a:pt x="29786" y="16636"/>
                  </a:cubicBezTo>
                  <a:cubicBezTo>
                    <a:pt x="29422" y="16542"/>
                    <a:pt x="29208" y="16346"/>
                    <a:pt x="29159" y="16195"/>
                  </a:cubicBezTo>
                  <a:cubicBezTo>
                    <a:pt x="29145" y="16160"/>
                    <a:pt x="29019" y="16108"/>
                    <a:pt x="28942" y="16073"/>
                  </a:cubicBezTo>
                  <a:cubicBezTo>
                    <a:pt x="28830" y="16020"/>
                    <a:pt x="28722" y="15975"/>
                    <a:pt x="28673" y="15912"/>
                  </a:cubicBezTo>
                  <a:cubicBezTo>
                    <a:pt x="28619" y="15843"/>
                    <a:pt x="28369" y="15784"/>
                    <a:pt x="28211" y="15784"/>
                  </a:cubicBezTo>
                  <a:cubicBezTo>
                    <a:pt x="28184" y="15784"/>
                    <a:pt x="28160" y="15786"/>
                    <a:pt x="28140" y="15789"/>
                  </a:cubicBezTo>
                  <a:cubicBezTo>
                    <a:pt x="28132" y="15790"/>
                    <a:pt x="28124" y="15791"/>
                    <a:pt x="28115" y="15791"/>
                  </a:cubicBezTo>
                  <a:cubicBezTo>
                    <a:pt x="28028" y="15791"/>
                    <a:pt x="27920" y="15729"/>
                    <a:pt x="27783" y="15653"/>
                  </a:cubicBezTo>
                  <a:cubicBezTo>
                    <a:pt x="27659" y="15582"/>
                    <a:pt x="27511" y="15498"/>
                    <a:pt x="27416" y="15498"/>
                  </a:cubicBezTo>
                  <a:cubicBezTo>
                    <a:pt x="27412" y="15498"/>
                    <a:pt x="27409" y="15498"/>
                    <a:pt x="27405" y="15499"/>
                  </a:cubicBezTo>
                  <a:cubicBezTo>
                    <a:pt x="27272" y="15506"/>
                    <a:pt x="27003" y="15604"/>
                    <a:pt x="26821" y="15667"/>
                  </a:cubicBezTo>
                  <a:cubicBezTo>
                    <a:pt x="26747" y="15698"/>
                    <a:pt x="26674" y="15723"/>
                    <a:pt x="26597" y="15740"/>
                  </a:cubicBezTo>
                  <a:cubicBezTo>
                    <a:pt x="26591" y="15741"/>
                    <a:pt x="26586" y="15742"/>
                    <a:pt x="26581" y="15742"/>
                  </a:cubicBezTo>
                  <a:cubicBezTo>
                    <a:pt x="26551" y="15742"/>
                    <a:pt x="26520" y="15725"/>
                    <a:pt x="26505" y="15698"/>
                  </a:cubicBezTo>
                  <a:cubicBezTo>
                    <a:pt x="26449" y="15607"/>
                    <a:pt x="26586" y="15404"/>
                    <a:pt x="26607" y="15373"/>
                  </a:cubicBezTo>
                  <a:cubicBezTo>
                    <a:pt x="26611" y="15331"/>
                    <a:pt x="26544" y="15184"/>
                    <a:pt x="26495" y="15086"/>
                  </a:cubicBezTo>
                  <a:cubicBezTo>
                    <a:pt x="26439" y="14974"/>
                    <a:pt x="26390" y="14854"/>
                    <a:pt x="26355" y="14735"/>
                  </a:cubicBezTo>
                  <a:cubicBezTo>
                    <a:pt x="26287" y="14470"/>
                    <a:pt x="26219" y="14309"/>
                    <a:pt x="26067" y="14309"/>
                  </a:cubicBezTo>
                  <a:cubicBezTo>
                    <a:pt x="26055" y="14309"/>
                    <a:pt x="26043" y="14310"/>
                    <a:pt x="26029" y="14312"/>
                  </a:cubicBezTo>
                  <a:cubicBezTo>
                    <a:pt x="25997" y="14316"/>
                    <a:pt x="25965" y="14318"/>
                    <a:pt x="25933" y="14318"/>
                  </a:cubicBezTo>
                  <a:cubicBezTo>
                    <a:pt x="25678" y="14318"/>
                    <a:pt x="25434" y="14195"/>
                    <a:pt x="25375" y="14154"/>
                  </a:cubicBezTo>
                  <a:cubicBezTo>
                    <a:pt x="25245" y="14067"/>
                    <a:pt x="25277" y="13279"/>
                    <a:pt x="25322" y="13055"/>
                  </a:cubicBezTo>
                  <a:cubicBezTo>
                    <a:pt x="25357" y="12905"/>
                    <a:pt x="25448" y="12722"/>
                    <a:pt x="25536" y="12551"/>
                  </a:cubicBezTo>
                  <a:cubicBezTo>
                    <a:pt x="25616" y="12397"/>
                    <a:pt x="25697" y="12236"/>
                    <a:pt x="25697" y="12159"/>
                  </a:cubicBezTo>
                  <a:cubicBezTo>
                    <a:pt x="25697" y="11896"/>
                    <a:pt x="26026" y="11809"/>
                    <a:pt x="26134" y="11781"/>
                  </a:cubicBezTo>
                  <a:cubicBezTo>
                    <a:pt x="26176" y="11770"/>
                    <a:pt x="26187" y="11725"/>
                    <a:pt x="26197" y="11620"/>
                  </a:cubicBezTo>
                  <a:cubicBezTo>
                    <a:pt x="26204" y="11511"/>
                    <a:pt x="26218" y="11375"/>
                    <a:pt x="26362" y="11357"/>
                  </a:cubicBezTo>
                  <a:cubicBezTo>
                    <a:pt x="26495" y="11340"/>
                    <a:pt x="26502" y="11308"/>
                    <a:pt x="26533" y="11179"/>
                  </a:cubicBezTo>
                  <a:lnTo>
                    <a:pt x="26537" y="11161"/>
                  </a:lnTo>
                  <a:cubicBezTo>
                    <a:pt x="26551" y="11098"/>
                    <a:pt x="26600" y="11049"/>
                    <a:pt x="26667" y="11032"/>
                  </a:cubicBezTo>
                  <a:cubicBezTo>
                    <a:pt x="26625" y="10993"/>
                    <a:pt x="26611" y="10937"/>
                    <a:pt x="26625" y="10885"/>
                  </a:cubicBezTo>
                  <a:cubicBezTo>
                    <a:pt x="26660" y="10801"/>
                    <a:pt x="26786" y="10783"/>
                    <a:pt x="26989" y="10783"/>
                  </a:cubicBezTo>
                  <a:cubicBezTo>
                    <a:pt x="27185" y="10783"/>
                    <a:pt x="27437" y="10734"/>
                    <a:pt x="27528" y="10622"/>
                  </a:cubicBezTo>
                  <a:cubicBezTo>
                    <a:pt x="27556" y="10583"/>
                    <a:pt x="27566" y="10534"/>
                    <a:pt x="27556" y="10489"/>
                  </a:cubicBezTo>
                  <a:cubicBezTo>
                    <a:pt x="27535" y="10391"/>
                    <a:pt x="27342" y="10380"/>
                    <a:pt x="27174" y="10370"/>
                  </a:cubicBezTo>
                  <a:cubicBezTo>
                    <a:pt x="26975" y="10356"/>
                    <a:pt x="26765" y="10345"/>
                    <a:pt x="26765" y="10174"/>
                  </a:cubicBezTo>
                  <a:cubicBezTo>
                    <a:pt x="26765" y="10097"/>
                    <a:pt x="26432" y="10027"/>
                    <a:pt x="26288" y="9999"/>
                  </a:cubicBezTo>
                  <a:cubicBezTo>
                    <a:pt x="26057" y="9950"/>
                    <a:pt x="25945" y="9922"/>
                    <a:pt x="25910" y="9852"/>
                  </a:cubicBezTo>
                  <a:cubicBezTo>
                    <a:pt x="25900" y="9827"/>
                    <a:pt x="25900" y="9796"/>
                    <a:pt x="25910" y="9771"/>
                  </a:cubicBezTo>
                  <a:cubicBezTo>
                    <a:pt x="25935" y="9716"/>
                    <a:pt x="26015" y="9695"/>
                    <a:pt x="26124" y="9695"/>
                  </a:cubicBezTo>
                  <a:cubicBezTo>
                    <a:pt x="26499" y="9695"/>
                    <a:pt x="27222" y="9951"/>
                    <a:pt x="27230" y="9953"/>
                  </a:cubicBezTo>
                  <a:cubicBezTo>
                    <a:pt x="27437" y="10034"/>
                    <a:pt x="27539" y="10055"/>
                    <a:pt x="27662" y="10055"/>
                  </a:cubicBezTo>
                  <a:cubicBezTo>
                    <a:pt x="27710" y="10055"/>
                    <a:pt x="27760" y="10052"/>
                    <a:pt x="27822" y="10048"/>
                  </a:cubicBezTo>
                  <a:lnTo>
                    <a:pt x="27860" y="10048"/>
                  </a:lnTo>
                  <a:cubicBezTo>
                    <a:pt x="27864" y="10048"/>
                    <a:pt x="27867" y="10049"/>
                    <a:pt x="27871" y="10049"/>
                  </a:cubicBezTo>
                  <a:cubicBezTo>
                    <a:pt x="27889" y="10049"/>
                    <a:pt x="27909" y="10041"/>
                    <a:pt x="27923" y="10027"/>
                  </a:cubicBezTo>
                  <a:cubicBezTo>
                    <a:pt x="27951" y="9992"/>
                    <a:pt x="27941" y="9904"/>
                    <a:pt x="27930" y="9831"/>
                  </a:cubicBezTo>
                  <a:cubicBezTo>
                    <a:pt x="27916" y="9761"/>
                    <a:pt x="27916" y="9687"/>
                    <a:pt x="27934" y="9621"/>
                  </a:cubicBezTo>
                  <a:cubicBezTo>
                    <a:pt x="27944" y="9593"/>
                    <a:pt x="27965" y="9568"/>
                    <a:pt x="27993" y="9558"/>
                  </a:cubicBezTo>
                  <a:cubicBezTo>
                    <a:pt x="28012" y="9548"/>
                    <a:pt x="28033" y="9544"/>
                    <a:pt x="28057" y="9544"/>
                  </a:cubicBezTo>
                  <a:cubicBezTo>
                    <a:pt x="28124" y="9544"/>
                    <a:pt x="28212" y="9576"/>
                    <a:pt x="28322" y="9617"/>
                  </a:cubicBezTo>
                  <a:cubicBezTo>
                    <a:pt x="28447" y="9664"/>
                    <a:pt x="28603" y="9720"/>
                    <a:pt x="28722" y="9720"/>
                  </a:cubicBezTo>
                  <a:cubicBezTo>
                    <a:pt x="28747" y="9720"/>
                    <a:pt x="28770" y="9717"/>
                    <a:pt x="28792" y="9712"/>
                  </a:cubicBezTo>
                  <a:cubicBezTo>
                    <a:pt x="28935" y="9673"/>
                    <a:pt x="29093" y="9463"/>
                    <a:pt x="29229" y="9281"/>
                  </a:cubicBezTo>
                  <a:cubicBezTo>
                    <a:pt x="29341" y="9131"/>
                    <a:pt x="29446" y="8991"/>
                    <a:pt x="29551" y="8921"/>
                  </a:cubicBezTo>
                  <a:cubicBezTo>
                    <a:pt x="29607" y="8882"/>
                    <a:pt x="29618" y="8854"/>
                    <a:pt x="29618" y="8847"/>
                  </a:cubicBezTo>
                  <a:cubicBezTo>
                    <a:pt x="29609" y="8823"/>
                    <a:pt x="29515" y="8768"/>
                    <a:pt x="29293" y="8768"/>
                  </a:cubicBezTo>
                  <a:cubicBezTo>
                    <a:pt x="29256" y="8768"/>
                    <a:pt x="29215" y="8770"/>
                    <a:pt x="29170" y="8774"/>
                  </a:cubicBezTo>
                  <a:cubicBezTo>
                    <a:pt x="29125" y="8777"/>
                    <a:pt x="29083" y="8779"/>
                    <a:pt x="29042" y="8779"/>
                  </a:cubicBezTo>
                  <a:cubicBezTo>
                    <a:pt x="28656" y="8779"/>
                    <a:pt x="28413" y="8622"/>
                    <a:pt x="28179" y="8444"/>
                  </a:cubicBezTo>
                  <a:cubicBezTo>
                    <a:pt x="28021" y="8329"/>
                    <a:pt x="27955" y="8213"/>
                    <a:pt x="27990" y="8122"/>
                  </a:cubicBezTo>
                  <a:cubicBezTo>
                    <a:pt x="28011" y="8076"/>
                    <a:pt x="28063" y="8021"/>
                    <a:pt x="28201" y="8021"/>
                  </a:cubicBezTo>
                  <a:cubicBezTo>
                    <a:pt x="28219" y="8021"/>
                    <a:pt x="28238" y="8022"/>
                    <a:pt x="28259" y="8024"/>
                  </a:cubicBezTo>
                  <a:cubicBezTo>
                    <a:pt x="28403" y="8038"/>
                    <a:pt x="28616" y="8168"/>
                    <a:pt x="28844" y="8308"/>
                  </a:cubicBezTo>
                  <a:cubicBezTo>
                    <a:pt x="29037" y="8420"/>
                    <a:pt x="29250" y="8553"/>
                    <a:pt x="29348" y="8556"/>
                  </a:cubicBezTo>
                  <a:lnTo>
                    <a:pt x="29355" y="8556"/>
                  </a:lnTo>
                  <a:cubicBezTo>
                    <a:pt x="29492" y="8556"/>
                    <a:pt x="29747" y="8318"/>
                    <a:pt x="29919" y="8161"/>
                  </a:cubicBezTo>
                  <a:cubicBezTo>
                    <a:pt x="30003" y="8084"/>
                    <a:pt x="30073" y="8017"/>
                    <a:pt x="30129" y="7975"/>
                  </a:cubicBezTo>
                  <a:cubicBezTo>
                    <a:pt x="30139" y="7968"/>
                    <a:pt x="30150" y="7961"/>
                    <a:pt x="30157" y="7951"/>
                  </a:cubicBezTo>
                  <a:cubicBezTo>
                    <a:pt x="30108" y="7916"/>
                    <a:pt x="30055" y="7884"/>
                    <a:pt x="29999" y="7863"/>
                  </a:cubicBezTo>
                  <a:cubicBezTo>
                    <a:pt x="29933" y="7839"/>
                    <a:pt x="29870" y="7804"/>
                    <a:pt x="29814" y="7762"/>
                  </a:cubicBezTo>
                  <a:cubicBezTo>
                    <a:pt x="29768" y="7734"/>
                    <a:pt x="29751" y="7681"/>
                    <a:pt x="29765" y="7632"/>
                  </a:cubicBezTo>
                  <a:cubicBezTo>
                    <a:pt x="29821" y="7475"/>
                    <a:pt x="30276" y="7464"/>
                    <a:pt x="30279" y="7464"/>
                  </a:cubicBezTo>
                  <a:cubicBezTo>
                    <a:pt x="30472" y="7464"/>
                    <a:pt x="30573" y="7601"/>
                    <a:pt x="30640" y="7692"/>
                  </a:cubicBezTo>
                  <a:cubicBezTo>
                    <a:pt x="30654" y="7709"/>
                    <a:pt x="30668" y="7727"/>
                    <a:pt x="30678" y="7741"/>
                  </a:cubicBezTo>
                  <a:cubicBezTo>
                    <a:pt x="30685" y="7745"/>
                    <a:pt x="30696" y="7747"/>
                    <a:pt x="30711" y="7747"/>
                  </a:cubicBezTo>
                  <a:cubicBezTo>
                    <a:pt x="30770" y="7747"/>
                    <a:pt x="30881" y="7719"/>
                    <a:pt x="30948" y="7702"/>
                  </a:cubicBezTo>
                  <a:cubicBezTo>
                    <a:pt x="31032" y="7681"/>
                    <a:pt x="31120" y="7667"/>
                    <a:pt x="31207" y="7660"/>
                  </a:cubicBezTo>
                  <a:cubicBezTo>
                    <a:pt x="31183" y="7601"/>
                    <a:pt x="31060" y="7468"/>
                    <a:pt x="30885" y="7398"/>
                  </a:cubicBezTo>
                  <a:cubicBezTo>
                    <a:pt x="30734" y="7338"/>
                    <a:pt x="30720" y="7254"/>
                    <a:pt x="30724" y="7209"/>
                  </a:cubicBezTo>
                  <a:cubicBezTo>
                    <a:pt x="30738" y="7132"/>
                    <a:pt x="30798" y="7076"/>
                    <a:pt x="30871" y="7065"/>
                  </a:cubicBezTo>
                  <a:cubicBezTo>
                    <a:pt x="30883" y="7062"/>
                    <a:pt x="30896" y="7061"/>
                    <a:pt x="30908" y="7061"/>
                  </a:cubicBezTo>
                  <a:cubicBezTo>
                    <a:pt x="30974" y="7061"/>
                    <a:pt x="31034" y="7100"/>
                    <a:pt x="31064" y="7160"/>
                  </a:cubicBezTo>
                  <a:cubicBezTo>
                    <a:pt x="31095" y="7223"/>
                    <a:pt x="31148" y="7247"/>
                    <a:pt x="31211" y="7282"/>
                  </a:cubicBezTo>
                  <a:cubicBezTo>
                    <a:pt x="31309" y="7324"/>
                    <a:pt x="31389" y="7394"/>
                    <a:pt x="31442" y="7489"/>
                  </a:cubicBezTo>
                  <a:cubicBezTo>
                    <a:pt x="31484" y="7576"/>
                    <a:pt x="31515" y="7597"/>
                    <a:pt x="31529" y="7601"/>
                  </a:cubicBezTo>
                  <a:cubicBezTo>
                    <a:pt x="31532" y="7602"/>
                    <a:pt x="31535" y="7602"/>
                    <a:pt x="31539" y="7602"/>
                  </a:cubicBezTo>
                  <a:cubicBezTo>
                    <a:pt x="31564" y="7602"/>
                    <a:pt x="31605" y="7580"/>
                    <a:pt x="31652" y="7552"/>
                  </a:cubicBezTo>
                  <a:cubicBezTo>
                    <a:pt x="31711" y="7520"/>
                    <a:pt x="31771" y="7492"/>
                    <a:pt x="31834" y="7468"/>
                  </a:cubicBezTo>
                  <a:cubicBezTo>
                    <a:pt x="32044" y="7394"/>
                    <a:pt x="32156" y="7268"/>
                    <a:pt x="32278" y="7139"/>
                  </a:cubicBezTo>
                  <a:lnTo>
                    <a:pt x="32303" y="7111"/>
                  </a:lnTo>
                  <a:cubicBezTo>
                    <a:pt x="32345" y="7055"/>
                    <a:pt x="32408" y="7023"/>
                    <a:pt x="32478" y="7020"/>
                  </a:cubicBezTo>
                  <a:cubicBezTo>
                    <a:pt x="32513" y="7016"/>
                    <a:pt x="32541" y="7013"/>
                    <a:pt x="32607" y="6911"/>
                  </a:cubicBezTo>
                  <a:cubicBezTo>
                    <a:pt x="32670" y="6824"/>
                    <a:pt x="32712" y="6670"/>
                    <a:pt x="32355" y="6407"/>
                  </a:cubicBezTo>
                  <a:cubicBezTo>
                    <a:pt x="32271" y="6347"/>
                    <a:pt x="32226" y="6242"/>
                    <a:pt x="32240" y="6137"/>
                  </a:cubicBezTo>
                  <a:cubicBezTo>
                    <a:pt x="32243" y="6074"/>
                    <a:pt x="32243" y="6053"/>
                    <a:pt x="32184" y="6022"/>
                  </a:cubicBezTo>
                  <a:cubicBezTo>
                    <a:pt x="32044" y="5952"/>
                    <a:pt x="31967" y="5840"/>
                    <a:pt x="31998" y="5749"/>
                  </a:cubicBezTo>
                  <a:cubicBezTo>
                    <a:pt x="32007" y="5720"/>
                    <a:pt x="32042" y="5660"/>
                    <a:pt x="32157" y="5660"/>
                  </a:cubicBezTo>
                  <a:cubicBezTo>
                    <a:pt x="32181" y="5660"/>
                    <a:pt x="32209" y="5662"/>
                    <a:pt x="32240" y="5668"/>
                  </a:cubicBezTo>
                  <a:cubicBezTo>
                    <a:pt x="32287" y="5678"/>
                    <a:pt x="32332" y="5683"/>
                    <a:pt x="32374" y="5683"/>
                  </a:cubicBezTo>
                  <a:cubicBezTo>
                    <a:pt x="32524" y="5683"/>
                    <a:pt x="32642" y="5621"/>
                    <a:pt x="32716" y="5504"/>
                  </a:cubicBezTo>
                  <a:cubicBezTo>
                    <a:pt x="32719" y="5500"/>
                    <a:pt x="32723" y="5497"/>
                    <a:pt x="32723" y="5490"/>
                  </a:cubicBezTo>
                  <a:cubicBezTo>
                    <a:pt x="32719" y="5469"/>
                    <a:pt x="32660" y="5434"/>
                    <a:pt x="32628" y="5416"/>
                  </a:cubicBezTo>
                  <a:cubicBezTo>
                    <a:pt x="32565" y="5381"/>
                    <a:pt x="32502" y="5343"/>
                    <a:pt x="32502" y="5273"/>
                  </a:cubicBezTo>
                  <a:cubicBezTo>
                    <a:pt x="32502" y="5206"/>
                    <a:pt x="32572" y="5168"/>
                    <a:pt x="32593" y="5154"/>
                  </a:cubicBezTo>
                  <a:cubicBezTo>
                    <a:pt x="32653" y="5122"/>
                    <a:pt x="32660" y="5101"/>
                    <a:pt x="32660" y="5101"/>
                  </a:cubicBezTo>
                  <a:cubicBezTo>
                    <a:pt x="32653" y="5084"/>
                    <a:pt x="32576" y="5035"/>
                    <a:pt x="32443" y="5035"/>
                  </a:cubicBezTo>
                  <a:cubicBezTo>
                    <a:pt x="32177" y="5035"/>
                    <a:pt x="31981" y="4891"/>
                    <a:pt x="31967" y="4685"/>
                  </a:cubicBezTo>
                  <a:cubicBezTo>
                    <a:pt x="31963" y="4639"/>
                    <a:pt x="31879" y="4636"/>
                    <a:pt x="31746" y="4632"/>
                  </a:cubicBezTo>
                  <a:cubicBezTo>
                    <a:pt x="31631" y="4625"/>
                    <a:pt x="31498" y="4622"/>
                    <a:pt x="31386" y="4569"/>
                  </a:cubicBezTo>
                  <a:cubicBezTo>
                    <a:pt x="31258" y="4507"/>
                    <a:pt x="31026" y="4492"/>
                    <a:pt x="30838" y="4492"/>
                  </a:cubicBezTo>
                  <a:cubicBezTo>
                    <a:pt x="30717" y="4492"/>
                    <a:pt x="30613" y="4498"/>
                    <a:pt x="30566" y="4502"/>
                  </a:cubicBezTo>
                  <a:cubicBezTo>
                    <a:pt x="30535" y="4530"/>
                    <a:pt x="30510" y="4688"/>
                    <a:pt x="30549" y="4814"/>
                  </a:cubicBezTo>
                  <a:cubicBezTo>
                    <a:pt x="30552" y="4832"/>
                    <a:pt x="30573" y="4891"/>
                    <a:pt x="30605" y="4895"/>
                  </a:cubicBezTo>
                  <a:cubicBezTo>
                    <a:pt x="30749" y="4902"/>
                    <a:pt x="30885" y="5007"/>
                    <a:pt x="30903" y="5119"/>
                  </a:cubicBezTo>
                  <a:cubicBezTo>
                    <a:pt x="30913" y="5196"/>
                    <a:pt x="30868" y="5266"/>
                    <a:pt x="30794" y="5287"/>
                  </a:cubicBezTo>
                  <a:cubicBezTo>
                    <a:pt x="30770" y="5297"/>
                    <a:pt x="30763" y="5304"/>
                    <a:pt x="30777" y="5374"/>
                  </a:cubicBezTo>
                  <a:cubicBezTo>
                    <a:pt x="30794" y="5416"/>
                    <a:pt x="30787" y="5465"/>
                    <a:pt x="30763" y="5504"/>
                  </a:cubicBezTo>
                  <a:cubicBezTo>
                    <a:pt x="30743" y="5523"/>
                    <a:pt x="30717" y="5534"/>
                    <a:pt x="30689" y="5534"/>
                  </a:cubicBezTo>
                  <a:cubicBezTo>
                    <a:pt x="30682" y="5534"/>
                    <a:pt x="30675" y="5533"/>
                    <a:pt x="30668" y="5532"/>
                  </a:cubicBezTo>
                  <a:lnTo>
                    <a:pt x="30629" y="5528"/>
                  </a:lnTo>
                  <a:cubicBezTo>
                    <a:pt x="30602" y="5524"/>
                    <a:pt x="30573" y="5520"/>
                    <a:pt x="30547" y="5520"/>
                  </a:cubicBezTo>
                  <a:cubicBezTo>
                    <a:pt x="30513" y="5520"/>
                    <a:pt x="30481" y="5526"/>
                    <a:pt x="30458" y="5546"/>
                  </a:cubicBezTo>
                  <a:cubicBezTo>
                    <a:pt x="30423" y="5574"/>
                    <a:pt x="30398" y="5633"/>
                    <a:pt x="30388" y="5721"/>
                  </a:cubicBezTo>
                  <a:cubicBezTo>
                    <a:pt x="30353" y="6032"/>
                    <a:pt x="30325" y="6190"/>
                    <a:pt x="30087" y="6316"/>
                  </a:cubicBezTo>
                  <a:cubicBezTo>
                    <a:pt x="30063" y="6332"/>
                    <a:pt x="30037" y="6340"/>
                    <a:pt x="30010" y="6340"/>
                  </a:cubicBezTo>
                  <a:cubicBezTo>
                    <a:pt x="29990" y="6340"/>
                    <a:pt x="29970" y="6335"/>
                    <a:pt x="29950" y="6326"/>
                  </a:cubicBezTo>
                  <a:cubicBezTo>
                    <a:pt x="29884" y="6291"/>
                    <a:pt x="29873" y="6207"/>
                    <a:pt x="29866" y="6123"/>
                  </a:cubicBezTo>
                  <a:cubicBezTo>
                    <a:pt x="29852" y="6018"/>
                    <a:pt x="29842" y="5983"/>
                    <a:pt x="29821" y="5983"/>
                  </a:cubicBezTo>
                  <a:cubicBezTo>
                    <a:pt x="29758" y="5987"/>
                    <a:pt x="29723" y="6067"/>
                    <a:pt x="29716" y="6137"/>
                  </a:cubicBezTo>
                  <a:cubicBezTo>
                    <a:pt x="29712" y="6207"/>
                    <a:pt x="29733" y="6274"/>
                    <a:pt x="29761" y="6277"/>
                  </a:cubicBezTo>
                  <a:cubicBezTo>
                    <a:pt x="29947" y="6326"/>
                    <a:pt x="29978" y="6484"/>
                    <a:pt x="30017" y="6670"/>
                  </a:cubicBezTo>
                  <a:cubicBezTo>
                    <a:pt x="30027" y="6708"/>
                    <a:pt x="30020" y="6750"/>
                    <a:pt x="29999" y="6785"/>
                  </a:cubicBezTo>
                  <a:cubicBezTo>
                    <a:pt x="29961" y="6841"/>
                    <a:pt x="29898" y="6852"/>
                    <a:pt x="29831" y="6866"/>
                  </a:cubicBezTo>
                  <a:cubicBezTo>
                    <a:pt x="29751" y="6880"/>
                    <a:pt x="29667" y="6897"/>
                    <a:pt x="29621" y="6981"/>
                  </a:cubicBezTo>
                  <a:cubicBezTo>
                    <a:pt x="29593" y="7030"/>
                    <a:pt x="29551" y="7090"/>
                    <a:pt x="29488" y="7090"/>
                  </a:cubicBezTo>
                  <a:cubicBezTo>
                    <a:pt x="29418" y="7090"/>
                    <a:pt x="29387" y="7020"/>
                    <a:pt x="29345" y="6943"/>
                  </a:cubicBezTo>
                  <a:cubicBezTo>
                    <a:pt x="29313" y="6873"/>
                    <a:pt x="29271" y="6810"/>
                    <a:pt x="29219" y="6757"/>
                  </a:cubicBezTo>
                  <a:cubicBezTo>
                    <a:pt x="29149" y="6698"/>
                    <a:pt x="28813" y="6396"/>
                    <a:pt x="28830" y="6130"/>
                  </a:cubicBezTo>
                  <a:cubicBezTo>
                    <a:pt x="28848" y="5903"/>
                    <a:pt x="29002" y="5850"/>
                    <a:pt x="29117" y="5829"/>
                  </a:cubicBezTo>
                  <a:lnTo>
                    <a:pt x="29121" y="5829"/>
                  </a:lnTo>
                  <a:cubicBezTo>
                    <a:pt x="29114" y="5808"/>
                    <a:pt x="29107" y="5787"/>
                    <a:pt x="29100" y="5766"/>
                  </a:cubicBezTo>
                  <a:cubicBezTo>
                    <a:pt x="29072" y="5689"/>
                    <a:pt x="29058" y="5612"/>
                    <a:pt x="29051" y="5535"/>
                  </a:cubicBezTo>
                  <a:cubicBezTo>
                    <a:pt x="29044" y="5448"/>
                    <a:pt x="29019" y="5430"/>
                    <a:pt x="28942" y="5388"/>
                  </a:cubicBezTo>
                  <a:cubicBezTo>
                    <a:pt x="28851" y="5343"/>
                    <a:pt x="28767" y="5276"/>
                    <a:pt x="28701" y="5196"/>
                  </a:cubicBezTo>
                  <a:cubicBezTo>
                    <a:pt x="28613" y="5091"/>
                    <a:pt x="28515" y="5031"/>
                    <a:pt x="28424" y="5028"/>
                  </a:cubicBezTo>
                  <a:cubicBezTo>
                    <a:pt x="28420" y="5027"/>
                    <a:pt x="28417" y="5027"/>
                    <a:pt x="28413" y="5027"/>
                  </a:cubicBezTo>
                  <a:cubicBezTo>
                    <a:pt x="28368" y="5027"/>
                    <a:pt x="28323" y="5048"/>
                    <a:pt x="28287" y="5080"/>
                  </a:cubicBezTo>
                  <a:cubicBezTo>
                    <a:pt x="28256" y="5122"/>
                    <a:pt x="28238" y="5171"/>
                    <a:pt x="28231" y="5220"/>
                  </a:cubicBezTo>
                  <a:cubicBezTo>
                    <a:pt x="28214" y="5311"/>
                    <a:pt x="28189" y="5427"/>
                    <a:pt x="28060" y="5483"/>
                  </a:cubicBezTo>
                  <a:cubicBezTo>
                    <a:pt x="28004" y="5504"/>
                    <a:pt x="27986" y="5595"/>
                    <a:pt x="27969" y="5679"/>
                  </a:cubicBezTo>
                  <a:cubicBezTo>
                    <a:pt x="27944" y="5784"/>
                    <a:pt x="27920" y="5903"/>
                    <a:pt x="27804" y="5920"/>
                  </a:cubicBezTo>
                  <a:cubicBezTo>
                    <a:pt x="27796" y="5922"/>
                    <a:pt x="27789" y="5923"/>
                    <a:pt x="27781" y="5923"/>
                  </a:cubicBezTo>
                  <a:cubicBezTo>
                    <a:pt x="27757" y="5923"/>
                    <a:pt x="27735" y="5915"/>
                    <a:pt x="27717" y="5899"/>
                  </a:cubicBezTo>
                  <a:cubicBezTo>
                    <a:pt x="27650" y="5847"/>
                    <a:pt x="27636" y="5728"/>
                    <a:pt x="27622" y="5539"/>
                  </a:cubicBezTo>
                  <a:cubicBezTo>
                    <a:pt x="27615" y="5444"/>
                    <a:pt x="27605" y="5287"/>
                    <a:pt x="27577" y="5259"/>
                  </a:cubicBezTo>
                  <a:cubicBezTo>
                    <a:pt x="27503" y="5227"/>
                    <a:pt x="27458" y="5150"/>
                    <a:pt x="27465" y="5066"/>
                  </a:cubicBezTo>
                  <a:cubicBezTo>
                    <a:pt x="27482" y="4979"/>
                    <a:pt x="27559" y="4923"/>
                    <a:pt x="27675" y="4909"/>
                  </a:cubicBezTo>
                  <a:cubicBezTo>
                    <a:pt x="27734" y="4902"/>
                    <a:pt x="27787" y="4870"/>
                    <a:pt x="27822" y="4821"/>
                  </a:cubicBezTo>
                  <a:lnTo>
                    <a:pt x="27815" y="4821"/>
                  </a:lnTo>
                  <a:cubicBezTo>
                    <a:pt x="27678" y="4821"/>
                    <a:pt x="27486" y="4720"/>
                    <a:pt x="27342" y="4646"/>
                  </a:cubicBezTo>
                  <a:cubicBezTo>
                    <a:pt x="27300" y="4625"/>
                    <a:pt x="27265" y="4608"/>
                    <a:pt x="27244" y="4594"/>
                  </a:cubicBezTo>
                  <a:cubicBezTo>
                    <a:pt x="27242" y="4592"/>
                    <a:pt x="27239" y="4592"/>
                    <a:pt x="27236" y="4592"/>
                  </a:cubicBezTo>
                  <a:cubicBezTo>
                    <a:pt x="27208" y="4592"/>
                    <a:pt x="27157" y="4631"/>
                    <a:pt x="27125" y="4650"/>
                  </a:cubicBezTo>
                  <a:cubicBezTo>
                    <a:pt x="27066" y="4687"/>
                    <a:pt x="26993" y="4733"/>
                    <a:pt x="26920" y="4733"/>
                  </a:cubicBezTo>
                  <a:cubicBezTo>
                    <a:pt x="26885" y="4733"/>
                    <a:pt x="26850" y="4722"/>
                    <a:pt x="26817" y="4695"/>
                  </a:cubicBezTo>
                  <a:cubicBezTo>
                    <a:pt x="26698" y="4597"/>
                    <a:pt x="26747" y="4429"/>
                    <a:pt x="26786" y="4292"/>
                  </a:cubicBezTo>
                  <a:cubicBezTo>
                    <a:pt x="26800" y="4250"/>
                    <a:pt x="26810" y="4208"/>
                    <a:pt x="26817" y="4163"/>
                  </a:cubicBezTo>
                  <a:cubicBezTo>
                    <a:pt x="26817" y="4131"/>
                    <a:pt x="26835" y="4096"/>
                    <a:pt x="26863" y="4075"/>
                  </a:cubicBezTo>
                  <a:cubicBezTo>
                    <a:pt x="26886" y="4060"/>
                    <a:pt x="26914" y="4053"/>
                    <a:pt x="26942" y="4053"/>
                  </a:cubicBezTo>
                  <a:cubicBezTo>
                    <a:pt x="26960" y="4053"/>
                    <a:pt x="26978" y="4056"/>
                    <a:pt x="26996" y="4061"/>
                  </a:cubicBezTo>
                  <a:cubicBezTo>
                    <a:pt x="27021" y="4066"/>
                    <a:pt x="27042" y="4070"/>
                    <a:pt x="27061" y="4070"/>
                  </a:cubicBezTo>
                  <a:cubicBezTo>
                    <a:pt x="27094" y="4070"/>
                    <a:pt x="27119" y="4059"/>
                    <a:pt x="27146" y="4023"/>
                  </a:cubicBezTo>
                  <a:cubicBezTo>
                    <a:pt x="27150" y="4019"/>
                    <a:pt x="27153" y="4012"/>
                    <a:pt x="27153" y="4009"/>
                  </a:cubicBezTo>
                  <a:cubicBezTo>
                    <a:pt x="27115" y="3981"/>
                    <a:pt x="27076" y="3960"/>
                    <a:pt x="27031" y="3942"/>
                  </a:cubicBezTo>
                  <a:cubicBezTo>
                    <a:pt x="26926" y="3897"/>
                    <a:pt x="26793" y="3837"/>
                    <a:pt x="26793" y="3708"/>
                  </a:cubicBezTo>
                  <a:cubicBezTo>
                    <a:pt x="26793" y="3620"/>
                    <a:pt x="26611" y="3564"/>
                    <a:pt x="26488" y="3529"/>
                  </a:cubicBezTo>
                  <a:cubicBezTo>
                    <a:pt x="26439" y="3515"/>
                    <a:pt x="26390" y="3498"/>
                    <a:pt x="26341" y="3477"/>
                  </a:cubicBezTo>
                  <a:cubicBezTo>
                    <a:pt x="26225" y="3417"/>
                    <a:pt x="26271" y="3270"/>
                    <a:pt x="26306" y="3151"/>
                  </a:cubicBezTo>
                  <a:cubicBezTo>
                    <a:pt x="26327" y="3085"/>
                    <a:pt x="26351" y="2994"/>
                    <a:pt x="26337" y="2962"/>
                  </a:cubicBezTo>
                  <a:cubicBezTo>
                    <a:pt x="26280" y="2844"/>
                    <a:pt x="25879" y="2509"/>
                    <a:pt x="25719" y="2509"/>
                  </a:cubicBezTo>
                  <a:cubicBezTo>
                    <a:pt x="25714" y="2509"/>
                    <a:pt x="25709" y="2510"/>
                    <a:pt x="25704" y="2511"/>
                  </a:cubicBezTo>
                  <a:cubicBezTo>
                    <a:pt x="25688" y="2515"/>
                    <a:pt x="25671" y="2517"/>
                    <a:pt x="25655" y="2517"/>
                  </a:cubicBezTo>
                  <a:cubicBezTo>
                    <a:pt x="25587" y="2517"/>
                    <a:pt x="25523" y="2482"/>
                    <a:pt x="25483" y="2423"/>
                  </a:cubicBezTo>
                  <a:cubicBezTo>
                    <a:pt x="25434" y="2356"/>
                    <a:pt x="25424" y="2269"/>
                    <a:pt x="25455" y="2195"/>
                  </a:cubicBezTo>
                  <a:cubicBezTo>
                    <a:pt x="25477" y="2161"/>
                    <a:pt x="25512" y="2138"/>
                    <a:pt x="25552" y="2138"/>
                  </a:cubicBezTo>
                  <a:cubicBezTo>
                    <a:pt x="25557" y="2138"/>
                    <a:pt x="25562" y="2139"/>
                    <a:pt x="25567" y="2139"/>
                  </a:cubicBezTo>
                  <a:cubicBezTo>
                    <a:pt x="25571" y="2140"/>
                    <a:pt x="25575" y="2140"/>
                    <a:pt x="25580" y="2140"/>
                  </a:cubicBezTo>
                  <a:cubicBezTo>
                    <a:pt x="25649" y="2140"/>
                    <a:pt x="25722" y="2081"/>
                    <a:pt x="25910" y="1870"/>
                  </a:cubicBezTo>
                  <a:cubicBezTo>
                    <a:pt x="26047" y="1719"/>
                    <a:pt x="26071" y="1667"/>
                    <a:pt x="26071" y="1646"/>
                  </a:cubicBezTo>
                  <a:cubicBezTo>
                    <a:pt x="26057" y="1635"/>
                    <a:pt x="26040" y="1628"/>
                    <a:pt x="26022" y="1625"/>
                  </a:cubicBezTo>
                  <a:cubicBezTo>
                    <a:pt x="25924" y="1590"/>
                    <a:pt x="25830" y="1513"/>
                    <a:pt x="25847" y="1422"/>
                  </a:cubicBezTo>
                  <a:cubicBezTo>
                    <a:pt x="25857" y="1373"/>
                    <a:pt x="25900" y="1316"/>
                    <a:pt x="26045" y="1316"/>
                  </a:cubicBezTo>
                  <a:cubicBezTo>
                    <a:pt x="26056" y="1316"/>
                    <a:pt x="26069" y="1316"/>
                    <a:pt x="26082" y="1317"/>
                  </a:cubicBezTo>
                  <a:cubicBezTo>
                    <a:pt x="26194" y="1324"/>
                    <a:pt x="26306" y="1341"/>
                    <a:pt x="26414" y="1369"/>
                  </a:cubicBezTo>
                  <a:cubicBezTo>
                    <a:pt x="26535" y="1395"/>
                    <a:pt x="26678" y="1424"/>
                    <a:pt x="26780" y="1424"/>
                  </a:cubicBezTo>
                  <a:cubicBezTo>
                    <a:pt x="26829" y="1424"/>
                    <a:pt x="26868" y="1418"/>
                    <a:pt x="26891" y="1401"/>
                  </a:cubicBezTo>
                  <a:cubicBezTo>
                    <a:pt x="26989" y="1327"/>
                    <a:pt x="27279" y="897"/>
                    <a:pt x="27475" y="613"/>
                  </a:cubicBezTo>
                  <a:cubicBezTo>
                    <a:pt x="27549" y="501"/>
                    <a:pt x="27615" y="403"/>
                    <a:pt x="27664" y="336"/>
                  </a:cubicBezTo>
                  <a:cubicBezTo>
                    <a:pt x="27703" y="284"/>
                    <a:pt x="27710" y="249"/>
                    <a:pt x="27703" y="238"/>
                  </a:cubicBezTo>
                  <a:cubicBezTo>
                    <a:pt x="27692" y="220"/>
                    <a:pt x="27641" y="185"/>
                    <a:pt x="27416" y="185"/>
                  </a:cubicBezTo>
                  <a:cubicBezTo>
                    <a:pt x="27347" y="185"/>
                    <a:pt x="27260" y="188"/>
                    <a:pt x="27153" y="196"/>
                  </a:cubicBezTo>
                  <a:cubicBezTo>
                    <a:pt x="27119" y="200"/>
                    <a:pt x="27085" y="201"/>
                    <a:pt x="27051" y="201"/>
                  </a:cubicBezTo>
                  <a:cubicBezTo>
                    <a:pt x="26894" y="201"/>
                    <a:pt x="26740" y="168"/>
                    <a:pt x="26597" y="98"/>
                  </a:cubicBezTo>
                  <a:cubicBezTo>
                    <a:pt x="26488" y="46"/>
                    <a:pt x="26369" y="14"/>
                    <a:pt x="26246" y="4"/>
                  </a:cubicBezTo>
                  <a:cubicBezTo>
                    <a:pt x="26209" y="1"/>
                    <a:pt x="26168" y="0"/>
                    <a:pt x="2612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3" name="Google Shape;3083;p145"/>
            <p:cNvSpPr/>
            <p:nvPr/>
          </p:nvSpPr>
          <p:spPr>
            <a:xfrm>
              <a:off x="890970" y="1547688"/>
              <a:ext cx="18547" cy="17176"/>
            </a:xfrm>
            <a:custGeom>
              <a:rect b="b" l="l" r="r" t="t"/>
              <a:pathLst>
                <a:path extrusionOk="0" h="1265" w="1366">
                  <a:moveTo>
                    <a:pt x="1225" y="1"/>
                  </a:moveTo>
                  <a:cubicBezTo>
                    <a:pt x="1187" y="1"/>
                    <a:pt x="1074" y="46"/>
                    <a:pt x="924" y="218"/>
                  </a:cubicBezTo>
                  <a:cubicBezTo>
                    <a:pt x="830" y="327"/>
                    <a:pt x="742" y="415"/>
                    <a:pt x="665" y="492"/>
                  </a:cubicBezTo>
                  <a:cubicBezTo>
                    <a:pt x="557" y="600"/>
                    <a:pt x="469" y="688"/>
                    <a:pt x="452" y="754"/>
                  </a:cubicBezTo>
                  <a:cubicBezTo>
                    <a:pt x="422" y="860"/>
                    <a:pt x="318" y="863"/>
                    <a:pt x="236" y="863"/>
                  </a:cubicBezTo>
                  <a:cubicBezTo>
                    <a:pt x="231" y="863"/>
                    <a:pt x="226" y="863"/>
                    <a:pt x="221" y="863"/>
                  </a:cubicBezTo>
                  <a:lnTo>
                    <a:pt x="186" y="863"/>
                  </a:lnTo>
                  <a:cubicBezTo>
                    <a:pt x="116" y="863"/>
                    <a:pt x="70" y="870"/>
                    <a:pt x="49" y="912"/>
                  </a:cubicBezTo>
                  <a:cubicBezTo>
                    <a:pt x="0" y="1006"/>
                    <a:pt x="49" y="1192"/>
                    <a:pt x="119" y="1251"/>
                  </a:cubicBezTo>
                  <a:cubicBezTo>
                    <a:pt x="129" y="1260"/>
                    <a:pt x="141" y="1265"/>
                    <a:pt x="153" y="1265"/>
                  </a:cubicBezTo>
                  <a:cubicBezTo>
                    <a:pt x="163" y="1265"/>
                    <a:pt x="174" y="1261"/>
                    <a:pt x="182" y="1255"/>
                  </a:cubicBezTo>
                  <a:cubicBezTo>
                    <a:pt x="251" y="1204"/>
                    <a:pt x="302" y="1187"/>
                    <a:pt x="345" y="1187"/>
                  </a:cubicBezTo>
                  <a:cubicBezTo>
                    <a:pt x="386" y="1187"/>
                    <a:pt x="420" y="1203"/>
                    <a:pt x="452" y="1220"/>
                  </a:cubicBezTo>
                  <a:cubicBezTo>
                    <a:pt x="469" y="1234"/>
                    <a:pt x="490" y="1241"/>
                    <a:pt x="511" y="1241"/>
                  </a:cubicBezTo>
                  <a:cubicBezTo>
                    <a:pt x="599" y="1237"/>
                    <a:pt x="1072" y="919"/>
                    <a:pt x="1170" y="761"/>
                  </a:cubicBezTo>
                  <a:cubicBezTo>
                    <a:pt x="1194" y="723"/>
                    <a:pt x="1198" y="709"/>
                    <a:pt x="1089" y="635"/>
                  </a:cubicBezTo>
                  <a:cubicBezTo>
                    <a:pt x="1026" y="590"/>
                    <a:pt x="963" y="548"/>
                    <a:pt x="956" y="474"/>
                  </a:cubicBezTo>
                  <a:cubicBezTo>
                    <a:pt x="942" y="351"/>
                    <a:pt x="1082" y="313"/>
                    <a:pt x="1208" y="281"/>
                  </a:cubicBezTo>
                  <a:cubicBezTo>
                    <a:pt x="1264" y="271"/>
                    <a:pt x="1317" y="253"/>
                    <a:pt x="1366" y="232"/>
                  </a:cubicBezTo>
                  <a:lnTo>
                    <a:pt x="1345" y="215"/>
                  </a:lnTo>
                  <a:cubicBezTo>
                    <a:pt x="1296" y="169"/>
                    <a:pt x="1226" y="106"/>
                    <a:pt x="1233" y="12"/>
                  </a:cubicBezTo>
                  <a:cubicBezTo>
                    <a:pt x="1233" y="8"/>
                    <a:pt x="1233" y="5"/>
                    <a:pt x="1233" y="1"/>
                  </a:cubicBezTo>
                  <a:cubicBezTo>
                    <a:pt x="1231" y="1"/>
                    <a:pt x="1228" y="1"/>
                    <a:pt x="122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4" name="Google Shape;3084;p145"/>
            <p:cNvSpPr/>
            <p:nvPr/>
          </p:nvSpPr>
          <p:spPr>
            <a:xfrm>
              <a:off x="797896" y="1528258"/>
              <a:ext cx="11229" cy="5064"/>
            </a:xfrm>
            <a:custGeom>
              <a:rect b="b" l="l" r="r" t="t"/>
              <a:pathLst>
                <a:path extrusionOk="0" h="373" w="827">
                  <a:moveTo>
                    <a:pt x="298" y="1"/>
                  </a:moveTo>
                  <a:cubicBezTo>
                    <a:pt x="200" y="4"/>
                    <a:pt x="109" y="43"/>
                    <a:pt x="36" y="106"/>
                  </a:cubicBezTo>
                  <a:cubicBezTo>
                    <a:pt x="22" y="120"/>
                    <a:pt x="1" y="144"/>
                    <a:pt x="8" y="165"/>
                  </a:cubicBezTo>
                  <a:cubicBezTo>
                    <a:pt x="42" y="272"/>
                    <a:pt x="333" y="373"/>
                    <a:pt x="549" y="373"/>
                  </a:cubicBezTo>
                  <a:cubicBezTo>
                    <a:pt x="601" y="373"/>
                    <a:pt x="648" y="367"/>
                    <a:pt x="687" y="354"/>
                  </a:cubicBezTo>
                  <a:cubicBezTo>
                    <a:pt x="750" y="337"/>
                    <a:pt x="802" y="288"/>
                    <a:pt x="820" y="225"/>
                  </a:cubicBezTo>
                  <a:cubicBezTo>
                    <a:pt x="827" y="176"/>
                    <a:pt x="809" y="123"/>
                    <a:pt x="771" y="92"/>
                  </a:cubicBezTo>
                  <a:cubicBezTo>
                    <a:pt x="760" y="82"/>
                    <a:pt x="747" y="78"/>
                    <a:pt x="731" y="78"/>
                  </a:cubicBezTo>
                  <a:cubicBezTo>
                    <a:pt x="702" y="78"/>
                    <a:pt x="663" y="92"/>
                    <a:pt x="613" y="113"/>
                  </a:cubicBezTo>
                  <a:cubicBezTo>
                    <a:pt x="570" y="132"/>
                    <a:pt x="525" y="151"/>
                    <a:pt x="482" y="151"/>
                  </a:cubicBezTo>
                  <a:cubicBezTo>
                    <a:pt x="462" y="151"/>
                    <a:pt x="443" y="147"/>
                    <a:pt x="424" y="137"/>
                  </a:cubicBezTo>
                  <a:cubicBezTo>
                    <a:pt x="389" y="113"/>
                    <a:pt x="365" y="71"/>
                    <a:pt x="361" y="25"/>
                  </a:cubicBezTo>
                  <a:cubicBezTo>
                    <a:pt x="361" y="18"/>
                    <a:pt x="361" y="11"/>
                    <a:pt x="344" y="8"/>
                  </a:cubicBezTo>
                  <a:cubicBezTo>
                    <a:pt x="330" y="1"/>
                    <a:pt x="312" y="1"/>
                    <a:pt x="29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5" name="Google Shape;3085;p145"/>
            <p:cNvSpPr/>
            <p:nvPr/>
          </p:nvSpPr>
          <p:spPr>
            <a:xfrm>
              <a:off x="793334" y="1391519"/>
              <a:ext cx="283403" cy="195652"/>
            </a:xfrm>
            <a:custGeom>
              <a:rect b="b" l="l" r="r" t="t"/>
              <a:pathLst>
                <a:path extrusionOk="0" h="14410" w="20873">
                  <a:moveTo>
                    <a:pt x="6145" y="0"/>
                  </a:moveTo>
                  <a:cubicBezTo>
                    <a:pt x="6032" y="0"/>
                    <a:pt x="5793" y="218"/>
                    <a:pt x="5658" y="339"/>
                  </a:cubicBezTo>
                  <a:cubicBezTo>
                    <a:pt x="5462" y="516"/>
                    <a:pt x="5201" y="553"/>
                    <a:pt x="4995" y="553"/>
                  </a:cubicBezTo>
                  <a:cubicBezTo>
                    <a:pt x="4895" y="553"/>
                    <a:pt x="4808" y="544"/>
                    <a:pt x="4748" y="539"/>
                  </a:cubicBezTo>
                  <a:cubicBezTo>
                    <a:pt x="4708" y="534"/>
                    <a:pt x="4669" y="532"/>
                    <a:pt x="4631" y="532"/>
                  </a:cubicBezTo>
                  <a:cubicBezTo>
                    <a:pt x="4489" y="532"/>
                    <a:pt x="4365" y="561"/>
                    <a:pt x="4321" y="605"/>
                  </a:cubicBezTo>
                  <a:cubicBezTo>
                    <a:pt x="4310" y="616"/>
                    <a:pt x="4310" y="619"/>
                    <a:pt x="4310" y="623"/>
                  </a:cubicBezTo>
                  <a:cubicBezTo>
                    <a:pt x="4310" y="644"/>
                    <a:pt x="4338" y="661"/>
                    <a:pt x="4377" y="686"/>
                  </a:cubicBezTo>
                  <a:cubicBezTo>
                    <a:pt x="4422" y="714"/>
                    <a:pt x="4478" y="749"/>
                    <a:pt x="4485" y="815"/>
                  </a:cubicBezTo>
                  <a:cubicBezTo>
                    <a:pt x="4485" y="875"/>
                    <a:pt x="4457" y="931"/>
                    <a:pt x="4412" y="969"/>
                  </a:cubicBezTo>
                  <a:cubicBezTo>
                    <a:pt x="4367" y="1014"/>
                    <a:pt x="4324" y="1031"/>
                    <a:pt x="4286" y="1031"/>
                  </a:cubicBezTo>
                  <a:cubicBezTo>
                    <a:pt x="4213" y="1031"/>
                    <a:pt x="4155" y="973"/>
                    <a:pt x="4121" y="941"/>
                  </a:cubicBezTo>
                  <a:cubicBezTo>
                    <a:pt x="4100" y="920"/>
                    <a:pt x="4069" y="889"/>
                    <a:pt x="4055" y="889"/>
                  </a:cubicBezTo>
                  <a:cubicBezTo>
                    <a:pt x="4048" y="889"/>
                    <a:pt x="4034" y="896"/>
                    <a:pt x="4013" y="917"/>
                  </a:cubicBezTo>
                  <a:cubicBezTo>
                    <a:pt x="3878" y="1061"/>
                    <a:pt x="3580" y="1096"/>
                    <a:pt x="3366" y="1096"/>
                  </a:cubicBezTo>
                  <a:cubicBezTo>
                    <a:pt x="3269" y="1096"/>
                    <a:pt x="3190" y="1089"/>
                    <a:pt x="3151" y="1081"/>
                  </a:cubicBezTo>
                  <a:cubicBezTo>
                    <a:pt x="3095" y="1081"/>
                    <a:pt x="2920" y="1235"/>
                    <a:pt x="2633" y="1533"/>
                  </a:cubicBezTo>
                  <a:lnTo>
                    <a:pt x="2570" y="1600"/>
                  </a:lnTo>
                  <a:cubicBezTo>
                    <a:pt x="2546" y="1621"/>
                    <a:pt x="2546" y="1638"/>
                    <a:pt x="2549" y="1694"/>
                  </a:cubicBezTo>
                  <a:cubicBezTo>
                    <a:pt x="2553" y="1792"/>
                    <a:pt x="2563" y="1939"/>
                    <a:pt x="2339" y="2177"/>
                  </a:cubicBezTo>
                  <a:cubicBezTo>
                    <a:pt x="2087" y="2449"/>
                    <a:pt x="1563" y="2485"/>
                    <a:pt x="1208" y="2485"/>
                  </a:cubicBezTo>
                  <a:cubicBezTo>
                    <a:pt x="1125" y="2485"/>
                    <a:pt x="1050" y="2483"/>
                    <a:pt x="991" y="2482"/>
                  </a:cubicBezTo>
                  <a:lnTo>
                    <a:pt x="911" y="2482"/>
                  </a:lnTo>
                  <a:cubicBezTo>
                    <a:pt x="908" y="2481"/>
                    <a:pt x="905" y="2480"/>
                    <a:pt x="902" y="2480"/>
                  </a:cubicBezTo>
                  <a:cubicBezTo>
                    <a:pt x="894" y="2480"/>
                    <a:pt x="887" y="2483"/>
                    <a:pt x="879" y="2485"/>
                  </a:cubicBezTo>
                  <a:cubicBezTo>
                    <a:pt x="872" y="2513"/>
                    <a:pt x="869" y="2541"/>
                    <a:pt x="872" y="2569"/>
                  </a:cubicBezTo>
                  <a:cubicBezTo>
                    <a:pt x="879" y="2646"/>
                    <a:pt x="858" y="2727"/>
                    <a:pt x="816" y="2793"/>
                  </a:cubicBezTo>
                  <a:cubicBezTo>
                    <a:pt x="802" y="2814"/>
                    <a:pt x="806" y="2821"/>
                    <a:pt x="809" y="2825"/>
                  </a:cubicBezTo>
                  <a:cubicBezTo>
                    <a:pt x="820" y="2856"/>
                    <a:pt x="900" y="2947"/>
                    <a:pt x="1387" y="3080"/>
                  </a:cubicBezTo>
                  <a:cubicBezTo>
                    <a:pt x="1909" y="3217"/>
                    <a:pt x="2262" y="3893"/>
                    <a:pt x="2329" y="4064"/>
                  </a:cubicBezTo>
                  <a:cubicBezTo>
                    <a:pt x="2337" y="4084"/>
                    <a:pt x="2390" y="4091"/>
                    <a:pt x="2458" y="4091"/>
                  </a:cubicBezTo>
                  <a:cubicBezTo>
                    <a:pt x="2570" y="4091"/>
                    <a:pt x="2723" y="4073"/>
                    <a:pt x="2791" y="4064"/>
                  </a:cubicBezTo>
                  <a:cubicBezTo>
                    <a:pt x="2903" y="4052"/>
                    <a:pt x="3012" y="4041"/>
                    <a:pt x="3102" y="4041"/>
                  </a:cubicBezTo>
                  <a:cubicBezTo>
                    <a:pt x="3138" y="4041"/>
                    <a:pt x="3171" y="4043"/>
                    <a:pt x="3200" y="4047"/>
                  </a:cubicBezTo>
                  <a:cubicBezTo>
                    <a:pt x="3386" y="4075"/>
                    <a:pt x="3368" y="4243"/>
                    <a:pt x="3358" y="4341"/>
                  </a:cubicBezTo>
                  <a:cubicBezTo>
                    <a:pt x="3347" y="4449"/>
                    <a:pt x="3347" y="4502"/>
                    <a:pt x="3400" y="4526"/>
                  </a:cubicBezTo>
                  <a:cubicBezTo>
                    <a:pt x="3454" y="4551"/>
                    <a:pt x="3518" y="4556"/>
                    <a:pt x="3585" y="4556"/>
                  </a:cubicBezTo>
                  <a:cubicBezTo>
                    <a:pt x="3614" y="4556"/>
                    <a:pt x="3643" y="4555"/>
                    <a:pt x="3673" y="4554"/>
                  </a:cubicBezTo>
                  <a:cubicBezTo>
                    <a:pt x="3700" y="4553"/>
                    <a:pt x="3728" y="4552"/>
                    <a:pt x="3756" y="4552"/>
                  </a:cubicBezTo>
                  <a:cubicBezTo>
                    <a:pt x="3868" y="4552"/>
                    <a:pt x="3977" y="4572"/>
                    <a:pt x="4016" y="4684"/>
                  </a:cubicBezTo>
                  <a:cubicBezTo>
                    <a:pt x="4030" y="4722"/>
                    <a:pt x="4027" y="4761"/>
                    <a:pt x="4006" y="4796"/>
                  </a:cubicBezTo>
                  <a:cubicBezTo>
                    <a:pt x="3963" y="4855"/>
                    <a:pt x="3872" y="4859"/>
                    <a:pt x="3746" y="4859"/>
                  </a:cubicBezTo>
                  <a:cubicBezTo>
                    <a:pt x="3610" y="4859"/>
                    <a:pt x="3445" y="4862"/>
                    <a:pt x="3337" y="4943"/>
                  </a:cubicBezTo>
                  <a:cubicBezTo>
                    <a:pt x="3159" y="5076"/>
                    <a:pt x="3050" y="5154"/>
                    <a:pt x="2945" y="5154"/>
                  </a:cubicBezTo>
                  <a:cubicBezTo>
                    <a:pt x="2937" y="5154"/>
                    <a:pt x="2929" y="5154"/>
                    <a:pt x="2920" y="5153"/>
                  </a:cubicBezTo>
                  <a:cubicBezTo>
                    <a:pt x="2864" y="5142"/>
                    <a:pt x="2815" y="5107"/>
                    <a:pt x="2784" y="5062"/>
                  </a:cubicBezTo>
                  <a:cubicBezTo>
                    <a:pt x="2759" y="5027"/>
                    <a:pt x="2686" y="5015"/>
                    <a:pt x="2598" y="5015"/>
                  </a:cubicBezTo>
                  <a:cubicBezTo>
                    <a:pt x="2485" y="5015"/>
                    <a:pt x="2347" y="5034"/>
                    <a:pt x="2255" y="5048"/>
                  </a:cubicBezTo>
                  <a:cubicBezTo>
                    <a:pt x="2213" y="5055"/>
                    <a:pt x="2175" y="5058"/>
                    <a:pt x="2143" y="5062"/>
                  </a:cubicBezTo>
                  <a:cubicBezTo>
                    <a:pt x="2131" y="5065"/>
                    <a:pt x="2119" y="5067"/>
                    <a:pt x="2106" y="5067"/>
                  </a:cubicBezTo>
                  <a:cubicBezTo>
                    <a:pt x="2066" y="5067"/>
                    <a:pt x="2026" y="5049"/>
                    <a:pt x="2000" y="5020"/>
                  </a:cubicBezTo>
                  <a:cubicBezTo>
                    <a:pt x="1947" y="4950"/>
                    <a:pt x="1989" y="4841"/>
                    <a:pt x="2031" y="4740"/>
                  </a:cubicBezTo>
                  <a:cubicBezTo>
                    <a:pt x="2049" y="4701"/>
                    <a:pt x="2059" y="4659"/>
                    <a:pt x="2070" y="4617"/>
                  </a:cubicBezTo>
                  <a:cubicBezTo>
                    <a:pt x="2070" y="4614"/>
                    <a:pt x="2063" y="4607"/>
                    <a:pt x="2052" y="4600"/>
                  </a:cubicBezTo>
                  <a:cubicBezTo>
                    <a:pt x="2026" y="4581"/>
                    <a:pt x="1980" y="4569"/>
                    <a:pt x="1918" y="4569"/>
                  </a:cubicBezTo>
                  <a:cubicBezTo>
                    <a:pt x="1815" y="4569"/>
                    <a:pt x="1666" y="4604"/>
                    <a:pt x="1488" y="4705"/>
                  </a:cubicBezTo>
                  <a:lnTo>
                    <a:pt x="1481" y="4712"/>
                  </a:lnTo>
                  <a:cubicBezTo>
                    <a:pt x="1394" y="4754"/>
                    <a:pt x="1310" y="4803"/>
                    <a:pt x="1229" y="4859"/>
                  </a:cubicBezTo>
                  <a:lnTo>
                    <a:pt x="1229" y="4869"/>
                  </a:lnTo>
                  <a:cubicBezTo>
                    <a:pt x="1233" y="4908"/>
                    <a:pt x="1226" y="4946"/>
                    <a:pt x="1215" y="4985"/>
                  </a:cubicBezTo>
                  <a:cubicBezTo>
                    <a:pt x="1208" y="5027"/>
                    <a:pt x="1184" y="5065"/>
                    <a:pt x="1145" y="5086"/>
                  </a:cubicBezTo>
                  <a:cubicBezTo>
                    <a:pt x="1128" y="5094"/>
                    <a:pt x="1111" y="5097"/>
                    <a:pt x="1094" y="5097"/>
                  </a:cubicBezTo>
                  <a:cubicBezTo>
                    <a:pt x="1057" y="5097"/>
                    <a:pt x="1020" y="5083"/>
                    <a:pt x="984" y="5069"/>
                  </a:cubicBezTo>
                  <a:cubicBezTo>
                    <a:pt x="940" y="5053"/>
                    <a:pt x="892" y="5034"/>
                    <a:pt x="839" y="5034"/>
                  </a:cubicBezTo>
                  <a:cubicBezTo>
                    <a:pt x="801" y="5034"/>
                    <a:pt x="759" y="5044"/>
                    <a:pt x="715" y="5072"/>
                  </a:cubicBezTo>
                  <a:cubicBezTo>
                    <a:pt x="606" y="5135"/>
                    <a:pt x="494" y="5191"/>
                    <a:pt x="382" y="5240"/>
                  </a:cubicBezTo>
                  <a:cubicBezTo>
                    <a:pt x="221" y="5310"/>
                    <a:pt x="36" y="5391"/>
                    <a:pt x="1" y="5468"/>
                  </a:cubicBezTo>
                  <a:cubicBezTo>
                    <a:pt x="18" y="5510"/>
                    <a:pt x="158" y="5576"/>
                    <a:pt x="687" y="5682"/>
                  </a:cubicBezTo>
                  <a:lnTo>
                    <a:pt x="739" y="5692"/>
                  </a:lnTo>
                  <a:cubicBezTo>
                    <a:pt x="767" y="5699"/>
                    <a:pt x="844" y="5713"/>
                    <a:pt x="855" y="5780"/>
                  </a:cubicBezTo>
                  <a:cubicBezTo>
                    <a:pt x="869" y="5850"/>
                    <a:pt x="802" y="5899"/>
                    <a:pt x="729" y="5948"/>
                  </a:cubicBezTo>
                  <a:cubicBezTo>
                    <a:pt x="715" y="5955"/>
                    <a:pt x="701" y="5965"/>
                    <a:pt x="683" y="5976"/>
                  </a:cubicBezTo>
                  <a:cubicBezTo>
                    <a:pt x="757" y="6011"/>
                    <a:pt x="813" y="6070"/>
                    <a:pt x="844" y="6140"/>
                  </a:cubicBezTo>
                  <a:cubicBezTo>
                    <a:pt x="890" y="6242"/>
                    <a:pt x="974" y="6322"/>
                    <a:pt x="1072" y="6368"/>
                  </a:cubicBezTo>
                  <a:cubicBezTo>
                    <a:pt x="1162" y="6415"/>
                    <a:pt x="1296" y="6431"/>
                    <a:pt x="1440" y="6431"/>
                  </a:cubicBezTo>
                  <a:cubicBezTo>
                    <a:pt x="1625" y="6431"/>
                    <a:pt x="1826" y="6405"/>
                    <a:pt x="1972" y="6385"/>
                  </a:cubicBezTo>
                  <a:cubicBezTo>
                    <a:pt x="2049" y="6371"/>
                    <a:pt x="2129" y="6364"/>
                    <a:pt x="2206" y="6361"/>
                  </a:cubicBezTo>
                  <a:cubicBezTo>
                    <a:pt x="2287" y="6368"/>
                    <a:pt x="2367" y="6389"/>
                    <a:pt x="2437" y="6427"/>
                  </a:cubicBezTo>
                  <a:cubicBezTo>
                    <a:pt x="2503" y="6459"/>
                    <a:pt x="2547" y="6478"/>
                    <a:pt x="2582" y="6478"/>
                  </a:cubicBezTo>
                  <a:cubicBezTo>
                    <a:pt x="2609" y="6478"/>
                    <a:pt x="2631" y="6467"/>
                    <a:pt x="2654" y="6441"/>
                  </a:cubicBezTo>
                  <a:cubicBezTo>
                    <a:pt x="2757" y="6333"/>
                    <a:pt x="3141" y="6002"/>
                    <a:pt x="3463" y="6002"/>
                  </a:cubicBezTo>
                  <a:cubicBezTo>
                    <a:pt x="3556" y="6002"/>
                    <a:pt x="3644" y="6030"/>
                    <a:pt x="3718" y="6098"/>
                  </a:cubicBezTo>
                  <a:cubicBezTo>
                    <a:pt x="3792" y="6168"/>
                    <a:pt x="3823" y="6231"/>
                    <a:pt x="3813" y="6291"/>
                  </a:cubicBezTo>
                  <a:cubicBezTo>
                    <a:pt x="3799" y="6378"/>
                    <a:pt x="3708" y="6417"/>
                    <a:pt x="3634" y="6448"/>
                  </a:cubicBezTo>
                  <a:cubicBezTo>
                    <a:pt x="3610" y="6459"/>
                    <a:pt x="3589" y="6469"/>
                    <a:pt x="3568" y="6480"/>
                  </a:cubicBezTo>
                  <a:cubicBezTo>
                    <a:pt x="3680" y="6606"/>
                    <a:pt x="3795" y="6830"/>
                    <a:pt x="3778" y="7026"/>
                  </a:cubicBezTo>
                  <a:cubicBezTo>
                    <a:pt x="3767" y="7138"/>
                    <a:pt x="3708" y="7239"/>
                    <a:pt x="3617" y="7302"/>
                  </a:cubicBezTo>
                  <a:cubicBezTo>
                    <a:pt x="3492" y="7393"/>
                    <a:pt x="3368" y="7420"/>
                    <a:pt x="3256" y="7420"/>
                  </a:cubicBezTo>
                  <a:cubicBezTo>
                    <a:pt x="3162" y="7420"/>
                    <a:pt x="3077" y="7401"/>
                    <a:pt x="3008" y="7386"/>
                  </a:cubicBezTo>
                  <a:cubicBezTo>
                    <a:pt x="2973" y="7376"/>
                    <a:pt x="2938" y="7369"/>
                    <a:pt x="2903" y="7365"/>
                  </a:cubicBezTo>
                  <a:lnTo>
                    <a:pt x="2896" y="7365"/>
                  </a:lnTo>
                  <a:cubicBezTo>
                    <a:pt x="2878" y="7393"/>
                    <a:pt x="2868" y="7425"/>
                    <a:pt x="2861" y="7456"/>
                  </a:cubicBezTo>
                  <a:cubicBezTo>
                    <a:pt x="2833" y="7554"/>
                    <a:pt x="2798" y="7691"/>
                    <a:pt x="2658" y="7800"/>
                  </a:cubicBezTo>
                  <a:cubicBezTo>
                    <a:pt x="2599" y="7845"/>
                    <a:pt x="2543" y="7862"/>
                    <a:pt x="2490" y="7862"/>
                  </a:cubicBezTo>
                  <a:cubicBezTo>
                    <a:pt x="2390" y="7862"/>
                    <a:pt x="2299" y="7801"/>
                    <a:pt x="2217" y="7743"/>
                  </a:cubicBezTo>
                  <a:cubicBezTo>
                    <a:pt x="2129" y="7684"/>
                    <a:pt x="2035" y="7621"/>
                    <a:pt x="1926" y="7621"/>
                  </a:cubicBezTo>
                  <a:cubicBezTo>
                    <a:pt x="1922" y="7621"/>
                    <a:pt x="1918" y="7620"/>
                    <a:pt x="1914" y="7620"/>
                  </a:cubicBezTo>
                  <a:cubicBezTo>
                    <a:pt x="1879" y="7620"/>
                    <a:pt x="1843" y="7634"/>
                    <a:pt x="1817" y="7659"/>
                  </a:cubicBezTo>
                  <a:cubicBezTo>
                    <a:pt x="1744" y="7740"/>
                    <a:pt x="1758" y="7926"/>
                    <a:pt x="1768" y="8052"/>
                  </a:cubicBezTo>
                  <a:cubicBezTo>
                    <a:pt x="1768" y="8073"/>
                    <a:pt x="1772" y="8090"/>
                    <a:pt x="1775" y="8108"/>
                  </a:cubicBezTo>
                  <a:cubicBezTo>
                    <a:pt x="1782" y="8241"/>
                    <a:pt x="1649" y="8258"/>
                    <a:pt x="1562" y="8269"/>
                  </a:cubicBezTo>
                  <a:cubicBezTo>
                    <a:pt x="1432" y="8286"/>
                    <a:pt x="1282" y="8307"/>
                    <a:pt x="1226" y="8528"/>
                  </a:cubicBezTo>
                  <a:cubicBezTo>
                    <a:pt x="1163" y="8783"/>
                    <a:pt x="988" y="8808"/>
                    <a:pt x="893" y="8822"/>
                  </a:cubicBezTo>
                  <a:lnTo>
                    <a:pt x="865" y="8825"/>
                  </a:lnTo>
                  <a:cubicBezTo>
                    <a:pt x="890" y="8874"/>
                    <a:pt x="918" y="8916"/>
                    <a:pt x="949" y="8958"/>
                  </a:cubicBezTo>
                  <a:cubicBezTo>
                    <a:pt x="1114" y="9193"/>
                    <a:pt x="1156" y="9193"/>
                    <a:pt x="1205" y="9193"/>
                  </a:cubicBezTo>
                  <a:cubicBezTo>
                    <a:pt x="1210" y="9193"/>
                    <a:pt x="1214" y="9193"/>
                    <a:pt x="1219" y="9193"/>
                  </a:cubicBezTo>
                  <a:cubicBezTo>
                    <a:pt x="1297" y="9193"/>
                    <a:pt x="1370" y="9220"/>
                    <a:pt x="1432" y="9270"/>
                  </a:cubicBezTo>
                  <a:cubicBezTo>
                    <a:pt x="1611" y="9396"/>
                    <a:pt x="1495" y="9578"/>
                    <a:pt x="1422" y="9686"/>
                  </a:cubicBezTo>
                  <a:cubicBezTo>
                    <a:pt x="1404" y="9714"/>
                    <a:pt x="1383" y="9746"/>
                    <a:pt x="1369" y="9777"/>
                  </a:cubicBezTo>
                  <a:lnTo>
                    <a:pt x="1383" y="9781"/>
                  </a:lnTo>
                  <a:cubicBezTo>
                    <a:pt x="1572" y="9819"/>
                    <a:pt x="1754" y="10044"/>
                    <a:pt x="1919" y="10240"/>
                  </a:cubicBezTo>
                  <a:cubicBezTo>
                    <a:pt x="1972" y="10310"/>
                    <a:pt x="2031" y="10376"/>
                    <a:pt x="2094" y="10439"/>
                  </a:cubicBezTo>
                  <a:cubicBezTo>
                    <a:pt x="2121" y="10464"/>
                    <a:pt x="2150" y="10475"/>
                    <a:pt x="2184" y="10475"/>
                  </a:cubicBezTo>
                  <a:cubicBezTo>
                    <a:pt x="2236" y="10475"/>
                    <a:pt x="2299" y="10450"/>
                    <a:pt x="2381" y="10415"/>
                  </a:cubicBezTo>
                  <a:cubicBezTo>
                    <a:pt x="2479" y="10366"/>
                    <a:pt x="2581" y="10338"/>
                    <a:pt x="2689" y="10327"/>
                  </a:cubicBezTo>
                  <a:cubicBezTo>
                    <a:pt x="2770" y="10324"/>
                    <a:pt x="2791" y="10271"/>
                    <a:pt x="2812" y="10187"/>
                  </a:cubicBezTo>
                  <a:cubicBezTo>
                    <a:pt x="2826" y="10138"/>
                    <a:pt x="2840" y="10086"/>
                    <a:pt x="2892" y="10068"/>
                  </a:cubicBezTo>
                  <a:cubicBezTo>
                    <a:pt x="2899" y="10067"/>
                    <a:pt x="2906" y="10067"/>
                    <a:pt x="2912" y="10067"/>
                  </a:cubicBezTo>
                  <a:cubicBezTo>
                    <a:pt x="2951" y="10067"/>
                    <a:pt x="2988" y="10084"/>
                    <a:pt x="3015" y="10114"/>
                  </a:cubicBezTo>
                  <a:cubicBezTo>
                    <a:pt x="3134" y="10222"/>
                    <a:pt x="3305" y="10506"/>
                    <a:pt x="3295" y="10691"/>
                  </a:cubicBezTo>
                  <a:cubicBezTo>
                    <a:pt x="3298" y="10747"/>
                    <a:pt x="3270" y="10800"/>
                    <a:pt x="3228" y="10831"/>
                  </a:cubicBezTo>
                  <a:cubicBezTo>
                    <a:pt x="3169" y="10873"/>
                    <a:pt x="3186" y="11013"/>
                    <a:pt x="3197" y="11125"/>
                  </a:cubicBezTo>
                  <a:cubicBezTo>
                    <a:pt x="3207" y="11192"/>
                    <a:pt x="3211" y="11258"/>
                    <a:pt x="3207" y="11325"/>
                  </a:cubicBezTo>
                  <a:cubicBezTo>
                    <a:pt x="3225" y="11337"/>
                    <a:pt x="3274" y="11346"/>
                    <a:pt x="3336" y="11346"/>
                  </a:cubicBezTo>
                  <a:cubicBezTo>
                    <a:pt x="3395" y="11346"/>
                    <a:pt x="3467" y="11338"/>
                    <a:pt x="3536" y="11318"/>
                  </a:cubicBezTo>
                  <a:cubicBezTo>
                    <a:pt x="3634" y="11290"/>
                    <a:pt x="3669" y="11251"/>
                    <a:pt x="3669" y="11237"/>
                  </a:cubicBezTo>
                  <a:cubicBezTo>
                    <a:pt x="3687" y="11160"/>
                    <a:pt x="3757" y="11097"/>
                    <a:pt x="3869" y="11069"/>
                  </a:cubicBezTo>
                  <a:cubicBezTo>
                    <a:pt x="3923" y="11056"/>
                    <a:pt x="3978" y="11050"/>
                    <a:pt x="4032" y="11050"/>
                  </a:cubicBezTo>
                  <a:cubicBezTo>
                    <a:pt x="4219" y="11050"/>
                    <a:pt x="4401" y="11128"/>
                    <a:pt x="4534" y="11269"/>
                  </a:cubicBezTo>
                  <a:cubicBezTo>
                    <a:pt x="4601" y="11349"/>
                    <a:pt x="4674" y="11419"/>
                    <a:pt x="4755" y="11482"/>
                  </a:cubicBezTo>
                  <a:cubicBezTo>
                    <a:pt x="4758" y="11465"/>
                    <a:pt x="4758" y="11444"/>
                    <a:pt x="4758" y="11423"/>
                  </a:cubicBezTo>
                  <a:cubicBezTo>
                    <a:pt x="4758" y="11241"/>
                    <a:pt x="4895" y="11017"/>
                    <a:pt x="5010" y="11013"/>
                  </a:cubicBezTo>
                  <a:cubicBezTo>
                    <a:pt x="5028" y="11013"/>
                    <a:pt x="5112" y="11017"/>
                    <a:pt x="5122" y="11139"/>
                  </a:cubicBezTo>
                  <a:cubicBezTo>
                    <a:pt x="5119" y="11174"/>
                    <a:pt x="5136" y="11202"/>
                    <a:pt x="5164" y="11220"/>
                  </a:cubicBezTo>
                  <a:cubicBezTo>
                    <a:pt x="5189" y="11235"/>
                    <a:pt x="5222" y="11243"/>
                    <a:pt x="5264" y="11243"/>
                  </a:cubicBezTo>
                  <a:cubicBezTo>
                    <a:pt x="5353" y="11243"/>
                    <a:pt x="5479" y="11208"/>
                    <a:pt x="5623" y="11143"/>
                  </a:cubicBezTo>
                  <a:cubicBezTo>
                    <a:pt x="5722" y="11098"/>
                    <a:pt x="5794" y="11071"/>
                    <a:pt x="5846" y="11071"/>
                  </a:cubicBezTo>
                  <a:cubicBezTo>
                    <a:pt x="5879" y="11071"/>
                    <a:pt x="5903" y="11081"/>
                    <a:pt x="5920" y="11104"/>
                  </a:cubicBezTo>
                  <a:cubicBezTo>
                    <a:pt x="5976" y="11174"/>
                    <a:pt x="5906" y="11258"/>
                    <a:pt x="5759" y="11440"/>
                  </a:cubicBezTo>
                  <a:lnTo>
                    <a:pt x="5714" y="11500"/>
                  </a:lnTo>
                  <a:cubicBezTo>
                    <a:pt x="5581" y="11664"/>
                    <a:pt x="5595" y="11874"/>
                    <a:pt x="5605" y="12046"/>
                  </a:cubicBezTo>
                  <a:cubicBezTo>
                    <a:pt x="5612" y="12200"/>
                    <a:pt x="5623" y="12361"/>
                    <a:pt x="5483" y="12396"/>
                  </a:cubicBezTo>
                  <a:cubicBezTo>
                    <a:pt x="5423" y="12410"/>
                    <a:pt x="5350" y="12512"/>
                    <a:pt x="5276" y="12606"/>
                  </a:cubicBezTo>
                  <a:cubicBezTo>
                    <a:pt x="5154" y="12771"/>
                    <a:pt x="5017" y="12956"/>
                    <a:pt x="4807" y="12981"/>
                  </a:cubicBezTo>
                  <a:cubicBezTo>
                    <a:pt x="4527" y="13012"/>
                    <a:pt x="4013" y="13569"/>
                    <a:pt x="3932" y="13681"/>
                  </a:cubicBezTo>
                  <a:cubicBezTo>
                    <a:pt x="3905" y="13715"/>
                    <a:pt x="3862" y="13727"/>
                    <a:pt x="3803" y="13727"/>
                  </a:cubicBezTo>
                  <a:cubicBezTo>
                    <a:pt x="3746" y="13727"/>
                    <a:pt x="3675" y="13716"/>
                    <a:pt x="3589" y="13702"/>
                  </a:cubicBezTo>
                  <a:cubicBezTo>
                    <a:pt x="3493" y="13686"/>
                    <a:pt x="3379" y="13667"/>
                    <a:pt x="3284" y="13667"/>
                  </a:cubicBezTo>
                  <a:cubicBezTo>
                    <a:pt x="3189" y="13667"/>
                    <a:pt x="3113" y="13686"/>
                    <a:pt x="3092" y="13747"/>
                  </a:cubicBezTo>
                  <a:cubicBezTo>
                    <a:pt x="3039" y="13894"/>
                    <a:pt x="2913" y="14021"/>
                    <a:pt x="2812" y="14122"/>
                  </a:cubicBezTo>
                  <a:cubicBezTo>
                    <a:pt x="2763" y="14164"/>
                    <a:pt x="2721" y="14213"/>
                    <a:pt x="2682" y="14266"/>
                  </a:cubicBezTo>
                  <a:cubicBezTo>
                    <a:pt x="2745" y="14259"/>
                    <a:pt x="2920" y="14192"/>
                    <a:pt x="3074" y="14091"/>
                  </a:cubicBezTo>
                  <a:cubicBezTo>
                    <a:pt x="3186" y="14017"/>
                    <a:pt x="3218" y="13968"/>
                    <a:pt x="3221" y="13957"/>
                  </a:cubicBezTo>
                  <a:cubicBezTo>
                    <a:pt x="3225" y="13922"/>
                    <a:pt x="3242" y="13828"/>
                    <a:pt x="3319" y="13803"/>
                  </a:cubicBezTo>
                  <a:cubicBezTo>
                    <a:pt x="3330" y="13801"/>
                    <a:pt x="3340" y="13800"/>
                    <a:pt x="3350" y="13800"/>
                  </a:cubicBezTo>
                  <a:cubicBezTo>
                    <a:pt x="3418" y="13800"/>
                    <a:pt x="3480" y="13857"/>
                    <a:pt x="3526" y="13912"/>
                  </a:cubicBezTo>
                  <a:cubicBezTo>
                    <a:pt x="3536" y="13922"/>
                    <a:pt x="3552" y="13926"/>
                    <a:pt x="3569" y="13926"/>
                  </a:cubicBezTo>
                  <a:cubicBezTo>
                    <a:pt x="3605" y="13926"/>
                    <a:pt x="3649" y="13910"/>
                    <a:pt x="3673" y="13898"/>
                  </a:cubicBezTo>
                  <a:cubicBezTo>
                    <a:pt x="3750" y="13863"/>
                    <a:pt x="3820" y="13817"/>
                    <a:pt x="3883" y="13761"/>
                  </a:cubicBezTo>
                  <a:cubicBezTo>
                    <a:pt x="3955" y="13696"/>
                    <a:pt x="4049" y="13679"/>
                    <a:pt x="4138" y="13679"/>
                  </a:cubicBezTo>
                  <a:cubicBezTo>
                    <a:pt x="4195" y="13679"/>
                    <a:pt x="4251" y="13686"/>
                    <a:pt x="4296" y="13691"/>
                  </a:cubicBezTo>
                  <a:lnTo>
                    <a:pt x="4335" y="13695"/>
                  </a:lnTo>
                  <a:cubicBezTo>
                    <a:pt x="4337" y="13695"/>
                    <a:pt x="4339" y="13695"/>
                    <a:pt x="4341" y="13695"/>
                  </a:cubicBezTo>
                  <a:cubicBezTo>
                    <a:pt x="4361" y="13695"/>
                    <a:pt x="4384" y="13682"/>
                    <a:pt x="4422" y="13656"/>
                  </a:cubicBezTo>
                  <a:cubicBezTo>
                    <a:pt x="4534" y="13576"/>
                    <a:pt x="4664" y="13523"/>
                    <a:pt x="4800" y="13502"/>
                  </a:cubicBezTo>
                  <a:cubicBezTo>
                    <a:pt x="5007" y="13464"/>
                    <a:pt x="5017" y="13425"/>
                    <a:pt x="5042" y="13334"/>
                  </a:cubicBezTo>
                  <a:cubicBezTo>
                    <a:pt x="5049" y="13292"/>
                    <a:pt x="5063" y="13254"/>
                    <a:pt x="5080" y="13215"/>
                  </a:cubicBezTo>
                  <a:cubicBezTo>
                    <a:pt x="5168" y="13009"/>
                    <a:pt x="5994" y="12638"/>
                    <a:pt x="6120" y="12606"/>
                  </a:cubicBezTo>
                  <a:cubicBezTo>
                    <a:pt x="6148" y="12599"/>
                    <a:pt x="6159" y="12578"/>
                    <a:pt x="6176" y="12508"/>
                  </a:cubicBezTo>
                  <a:cubicBezTo>
                    <a:pt x="6190" y="12438"/>
                    <a:pt x="6218" y="12326"/>
                    <a:pt x="6351" y="12316"/>
                  </a:cubicBezTo>
                  <a:cubicBezTo>
                    <a:pt x="6495" y="12305"/>
                    <a:pt x="6761" y="12085"/>
                    <a:pt x="6918" y="11955"/>
                  </a:cubicBezTo>
                  <a:cubicBezTo>
                    <a:pt x="7069" y="11829"/>
                    <a:pt x="7149" y="11822"/>
                    <a:pt x="7226" y="11811"/>
                  </a:cubicBezTo>
                  <a:cubicBezTo>
                    <a:pt x="7268" y="11808"/>
                    <a:pt x="7310" y="11801"/>
                    <a:pt x="7349" y="11783"/>
                  </a:cubicBezTo>
                  <a:cubicBezTo>
                    <a:pt x="7387" y="11769"/>
                    <a:pt x="7394" y="11713"/>
                    <a:pt x="7405" y="11626"/>
                  </a:cubicBezTo>
                  <a:cubicBezTo>
                    <a:pt x="7412" y="11531"/>
                    <a:pt x="7426" y="11402"/>
                    <a:pt x="7555" y="11381"/>
                  </a:cubicBezTo>
                  <a:cubicBezTo>
                    <a:pt x="7685" y="11360"/>
                    <a:pt x="7779" y="11269"/>
                    <a:pt x="7779" y="11167"/>
                  </a:cubicBezTo>
                  <a:cubicBezTo>
                    <a:pt x="7765" y="11139"/>
                    <a:pt x="7639" y="11108"/>
                    <a:pt x="7580" y="11094"/>
                  </a:cubicBezTo>
                  <a:cubicBezTo>
                    <a:pt x="7464" y="11062"/>
                    <a:pt x="7377" y="11041"/>
                    <a:pt x="7349" y="10975"/>
                  </a:cubicBezTo>
                  <a:cubicBezTo>
                    <a:pt x="7328" y="10933"/>
                    <a:pt x="7342" y="10877"/>
                    <a:pt x="7391" y="10814"/>
                  </a:cubicBezTo>
                  <a:cubicBezTo>
                    <a:pt x="7476" y="10698"/>
                    <a:pt x="7712" y="10495"/>
                    <a:pt x="7853" y="10495"/>
                  </a:cubicBezTo>
                  <a:cubicBezTo>
                    <a:pt x="7857" y="10495"/>
                    <a:pt x="7860" y="10495"/>
                    <a:pt x="7863" y="10495"/>
                  </a:cubicBezTo>
                  <a:cubicBezTo>
                    <a:pt x="8010" y="10485"/>
                    <a:pt x="8133" y="10376"/>
                    <a:pt x="8154" y="10229"/>
                  </a:cubicBezTo>
                  <a:cubicBezTo>
                    <a:pt x="8165" y="10075"/>
                    <a:pt x="8273" y="9998"/>
                    <a:pt x="8375" y="9925"/>
                  </a:cubicBezTo>
                  <a:cubicBezTo>
                    <a:pt x="8434" y="9883"/>
                    <a:pt x="8487" y="9837"/>
                    <a:pt x="8536" y="9788"/>
                  </a:cubicBezTo>
                  <a:cubicBezTo>
                    <a:pt x="8585" y="9735"/>
                    <a:pt x="8623" y="9676"/>
                    <a:pt x="8651" y="9613"/>
                  </a:cubicBezTo>
                  <a:cubicBezTo>
                    <a:pt x="8690" y="9532"/>
                    <a:pt x="8728" y="9448"/>
                    <a:pt x="8858" y="9438"/>
                  </a:cubicBezTo>
                  <a:cubicBezTo>
                    <a:pt x="8931" y="9431"/>
                    <a:pt x="9015" y="9357"/>
                    <a:pt x="9099" y="9280"/>
                  </a:cubicBezTo>
                  <a:cubicBezTo>
                    <a:pt x="9162" y="9217"/>
                    <a:pt x="9232" y="9165"/>
                    <a:pt x="9306" y="9119"/>
                  </a:cubicBezTo>
                  <a:cubicBezTo>
                    <a:pt x="9332" y="9098"/>
                    <a:pt x="9364" y="9087"/>
                    <a:pt x="9397" y="9087"/>
                  </a:cubicBezTo>
                  <a:cubicBezTo>
                    <a:pt x="9409" y="9087"/>
                    <a:pt x="9420" y="9089"/>
                    <a:pt x="9432" y="9091"/>
                  </a:cubicBezTo>
                  <a:cubicBezTo>
                    <a:pt x="9463" y="9102"/>
                    <a:pt x="9488" y="9130"/>
                    <a:pt x="9498" y="9161"/>
                  </a:cubicBezTo>
                  <a:cubicBezTo>
                    <a:pt x="9512" y="9196"/>
                    <a:pt x="9530" y="9238"/>
                    <a:pt x="9666" y="9245"/>
                  </a:cubicBezTo>
                  <a:cubicBezTo>
                    <a:pt x="9806" y="9249"/>
                    <a:pt x="9908" y="9305"/>
                    <a:pt x="9939" y="9392"/>
                  </a:cubicBezTo>
                  <a:cubicBezTo>
                    <a:pt x="9964" y="9448"/>
                    <a:pt x="9950" y="9515"/>
                    <a:pt x="9904" y="9557"/>
                  </a:cubicBezTo>
                  <a:cubicBezTo>
                    <a:pt x="9871" y="9588"/>
                    <a:pt x="9827" y="9604"/>
                    <a:pt x="9776" y="9604"/>
                  </a:cubicBezTo>
                  <a:cubicBezTo>
                    <a:pt x="9737" y="9604"/>
                    <a:pt x="9694" y="9594"/>
                    <a:pt x="9649" y="9574"/>
                  </a:cubicBezTo>
                  <a:cubicBezTo>
                    <a:pt x="9561" y="9535"/>
                    <a:pt x="9495" y="9513"/>
                    <a:pt x="9435" y="9513"/>
                  </a:cubicBezTo>
                  <a:cubicBezTo>
                    <a:pt x="9348" y="9513"/>
                    <a:pt x="9271" y="9559"/>
                    <a:pt x="9152" y="9672"/>
                  </a:cubicBezTo>
                  <a:cubicBezTo>
                    <a:pt x="9054" y="9767"/>
                    <a:pt x="9050" y="9816"/>
                    <a:pt x="9043" y="9886"/>
                  </a:cubicBezTo>
                  <a:cubicBezTo>
                    <a:pt x="9040" y="9984"/>
                    <a:pt x="9005" y="10082"/>
                    <a:pt x="8942" y="10163"/>
                  </a:cubicBezTo>
                  <a:cubicBezTo>
                    <a:pt x="8812" y="10338"/>
                    <a:pt x="8823" y="10401"/>
                    <a:pt x="8830" y="10415"/>
                  </a:cubicBezTo>
                  <a:cubicBezTo>
                    <a:pt x="8844" y="10443"/>
                    <a:pt x="8900" y="10453"/>
                    <a:pt x="8931" y="10457"/>
                  </a:cubicBezTo>
                  <a:cubicBezTo>
                    <a:pt x="9050" y="10471"/>
                    <a:pt x="9082" y="10523"/>
                    <a:pt x="9085" y="10565"/>
                  </a:cubicBezTo>
                  <a:cubicBezTo>
                    <a:pt x="9096" y="10698"/>
                    <a:pt x="8847" y="10800"/>
                    <a:pt x="8749" y="10828"/>
                  </a:cubicBezTo>
                  <a:cubicBezTo>
                    <a:pt x="8739" y="10831"/>
                    <a:pt x="8728" y="10835"/>
                    <a:pt x="8718" y="10842"/>
                  </a:cubicBezTo>
                  <a:cubicBezTo>
                    <a:pt x="8784" y="10870"/>
                    <a:pt x="8856" y="10884"/>
                    <a:pt x="8925" y="10884"/>
                  </a:cubicBezTo>
                  <a:cubicBezTo>
                    <a:pt x="8933" y="10884"/>
                    <a:pt x="8941" y="10884"/>
                    <a:pt x="8949" y="10884"/>
                  </a:cubicBezTo>
                  <a:cubicBezTo>
                    <a:pt x="9103" y="10884"/>
                    <a:pt x="9320" y="10737"/>
                    <a:pt x="9547" y="10579"/>
                  </a:cubicBezTo>
                  <a:cubicBezTo>
                    <a:pt x="9691" y="10474"/>
                    <a:pt x="9845" y="10380"/>
                    <a:pt x="9999" y="10296"/>
                  </a:cubicBezTo>
                  <a:cubicBezTo>
                    <a:pt x="10144" y="10223"/>
                    <a:pt x="10275" y="10201"/>
                    <a:pt x="10390" y="10201"/>
                  </a:cubicBezTo>
                  <a:cubicBezTo>
                    <a:pt x="10502" y="10201"/>
                    <a:pt x="10598" y="10222"/>
                    <a:pt x="10675" y="10240"/>
                  </a:cubicBezTo>
                  <a:cubicBezTo>
                    <a:pt x="10710" y="10247"/>
                    <a:pt x="10741" y="10254"/>
                    <a:pt x="10776" y="10257"/>
                  </a:cubicBezTo>
                  <a:cubicBezTo>
                    <a:pt x="10769" y="10247"/>
                    <a:pt x="10766" y="10236"/>
                    <a:pt x="10762" y="10226"/>
                  </a:cubicBezTo>
                  <a:cubicBezTo>
                    <a:pt x="10738" y="10177"/>
                    <a:pt x="10706" y="10114"/>
                    <a:pt x="10731" y="10054"/>
                  </a:cubicBezTo>
                  <a:cubicBezTo>
                    <a:pt x="10738" y="10033"/>
                    <a:pt x="10748" y="10016"/>
                    <a:pt x="10766" y="10002"/>
                  </a:cubicBezTo>
                  <a:lnTo>
                    <a:pt x="10759" y="9998"/>
                  </a:lnTo>
                  <a:cubicBezTo>
                    <a:pt x="10685" y="9949"/>
                    <a:pt x="10577" y="9872"/>
                    <a:pt x="10524" y="9735"/>
                  </a:cubicBezTo>
                  <a:cubicBezTo>
                    <a:pt x="10500" y="9658"/>
                    <a:pt x="10496" y="9609"/>
                    <a:pt x="10517" y="9567"/>
                  </a:cubicBezTo>
                  <a:cubicBezTo>
                    <a:pt x="10542" y="9525"/>
                    <a:pt x="10580" y="9501"/>
                    <a:pt x="10626" y="9494"/>
                  </a:cubicBezTo>
                  <a:cubicBezTo>
                    <a:pt x="10675" y="9480"/>
                    <a:pt x="10696" y="9473"/>
                    <a:pt x="10706" y="9427"/>
                  </a:cubicBezTo>
                  <a:cubicBezTo>
                    <a:pt x="10717" y="9361"/>
                    <a:pt x="10762" y="9305"/>
                    <a:pt x="10825" y="9277"/>
                  </a:cubicBezTo>
                  <a:cubicBezTo>
                    <a:pt x="10843" y="9270"/>
                    <a:pt x="10862" y="9267"/>
                    <a:pt x="10880" y="9267"/>
                  </a:cubicBezTo>
                  <a:cubicBezTo>
                    <a:pt x="10954" y="9267"/>
                    <a:pt x="11034" y="9315"/>
                    <a:pt x="11109" y="9368"/>
                  </a:cubicBezTo>
                  <a:cubicBezTo>
                    <a:pt x="11125" y="9378"/>
                    <a:pt x="11143" y="9381"/>
                    <a:pt x="11166" y="9381"/>
                  </a:cubicBezTo>
                  <a:cubicBezTo>
                    <a:pt x="11183" y="9381"/>
                    <a:pt x="11201" y="9380"/>
                    <a:pt x="11224" y="9378"/>
                  </a:cubicBezTo>
                  <a:cubicBezTo>
                    <a:pt x="11245" y="9376"/>
                    <a:pt x="11268" y="9373"/>
                    <a:pt x="11292" y="9373"/>
                  </a:cubicBezTo>
                  <a:cubicBezTo>
                    <a:pt x="11371" y="9373"/>
                    <a:pt x="11465" y="9400"/>
                    <a:pt x="11532" y="9539"/>
                  </a:cubicBezTo>
                  <a:cubicBezTo>
                    <a:pt x="11551" y="9579"/>
                    <a:pt x="11561" y="9594"/>
                    <a:pt x="11582" y="9594"/>
                  </a:cubicBezTo>
                  <a:cubicBezTo>
                    <a:pt x="11595" y="9594"/>
                    <a:pt x="11613" y="9588"/>
                    <a:pt x="11641" y="9578"/>
                  </a:cubicBezTo>
                  <a:cubicBezTo>
                    <a:pt x="11675" y="9566"/>
                    <a:pt x="11719" y="9549"/>
                    <a:pt x="11771" y="9549"/>
                  </a:cubicBezTo>
                  <a:cubicBezTo>
                    <a:pt x="11821" y="9549"/>
                    <a:pt x="11878" y="9565"/>
                    <a:pt x="11938" y="9613"/>
                  </a:cubicBezTo>
                  <a:cubicBezTo>
                    <a:pt x="11994" y="9658"/>
                    <a:pt x="12050" y="9714"/>
                    <a:pt x="12033" y="9781"/>
                  </a:cubicBezTo>
                  <a:cubicBezTo>
                    <a:pt x="12029" y="9798"/>
                    <a:pt x="12022" y="9812"/>
                    <a:pt x="12008" y="9823"/>
                  </a:cubicBezTo>
                  <a:cubicBezTo>
                    <a:pt x="12078" y="9827"/>
                    <a:pt x="12145" y="9858"/>
                    <a:pt x="12197" y="9907"/>
                  </a:cubicBezTo>
                  <a:cubicBezTo>
                    <a:pt x="12240" y="9946"/>
                    <a:pt x="12266" y="9966"/>
                    <a:pt x="12293" y="9966"/>
                  </a:cubicBezTo>
                  <a:cubicBezTo>
                    <a:pt x="12328" y="9966"/>
                    <a:pt x="12362" y="9931"/>
                    <a:pt x="12432" y="9862"/>
                  </a:cubicBezTo>
                  <a:cubicBezTo>
                    <a:pt x="12452" y="9841"/>
                    <a:pt x="12499" y="9795"/>
                    <a:pt x="12555" y="9795"/>
                  </a:cubicBezTo>
                  <a:cubicBezTo>
                    <a:pt x="12568" y="9795"/>
                    <a:pt x="12580" y="9797"/>
                    <a:pt x="12593" y="9802"/>
                  </a:cubicBezTo>
                  <a:cubicBezTo>
                    <a:pt x="12663" y="9830"/>
                    <a:pt x="12667" y="9928"/>
                    <a:pt x="12667" y="10012"/>
                  </a:cubicBezTo>
                  <a:cubicBezTo>
                    <a:pt x="12702" y="10058"/>
                    <a:pt x="12961" y="10100"/>
                    <a:pt x="13167" y="10135"/>
                  </a:cubicBezTo>
                  <a:lnTo>
                    <a:pt x="13230" y="10145"/>
                  </a:lnTo>
                  <a:cubicBezTo>
                    <a:pt x="13320" y="10160"/>
                    <a:pt x="13429" y="10166"/>
                    <a:pt x="13544" y="10166"/>
                  </a:cubicBezTo>
                  <a:cubicBezTo>
                    <a:pt x="13801" y="10166"/>
                    <a:pt x="14088" y="10137"/>
                    <a:pt x="14266" y="10121"/>
                  </a:cubicBezTo>
                  <a:cubicBezTo>
                    <a:pt x="14326" y="10117"/>
                    <a:pt x="14372" y="10114"/>
                    <a:pt x="14403" y="10110"/>
                  </a:cubicBezTo>
                  <a:cubicBezTo>
                    <a:pt x="14408" y="10110"/>
                    <a:pt x="14413" y="10110"/>
                    <a:pt x="14418" y="10110"/>
                  </a:cubicBezTo>
                  <a:cubicBezTo>
                    <a:pt x="14516" y="10110"/>
                    <a:pt x="14563" y="10176"/>
                    <a:pt x="14606" y="10236"/>
                  </a:cubicBezTo>
                  <a:cubicBezTo>
                    <a:pt x="14669" y="10348"/>
                    <a:pt x="14778" y="10422"/>
                    <a:pt x="14904" y="10439"/>
                  </a:cubicBezTo>
                  <a:cubicBezTo>
                    <a:pt x="14928" y="10444"/>
                    <a:pt x="14950" y="10446"/>
                    <a:pt x="14972" y="10446"/>
                  </a:cubicBezTo>
                  <a:cubicBezTo>
                    <a:pt x="15100" y="10446"/>
                    <a:pt x="15183" y="10371"/>
                    <a:pt x="15264" y="10299"/>
                  </a:cubicBezTo>
                  <a:cubicBezTo>
                    <a:pt x="15330" y="10243"/>
                    <a:pt x="15399" y="10183"/>
                    <a:pt x="15478" y="10183"/>
                  </a:cubicBezTo>
                  <a:cubicBezTo>
                    <a:pt x="15516" y="10183"/>
                    <a:pt x="15557" y="10197"/>
                    <a:pt x="15600" y="10233"/>
                  </a:cubicBezTo>
                  <a:cubicBezTo>
                    <a:pt x="15646" y="10271"/>
                    <a:pt x="15709" y="10331"/>
                    <a:pt x="15709" y="10408"/>
                  </a:cubicBezTo>
                  <a:cubicBezTo>
                    <a:pt x="15709" y="10485"/>
                    <a:pt x="15642" y="10544"/>
                    <a:pt x="15576" y="10597"/>
                  </a:cubicBezTo>
                  <a:cubicBezTo>
                    <a:pt x="15548" y="10618"/>
                    <a:pt x="15523" y="10642"/>
                    <a:pt x="15499" y="10667"/>
                  </a:cubicBezTo>
                  <a:lnTo>
                    <a:pt x="15492" y="10674"/>
                  </a:lnTo>
                  <a:cubicBezTo>
                    <a:pt x="15530" y="10691"/>
                    <a:pt x="15569" y="10705"/>
                    <a:pt x="15611" y="10716"/>
                  </a:cubicBezTo>
                  <a:cubicBezTo>
                    <a:pt x="15653" y="10726"/>
                    <a:pt x="15698" y="10740"/>
                    <a:pt x="15740" y="10758"/>
                  </a:cubicBezTo>
                  <a:cubicBezTo>
                    <a:pt x="15772" y="10772"/>
                    <a:pt x="15810" y="10786"/>
                    <a:pt x="15856" y="10803"/>
                  </a:cubicBezTo>
                  <a:cubicBezTo>
                    <a:pt x="16031" y="10866"/>
                    <a:pt x="16269" y="10954"/>
                    <a:pt x="16405" y="11087"/>
                  </a:cubicBezTo>
                  <a:cubicBezTo>
                    <a:pt x="16441" y="11122"/>
                    <a:pt x="16472" y="11157"/>
                    <a:pt x="16500" y="11192"/>
                  </a:cubicBezTo>
                  <a:cubicBezTo>
                    <a:pt x="16647" y="11363"/>
                    <a:pt x="16826" y="11503"/>
                    <a:pt x="17032" y="11598"/>
                  </a:cubicBezTo>
                  <a:cubicBezTo>
                    <a:pt x="17080" y="11623"/>
                    <a:pt x="17104" y="11627"/>
                    <a:pt x="17114" y="11627"/>
                  </a:cubicBezTo>
                  <a:cubicBezTo>
                    <a:pt x="17118" y="11627"/>
                    <a:pt x="17120" y="11626"/>
                    <a:pt x="17120" y="11626"/>
                  </a:cubicBezTo>
                  <a:cubicBezTo>
                    <a:pt x="17130" y="11584"/>
                    <a:pt x="17130" y="11538"/>
                    <a:pt x="17123" y="11493"/>
                  </a:cubicBezTo>
                  <a:cubicBezTo>
                    <a:pt x="17116" y="11405"/>
                    <a:pt x="17113" y="11328"/>
                    <a:pt x="17176" y="11290"/>
                  </a:cubicBezTo>
                  <a:cubicBezTo>
                    <a:pt x="17193" y="11281"/>
                    <a:pt x="17210" y="11277"/>
                    <a:pt x="17227" y="11277"/>
                  </a:cubicBezTo>
                  <a:cubicBezTo>
                    <a:pt x="17273" y="11277"/>
                    <a:pt x="17316" y="11307"/>
                    <a:pt x="17354" y="11335"/>
                  </a:cubicBezTo>
                  <a:cubicBezTo>
                    <a:pt x="17491" y="11433"/>
                    <a:pt x="17529" y="11437"/>
                    <a:pt x="17561" y="11437"/>
                  </a:cubicBezTo>
                  <a:cubicBezTo>
                    <a:pt x="17624" y="11444"/>
                    <a:pt x="17669" y="11454"/>
                    <a:pt x="17799" y="11570"/>
                  </a:cubicBezTo>
                  <a:cubicBezTo>
                    <a:pt x="17813" y="11584"/>
                    <a:pt x="17827" y="11594"/>
                    <a:pt x="17844" y="11608"/>
                  </a:cubicBezTo>
                  <a:cubicBezTo>
                    <a:pt x="17841" y="11510"/>
                    <a:pt x="17771" y="11283"/>
                    <a:pt x="17739" y="11178"/>
                  </a:cubicBezTo>
                  <a:cubicBezTo>
                    <a:pt x="17708" y="11069"/>
                    <a:pt x="17680" y="10947"/>
                    <a:pt x="17760" y="10912"/>
                  </a:cubicBezTo>
                  <a:cubicBezTo>
                    <a:pt x="17771" y="10906"/>
                    <a:pt x="17783" y="10904"/>
                    <a:pt x="17795" y="10904"/>
                  </a:cubicBezTo>
                  <a:cubicBezTo>
                    <a:pt x="17885" y="10904"/>
                    <a:pt x="17995" y="11044"/>
                    <a:pt x="18075" y="11171"/>
                  </a:cubicBezTo>
                  <a:cubicBezTo>
                    <a:pt x="18198" y="11363"/>
                    <a:pt x="18194" y="11713"/>
                    <a:pt x="18121" y="11941"/>
                  </a:cubicBezTo>
                  <a:cubicBezTo>
                    <a:pt x="18086" y="12037"/>
                    <a:pt x="18006" y="12089"/>
                    <a:pt x="17905" y="12089"/>
                  </a:cubicBezTo>
                  <a:cubicBezTo>
                    <a:pt x="17874" y="12089"/>
                    <a:pt x="17840" y="12084"/>
                    <a:pt x="17806" y="12074"/>
                  </a:cubicBezTo>
                  <a:cubicBezTo>
                    <a:pt x="17683" y="12036"/>
                    <a:pt x="17575" y="11941"/>
                    <a:pt x="17589" y="11839"/>
                  </a:cubicBezTo>
                  <a:cubicBezTo>
                    <a:pt x="17577" y="11838"/>
                    <a:pt x="17565" y="11837"/>
                    <a:pt x="17553" y="11837"/>
                  </a:cubicBezTo>
                  <a:cubicBezTo>
                    <a:pt x="17506" y="11837"/>
                    <a:pt x="17459" y="11849"/>
                    <a:pt x="17414" y="11871"/>
                  </a:cubicBezTo>
                  <a:cubicBezTo>
                    <a:pt x="17396" y="11881"/>
                    <a:pt x="17351" y="11906"/>
                    <a:pt x="17347" y="11941"/>
                  </a:cubicBezTo>
                  <a:cubicBezTo>
                    <a:pt x="17340" y="12071"/>
                    <a:pt x="17578" y="12375"/>
                    <a:pt x="17743" y="12403"/>
                  </a:cubicBezTo>
                  <a:cubicBezTo>
                    <a:pt x="17907" y="12435"/>
                    <a:pt x="17907" y="12592"/>
                    <a:pt x="17907" y="12687"/>
                  </a:cubicBezTo>
                  <a:cubicBezTo>
                    <a:pt x="17907" y="12718"/>
                    <a:pt x="17911" y="12753"/>
                    <a:pt x="17918" y="12785"/>
                  </a:cubicBezTo>
                  <a:cubicBezTo>
                    <a:pt x="18037" y="12820"/>
                    <a:pt x="18086" y="12942"/>
                    <a:pt x="18117" y="13030"/>
                  </a:cubicBezTo>
                  <a:cubicBezTo>
                    <a:pt x="18124" y="13044"/>
                    <a:pt x="18131" y="13061"/>
                    <a:pt x="18138" y="13075"/>
                  </a:cubicBezTo>
                  <a:cubicBezTo>
                    <a:pt x="18159" y="12988"/>
                    <a:pt x="18138" y="12739"/>
                    <a:pt x="18051" y="12603"/>
                  </a:cubicBezTo>
                  <a:cubicBezTo>
                    <a:pt x="17963" y="12463"/>
                    <a:pt x="17956" y="12288"/>
                    <a:pt x="18030" y="12190"/>
                  </a:cubicBezTo>
                  <a:cubicBezTo>
                    <a:pt x="18060" y="12152"/>
                    <a:pt x="18106" y="12129"/>
                    <a:pt x="18154" y="12129"/>
                  </a:cubicBezTo>
                  <a:cubicBezTo>
                    <a:pt x="18173" y="12129"/>
                    <a:pt x="18193" y="12133"/>
                    <a:pt x="18212" y="12141"/>
                  </a:cubicBezTo>
                  <a:cubicBezTo>
                    <a:pt x="18345" y="12183"/>
                    <a:pt x="18327" y="12330"/>
                    <a:pt x="18313" y="12424"/>
                  </a:cubicBezTo>
                  <a:cubicBezTo>
                    <a:pt x="18306" y="12463"/>
                    <a:pt x="18306" y="12505"/>
                    <a:pt x="18310" y="12543"/>
                  </a:cubicBezTo>
                  <a:cubicBezTo>
                    <a:pt x="18338" y="12526"/>
                    <a:pt x="18362" y="12505"/>
                    <a:pt x="18383" y="12484"/>
                  </a:cubicBezTo>
                  <a:cubicBezTo>
                    <a:pt x="18436" y="12431"/>
                    <a:pt x="18495" y="12389"/>
                    <a:pt x="18559" y="12351"/>
                  </a:cubicBezTo>
                  <a:cubicBezTo>
                    <a:pt x="18601" y="12326"/>
                    <a:pt x="18594" y="12274"/>
                    <a:pt x="18548" y="12141"/>
                  </a:cubicBezTo>
                  <a:cubicBezTo>
                    <a:pt x="18517" y="12046"/>
                    <a:pt x="18481" y="11945"/>
                    <a:pt x="18517" y="11860"/>
                  </a:cubicBezTo>
                  <a:cubicBezTo>
                    <a:pt x="18533" y="11814"/>
                    <a:pt x="18575" y="11780"/>
                    <a:pt x="18625" y="11780"/>
                  </a:cubicBezTo>
                  <a:cubicBezTo>
                    <a:pt x="18627" y="11780"/>
                    <a:pt x="18630" y="11780"/>
                    <a:pt x="18632" y="11780"/>
                  </a:cubicBezTo>
                  <a:cubicBezTo>
                    <a:pt x="18772" y="11787"/>
                    <a:pt x="18916" y="12060"/>
                    <a:pt x="18968" y="12246"/>
                  </a:cubicBezTo>
                  <a:cubicBezTo>
                    <a:pt x="19024" y="12442"/>
                    <a:pt x="18916" y="12522"/>
                    <a:pt x="18846" y="12575"/>
                  </a:cubicBezTo>
                  <a:cubicBezTo>
                    <a:pt x="18807" y="12606"/>
                    <a:pt x="18790" y="12620"/>
                    <a:pt x="18790" y="12638"/>
                  </a:cubicBezTo>
                  <a:cubicBezTo>
                    <a:pt x="18790" y="12774"/>
                    <a:pt x="18653" y="12795"/>
                    <a:pt x="18569" y="12806"/>
                  </a:cubicBezTo>
                  <a:cubicBezTo>
                    <a:pt x="18534" y="12806"/>
                    <a:pt x="18499" y="12816"/>
                    <a:pt x="18467" y="12830"/>
                  </a:cubicBezTo>
                  <a:cubicBezTo>
                    <a:pt x="18429" y="12883"/>
                    <a:pt x="18450" y="13177"/>
                    <a:pt x="18488" y="13268"/>
                  </a:cubicBezTo>
                  <a:cubicBezTo>
                    <a:pt x="18506" y="13240"/>
                    <a:pt x="18520" y="13212"/>
                    <a:pt x="18534" y="13180"/>
                  </a:cubicBezTo>
                  <a:cubicBezTo>
                    <a:pt x="18568" y="13102"/>
                    <a:pt x="18596" y="13037"/>
                    <a:pt x="18662" y="13037"/>
                  </a:cubicBezTo>
                  <a:cubicBezTo>
                    <a:pt x="18664" y="13037"/>
                    <a:pt x="18665" y="13037"/>
                    <a:pt x="18667" y="13037"/>
                  </a:cubicBezTo>
                  <a:cubicBezTo>
                    <a:pt x="18737" y="13040"/>
                    <a:pt x="18751" y="13110"/>
                    <a:pt x="18762" y="13138"/>
                  </a:cubicBezTo>
                  <a:cubicBezTo>
                    <a:pt x="18786" y="13121"/>
                    <a:pt x="18811" y="13100"/>
                    <a:pt x="18832" y="13079"/>
                  </a:cubicBezTo>
                  <a:cubicBezTo>
                    <a:pt x="18890" y="13024"/>
                    <a:pt x="18945" y="12974"/>
                    <a:pt x="19005" y="12974"/>
                  </a:cubicBezTo>
                  <a:cubicBezTo>
                    <a:pt x="19014" y="12974"/>
                    <a:pt x="19022" y="12975"/>
                    <a:pt x="19031" y="12977"/>
                  </a:cubicBezTo>
                  <a:cubicBezTo>
                    <a:pt x="19070" y="12988"/>
                    <a:pt x="19101" y="13019"/>
                    <a:pt x="19112" y="13061"/>
                  </a:cubicBezTo>
                  <a:lnTo>
                    <a:pt x="19112" y="13047"/>
                  </a:lnTo>
                  <a:cubicBezTo>
                    <a:pt x="19112" y="12942"/>
                    <a:pt x="19178" y="12827"/>
                    <a:pt x="19301" y="12816"/>
                  </a:cubicBezTo>
                  <a:cubicBezTo>
                    <a:pt x="19306" y="12816"/>
                    <a:pt x="19311" y="12815"/>
                    <a:pt x="19316" y="12815"/>
                  </a:cubicBezTo>
                  <a:cubicBezTo>
                    <a:pt x="19382" y="12815"/>
                    <a:pt x="19454" y="12857"/>
                    <a:pt x="19535" y="12939"/>
                  </a:cubicBezTo>
                  <a:cubicBezTo>
                    <a:pt x="19665" y="13072"/>
                    <a:pt x="19805" y="13306"/>
                    <a:pt x="19798" y="13432"/>
                  </a:cubicBezTo>
                  <a:cubicBezTo>
                    <a:pt x="19787" y="13558"/>
                    <a:pt x="19714" y="13597"/>
                    <a:pt x="19640" y="13642"/>
                  </a:cubicBezTo>
                  <a:cubicBezTo>
                    <a:pt x="19591" y="13670"/>
                    <a:pt x="19542" y="13709"/>
                    <a:pt x="19500" y="13751"/>
                  </a:cubicBezTo>
                  <a:cubicBezTo>
                    <a:pt x="19472" y="13782"/>
                    <a:pt x="19434" y="13803"/>
                    <a:pt x="19392" y="13807"/>
                  </a:cubicBezTo>
                  <a:lnTo>
                    <a:pt x="19385" y="13807"/>
                  </a:lnTo>
                  <a:cubicBezTo>
                    <a:pt x="19297" y="13807"/>
                    <a:pt x="19227" y="13733"/>
                    <a:pt x="19150" y="13660"/>
                  </a:cubicBezTo>
                  <a:cubicBezTo>
                    <a:pt x="19099" y="13609"/>
                    <a:pt x="19028" y="13541"/>
                    <a:pt x="18988" y="13541"/>
                  </a:cubicBezTo>
                  <a:cubicBezTo>
                    <a:pt x="18987" y="13541"/>
                    <a:pt x="18987" y="13541"/>
                    <a:pt x="18986" y="13541"/>
                  </a:cubicBezTo>
                  <a:lnTo>
                    <a:pt x="18979" y="13541"/>
                  </a:lnTo>
                  <a:cubicBezTo>
                    <a:pt x="18972" y="13579"/>
                    <a:pt x="19031" y="13702"/>
                    <a:pt x="19063" y="13765"/>
                  </a:cubicBezTo>
                  <a:cubicBezTo>
                    <a:pt x="19080" y="13803"/>
                    <a:pt x="19098" y="13838"/>
                    <a:pt x="19112" y="13873"/>
                  </a:cubicBezTo>
                  <a:cubicBezTo>
                    <a:pt x="19154" y="13968"/>
                    <a:pt x="19119" y="14070"/>
                    <a:pt x="19087" y="14157"/>
                  </a:cubicBezTo>
                  <a:cubicBezTo>
                    <a:pt x="19042" y="14283"/>
                    <a:pt x="19031" y="14332"/>
                    <a:pt x="19101" y="14378"/>
                  </a:cubicBezTo>
                  <a:cubicBezTo>
                    <a:pt x="19119" y="14392"/>
                    <a:pt x="19136" y="14402"/>
                    <a:pt x="19157" y="14409"/>
                  </a:cubicBezTo>
                  <a:cubicBezTo>
                    <a:pt x="19161" y="14385"/>
                    <a:pt x="19164" y="14364"/>
                    <a:pt x="19168" y="14339"/>
                  </a:cubicBezTo>
                  <a:cubicBezTo>
                    <a:pt x="19168" y="14301"/>
                    <a:pt x="19175" y="14266"/>
                    <a:pt x="19185" y="14227"/>
                  </a:cubicBezTo>
                  <a:cubicBezTo>
                    <a:pt x="19199" y="14192"/>
                    <a:pt x="19227" y="14164"/>
                    <a:pt x="19262" y="14154"/>
                  </a:cubicBezTo>
                  <a:cubicBezTo>
                    <a:pt x="19273" y="14151"/>
                    <a:pt x="19284" y="14150"/>
                    <a:pt x="19296" y="14150"/>
                  </a:cubicBezTo>
                  <a:cubicBezTo>
                    <a:pt x="19375" y="14150"/>
                    <a:pt x="19467" y="14211"/>
                    <a:pt x="19574" y="14297"/>
                  </a:cubicBezTo>
                  <a:cubicBezTo>
                    <a:pt x="19598" y="14220"/>
                    <a:pt x="19609" y="14140"/>
                    <a:pt x="19605" y="14059"/>
                  </a:cubicBezTo>
                  <a:cubicBezTo>
                    <a:pt x="19602" y="14003"/>
                    <a:pt x="19637" y="13957"/>
                    <a:pt x="19686" y="13943"/>
                  </a:cubicBezTo>
                  <a:cubicBezTo>
                    <a:pt x="19698" y="13939"/>
                    <a:pt x="19712" y="13938"/>
                    <a:pt x="19726" y="13938"/>
                  </a:cubicBezTo>
                  <a:cubicBezTo>
                    <a:pt x="19812" y="13938"/>
                    <a:pt x="19925" y="14006"/>
                    <a:pt x="19997" y="14108"/>
                  </a:cubicBezTo>
                  <a:lnTo>
                    <a:pt x="20008" y="14094"/>
                  </a:lnTo>
                  <a:cubicBezTo>
                    <a:pt x="20040" y="14040"/>
                    <a:pt x="20091" y="13955"/>
                    <a:pt x="20184" y="13955"/>
                  </a:cubicBezTo>
                  <a:cubicBezTo>
                    <a:pt x="20194" y="13955"/>
                    <a:pt x="20204" y="13956"/>
                    <a:pt x="20214" y="13957"/>
                  </a:cubicBezTo>
                  <a:cubicBezTo>
                    <a:pt x="20291" y="13968"/>
                    <a:pt x="20344" y="14031"/>
                    <a:pt x="20347" y="14108"/>
                  </a:cubicBezTo>
                  <a:cubicBezTo>
                    <a:pt x="20351" y="14168"/>
                    <a:pt x="20344" y="14231"/>
                    <a:pt x="20330" y="14294"/>
                  </a:cubicBezTo>
                  <a:cubicBezTo>
                    <a:pt x="20326" y="14322"/>
                    <a:pt x="20323" y="14350"/>
                    <a:pt x="20319" y="14374"/>
                  </a:cubicBezTo>
                  <a:lnTo>
                    <a:pt x="20351" y="14364"/>
                  </a:lnTo>
                  <a:cubicBezTo>
                    <a:pt x="20387" y="14348"/>
                    <a:pt x="20424" y="14332"/>
                    <a:pt x="20459" y="14332"/>
                  </a:cubicBezTo>
                  <a:cubicBezTo>
                    <a:pt x="20479" y="14332"/>
                    <a:pt x="20498" y="14337"/>
                    <a:pt x="20515" y="14350"/>
                  </a:cubicBezTo>
                  <a:cubicBezTo>
                    <a:pt x="20526" y="14360"/>
                    <a:pt x="20533" y="14371"/>
                    <a:pt x="20540" y="14385"/>
                  </a:cubicBezTo>
                  <a:lnTo>
                    <a:pt x="20603" y="14339"/>
                  </a:lnTo>
                  <a:lnTo>
                    <a:pt x="20621" y="14329"/>
                  </a:lnTo>
                  <a:lnTo>
                    <a:pt x="20677" y="14290"/>
                  </a:lnTo>
                  <a:lnTo>
                    <a:pt x="20694" y="14276"/>
                  </a:lnTo>
                  <a:lnTo>
                    <a:pt x="20743" y="14241"/>
                  </a:lnTo>
                  <a:lnTo>
                    <a:pt x="20761" y="14231"/>
                  </a:lnTo>
                  <a:lnTo>
                    <a:pt x="20817" y="14192"/>
                  </a:lnTo>
                  <a:cubicBezTo>
                    <a:pt x="20848" y="14171"/>
                    <a:pt x="20869" y="14147"/>
                    <a:pt x="20869" y="14136"/>
                  </a:cubicBezTo>
                  <a:cubicBezTo>
                    <a:pt x="20873" y="14112"/>
                    <a:pt x="20827" y="14066"/>
                    <a:pt x="20792" y="14028"/>
                  </a:cubicBezTo>
                  <a:lnTo>
                    <a:pt x="20782" y="14014"/>
                  </a:lnTo>
                  <a:cubicBezTo>
                    <a:pt x="20750" y="13982"/>
                    <a:pt x="20726" y="13950"/>
                    <a:pt x="20701" y="13915"/>
                  </a:cubicBezTo>
                  <a:cubicBezTo>
                    <a:pt x="20663" y="13859"/>
                    <a:pt x="20656" y="13786"/>
                    <a:pt x="20680" y="13723"/>
                  </a:cubicBezTo>
                  <a:cubicBezTo>
                    <a:pt x="20726" y="13604"/>
                    <a:pt x="20761" y="13516"/>
                    <a:pt x="20557" y="13394"/>
                  </a:cubicBezTo>
                  <a:cubicBezTo>
                    <a:pt x="20540" y="13380"/>
                    <a:pt x="20522" y="13369"/>
                    <a:pt x="20498" y="13359"/>
                  </a:cubicBezTo>
                  <a:cubicBezTo>
                    <a:pt x="20403" y="13310"/>
                    <a:pt x="20302" y="13264"/>
                    <a:pt x="20200" y="13226"/>
                  </a:cubicBezTo>
                  <a:cubicBezTo>
                    <a:pt x="19703" y="13030"/>
                    <a:pt x="19626" y="12876"/>
                    <a:pt x="19423" y="12473"/>
                  </a:cubicBezTo>
                  <a:cubicBezTo>
                    <a:pt x="19364" y="12358"/>
                    <a:pt x="19290" y="12218"/>
                    <a:pt x="19196" y="12046"/>
                  </a:cubicBezTo>
                  <a:cubicBezTo>
                    <a:pt x="18975" y="11654"/>
                    <a:pt x="18657" y="11384"/>
                    <a:pt x="18404" y="11167"/>
                  </a:cubicBezTo>
                  <a:cubicBezTo>
                    <a:pt x="18173" y="10971"/>
                    <a:pt x="18009" y="10828"/>
                    <a:pt x="18009" y="10674"/>
                  </a:cubicBezTo>
                  <a:cubicBezTo>
                    <a:pt x="18009" y="10653"/>
                    <a:pt x="17998" y="10632"/>
                    <a:pt x="17984" y="10618"/>
                  </a:cubicBezTo>
                  <a:lnTo>
                    <a:pt x="17981" y="10614"/>
                  </a:lnTo>
                  <a:lnTo>
                    <a:pt x="17974" y="10607"/>
                  </a:lnTo>
                  <a:cubicBezTo>
                    <a:pt x="17967" y="10604"/>
                    <a:pt x="17963" y="10600"/>
                    <a:pt x="17960" y="10597"/>
                  </a:cubicBezTo>
                  <a:cubicBezTo>
                    <a:pt x="17949" y="10593"/>
                    <a:pt x="17942" y="10586"/>
                    <a:pt x="17932" y="10583"/>
                  </a:cubicBezTo>
                  <a:cubicBezTo>
                    <a:pt x="17918" y="10576"/>
                    <a:pt x="17904" y="10572"/>
                    <a:pt x="17890" y="10565"/>
                  </a:cubicBezTo>
                  <a:lnTo>
                    <a:pt x="17886" y="10565"/>
                  </a:lnTo>
                  <a:cubicBezTo>
                    <a:pt x="17869" y="10562"/>
                    <a:pt x="17855" y="10558"/>
                    <a:pt x="17837" y="10555"/>
                  </a:cubicBezTo>
                  <a:lnTo>
                    <a:pt x="17827" y="10555"/>
                  </a:lnTo>
                  <a:cubicBezTo>
                    <a:pt x="17809" y="10551"/>
                    <a:pt x="17795" y="10551"/>
                    <a:pt x="17778" y="10548"/>
                  </a:cubicBezTo>
                  <a:lnTo>
                    <a:pt x="17708" y="10548"/>
                  </a:lnTo>
                  <a:cubicBezTo>
                    <a:pt x="17522" y="10548"/>
                    <a:pt x="17400" y="10607"/>
                    <a:pt x="17400" y="10646"/>
                  </a:cubicBezTo>
                  <a:cubicBezTo>
                    <a:pt x="17400" y="10838"/>
                    <a:pt x="17207" y="10929"/>
                    <a:pt x="17036" y="11006"/>
                  </a:cubicBezTo>
                  <a:cubicBezTo>
                    <a:pt x="16976" y="11031"/>
                    <a:pt x="16924" y="11059"/>
                    <a:pt x="16868" y="11090"/>
                  </a:cubicBezTo>
                  <a:cubicBezTo>
                    <a:pt x="16818" y="11123"/>
                    <a:pt x="16773" y="11136"/>
                    <a:pt x="16731" y="11136"/>
                  </a:cubicBezTo>
                  <a:cubicBezTo>
                    <a:pt x="16607" y="11136"/>
                    <a:pt x="16517" y="11012"/>
                    <a:pt x="16430" y="10894"/>
                  </a:cubicBezTo>
                  <a:cubicBezTo>
                    <a:pt x="16409" y="10863"/>
                    <a:pt x="16388" y="10831"/>
                    <a:pt x="16360" y="10800"/>
                  </a:cubicBezTo>
                  <a:cubicBezTo>
                    <a:pt x="16342" y="10775"/>
                    <a:pt x="16325" y="10754"/>
                    <a:pt x="16304" y="10733"/>
                  </a:cubicBezTo>
                  <a:cubicBezTo>
                    <a:pt x="16234" y="10667"/>
                    <a:pt x="16160" y="10600"/>
                    <a:pt x="16080" y="10541"/>
                  </a:cubicBezTo>
                  <a:cubicBezTo>
                    <a:pt x="15996" y="10478"/>
                    <a:pt x="15915" y="10404"/>
                    <a:pt x="15845" y="10327"/>
                  </a:cubicBezTo>
                  <a:cubicBezTo>
                    <a:pt x="15828" y="10303"/>
                    <a:pt x="15810" y="10278"/>
                    <a:pt x="15803" y="10247"/>
                  </a:cubicBezTo>
                  <a:cubicBezTo>
                    <a:pt x="15800" y="10236"/>
                    <a:pt x="15796" y="10222"/>
                    <a:pt x="15796" y="10208"/>
                  </a:cubicBezTo>
                  <a:cubicBezTo>
                    <a:pt x="15796" y="10145"/>
                    <a:pt x="15765" y="10030"/>
                    <a:pt x="15695" y="9988"/>
                  </a:cubicBezTo>
                  <a:cubicBezTo>
                    <a:pt x="15674" y="9973"/>
                    <a:pt x="15650" y="9966"/>
                    <a:pt x="15623" y="9966"/>
                  </a:cubicBezTo>
                  <a:cubicBezTo>
                    <a:pt x="15592" y="9966"/>
                    <a:pt x="15558" y="9976"/>
                    <a:pt x="15520" y="9995"/>
                  </a:cubicBezTo>
                  <a:cubicBezTo>
                    <a:pt x="15420" y="10041"/>
                    <a:pt x="15314" y="10064"/>
                    <a:pt x="15206" y="10064"/>
                  </a:cubicBezTo>
                  <a:cubicBezTo>
                    <a:pt x="15184" y="10064"/>
                    <a:pt x="15163" y="10063"/>
                    <a:pt x="15142" y="10061"/>
                  </a:cubicBezTo>
                  <a:cubicBezTo>
                    <a:pt x="15120" y="10059"/>
                    <a:pt x="15103" y="10058"/>
                    <a:pt x="15089" y="10058"/>
                  </a:cubicBezTo>
                  <a:cubicBezTo>
                    <a:pt x="15061" y="10058"/>
                    <a:pt x="15050" y="10063"/>
                    <a:pt x="15040" y="10075"/>
                  </a:cubicBezTo>
                  <a:cubicBezTo>
                    <a:pt x="15006" y="10115"/>
                    <a:pt x="14963" y="10130"/>
                    <a:pt x="14917" y="10130"/>
                  </a:cubicBezTo>
                  <a:cubicBezTo>
                    <a:pt x="14804" y="10130"/>
                    <a:pt x="14679" y="10039"/>
                    <a:pt x="14659" y="10026"/>
                  </a:cubicBezTo>
                  <a:lnTo>
                    <a:pt x="14634" y="10005"/>
                  </a:lnTo>
                  <a:lnTo>
                    <a:pt x="14634" y="1645"/>
                  </a:lnTo>
                  <a:cubicBezTo>
                    <a:pt x="14561" y="1638"/>
                    <a:pt x="14494" y="1621"/>
                    <a:pt x="14424" y="1600"/>
                  </a:cubicBezTo>
                  <a:cubicBezTo>
                    <a:pt x="14361" y="1565"/>
                    <a:pt x="14298" y="1540"/>
                    <a:pt x="14231" y="1512"/>
                  </a:cubicBezTo>
                  <a:cubicBezTo>
                    <a:pt x="13951" y="1401"/>
                    <a:pt x="13614" y="1266"/>
                    <a:pt x="13392" y="1266"/>
                  </a:cubicBezTo>
                  <a:cubicBezTo>
                    <a:pt x="13361" y="1266"/>
                    <a:pt x="13333" y="1268"/>
                    <a:pt x="13307" y="1274"/>
                  </a:cubicBezTo>
                  <a:cubicBezTo>
                    <a:pt x="13162" y="1306"/>
                    <a:pt x="12843" y="1360"/>
                    <a:pt x="12576" y="1360"/>
                  </a:cubicBezTo>
                  <a:cubicBezTo>
                    <a:pt x="12437" y="1360"/>
                    <a:pt x="12312" y="1345"/>
                    <a:pt x="12232" y="1305"/>
                  </a:cubicBezTo>
                  <a:cubicBezTo>
                    <a:pt x="12109" y="1245"/>
                    <a:pt x="11923" y="1172"/>
                    <a:pt x="11652" y="1172"/>
                  </a:cubicBezTo>
                  <a:cubicBezTo>
                    <a:pt x="11578" y="1172"/>
                    <a:pt x="11497" y="1177"/>
                    <a:pt x="11410" y="1190"/>
                  </a:cubicBezTo>
                  <a:cubicBezTo>
                    <a:pt x="11367" y="1196"/>
                    <a:pt x="11326" y="1199"/>
                    <a:pt x="11287" y="1199"/>
                  </a:cubicBezTo>
                  <a:cubicBezTo>
                    <a:pt x="11085" y="1199"/>
                    <a:pt x="10917" y="1124"/>
                    <a:pt x="10727" y="1036"/>
                  </a:cubicBezTo>
                  <a:cubicBezTo>
                    <a:pt x="10563" y="959"/>
                    <a:pt x="10395" y="896"/>
                    <a:pt x="10220" y="850"/>
                  </a:cubicBezTo>
                  <a:cubicBezTo>
                    <a:pt x="10089" y="819"/>
                    <a:pt x="9945" y="807"/>
                    <a:pt x="9800" y="807"/>
                  </a:cubicBezTo>
                  <a:cubicBezTo>
                    <a:pt x="9391" y="807"/>
                    <a:pt x="8978" y="904"/>
                    <a:pt x="8865" y="945"/>
                  </a:cubicBezTo>
                  <a:cubicBezTo>
                    <a:pt x="8838" y="954"/>
                    <a:pt x="8814" y="957"/>
                    <a:pt x="8793" y="957"/>
                  </a:cubicBezTo>
                  <a:cubicBezTo>
                    <a:pt x="8711" y="957"/>
                    <a:pt x="8667" y="902"/>
                    <a:pt x="8634" y="861"/>
                  </a:cubicBezTo>
                  <a:cubicBezTo>
                    <a:pt x="8600" y="818"/>
                    <a:pt x="8580" y="789"/>
                    <a:pt x="8524" y="789"/>
                  </a:cubicBezTo>
                  <a:cubicBezTo>
                    <a:pt x="8516" y="789"/>
                    <a:pt x="8507" y="789"/>
                    <a:pt x="8497" y="791"/>
                  </a:cubicBezTo>
                  <a:cubicBezTo>
                    <a:pt x="8479" y="793"/>
                    <a:pt x="8460" y="794"/>
                    <a:pt x="8443" y="794"/>
                  </a:cubicBezTo>
                  <a:cubicBezTo>
                    <a:pt x="8403" y="794"/>
                    <a:pt x="8366" y="787"/>
                    <a:pt x="8340" y="763"/>
                  </a:cubicBezTo>
                  <a:cubicBezTo>
                    <a:pt x="8308" y="728"/>
                    <a:pt x="8294" y="682"/>
                    <a:pt x="8305" y="640"/>
                  </a:cubicBezTo>
                  <a:cubicBezTo>
                    <a:pt x="8308" y="584"/>
                    <a:pt x="8294" y="528"/>
                    <a:pt x="8266" y="483"/>
                  </a:cubicBezTo>
                  <a:cubicBezTo>
                    <a:pt x="8238" y="443"/>
                    <a:pt x="8163" y="430"/>
                    <a:pt x="8068" y="430"/>
                  </a:cubicBezTo>
                  <a:cubicBezTo>
                    <a:pt x="7911" y="430"/>
                    <a:pt x="7701" y="468"/>
                    <a:pt x="7576" y="490"/>
                  </a:cubicBezTo>
                  <a:cubicBezTo>
                    <a:pt x="7499" y="507"/>
                    <a:pt x="7429" y="518"/>
                    <a:pt x="7380" y="525"/>
                  </a:cubicBezTo>
                  <a:cubicBezTo>
                    <a:pt x="7362" y="527"/>
                    <a:pt x="7344" y="527"/>
                    <a:pt x="7328" y="527"/>
                  </a:cubicBezTo>
                  <a:cubicBezTo>
                    <a:pt x="7214" y="527"/>
                    <a:pt x="7147" y="488"/>
                    <a:pt x="7111" y="451"/>
                  </a:cubicBezTo>
                  <a:cubicBezTo>
                    <a:pt x="7058" y="395"/>
                    <a:pt x="7034" y="318"/>
                    <a:pt x="7041" y="241"/>
                  </a:cubicBezTo>
                  <a:lnTo>
                    <a:pt x="7041" y="241"/>
                  </a:lnTo>
                  <a:cubicBezTo>
                    <a:pt x="6974" y="252"/>
                    <a:pt x="6918" y="290"/>
                    <a:pt x="6883" y="346"/>
                  </a:cubicBezTo>
                  <a:cubicBezTo>
                    <a:pt x="6827" y="437"/>
                    <a:pt x="6729" y="497"/>
                    <a:pt x="6621" y="507"/>
                  </a:cubicBezTo>
                  <a:cubicBezTo>
                    <a:pt x="6602" y="511"/>
                    <a:pt x="6583" y="512"/>
                    <a:pt x="6565" y="512"/>
                  </a:cubicBezTo>
                  <a:cubicBezTo>
                    <a:pt x="6488" y="512"/>
                    <a:pt x="6414" y="484"/>
                    <a:pt x="6355" y="434"/>
                  </a:cubicBezTo>
                  <a:cubicBezTo>
                    <a:pt x="6327" y="409"/>
                    <a:pt x="6313" y="371"/>
                    <a:pt x="6320" y="336"/>
                  </a:cubicBezTo>
                  <a:cubicBezTo>
                    <a:pt x="6327" y="269"/>
                    <a:pt x="6390" y="238"/>
                    <a:pt x="6460" y="203"/>
                  </a:cubicBezTo>
                  <a:cubicBezTo>
                    <a:pt x="6495" y="189"/>
                    <a:pt x="6526" y="164"/>
                    <a:pt x="6554" y="140"/>
                  </a:cubicBezTo>
                  <a:cubicBezTo>
                    <a:pt x="6526" y="98"/>
                    <a:pt x="6316" y="42"/>
                    <a:pt x="6250" y="24"/>
                  </a:cubicBezTo>
                  <a:cubicBezTo>
                    <a:pt x="6215" y="17"/>
                    <a:pt x="6187" y="7"/>
                    <a:pt x="6166" y="3"/>
                  </a:cubicBezTo>
                  <a:cubicBezTo>
                    <a:pt x="6159" y="1"/>
                    <a:pt x="6153" y="0"/>
                    <a:pt x="614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6" name="Google Shape;3086;p145"/>
            <p:cNvSpPr/>
            <p:nvPr/>
          </p:nvSpPr>
          <p:spPr>
            <a:xfrm>
              <a:off x="815819" y="1587293"/>
              <a:ext cx="9518" cy="3435"/>
            </a:xfrm>
            <a:custGeom>
              <a:rect b="b" l="l" r="r" t="t"/>
              <a:pathLst>
                <a:path extrusionOk="0" h="253" w="701">
                  <a:moveTo>
                    <a:pt x="589" y="1"/>
                  </a:moveTo>
                  <a:cubicBezTo>
                    <a:pt x="400" y="1"/>
                    <a:pt x="95" y="162"/>
                    <a:pt x="0" y="253"/>
                  </a:cubicBezTo>
                  <a:cubicBezTo>
                    <a:pt x="49" y="242"/>
                    <a:pt x="95" y="225"/>
                    <a:pt x="133" y="193"/>
                  </a:cubicBezTo>
                  <a:cubicBezTo>
                    <a:pt x="210" y="141"/>
                    <a:pt x="302" y="109"/>
                    <a:pt x="393" y="106"/>
                  </a:cubicBezTo>
                  <a:cubicBezTo>
                    <a:pt x="501" y="106"/>
                    <a:pt x="603" y="78"/>
                    <a:pt x="701" y="32"/>
                  </a:cubicBezTo>
                  <a:cubicBezTo>
                    <a:pt x="687" y="25"/>
                    <a:pt x="676" y="18"/>
                    <a:pt x="662" y="15"/>
                  </a:cubicBezTo>
                  <a:lnTo>
                    <a:pt x="662" y="11"/>
                  </a:lnTo>
                  <a:cubicBezTo>
                    <a:pt x="638" y="4"/>
                    <a:pt x="613" y="1"/>
                    <a:pt x="58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7" name="Google Shape;3087;p145"/>
            <p:cNvSpPr/>
            <p:nvPr/>
          </p:nvSpPr>
          <p:spPr>
            <a:xfrm>
              <a:off x="1116791" y="1641060"/>
              <a:ext cx="428519" cy="210818"/>
            </a:xfrm>
            <a:custGeom>
              <a:rect b="b" l="l" r="r" t="t"/>
              <a:pathLst>
                <a:path extrusionOk="0" h="15527" w="31561">
                  <a:moveTo>
                    <a:pt x="16248" y="0"/>
                  </a:moveTo>
                  <a:cubicBezTo>
                    <a:pt x="16227" y="11"/>
                    <a:pt x="16196" y="105"/>
                    <a:pt x="16192" y="207"/>
                  </a:cubicBezTo>
                  <a:lnTo>
                    <a:pt x="16192" y="273"/>
                  </a:lnTo>
                  <a:lnTo>
                    <a:pt x="16129" y="273"/>
                  </a:lnTo>
                  <a:lnTo>
                    <a:pt x="1191" y="354"/>
                  </a:lnTo>
                  <a:cubicBezTo>
                    <a:pt x="1286" y="476"/>
                    <a:pt x="1272" y="588"/>
                    <a:pt x="1261" y="693"/>
                  </a:cubicBezTo>
                  <a:cubicBezTo>
                    <a:pt x="1251" y="767"/>
                    <a:pt x="1254" y="840"/>
                    <a:pt x="1268" y="914"/>
                  </a:cubicBezTo>
                  <a:cubicBezTo>
                    <a:pt x="1314" y="1089"/>
                    <a:pt x="1307" y="1334"/>
                    <a:pt x="1205" y="1463"/>
                  </a:cubicBezTo>
                  <a:cubicBezTo>
                    <a:pt x="1161" y="1525"/>
                    <a:pt x="1095" y="1554"/>
                    <a:pt x="1030" y="1554"/>
                  </a:cubicBezTo>
                  <a:cubicBezTo>
                    <a:pt x="940" y="1554"/>
                    <a:pt x="850" y="1499"/>
                    <a:pt x="820" y="1397"/>
                  </a:cubicBezTo>
                  <a:cubicBezTo>
                    <a:pt x="795" y="1299"/>
                    <a:pt x="841" y="1197"/>
                    <a:pt x="932" y="1152"/>
                  </a:cubicBezTo>
                  <a:cubicBezTo>
                    <a:pt x="971" y="1131"/>
                    <a:pt x="974" y="1071"/>
                    <a:pt x="964" y="1022"/>
                  </a:cubicBezTo>
                  <a:cubicBezTo>
                    <a:pt x="950" y="977"/>
                    <a:pt x="918" y="935"/>
                    <a:pt x="890" y="935"/>
                  </a:cubicBezTo>
                  <a:cubicBezTo>
                    <a:pt x="887" y="935"/>
                    <a:pt x="883" y="935"/>
                    <a:pt x="880" y="935"/>
                  </a:cubicBezTo>
                  <a:cubicBezTo>
                    <a:pt x="844" y="935"/>
                    <a:pt x="807" y="918"/>
                    <a:pt x="781" y="893"/>
                  </a:cubicBezTo>
                  <a:cubicBezTo>
                    <a:pt x="750" y="854"/>
                    <a:pt x="729" y="805"/>
                    <a:pt x="722" y="756"/>
                  </a:cubicBezTo>
                  <a:lnTo>
                    <a:pt x="718" y="756"/>
                  </a:lnTo>
                  <a:lnTo>
                    <a:pt x="683" y="763"/>
                  </a:lnTo>
                  <a:cubicBezTo>
                    <a:pt x="666" y="763"/>
                    <a:pt x="648" y="767"/>
                    <a:pt x="631" y="770"/>
                  </a:cubicBezTo>
                  <a:lnTo>
                    <a:pt x="592" y="774"/>
                  </a:lnTo>
                  <a:cubicBezTo>
                    <a:pt x="578" y="774"/>
                    <a:pt x="561" y="777"/>
                    <a:pt x="543" y="777"/>
                  </a:cubicBezTo>
                  <a:lnTo>
                    <a:pt x="424" y="777"/>
                  </a:lnTo>
                  <a:cubicBezTo>
                    <a:pt x="393" y="777"/>
                    <a:pt x="361" y="777"/>
                    <a:pt x="330" y="774"/>
                  </a:cubicBezTo>
                  <a:lnTo>
                    <a:pt x="302" y="774"/>
                  </a:lnTo>
                  <a:cubicBezTo>
                    <a:pt x="263" y="770"/>
                    <a:pt x="225" y="770"/>
                    <a:pt x="186" y="767"/>
                  </a:cubicBezTo>
                  <a:lnTo>
                    <a:pt x="176" y="767"/>
                  </a:lnTo>
                  <a:lnTo>
                    <a:pt x="60" y="753"/>
                  </a:lnTo>
                  <a:lnTo>
                    <a:pt x="29" y="749"/>
                  </a:lnTo>
                  <a:lnTo>
                    <a:pt x="1" y="746"/>
                  </a:lnTo>
                  <a:lnTo>
                    <a:pt x="1" y="746"/>
                  </a:lnTo>
                  <a:cubicBezTo>
                    <a:pt x="36" y="984"/>
                    <a:pt x="123" y="1208"/>
                    <a:pt x="263" y="1404"/>
                  </a:cubicBezTo>
                  <a:cubicBezTo>
                    <a:pt x="340" y="1502"/>
                    <a:pt x="386" y="1617"/>
                    <a:pt x="400" y="1740"/>
                  </a:cubicBezTo>
                  <a:cubicBezTo>
                    <a:pt x="414" y="1824"/>
                    <a:pt x="421" y="1859"/>
                    <a:pt x="484" y="1894"/>
                  </a:cubicBezTo>
                  <a:cubicBezTo>
                    <a:pt x="666" y="1992"/>
                    <a:pt x="659" y="2083"/>
                    <a:pt x="645" y="2122"/>
                  </a:cubicBezTo>
                  <a:cubicBezTo>
                    <a:pt x="633" y="2152"/>
                    <a:pt x="605" y="2203"/>
                    <a:pt x="501" y="2203"/>
                  </a:cubicBezTo>
                  <a:cubicBezTo>
                    <a:pt x="485" y="2203"/>
                    <a:pt x="466" y="2201"/>
                    <a:pt x="445" y="2199"/>
                  </a:cubicBezTo>
                  <a:lnTo>
                    <a:pt x="424" y="2199"/>
                  </a:lnTo>
                  <a:cubicBezTo>
                    <a:pt x="424" y="2230"/>
                    <a:pt x="424" y="2258"/>
                    <a:pt x="424" y="2290"/>
                  </a:cubicBezTo>
                  <a:cubicBezTo>
                    <a:pt x="435" y="2409"/>
                    <a:pt x="428" y="2528"/>
                    <a:pt x="410" y="2643"/>
                  </a:cubicBezTo>
                  <a:cubicBezTo>
                    <a:pt x="375" y="2846"/>
                    <a:pt x="365" y="3172"/>
                    <a:pt x="354" y="3462"/>
                  </a:cubicBezTo>
                  <a:cubicBezTo>
                    <a:pt x="347" y="3690"/>
                    <a:pt x="340" y="3886"/>
                    <a:pt x="323" y="3991"/>
                  </a:cubicBezTo>
                  <a:cubicBezTo>
                    <a:pt x="305" y="4082"/>
                    <a:pt x="274" y="4173"/>
                    <a:pt x="235" y="4257"/>
                  </a:cubicBezTo>
                  <a:cubicBezTo>
                    <a:pt x="162" y="4446"/>
                    <a:pt x="78" y="4656"/>
                    <a:pt x="169" y="4793"/>
                  </a:cubicBezTo>
                  <a:cubicBezTo>
                    <a:pt x="365" y="5101"/>
                    <a:pt x="438" y="5451"/>
                    <a:pt x="358" y="5731"/>
                  </a:cubicBezTo>
                  <a:cubicBezTo>
                    <a:pt x="277" y="6022"/>
                    <a:pt x="291" y="6186"/>
                    <a:pt x="414" y="6396"/>
                  </a:cubicBezTo>
                  <a:cubicBezTo>
                    <a:pt x="484" y="6522"/>
                    <a:pt x="494" y="6680"/>
                    <a:pt x="501" y="6823"/>
                  </a:cubicBezTo>
                  <a:cubicBezTo>
                    <a:pt x="505" y="6935"/>
                    <a:pt x="512" y="7061"/>
                    <a:pt x="557" y="7089"/>
                  </a:cubicBezTo>
                  <a:cubicBezTo>
                    <a:pt x="697" y="7170"/>
                    <a:pt x="837" y="7327"/>
                    <a:pt x="992" y="7583"/>
                  </a:cubicBezTo>
                  <a:cubicBezTo>
                    <a:pt x="1023" y="7639"/>
                    <a:pt x="1072" y="7684"/>
                    <a:pt x="1135" y="7705"/>
                  </a:cubicBezTo>
                  <a:cubicBezTo>
                    <a:pt x="1209" y="7737"/>
                    <a:pt x="1265" y="7772"/>
                    <a:pt x="1282" y="7915"/>
                  </a:cubicBezTo>
                  <a:lnTo>
                    <a:pt x="1282" y="7926"/>
                  </a:lnTo>
                  <a:cubicBezTo>
                    <a:pt x="1303" y="8129"/>
                    <a:pt x="1303" y="8133"/>
                    <a:pt x="1461" y="8199"/>
                  </a:cubicBezTo>
                  <a:cubicBezTo>
                    <a:pt x="1653" y="8283"/>
                    <a:pt x="1611" y="8476"/>
                    <a:pt x="1587" y="8588"/>
                  </a:cubicBezTo>
                  <a:cubicBezTo>
                    <a:pt x="1580" y="8619"/>
                    <a:pt x="1573" y="8651"/>
                    <a:pt x="1573" y="8686"/>
                  </a:cubicBezTo>
                  <a:cubicBezTo>
                    <a:pt x="1573" y="8773"/>
                    <a:pt x="1839" y="9004"/>
                    <a:pt x="2073" y="9214"/>
                  </a:cubicBezTo>
                  <a:lnTo>
                    <a:pt x="2119" y="9256"/>
                  </a:lnTo>
                  <a:cubicBezTo>
                    <a:pt x="2248" y="9358"/>
                    <a:pt x="2322" y="9519"/>
                    <a:pt x="2311" y="9683"/>
                  </a:cubicBezTo>
                  <a:cubicBezTo>
                    <a:pt x="2311" y="9704"/>
                    <a:pt x="2315" y="9725"/>
                    <a:pt x="2318" y="9746"/>
                  </a:cubicBezTo>
                  <a:cubicBezTo>
                    <a:pt x="2329" y="9750"/>
                    <a:pt x="2343" y="9750"/>
                    <a:pt x="2353" y="9750"/>
                  </a:cubicBezTo>
                  <a:cubicBezTo>
                    <a:pt x="2612" y="9750"/>
                    <a:pt x="2854" y="9904"/>
                    <a:pt x="3068" y="10040"/>
                  </a:cubicBezTo>
                  <a:cubicBezTo>
                    <a:pt x="3174" y="10108"/>
                    <a:pt x="3240" y="10119"/>
                    <a:pt x="3302" y="10119"/>
                  </a:cubicBezTo>
                  <a:cubicBezTo>
                    <a:pt x="3317" y="10119"/>
                    <a:pt x="3332" y="10118"/>
                    <a:pt x="3348" y="10118"/>
                  </a:cubicBezTo>
                  <a:cubicBezTo>
                    <a:pt x="3362" y="10117"/>
                    <a:pt x="3375" y="10116"/>
                    <a:pt x="3389" y="10116"/>
                  </a:cubicBezTo>
                  <a:cubicBezTo>
                    <a:pt x="3430" y="10116"/>
                    <a:pt x="3469" y="10120"/>
                    <a:pt x="3509" y="10128"/>
                  </a:cubicBezTo>
                  <a:cubicBezTo>
                    <a:pt x="3694" y="10170"/>
                    <a:pt x="4002" y="10531"/>
                    <a:pt x="4069" y="10783"/>
                  </a:cubicBezTo>
                  <a:cubicBezTo>
                    <a:pt x="4093" y="10881"/>
                    <a:pt x="4125" y="10979"/>
                    <a:pt x="4167" y="11073"/>
                  </a:cubicBezTo>
                  <a:lnTo>
                    <a:pt x="5403" y="10909"/>
                  </a:lnTo>
                  <a:lnTo>
                    <a:pt x="5424" y="10926"/>
                  </a:lnTo>
                  <a:cubicBezTo>
                    <a:pt x="5427" y="10926"/>
                    <a:pt x="5802" y="11189"/>
                    <a:pt x="6008" y="11238"/>
                  </a:cubicBezTo>
                  <a:cubicBezTo>
                    <a:pt x="6222" y="11287"/>
                    <a:pt x="7286" y="11682"/>
                    <a:pt x="7419" y="11728"/>
                  </a:cubicBezTo>
                  <a:lnTo>
                    <a:pt x="8928" y="11717"/>
                  </a:lnTo>
                  <a:lnTo>
                    <a:pt x="9110" y="11483"/>
                  </a:lnTo>
                  <a:lnTo>
                    <a:pt x="10024" y="11483"/>
                  </a:lnTo>
                  <a:lnTo>
                    <a:pt x="10045" y="11500"/>
                  </a:lnTo>
                  <a:cubicBezTo>
                    <a:pt x="10297" y="11749"/>
                    <a:pt x="10591" y="12018"/>
                    <a:pt x="10643" y="12043"/>
                  </a:cubicBezTo>
                  <a:cubicBezTo>
                    <a:pt x="10734" y="12074"/>
                    <a:pt x="11035" y="12341"/>
                    <a:pt x="11035" y="12533"/>
                  </a:cubicBezTo>
                  <a:cubicBezTo>
                    <a:pt x="11035" y="12670"/>
                    <a:pt x="11091" y="12775"/>
                    <a:pt x="11193" y="12824"/>
                  </a:cubicBezTo>
                  <a:cubicBezTo>
                    <a:pt x="11235" y="12845"/>
                    <a:pt x="11302" y="12883"/>
                    <a:pt x="11375" y="12929"/>
                  </a:cubicBezTo>
                  <a:cubicBezTo>
                    <a:pt x="11494" y="12995"/>
                    <a:pt x="11701" y="13118"/>
                    <a:pt x="11774" y="13139"/>
                  </a:cubicBezTo>
                  <a:cubicBezTo>
                    <a:pt x="11788" y="13118"/>
                    <a:pt x="11806" y="13076"/>
                    <a:pt x="11823" y="13044"/>
                  </a:cubicBezTo>
                  <a:cubicBezTo>
                    <a:pt x="11844" y="12999"/>
                    <a:pt x="11869" y="12957"/>
                    <a:pt x="11893" y="12908"/>
                  </a:cubicBezTo>
                  <a:cubicBezTo>
                    <a:pt x="11907" y="12883"/>
                    <a:pt x="11921" y="12862"/>
                    <a:pt x="11939" y="12838"/>
                  </a:cubicBezTo>
                  <a:cubicBezTo>
                    <a:pt x="12011" y="12728"/>
                    <a:pt x="12103" y="12635"/>
                    <a:pt x="12226" y="12635"/>
                  </a:cubicBezTo>
                  <a:cubicBezTo>
                    <a:pt x="12228" y="12635"/>
                    <a:pt x="12230" y="12635"/>
                    <a:pt x="12233" y="12635"/>
                  </a:cubicBezTo>
                  <a:cubicBezTo>
                    <a:pt x="12408" y="12645"/>
                    <a:pt x="12775" y="12740"/>
                    <a:pt x="13027" y="12929"/>
                  </a:cubicBezTo>
                  <a:cubicBezTo>
                    <a:pt x="13059" y="12953"/>
                    <a:pt x="13090" y="12981"/>
                    <a:pt x="13122" y="13009"/>
                  </a:cubicBezTo>
                  <a:cubicBezTo>
                    <a:pt x="13150" y="13037"/>
                    <a:pt x="13174" y="13069"/>
                    <a:pt x="13199" y="13100"/>
                  </a:cubicBezTo>
                  <a:cubicBezTo>
                    <a:pt x="13227" y="13142"/>
                    <a:pt x="13248" y="13191"/>
                    <a:pt x="13265" y="13240"/>
                  </a:cubicBezTo>
                  <a:cubicBezTo>
                    <a:pt x="13363" y="13587"/>
                    <a:pt x="13661" y="13870"/>
                    <a:pt x="13759" y="13944"/>
                  </a:cubicBezTo>
                  <a:cubicBezTo>
                    <a:pt x="13836" y="14003"/>
                    <a:pt x="13850" y="14105"/>
                    <a:pt x="13861" y="14206"/>
                  </a:cubicBezTo>
                  <a:cubicBezTo>
                    <a:pt x="13864" y="14266"/>
                    <a:pt x="13878" y="14326"/>
                    <a:pt x="13906" y="14378"/>
                  </a:cubicBezTo>
                  <a:cubicBezTo>
                    <a:pt x="13941" y="14438"/>
                    <a:pt x="13966" y="14508"/>
                    <a:pt x="13980" y="14578"/>
                  </a:cubicBezTo>
                  <a:cubicBezTo>
                    <a:pt x="13987" y="14616"/>
                    <a:pt x="13997" y="14651"/>
                    <a:pt x="14015" y="14686"/>
                  </a:cubicBezTo>
                  <a:cubicBezTo>
                    <a:pt x="14060" y="14690"/>
                    <a:pt x="14130" y="14721"/>
                    <a:pt x="14267" y="14784"/>
                  </a:cubicBezTo>
                  <a:cubicBezTo>
                    <a:pt x="14428" y="14860"/>
                    <a:pt x="14648" y="14959"/>
                    <a:pt x="14762" y="14959"/>
                  </a:cubicBezTo>
                  <a:cubicBezTo>
                    <a:pt x="14764" y="14959"/>
                    <a:pt x="14765" y="14959"/>
                    <a:pt x="14767" y="14959"/>
                  </a:cubicBezTo>
                  <a:lnTo>
                    <a:pt x="14813" y="14959"/>
                  </a:lnTo>
                  <a:lnTo>
                    <a:pt x="14830" y="14963"/>
                  </a:lnTo>
                  <a:lnTo>
                    <a:pt x="14848" y="14966"/>
                  </a:lnTo>
                  <a:lnTo>
                    <a:pt x="14869" y="14973"/>
                  </a:lnTo>
                  <a:lnTo>
                    <a:pt x="14897" y="14984"/>
                  </a:lnTo>
                  <a:lnTo>
                    <a:pt x="14921" y="14991"/>
                  </a:lnTo>
                  <a:lnTo>
                    <a:pt x="14928" y="14994"/>
                  </a:lnTo>
                  <a:cubicBezTo>
                    <a:pt x="14900" y="14896"/>
                    <a:pt x="14851" y="14805"/>
                    <a:pt x="14778" y="14732"/>
                  </a:cubicBezTo>
                  <a:cubicBezTo>
                    <a:pt x="14725" y="14662"/>
                    <a:pt x="14673" y="14595"/>
                    <a:pt x="14683" y="14518"/>
                  </a:cubicBezTo>
                  <a:cubicBezTo>
                    <a:pt x="14697" y="14452"/>
                    <a:pt x="14736" y="14396"/>
                    <a:pt x="14792" y="14361"/>
                  </a:cubicBezTo>
                  <a:cubicBezTo>
                    <a:pt x="14935" y="14252"/>
                    <a:pt x="14911" y="14171"/>
                    <a:pt x="14879" y="14073"/>
                  </a:cubicBezTo>
                  <a:cubicBezTo>
                    <a:pt x="14858" y="14007"/>
                    <a:pt x="14827" y="13905"/>
                    <a:pt x="14928" y="13839"/>
                  </a:cubicBezTo>
                  <a:cubicBezTo>
                    <a:pt x="14963" y="13811"/>
                    <a:pt x="15009" y="13790"/>
                    <a:pt x="15051" y="13762"/>
                  </a:cubicBezTo>
                  <a:cubicBezTo>
                    <a:pt x="15163" y="13702"/>
                    <a:pt x="15299" y="13625"/>
                    <a:pt x="15299" y="13552"/>
                  </a:cubicBezTo>
                  <a:cubicBezTo>
                    <a:pt x="15296" y="13499"/>
                    <a:pt x="15317" y="13443"/>
                    <a:pt x="15355" y="13405"/>
                  </a:cubicBezTo>
                  <a:cubicBezTo>
                    <a:pt x="15401" y="13366"/>
                    <a:pt x="15465" y="13353"/>
                    <a:pt x="15537" y="13353"/>
                  </a:cubicBezTo>
                  <a:cubicBezTo>
                    <a:pt x="15588" y="13353"/>
                    <a:pt x="15643" y="13359"/>
                    <a:pt x="15699" y="13366"/>
                  </a:cubicBezTo>
                  <a:cubicBezTo>
                    <a:pt x="15703" y="13367"/>
                    <a:pt x="15708" y="13367"/>
                    <a:pt x="15712" y="13367"/>
                  </a:cubicBezTo>
                  <a:cubicBezTo>
                    <a:pt x="15799" y="13367"/>
                    <a:pt x="15943" y="13279"/>
                    <a:pt x="16059" y="13156"/>
                  </a:cubicBezTo>
                  <a:cubicBezTo>
                    <a:pt x="16140" y="13069"/>
                    <a:pt x="16164" y="13009"/>
                    <a:pt x="16161" y="12995"/>
                  </a:cubicBezTo>
                  <a:cubicBezTo>
                    <a:pt x="16143" y="12936"/>
                    <a:pt x="16157" y="12873"/>
                    <a:pt x="16196" y="12827"/>
                  </a:cubicBezTo>
                  <a:cubicBezTo>
                    <a:pt x="16225" y="12797"/>
                    <a:pt x="16268" y="12785"/>
                    <a:pt x="16324" y="12785"/>
                  </a:cubicBezTo>
                  <a:cubicBezTo>
                    <a:pt x="16373" y="12785"/>
                    <a:pt x="16433" y="12795"/>
                    <a:pt x="16504" y="12810"/>
                  </a:cubicBezTo>
                  <a:cubicBezTo>
                    <a:pt x="16516" y="12812"/>
                    <a:pt x="16526" y="12813"/>
                    <a:pt x="16536" y="12813"/>
                  </a:cubicBezTo>
                  <a:cubicBezTo>
                    <a:pt x="16586" y="12813"/>
                    <a:pt x="16609" y="12782"/>
                    <a:pt x="16647" y="12712"/>
                  </a:cubicBezTo>
                  <a:cubicBezTo>
                    <a:pt x="16674" y="12661"/>
                    <a:pt x="16718" y="12584"/>
                    <a:pt x="16802" y="12584"/>
                  </a:cubicBezTo>
                  <a:cubicBezTo>
                    <a:pt x="16818" y="12584"/>
                    <a:pt x="16835" y="12587"/>
                    <a:pt x="16854" y="12593"/>
                  </a:cubicBezTo>
                  <a:cubicBezTo>
                    <a:pt x="16889" y="12607"/>
                    <a:pt x="16924" y="12621"/>
                    <a:pt x="16955" y="12631"/>
                  </a:cubicBezTo>
                  <a:cubicBezTo>
                    <a:pt x="16983" y="12645"/>
                    <a:pt x="17015" y="12656"/>
                    <a:pt x="17046" y="12666"/>
                  </a:cubicBezTo>
                  <a:cubicBezTo>
                    <a:pt x="17050" y="12610"/>
                    <a:pt x="17088" y="12565"/>
                    <a:pt x="17141" y="12551"/>
                  </a:cubicBezTo>
                  <a:cubicBezTo>
                    <a:pt x="17154" y="12547"/>
                    <a:pt x="17168" y="12545"/>
                    <a:pt x="17182" y="12545"/>
                  </a:cubicBezTo>
                  <a:cubicBezTo>
                    <a:pt x="17262" y="12545"/>
                    <a:pt x="17357" y="12603"/>
                    <a:pt x="17428" y="12701"/>
                  </a:cubicBezTo>
                  <a:cubicBezTo>
                    <a:pt x="17486" y="12765"/>
                    <a:pt x="17568" y="12800"/>
                    <a:pt x="17653" y="12800"/>
                  </a:cubicBezTo>
                  <a:cubicBezTo>
                    <a:pt x="17670" y="12800"/>
                    <a:pt x="17687" y="12799"/>
                    <a:pt x="17705" y="12796"/>
                  </a:cubicBezTo>
                  <a:cubicBezTo>
                    <a:pt x="17754" y="12782"/>
                    <a:pt x="17761" y="12754"/>
                    <a:pt x="17761" y="12743"/>
                  </a:cubicBezTo>
                  <a:cubicBezTo>
                    <a:pt x="17761" y="12687"/>
                    <a:pt x="17796" y="12642"/>
                    <a:pt x="17848" y="12621"/>
                  </a:cubicBezTo>
                  <a:cubicBezTo>
                    <a:pt x="17859" y="12618"/>
                    <a:pt x="17870" y="12616"/>
                    <a:pt x="17882" y="12616"/>
                  </a:cubicBezTo>
                  <a:cubicBezTo>
                    <a:pt x="17963" y="12616"/>
                    <a:pt x="18065" y="12693"/>
                    <a:pt x="18237" y="12880"/>
                  </a:cubicBezTo>
                  <a:cubicBezTo>
                    <a:pt x="18342" y="12988"/>
                    <a:pt x="18387" y="12988"/>
                    <a:pt x="18517" y="12988"/>
                  </a:cubicBezTo>
                  <a:cubicBezTo>
                    <a:pt x="18559" y="12988"/>
                    <a:pt x="18601" y="12988"/>
                    <a:pt x="18653" y="12992"/>
                  </a:cubicBezTo>
                  <a:cubicBezTo>
                    <a:pt x="18681" y="12993"/>
                    <a:pt x="18704" y="12994"/>
                    <a:pt x="18723" y="12994"/>
                  </a:cubicBezTo>
                  <a:cubicBezTo>
                    <a:pt x="18816" y="12994"/>
                    <a:pt x="18820" y="12973"/>
                    <a:pt x="18828" y="12866"/>
                  </a:cubicBezTo>
                  <a:lnTo>
                    <a:pt x="18828" y="12855"/>
                  </a:lnTo>
                  <a:cubicBezTo>
                    <a:pt x="18828" y="12820"/>
                    <a:pt x="18849" y="12785"/>
                    <a:pt x="18888" y="12771"/>
                  </a:cubicBezTo>
                  <a:cubicBezTo>
                    <a:pt x="18897" y="12768"/>
                    <a:pt x="18905" y="12767"/>
                    <a:pt x="18914" y="12767"/>
                  </a:cubicBezTo>
                  <a:cubicBezTo>
                    <a:pt x="18963" y="12767"/>
                    <a:pt x="19009" y="12817"/>
                    <a:pt x="19080" y="12897"/>
                  </a:cubicBezTo>
                  <a:cubicBezTo>
                    <a:pt x="19164" y="12992"/>
                    <a:pt x="19287" y="13125"/>
                    <a:pt x="19385" y="13135"/>
                  </a:cubicBezTo>
                  <a:lnTo>
                    <a:pt x="19399" y="13135"/>
                  </a:lnTo>
                  <a:cubicBezTo>
                    <a:pt x="19343" y="13076"/>
                    <a:pt x="19283" y="13020"/>
                    <a:pt x="19217" y="12974"/>
                  </a:cubicBezTo>
                  <a:cubicBezTo>
                    <a:pt x="19094" y="12876"/>
                    <a:pt x="19119" y="12789"/>
                    <a:pt x="19133" y="12740"/>
                  </a:cubicBezTo>
                  <a:cubicBezTo>
                    <a:pt x="19143" y="12701"/>
                    <a:pt x="19143" y="12694"/>
                    <a:pt x="19108" y="12670"/>
                  </a:cubicBezTo>
                  <a:cubicBezTo>
                    <a:pt x="19056" y="12638"/>
                    <a:pt x="19035" y="12575"/>
                    <a:pt x="19056" y="12519"/>
                  </a:cubicBezTo>
                  <a:cubicBezTo>
                    <a:pt x="19102" y="12390"/>
                    <a:pt x="19364" y="12308"/>
                    <a:pt x="19584" y="12308"/>
                  </a:cubicBezTo>
                  <a:cubicBezTo>
                    <a:pt x="19597" y="12308"/>
                    <a:pt x="19610" y="12308"/>
                    <a:pt x="19623" y="12309"/>
                  </a:cubicBezTo>
                  <a:cubicBezTo>
                    <a:pt x="19690" y="12313"/>
                    <a:pt x="19753" y="12320"/>
                    <a:pt x="19816" y="12330"/>
                  </a:cubicBezTo>
                  <a:cubicBezTo>
                    <a:pt x="19837" y="12333"/>
                    <a:pt x="19854" y="12335"/>
                    <a:pt x="19867" y="12335"/>
                  </a:cubicBezTo>
                  <a:cubicBezTo>
                    <a:pt x="19903" y="12335"/>
                    <a:pt x="19913" y="12319"/>
                    <a:pt x="19952" y="12257"/>
                  </a:cubicBezTo>
                  <a:cubicBezTo>
                    <a:pt x="20007" y="12173"/>
                    <a:pt x="20064" y="12154"/>
                    <a:pt x="20105" y="12154"/>
                  </a:cubicBezTo>
                  <a:cubicBezTo>
                    <a:pt x="20119" y="12154"/>
                    <a:pt x="20131" y="12156"/>
                    <a:pt x="20141" y="12158"/>
                  </a:cubicBezTo>
                  <a:cubicBezTo>
                    <a:pt x="20236" y="12186"/>
                    <a:pt x="20288" y="12309"/>
                    <a:pt x="20292" y="12421"/>
                  </a:cubicBezTo>
                  <a:cubicBezTo>
                    <a:pt x="20341" y="12421"/>
                    <a:pt x="20474" y="12386"/>
                    <a:pt x="20565" y="12362"/>
                  </a:cubicBezTo>
                  <a:cubicBezTo>
                    <a:pt x="20701" y="12327"/>
                    <a:pt x="20841" y="12285"/>
                    <a:pt x="20957" y="12285"/>
                  </a:cubicBezTo>
                  <a:cubicBezTo>
                    <a:pt x="21230" y="12285"/>
                    <a:pt x="21499" y="12516"/>
                    <a:pt x="21531" y="12705"/>
                  </a:cubicBezTo>
                  <a:cubicBezTo>
                    <a:pt x="21534" y="12743"/>
                    <a:pt x="21562" y="12778"/>
                    <a:pt x="21601" y="12792"/>
                  </a:cubicBezTo>
                  <a:cubicBezTo>
                    <a:pt x="21613" y="12797"/>
                    <a:pt x="21627" y="12800"/>
                    <a:pt x="21641" y="12800"/>
                  </a:cubicBezTo>
                  <a:cubicBezTo>
                    <a:pt x="21688" y="12800"/>
                    <a:pt x="21744" y="12774"/>
                    <a:pt x="21801" y="12726"/>
                  </a:cubicBezTo>
                  <a:lnTo>
                    <a:pt x="21860" y="12673"/>
                  </a:lnTo>
                  <a:cubicBezTo>
                    <a:pt x="21962" y="12582"/>
                    <a:pt x="22084" y="12474"/>
                    <a:pt x="22210" y="12474"/>
                  </a:cubicBezTo>
                  <a:cubicBezTo>
                    <a:pt x="22284" y="12474"/>
                    <a:pt x="22350" y="12505"/>
                    <a:pt x="22399" y="12561"/>
                  </a:cubicBezTo>
                  <a:cubicBezTo>
                    <a:pt x="22480" y="12642"/>
                    <a:pt x="22560" y="12736"/>
                    <a:pt x="22648" y="12838"/>
                  </a:cubicBezTo>
                  <a:cubicBezTo>
                    <a:pt x="22739" y="12946"/>
                    <a:pt x="22837" y="13058"/>
                    <a:pt x="22945" y="13167"/>
                  </a:cubicBezTo>
                  <a:cubicBezTo>
                    <a:pt x="23089" y="13310"/>
                    <a:pt x="23033" y="13482"/>
                    <a:pt x="22987" y="13604"/>
                  </a:cubicBezTo>
                  <a:cubicBezTo>
                    <a:pt x="22956" y="13695"/>
                    <a:pt x="22938" y="13755"/>
                    <a:pt x="22963" y="13793"/>
                  </a:cubicBezTo>
                  <a:cubicBezTo>
                    <a:pt x="23008" y="13863"/>
                    <a:pt x="23033" y="13944"/>
                    <a:pt x="23033" y="14028"/>
                  </a:cubicBezTo>
                  <a:cubicBezTo>
                    <a:pt x="23043" y="14140"/>
                    <a:pt x="23054" y="14234"/>
                    <a:pt x="23176" y="14322"/>
                  </a:cubicBezTo>
                  <a:cubicBezTo>
                    <a:pt x="23334" y="14431"/>
                    <a:pt x="23334" y="14602"/>
                    <a:pt x="23334" y="14725"/>
                  </a:cubicBezTo>
                  <a:cubicBezTo>
                    <a:pt x="23334" y="14851"/>
                    <a:pt x="23341" y="14875"/>
                    <a:pt x="23376" y="14882"/>
                  </a:cubicBezTo>
                  <a:cubicBezTo>
                    <a:pt x="23610" y="14942"/>
                    <a:pt x="23775" y="15281"/>
                    <a:pt x="23800" y="15407"/>
                  </a:cubicBezTo>
                  <a:cubicBezTo>
                    <a:pt x="23806" y="15444"/>
                    <a:pt x="23926" y="15527"/>
                    <a:pt x="24020" y="15527"/>
                  </a:cubicBezTo>
                  <a:cubicBezTo>
                    <a:pt x="24023" y="15527"/>
                    <a:pt x="24027" y="15527"/>
                    <a:pt x="24031" y="15526"/>
                  </a:cubicBezTo>
                  <a:cubicBezTo>
                    <a:pt x="24076" y="15526"/>
                    <a:pt x="24080" y="15509"/>
                    <a:pt x="24083" y="15484"/>
                  </a:cubicBezTo>
                  <a:cubicBezTo>
                    <a:pt x="24094" y="15369"/>
                    <a:pt x="24153" y="15246"/>
                    <a:pt x="24213" y="15131"/>
                  </a:cubicBezTo>
                  <a:cubicBezTo>
                    <a:pt x="24265" y="15026"/>
                    <a:pt x="24314" y="14924"/>
                    <a:pt x="24325" y="14840"/>
                  </a:cubicBezTo>
                  <a:cubicBezTo>
                    <a:pt x="24346" y="14669"/>
                    <a:pt x="24185" y="13993"/>
                    <a:pt x="24034" y="13783"/>
                  </a:cubicBezTo>
                  <a:cubicBezTo>
                    <a:pt x="23971" y="13706"/>
                    <a:pt x="23943" y="13604"/>
                    <a:pt x="23954" y="13503"/>
                  </a:cubicBezTo>
                  <a:cubicBezTo>
                    <a:pt x="23961" y="13436"/>
                    <a:pt x="23964" y="13377"/>
                    <a:pt x="23877" y="13265"/>
                  </a:cubicBezTo>
                  <a:cubicBezTo>
                    <a:pt x="23677" y="13002"/>
                    <a:pt x="23547" y="12547"/>
                    <a:pt x="23558" y="12155"/>
                  </a:cubicBezTo>
                  <a:cubicBezTo>
                    <a:pt x="23572" y="11770"/>
                    <a:pt x="23996" y="11168"/>
                    <a:pt x="24223" y="10968"/>
                  </a:cubicBezTo>
                  <a:cubicBezTo>
                    <a:pt x="24314" y="10895"/>
                    <a:pt x="24419" y="10842"/>
                    <a:pt x="24531" y="10825"/>
                  </a:cubicBezTo>
                  <a:cubicBezTo>
                    <a:pt x="24640" y="10797"/>
                    <a:pt x="24675" y="10783"/>
                    <a:pt x="24689" y="10720"/>
                  </a:cubicBezTo>
                  <a:cubicBezTo>
                    <a:pt x="24745" y="10499"/>
                    <a:pt x="25021" y="10237"/>
                    <a:pt x="25203" y="10237"/>
                  </a:cubicBezTo>
                  <a:lnTo>
                    <a:pt x="25273" y="10237"/>
                  </a:lnTo>
                  <a:cubicBezTo>
                    <a:pt x="25290" y="10237"/>
                    <a:pt x="25305" y="10237"/>
                    <a:pt x="25318" y="10237"/>
                  </a:cubicBezTo>
                  <a:cubicBezTo>
                    <a:pt x="25431" y="10237"/>
                    <a:pt x="25457" y="10223"/>
                    <a:pt x="25466" y="10167"/>
                  </a:cubicBezTo>
                  <a:cubicBezTo>
                    <a:pt x="25494" y="9967"/>
                    <a:pt x="25781" y="9760"/>
                    <a:pt x="26103" y="9711"/>
                  </a:cubicBezTo>
                  <a:cubicBezTo>
                    <a:pt x="26208" y="9697"/>
                    <a:pt x="26222" y="9669"/>
                    <a:pt x="26222" y="9669"/>
                  </a:cubicBezTo>
                  <a:cubicBezTo>
                    <a:pt x="26233" y="9645"/>
                    <a:pt x="26184" y="9568"/>
                    <a:pt x="26152" y="9522"/>
                  </a:cubicBezTo>
                  <a:cubicBezTo>
                    <a:pt x="26135" y="9498"/>
                    <a:pt x="26117" y="9473"/>
                    <a:pt x="26103" y="9449"/>
                  </a:cubicBezTo>
                  <a:cubicBezTo>
                    <a:pt x="26040" y="9347"/>
                    <a:pt x="26068" y="9211"/>
                    <a:pt x="26170" y="9144"/>
                  </a:cubicBezTo>
                  <a:cubicBezTo>
                    <a:pt x="26191" y="9129"/>
                    <a:pt x="26215" y="9122"/>
                    <a:pt x="26239" y="9122"/>
                  </a:cubicBezTo>
                  <a:cubicBezTo>
                    <a:pt x="26282" y="9122"/>
                    <a:pt x="26326" y="9146"/>
                    <a:pt x="26348" y="9186"/>
                  </a:cubicBezTo>
                  <a:cubicBezTo>
                    <a:pt x="26369" y="9211"/>
                    <a:pt x="26401" y="9225"/>
                    <a:pt x="26429" y="9228"/>
                  </a:cubicBezTo>
                  <a:cubicBezTo>
                    <a:pt x="26447" y="9232"/>
                    <a:pt x="26466" y="9234"/>
                    <a:pt x="26484" y="9234"/>
                  </a:cubicBezTo>
                  <a:cubicBezTo>
                    <a:pt x="26537" y="9234"/>
                    <a:pt x="26587" y="9219"/>
                    <a:pt x="26632" y="9190"/>
                  </a:cubicBezTo>
                  <a:cubicBezTo>
                    <a:pt x="26744" y="9113"/>
                    <a:pt x="26828" y="9025"/>
                    <a:pt x="26845" y="8987"/>
                  </a:cubicBezTo>
                  <a:cubicBezTo>
                    <a:pt x="26831" y="8983"/>
                    <a:pt x="26817" y="8983"/>
                    <a:pt x="26803" y="8983"/>
                  </a:cubicBezTo>
                  <a:cubicBezTo>
                    <a:pt x="26614" y="8973"/>
                    <a:pt x="26499" y="8920"/>
                    <a:pt x="26485" y="8829"/>
                  </a:cubicBezTo>
                  <a:cubicBezTo>
                    <a:pt x="26481" y="8801"/>
                    <a:pt x="26485" y="8724"/>
                    <a:pt x="26611" y="8675"/>
                  </a:cubicBezTo>
                  <a:cubicBezTo>
                    <a:pt x="26621" y="8672"/>
                    <a:pt x="26642" y="8661"/>
                    <a:pt x="26639" y="8616"/>
                  </a:cubicBezTo>
                  <a:cubicBezTo>
                    <a:pt x="26618" y="8518"/>
                    <a:pt x="26537" y="8441"/>
                    <a:pt x="26436" y="8423"/>
                  </a:cubicBezTo>
                  <a:cubicBezTo>
                    <a:pt x="26366" y="8416"/>
                    <a:pt x="26271" y="8399"/>
                    <a:pt x="26243" y="8318"/>
                  </a:cubicBezTo>
                  <a:cubicBezTo>
                    <a:pt x="26212" y="8227"/>
                    <a:pt x="26299" y="8129"/>
                    <a:pt x="26383" y="8045"/>
                  </a:cubicBezTo>
                  <a:cubicBezTo>
                    <a:pt x="26390" y="8038"/>
                    <a:pt x="26397" y="8027"/>
                    <a:pt x="26394" y="8017"/>
                  </a:cubicBezTo>
                  <a:cubicBezTo>
                    <a:pt x="26387" y="7926"/>
                    <a:pt x="26156" y="7765"/>
                    <a:pt x="26058" y="7698"/>
                  </a:cubicBezTo>
                  <a:lnTo>
                    <a:pt x="26040" y="7684"/>
                  </a:lnTo>
                  <a:cubicBezTo>
                    <a:pt x="25963" y="7632"/>
                    <a:pt x="25956" y="7579"/>
                    <a:pt x="25963" y="7544"/>
                  </a:cubicBezTo>
                  <a:cubicBezTo>
                    <a:pt x="25981" y="7467"/>
                    <a:pt x="26072" y="7415"/>
                    <a:pt x="26275" y="7376"/>
                  </a:cubicBezTo>
                  <a:cubicBezTo>
                    <a:pt x="26299" y="7331"/>
                    <a:pt x="26296" y="7152"/>
                    <a:pt x="26292" y="7044"/>
                  </a:cubicBezTo>
                  <a:cubicBezTo>
                    <a:pt x="26292" y="6893"/>
                    <a:pt x="26289" y="6764"/>
                    <a:pt x="26320" y="6694"/>
                  </a:cubicBezTo>
                  <a:cubicBezTo>
                    <a:pt x="26355" y="6613"/>
                    <a:pt x="26432" y="6561"/>
                    <a:pt x="26516" y="6554"/>
                  </a:cubicBezTo>
                  <a:cubicBezTo>
                    <a:pt x="26519" y="6553"/>
                    <a:pt x="26523" y="6553"/>
                    <a:pt x="26526" y="6553"/>
                  </a:cubicBezTo>
                  <a:cubicBezTo>
                    <a:pt x="26568" y="6553"/>
                    <a:pt x="26609" y="6574"/>
                    <a:pt x="26635" y="6610"/>
                  </a:cubicBezTo>
                  <a:cubicBezTo>
                    <a:pt x="26656" y="6659"/>
                    <a:pt x="26653" y="6715"/>
                    <a:pt x="26618" y="6757"/>
                  </a:cubicBezTo>
                  <a:cubicBezTo>
                    <a:pt x="26523" y="6904"/>
                    <a:pt x="26443" y="7072"/>
                    <a:pt x="26565" y="7212"/>
                  </a:cubicBezTo>
                  <a:cubicBezTo>
                    <a:pt x="26740" y="7411"/>
                    <a:pt x="26786" y="7632"/>
                    <a:pt x="26723" y="7922"/>
                  </a:cubicBezTo>
                  <a:lnTo>
                    <a:pt x="26719" y="7936"/>
                  </a:lnTo>
                  <a:cubicBezTo>
                    <a:pt x="26765" y="7870"/>
                    <a:pt x="26807" y="7796"/>
                    <a:pt x="26845" y="7723"/>
                  </a:cubicBezTo>
                  <a:cubicBezTo>
                    <a:pt x="26985" y="7439"/>
                    <a:pt x="27020" y="7205"/>
                    <a:pt x="26982" y="7117"/>
                  </a:cubicBezTo>
                  <a:cubicBezTo>
                    <a:pt x="26982" y="7110"/>
                    <a:pt x="26975" y="7100"/>
                    <a:pt x="26968" y="7100"/>
                  </a:cubicBezTo>
                  <a:cubicBezTo>
                    <a:pt x="26877" y="7072"/>
                    <a:pt x="26842" y="6960"/>
                    <a:pt x="26838" y="6869"/>
                  </a:cubicBezTo>
                  <a:cubicBezTo>
                    <a:pt x="26835" y="6781"/>
                    <a:pt x="26863" y="6718"/>
                    <a:pt x="26915" y="6701"/>
                  </a:cubicBezTo>
                  <a:cubicBezTo>
                    <a:pt x="26925" y="6697"/>
                    <a:pt x="26936" y="6694"/>
                    <a:pt x="26949" y="6694"/>
                  </a:cubicBezTo>
                  <a:cubicBezTo>
                    <a:pt x="26980" y="6694"/>
                    <a:pt x="27020" y="6711"/>
                    <a:pt x="27062" y="6764"/>
                  </a:cubicBezTo>
                  <a:cubicBezTo>
                    <a:pt x="27104" y="6816"/>
                    <a:pt x="27150" y="6872"/>
                    <a:pt x="27178" y="6872"/>
                  </a:cubicBezTo>
                  <a:cubicBezTo>
                    <a:pt x="27220" y="6872"/>
                    <a:pt x="27318" y="6771"/>
                    <a:pt x="27353" y="6736"/>
                  </a:cubicBezTo>
                  <a:cubicBezTo>
                    <a:pt x="27528" y="6550"/>
                    <a:pt x="27678" y="6284"/>
                    <a:pt x="27664" y="6179"/>
                  </a:cubicBezTo>
                  <a:cubicBezTo>
                    <a:pt x="27664" y="6162"/>
                    <a:pt x="27657" y="6158"/>
                    <a:pt x="27654" y="6158"/>
                  </a:cubicBezTo>
                  <a:cubicBezTo>
                    <a:pt x="27566" y="6102"/>
                    <a:pt x="27577" y="6039"/>
                    <a:pt x="27587" y="6015"/>
                  </a:cubicBezTo>
                  <a:cubicBezTo>
                    <a:pt x="27622" y="5905"/>
                    <a:pt x="27814" y="5877"/>
                    <a:pt x="27950" y="5877"/>
                  </a:cubicBezTo>
                  <a:cubicBezTo>
                    <a:pt x="27967" y="5877"/>
                    <a:pt x="27982" y="5877"/>
                    <a:pt x="27997" y="5878"/>
                  </a:cubicBezTo>
                  <a:cubicBezTo>
                    <a:pt x="28006" y="5878"/>
                    <a:pt x="28015" y="5879"/>
                    <a:pt x="28024" y="5879"/>
                  </a:cubicBezTo>
                  <a:cubicBezTo>
                    <a:pt x="28237" y="5879"/>
                    <a:pt x="28614" y="5767"/>
                    <a:pt x="28718" y="5703"/>
                  </a:cubicBezTo>
                  <a:cubicBezTo>
                    <a:pt x="28714" y="5703"/>
                    <a:pt x="28710" y="5703"/>
                    <a:pt x="28705" y="5703"/>
                  </a:cubicBezTo>
                  <a:cubicBezTo>
                    <a:pt x="28620" y="5703"/>
                    <a:pt x="28457" y="5732"/>
                    <a:pt x="28354" y="5752"/>
                  </a:cubicBezTo>
                  <a:cubicBezTo>
                    <a:pt x="28206" y="5777"/>
                    <a:pt x="28103" y="5796"/>
                    <a:pt x="28031" y="5796"/>
                  </a:cubicBezTo>
                  <a:cubicBezTo>
                    <a:pt x="27982" y="5796"/>
                    <a:pt x="27948" y="5787"/>
                    <a:pt x="27924" y="5766"/>
                  </a:cubicBezTo>
                  <a:cubicBezTo>
                    <a:pt x="27902" y="5752"/>
                    <a:pt x="27892" y="5724"/>
                    <a:pt x="27892" y="5699"/>
                  </a:cubicBezTo>
                  <a:cubicBezTo>
                    <a:pt x="27892" y="5458"/>
                    <a:pt x="28729" y="5360"/>
                    <a:pt x="28841" y="5356"/>
                  </a:cubicBezTo>
                  <a:cubicBezTo>
                    <a:pt x="28942" y="5349"/>
                    <a:pt x="28960" y="5286"/>
                    <a:pt x="28977" y="5195"/>
                  </a:cubicBezTo>
                  <a:cubicBezTo>
                    <a:pt x="28988" y="5153"/>
                    <a:pt x="28995" y="5101"/>
                    <a:pt x="29047" y="5087"/>
                  </a:cubicBezTo>
                  <a:cubicBezTo>
                    <a:pt x="29053" y="5086"/>
                    <a:pt x="29058" y="5085"/>
                    <a:pt x="29064" y="5085"/>
                  </a:cubicBezTo>
                  <a:cubicBezTo>
                    <a:pt x="29111" y="5085"/>
                    <a:pt x="29144" y="5125"/>
                    <a:pt x="29163" y="5150"/>
                  </a:cubicBezTo>
                  <a:cubicBezTo>
                    <a:pt x="29212" y="5215"/>
                    <a:pt x="29274" y="5238"/>
                    <a:pt x="29335" y="5238"/>
                  </a:cubicBezTo>
                  <a:cubicBezTo>
                    <a:pt x="29411" y="5238"/>
                    <a:pt x="29487" y="5202"/>
                    <a:pt x="29537" y="5171"/>
                  </a:cubicBezTo>
                  <a:cubicBezTo>
                    <a:pt x="29572" y="5146"/>
                    <a:pt x="29586" y="5104"/>
                    <a:pt x="29576" y="5066"/>
                  </a:cubicBezTo>
                  <a:cubicBezTo>
                    <a:pt x="29562" y="4971"/>
                    <a:pt x="29495" y="4898"/>
                    <a:pt x="29408" y="4866"/>
                  </a:cubicBezTo>
                  <a:cubicBezTo>
                    <a:pt x="29362" y="4856"/>
                    <a:pt x="29324" y="4824"/>
                    <a:pt x="29306" y="4782"/>
                  </a:cubicBezTo>
                  <a:cubicBezTo>
                    <a:pt x="29289" y="4719"/>
                    <a:pt x="29334" y="4674"/>
                    <a:pt x="29380" y="4628"/>
                  </a:cubicBezTo>
                  <a:cubicBezTo>
                    <a:pt x="29401" y="4607"/>
                    <a:pt x="29439" y="4569"/>
                    <a:pt x="29439" y="4551"/>
                  </a:cubicBezTo>
                  <a:cubicBezTo>
                    <a:pt x="29383" y="4453"/>
                    <a:pt x="29460" y="4268"/>
                    <a:pt x="29485" y="4215"/>
                  </a:cubicBezTo>
                  <a:cubicBezTo>
                    <a:pt x="29520" y="4142"/>
                    <a:pt x="29642" y="3904"/>
                    <a:pt x="29835" y="3865"/>
                  </a:cubicBezTo>
                  <a:cubicBezTo>
                    <a:pt x="29922" y="3844"/>
                    <a:pt x="29943" y="3816"/>
                    <a:pt x="29968" y="3777"/>
                  </a:cubicBezTo>
                  <a:cubicBezTo>
                    <a:pt x="30000" y="3706"/>
                    <a:pt x="30072" y="3665"/>
                    <a:pt x="30149" y="3665"/>
                  </a:cubicBezTo>
                  <a:cubicBezTo>
                    <a:pt x="30155" y="3665"/>
                    <a:pt x="30161" y="3665"/>
                    <a:pt x="30168" y="3665"/>
                  </a:cubicBezTo>
                  <a:cubicBezTo>
                    <a:pt x="30252" y="3665"/>
                    <a:pt x="30294" y="3606"/>
                    <a:pt x="30367" y="3490"/>
                  </a:cubicBezTo>
                  <a:cubicBezTo>
                    <a:pt x="30409" y="3417"/>
                    <a:pt x="30462" y="3350"/>
                    <a:pt x="30521" y="3287"/>
                  </a:cubicBezTo>
                  <a:cubicBezTo>
                    <a:pt x="30564" y="3243"/>
                    <a:pt x="30611" y="3227"/>
                    <a:pt x="30659" y="3227"/>
                  </a:cubicBezTo>
                  <a:cubicBezTo>
                    <a:pt x="30731" y="3227"/>
                    <a:pt x="30804" y="3264"/>
                    <a:pt x="30868" y="3298"/>
                  </a:cubicBezTo>
                  <a:cubicBezTo>
                    <a:pt x="30945" y="3338"/>
                    <a:pt x="31008" y="3366"/>
                    <a:pt x="31067" y="3366"/>
                  </a:cubicBezTo>
                  <a:cubicBezTo>
                    <a:pt x="31113" y="3366"/>
                    <a:pt x="31157" y="3349"/>
                    <a:pt x="31204" y="3308"/>
                  </a:cubicBezTo>
                  <a:cubicBezTo>
                    <a:pt x="31316" y="3207"/>
                    <a:pt x="31435" y="3116"/>
                    <a:pt x="31561" y="3035"/>
                  </a:cubicBezTo>
                  <a:lnTo>
                    <a:pt x="31557" y="3028"/>
                  </a:lnTo>
                  <a:lnTo>
                    <a:pt x="31536" y="3000"/>
                  </a:lnTo>
                  <a:lnTo>
                    <a:pt x="31512" y="2965"/>
                  </a:lnTo>
                  <a:lnTo>
                    <a:pt x="31491" y="2934"/>
                  </a:lnTo>
                  <a:lnTo>
                    <a:pt x="31470" y="2902"/>
                  </a:lnTo>
                  <a:lnTo>
                    <a:pt x="31452" y="2871"/>
                  </a:lnTo>
                  <a:lnTo>
                    <a:pt x="31431" y="2843"/>
                  </a:lnTo>
                  <a:lnTo>
                    <a:pt x="31414" y="2811"/>
                  </a:lnTo>
                  <a:lnTo>
                    <a:pt x="31396" y="2783"/>
                  </a:lnTo>
                  <a:lnTo>
                    <a:pt x="31379" y="2752"/>
                  </a:lnTo>
                  <a:lnTo>
                    <a:pt x="31361" y="2724"/>
                  </a:lnTo>
                  <a:lnTo>
                    <a:pt x="31347" y="2692"/>
                  </a:lnTo>
                  <a:lnTo>
                    <a:pt x="31333" y="2664"/>
                  </a:lnTo>
                  <a:lnTo>
                    <a:pt x="31316" y="2636"/>
                  </a:lnTo>
                  <a:lnTo>
                    <a:pt x="31305" y="2608"/>
                  </a:lnTo>
                  <a:lnTo>
                    <a:pt x="31291" y="2580"/>
                  </a:lnTo>
                  <a:lnTo>
                    <a:pt x="31277" y="2556"/>
                  </a:lnTo>
                  <a:lnTo>
                    <a:pt x="31267" y="2524"/>
                  </a:lnTo>
                  <a:lnTo>
                    <a:pt x="31256" y="2500"/>
                  </a:lnTo>
                  <a:lnTo>
                    <a:pt x="31242" y="2472"/>
                  </a:lnTo>
                  <a:lnTo>
                    <a:pt x="31235" y="2447"/>
                  </a:lnTo>
                  <a:lnTo>
                    <a:pt x="31225" y="2419"/>
                  </a:lnTo>
                  <a:lnTo>
                    <a:pt x="31214" y="2395"/>
                  </a:lnTo>
                  <a:lnTo>
                    <a:pt x="31207" y="2367"/>
                  </a:lnTo>
                  <a:lnTo>
                    <a:pt x="31200" y="2346"/>
                  </a:lnTo>
                  <a:lnTo>
                    <a:pt x="31190" y="2318"/>
                  </a:lnTo>
                  <a:lnTo>
                    <a:pt x="31183" y="2297"/>
                  </a:lnTo>
                  <a:lnTo>
                    <a:pt x="31176" y="2269"/>
                  </a:lnTo>
                  <a:lnTo>
                    <a:pt x="31172" y="2248"/>
                  </a:lnTo>
                  <a:lnTo>
                    <a:pt x="31165" y="2223"/>
                  </a:lnTo>
                  <a:lnTo>
                    <a:pt x="31158" y="2202"/>
                  </a:lnTo>
                  <a:lnTo>
                    <a:pt x="31155" y="2178"/>
                  </a:lnTo>
                  <a:lnTo>
                    <a:pt x="31148" y="2157"/>
                  </a:lnTo>
                  <a:cubicBezTo>
                    <a:pt x="31148" y="2150"/>
                    <a:pt x="31144" y="2139"/>
                    <a:pt x="31144" y="2132"/>
                  </a:cubicBezTo>
                  <a:lnTo>
                    <a:pt x="31141" y="2115"/>
                  </a:lnTo>
                  <a:lnTo>
                    <a:pt x="31137" y="2090"/>
                  </a:lnTo>
                  <a:lnTo>
                    <a:pt x="31134" y="2073"/>
                  </a:lnTo>
                  <a:cubicBezTo>
                    <a:pt x="31134" y="2062"/>
                    <a:pt x="31130" y="2055"/>
                    <a:pt x="31130" y="2048"/>
                  </a:cubicBezTo>
                  <a:lnTo>
                    <a:pt x="31130" y="2031"/>
                  </a:lnTo>
                  <a:cubicBezTo>
                    <a:pt x="31130" y="2024"/>
                    <a:pt x="31130" y="2013"/>
                    <a:pt x="31127" y="2006"/>
                  </a:cubicBezTo>
                  <a:cubicBezTo>
                    <a:pt x="31123" y="1999"/>
                    <a:pt x="31127" y="1996"/>
                    <a:pt x="31127" y="1989"/>
                  </a:cubicBezTo>
                  <a:lnTo>
                    <a:pt x="31127" y="1968"/>
                  </a:lnTo>
                  <a:lnTo>
                    <a:pt x="31127" y="1950"/>
                  </a:lnTo>
                  <a:lnTo>
                    <a:pt x="31127" y="1929"/>
                  </a:lnTo>
                  <a:lnTo>
                    <a:pt x="31127" y="1915"/>
                  </a:lnTo>
                  <a:lnTo>
                    <a:pt x="31127" y="1894"/>
                  </a:lnTo>
                  <a:lnTo>
                    <a:pt x="31127" y="1880"/>
                  </a:lnTo>
                  <a:lnTo>
                    <a:pt x="31127" y="1859"/>
                  </a:lnTo>
                  <a:lnTo>
                    <a:pt x="31127" y="1845"/>
                  </a:lnTo>
                  <a:lnTo>
                    <a:pt x="31127" y="1824"/>
                  </a:lnTo>
                  <a:lnTo>
                    <a:pt x="31127" y="1810"/>
                  </a:lnTo>
                  <a:lnTo>
                    <a:pt x="31127" y="1792"/>
                  </a:lnTo>
                  <a:lnTo>
                    <a:pt x="31127" y="1778"/>
                  </a:lnTo>
                  <a:lnTo>
                    <a:pt x="31127" y="1761"/>
                  </a:lnTo>
                  <a:lnTo>
                    <a:pt x="31127" y="1750"/>
                  </a:lnTo>
                  <a:lnTo>
                    <a:pt x="31127" y="1733"/>
                  </a:lnTo>
                  <a:lnTo>
                    <a:pt x="31127" y="1722"/>
                  </a:lnTo>
                  <a:lnTo>
                    <a:pt x="31127" y="1705"/>
                  </a:lnTo>
                  <a:lnTo>
                    <a:pt x="31127" y="1698"/>
                  </a:lnTo>
                  <a:lnTo>
                    <a:pt x="31127" y="1677"/>
                  </a:lnTo>
                  <a:cubicBezTo>
                    <a:pt x="31127" y="1663"/>
                    <a:pt x="31130" y="1645"/>
                    <a:pt x="31130" y="1635"/>
                  </a:cubicBezTo>
                  <a:cubicBezTo>
                    <a:pt x="31134" y="1603"/>
                    <a:pt x="31134" y="1572"/>
                    <a:pt x="31134" y="1540"/>
                  </a:cubicBezTo>
                  <a:cubicBezTo>
                    <a:pt x="31120" y="1516"/>
                    <a:pt x="31004" y="1505"/>
                    <a:pt x="30927" y="1502"/>
                  </a:cubicBezTo>
                  <a:lnTo>
                    <a:pt x="30913" y="1502"/>
                  </a:lnTo>
                  <a:cubicBezTo>
                    <a:pt x="30756" y="1491"/>
                    <a:pt x="30563" y="1477"/>
                    <a:pt x="30430" y="1376"/>
                  </a:cubicBezTo>
                  <a:cubicBezTo>
                    <a:pt x="30420" y="1369"/>
                    <a:pt x="30409" y="1365"/>
                    <a:pt x="30395" y="1365"/>
                  </a:cubicBezTo>
                  <a:cubicBezTo>
                    <a:pt x="30388" y="1365"/>
                    <a:pt x="30385" y="1369"/>
                    <a:pt x="30378" y="1369"/>
                  </a:cubicBezTo>
                  <a:cubicBezTo>
                    <a:pt x="30196" y="1432"/>
                    <a:pt x="29912" y="2003"/>
                    <a:pt x="29838" y="2311"/>
                  </a:cubicBezTo>
                  <a:cubicBezTo>
                    <a:pt x="29751" y="2671"/>
                    <a:pt x="29156" y="3046"/>
                    <a:pt x="29131" y="3063"/>
                  </a:cubicBezTo>
                  <a:lnTo>
                    <a:pt x="29114" y="3074"/>
                  </a:lnTo>
                  <a:lnTo>
                    <a:pt x="29089" y="3074"/>
                  </a:lnTo>
                  <a:cubicBezTo>
                    <a:pt x="29068" y="3074"/>
                    <a:pt x="27356" y="3088"/>
                    <a:pt x="27209" y="3088"/>
                  </a:cubicBezTo>
                  <a:lnTo>
                    <a:pt x="27192" y="3088"/>
                  </a:lnTo>
                  <a:lnTo>
                    <a:pt x="27185" y="3091"/>
                  </a:lnTo>
                  <a:lnTo>
                    <a:pt x="27178" y="3095"/>
                  </a:lnTo>
                  <a:lnTo>
                    <a:pt x="27171" y="3098"/>
                  </a:lnTo>
                  <a:lnTo>
                    <a:pt x="27164" y="3102"/>
                  </a:lnTo>
                  <a:lnTo>
                    <a:pt x="27153" y="3109"/>
                  </a:lnTo>
                  <a:lnTo>
                    <a:pt x="27143" y="3116"/>
                  </a:lnTo>
                  <a:lnTo>
                    <a:pt x="27132" y="3123"/>
                  </a:lnTo>
                  <a:lnTo>
                    <a:pt x="27129" y="3123"/>
                  </a:lnTo>
                  <a:lnTo>
                    <a:pt x="27115" y="3130"/>
                  </a:lnTo>
                  <a:lnTo>
                    <a:pt x="27111" y="3130"/>
                  </a:lnTo>
                  <a:lnTo>
                    <a:pt x="27101" y="3137"/>
                  </a:lnTo>
                  <a:lnTo>
                    <a:pt x="27097" y="3137"/>
                  </a:lnTo>
                  <a:lnTo>
                    <a:pt x="27083" y="3147"/>
                  </a:lnTo>
                  <a:lnTo>
                    <a:pt x="27080" y="3151"/>
                  </a:lnTo>
                  <a:lnTo>
                    <a:pt x="27062" y="3161"/>
                  </a:lnTo>
                  <a:lnTo>
                    <a:pt x="27059" y="3165"/>
                  </a:lnTo>
                  <a:lnTo>
                    <a:pt x="27041" y="3179"/>
                  </a:lnTo>
                  <a:lnTo>
                    <a:pt x="27038" y="3182"/>
                  </a:lnTo>
                  <a:lnTo>
                    <a:pt x="27020" y="3193"/>
                  </a:lnTo>
                  <a:lnTo>
                    <a:pt x="27013" y="3196"/>
                  </a:lnTo>
                  <a:lnTo>
                    <a:pt x="26996" y="3214"/>
                  </a:lnTo>
                  <a:lnTo>
                    <a:pt x="26989" y="3217"/>
                  </a:lnTo>
                  <a:lnTo>
                    <a:pt x="26968" y="3231"/>
                  </a:lnTo>
                  <a:lnTo>
                    <a:pt x="26961" y="3238"/>
                  </a:lnTo>
                  <a:lnTo>
                    <a:pt x="26940" y="3256"/>
                  </a:lnTo>
                  <a:lnTo>
                    <a:pt x="26933" y="3259"/>
                  </a:lnTo>
                  <a:lnTo>
                    <a:pt x="26912" y="3280"/>
                  </a:lnTo>
                  <a:lnTo>
                    <a:pt x="26901" y="3284"/>
                  </a:lnTo>
                  <a:lnTo>
                    <a:pt x="26877" y="3305"/>
                  </a:lnTo>
                  <a:lnTo>
                    <a:pt x="26870" y="3312"/>
                  </a:lnTo>
                  <a:lnTo>
                    <a:pt x="26845" y="3333"/>
                  </a:lnTo>
                  <a:lnTo>
                    <a:pt x="26835" y="3340"/>
                  </a:lnTo>
                  <a:lnTo>
                    <a:pt x="26807" y="3364"/>
                  </a:lnTo>
                  <a:lnTo>
                    <a:pt x="26796" y="3371"/>
                  </a:lnTo>
                  <a:lnTo>
                    <a:pt x="26768" y="3396"/>
                  </a:lnTo>
                  <a:lnTo>
                    <a:pt x="26758" y="3406"/>
                  </a:lnTo>
                  <a:lnTo>
                    <a:pt x="26726" y="3431"/>
                  </a:lnTo>
                  <a:lnTo>
                    <a:pt x="26716" y="3441"/>
                  </a:lnTo>
                  <a:lnTo>
                    <a:pt x="26681" y="3469"/>
                  </a:lnTo>
                  <a:lnTo>
                    <a:pt x="26674" y="3480"/>
                  </a:lnTo>
                  <a:lnTo>
                    <a:pt x="26635" y="3511"/>
                  </a:lnTo>
                  <a:lnTo>
                    <a:pt x="26628" y="3518"/>
                  </a:lnTo>
                  <a:lnTo>
                    <a:pt x="26586" y="3553"/>
                  </a:lnTo>
                  <a:lnTo>
                    <a:pt x="26579" y="3564"/>
                  </a:lnTo>
                  <a:lnTo>
                    <a:pt x="26569" y="3571"/>
                  </a:lnTo>
                  <a:cubicBezTo>
                    <a:pt x="26611" y="3644"/>
                    <a:pt x="26611" y="3739"/>
                    <a:pt x="26569" y="3812"/>
                  </a:cubicBezTo>
                  <a:cubicBezTo>
                    <a:pt x="26429" y="4061"/>
                    <a:pt x="25872" y="4170"/>
                    <a:pt x="25441" y="4187"/>
                  </a:cubicBezTo>
                  <a:cubicBezTo>
                    <a:pt x="25298" y="4194"/>
                    <a:pt x="25186" y="4205"/>
                    <a:pt x="25084" y="4219"/>
                  </a:cubicBezTo>
                  <a:cubicBezTo>
                    <a:pt x="25088" y="4240"/>
                    <a:pt x="25091" y="4257"/>
                    <a:pt x="25095" y="4275"/>
                  </a:cubicBezTo>
                  <a:lnTo>
                    <a:pt x="25095" y="4289"/>
                  </a:lnTo>
                  <a:cubicBezTo>
                    <a:pt x="25095" y="4303"/>
                    <a:pt x="25095" y="4317"/>
                    <a:pt x="25098" y="4327"/>
                  </a:cubicBezTo>
                  <a:lnTo>
                    <a:pt x="25098" y="4341"/>
                  </a:lnTo>
                  <a:cubicBezTo>
                    <a:pt x="25098" y="4355"/>
                    <a:pt x="25098" y="4373"/>
                    <a:pt x="25098" y="4387"/>
                  </a:cubicBezTo>
                  <a:cubicBezTo>
                    <a:pt x="25095" y="4394"/>
                    <a:pt x="25095" y="4401"/>
                    <a:pt x="25091" y="4408"/>
                  </a:cubicBezTo>
                  <a:cubicBezTo>
                    <a:pt x="25091" y="4411"/>
                    <a:pt x="25091" y="4415"/>
                    <a:pt x="25088" y="4415"/>
                  </a:cubicBezTo>
                  <a:cubicBezTo>
                    <a:pt x="25088" y="4422"/>
                    <a:pt x="25084" y="4425"/>
                    <a:pt x="25084" y="4429"/>
                  </a:cubicBezTo>
                  <a:cubicBezTo>
                    <a:pt x="25084" y="4432"/>
                    <a:pt x="25077" y="4436"/>
                    <a:pt x="25077" y="4439"/>
                  </a:cubicBezTo>
                  <a:cubicBezTo>
                    <a:pt x="25074" y="4443"/>
                    <a:pt x="25070" y="4450"/>
                    <a:pt x="25067" y="4453"/>
                  </a:cubicBezTo>
                  <a:lnTo>
                    <a:pt x="25060" y="4464"/>
                  </a:lnTo>
                  <a:lnTo>
                    <a:pt x="25046" y="4474"/>
                  </a:lnTo>
                  <a:lnTo>
                    <a:pt x="25035" y="4485"/>
                  </a:lnTo>
                  <a:lnTo>
                    <a:pt x="25021" y="4495"/>
                  </a:lnTo>
                  <a:lnTo>
                    <a:pt x="25007" y="4506"/>
                  </a:lnTo>
                  <a:lnTo>
                    <a:pt x="24990" y="4520"/>
                  </a:lnTo>
                  <a:lnTo>
                    <a:pt x="24972" y="4530"/>
                  </a:lnTo>
                  <a:lnTo>
                    <a:pt x="24951" y="4544"/>
                  </a:lnTo>
                  <a:lnTo>
                    <a:pt x="24934" y="4555"/>
                  </a:lnTo>
                  <a:lnTo>
                    <a:pt x="24916" y="4562"/>
                  </a:lnTo>
                  <a:cubicBezTo>
                    <a:pt x="24811" y="4730"/>
                    <a:pt x="24381" y="4961"/>
                    <a:pt x="23835" y="5244"/>
                  </a:cubicBezTo>
                  <a:lnTo>
                    <a:pt x="23649" y="5342"/>
                  </a:lnTo>
                  <a:cubicBezTo>
                    <a:pt x="23478" y="5431"/>
                    <a:pt x="23282" y="5476"/>
                    <a:pt x="23097" y="5476"/>
                  </a:cubicBezTo>
                  <a:cubicBezTo>
                    <a:pt x="22934" y="5476"/>
                    <a:pt x="22780" y="5441"/>
                    <a:pt x="22662" y="5370"/>
                  </a:cubicBezTo>
                  <a:cubicBezTo>
                    <a:pt x="22539" y="5304"/>
                    <a:pt x="22462" y="5178"/>
                    <a:pt x="22459" y="5041"/>
                  </a:cubicBezTo>
                  <a:cubicBezTo>
                    <a:pt x="22459" y="4789"/>
                    <a:pt x="22602" y="4733"/>
                    <a:pt x="22665" y="4719"/>
                  </a:cubicBezTo>
                  <a:cubicBezTo>
                    <a:pt x="22682" y="4717"/>
                    <a:pt x="22698" y="4715"/>
                    <a:pt x="22714" y="4715"/>
                  </a:cubicBezTo>
                  <a:cubicBezTo>
                    <a:pt x="22830" y="4715"/>
                    <a:pt x="22939" y="4779"/>
                    <a:pt x="22994" y="4884"/>
                  </a:cubicBezTo>
                  <a:cubicBezTo>
                    <a:pt x="23019" y="4873"/>
                    <a:pt x="23040" y="4859"/>
                    <a:pt x="23064" y="4845"/>
                  </a:cubicBezTo>
                  <a:cubicBezTo>
                    <a:pt x="23057" y="4838"/>
                    <a:pt x="23054" y="4831"/>
                    <a:pt x="23050" y="4824"/>
                  </a:cubicBezTo>
                  <a:cubicBezTo>
                    <a:pt x="23047" y="4817"/>
                    <a:pt x="23047" y="4814"/>
                    <a:pt x="23043" y="4810"/>
                  </a:cubicBezTo>
                  <a:cubicBezTo>
                    <a:pt x="23036" y="4796"/>
                    <a:pt x="23029" y="4779"/>
                    <a:pt x="23022" y="4761"/>
                  </a:cubicBezTo>
                  <a:cubicBezTo>
                    <a:pt x="23022" y="4758"/>
                    <a:pt x="23022" y="4754"/>
                    <a:pt x="23019" y="4751"/>
                  </a:cubicBezTo>
                  <a:cubicBezTo>
                    <a:pt x="23015" y="4737"/>
                    <a:pt x="23008" y="4723"/>
                    <a:pt x="23005" y="4709"/>
                  </a:cubicBezTo>
                  <a:cubicBezTo>
                    <a:pt x="23005" y="4702"/>
                    <a:pt x="23005" y="4698"/>
                    <a:pt x="23001" y="4691"/>
                  </a:cubicBezTo>
                  <a:cubicBezTo>
                    <a:pt x="23001" y="4677"/>
                    <a:pt x="22998" y="4663"/>
                    <a:pt x="22994" y="4646"/>
                  </a:cubicBezTo>
                  <a:lnTo>
                    <a:pt x="22994" y="4632"/>
                  </a:lnTo>
                  <a:cubicBezTo>
                    <a:pt x="22994" y="4611"/>
                    <a:pt x="22994" y="4590"/>
                    <a:pt x="22994" y="4569"/>
                  </a:cubicBezTo>
                  <a:lnTo>
                    <a:pt x="22994" y="4565"/>
                  </a:lnTo>
                  <a:cubicBezTo>
                    <a:pt x="22994" y="4544"/>
                    <a:pt x="22994" y="4523"/>
                    <a:pt x="22994" y="4502"/>
                  </a:cubicBezTo>
                  <a:lnTo>
                    <a:pt x="22994" y="4481"/>
                  </a:lnTo>
                  <a:cubicBezTo>
                    <a:pt x="22994" y="4474"/>
                    <a:pt x="22994" y="4464"/>
                    <a:pt x="22998" y="4457"/>
                  </a:cubicBezTo>
                  <a:cubicBezTo>
                    <a:pt x="22945" y="4397"/>
                    <a:pt x="22949" y="4289"/>
                    <a:pt x="22956" y="4170"/>
                  </a:cubicBezTo>
                  <a:cubicBezTo>
                    <a:pt x="22959" y="3977"/>
                    <a:pt x="22956" y="3830"/>
                    <a:pt x="22847" y="3791"/>
                  </a:cubicBezTo>
                  <a:cubicBezTo>
                    <a:pt x="22830" y="3786"/>
                    <a:pt x="22812" y="3784"/>
                    <a:pt x="22794" y="3784"/>
                  </a:cubicBezTo>
                  <a:cubicBezTo>
                    <a:pt x="22691" y="3784"/>
                    <a:pt x="22572" y="3858"/>
                    <a:pt x="22483" y="3918"/>
                  </a:cubicBezTo>
                  <a:cubicBezTo>
                    <a:pt x="22413" y="3962"/>
                    <a:pt x="22358" y="3998"/>
                    <a:pt x="22309" y="3998"/>
                  </a:cubicBezTo>
                  <a:cubicBezTo>
                    <a:pt x="22292" y="3998"/>
                    <a:pt x="22275" y="3994"/>
                    <a:pt x="22259" y="3984"/>
                  </a:cubicBezTo>
                  <a:cubicBezTo>
                    <a:pt x="22200" y="3942"/>
                    <a:pt x="22214" y="3854"/>
                    <a:pt x="22221" y="3816"/>
                  </a:cubicBezTo>
                  <a:cubicBezTo>
                    <a:pt x="22238" y="3693"/>
                    <a:pt x="22308" y="3585"/>
                    <a:pt x="22371" y="3476"/>
                  </a:cubicBezTo>
                  <a:cubicBezTo>
                    <a:pt x="22494" y="3277"/>
                    <a:pt x="22599" y="3105"/>
                    <a:pt x="22448" y="2867"/>
                  </a:cubicBezTo>
                  <a:cubicBezTo>
                    <a:pt x="22307" y="2650"/>
                    <a:pt x="22115" y="2577"/>
                    <a:pt x="21978" y="2577"/>
                  </a:cubicBezTo>
                  <a:cubicBezTo>
                    <a:pt x="21962" y="2577"/>
                    <a:pt x="21948" y="2578"/>
                    <a:pt x="21934" y="2580"/>
                  </a:cubicBezTo>
                  <a:cubicBezTo>
                    <a:pt x="21832" y="2587"/>
                    <a:pt x="21745" y="2657"/>
                    <a:pt x="21717" y="2755"/>
                  </a:cubicBezTo>
                  <a:cubicBezTo>
                    <a:pt x="21653" y="2958"/>
                    <a:pt x="21496" y="3004"/>
                    <a:pt x="21373" y="3039"/>
                  </a:cubicBezTo>
                  <a:cubicBezTo>
                    <a:pt x="21265" y="3070"/>
                    <a:pt x="21195" y="3095"/>
                    <a:pt x="21156" y="3175"/>
                  </a:cubicBezTo>
                  <a:cubicBezTo>
                    <a:pt x="21037" y="3410"/>
                    <a:pt x="20925" y="3932"/>
                    <a:pt x="21016" y="4296"/>
                  </a:cubicBezTo>
                  <a:cubicBezTo>
                    <a:pt x="21128" y="4747"/>
                    <a:pt x="20946" y="4957"/>
                    <a:pt x="20596" y="5167"/>
                  </a:cubicBezTo>
                  <a:cubicBezTo>
                    <a:pt x="20532" y="5206"/>
                    <a:pt x="20469" y="5225"/>
                    <a:pt x="20409" y="5225"/>
                  </a:cubicBezTo>
                  <a:cubicBezTo>
                    <a:pt x="20355" y="5225"/>
                    <a:pt x="20303" y="5209"/>
                    <a:pt x="20257" y="5178"/>
                  </a:cubicBezTo>
                  <a:cubicBezTo>
                    <a:pt x="20050" y="5031"/>
                    <a:pt x="19984" y="4579"/>
                    <a:pt x="20085" y="4058"/>
                  </a:cubicBezTo>
                  <a:cubicBezTo>
                    <a:pt x="20120" y="3900"/>
                    <a:pt x="20162" y="3746"/>
                    <a:pt x="20215" y="3592"/>
                  </a:cubicBezTo>
                  <a:cubicBezTo>
                    <a:pt x="20267" y="3434"/>
                    <a:pt x="20330" y="3238"/>
                    <a:pt x="20299" y="3196"/>
                  </a:cubicBezTo>
                  <a:cubicBezTo>
                    <a:pt x="20294" y="3191"/>
                    <a:pt x="20287" y="3188"/>
                    <a:pt x="20279" y="3188"/>
                  </a:cubicBezTo>
                  <a:cubicBezTo>
                    <a:pt x="20276" y="3188"/>
                    <a:pt x="20273" y="3188"/>
                    <a:pt x="20271" y="3189"/>
                  </a:cubicBezTo>
                  <a:cubicBezTo>
                    <a:pt x="20266" y="3190"/>
                    <a:pt x="20262" y="3190"/>
                    <a:pt x="20258" y="3190"/>
                  </a:cubicBezTo>
                  <a:cubicBezTo>
                    <a:pt x="20203" y="3190"/>
                    <a:pt x="20155" y="3150"/>
                    <a:pt x="20148" y="3095"/>
                  </a:cubicBezTo>
                  <a:cubicBezTo>
                    <a:pt x="20127" y="2906"/>
                    <a:pt x="20652" y="2458"/>
                    <a:pt x="21083" y="2356"/>
                  </a:cubicBezTo>
                  <a:cubicBezTo>
                    <a:pt x="21296" y="2311"/>
                    <a:pt x="21517" y="2279"/>
                    <a:pt x="21738" y="2265"/>
                  </a:cubicBezTo>
                  <a:cubicBezTo>
                    <a:pt x="21902" y="2251"/>
                    <a:pt x="22130" y="2230"/>
                    <a:pt x="22172" y="2195"/>
                  </a:cubicBezTo>
                  <a:cubicBezTo>
                    <a:pt x="22172" y="2174"/>
                    <a:pt x="22179" y="2153"/>
                    <a:pt x="22189" y="2139"/>
                  </a:cubicBezTo>
                  <a:lnTo>
                    <a:pt x="22182" y="2132"/>
                  </a:lnTo>
                  <a:lnTo>
                    <a:pt x="22151" y="2111"/>
                  </a:lnTo>
                  <a:lnTo>
                    <a:pt x="22137" y="2101"/>
                  </a:lnTo>
                  <a:lnTo>
                    <a:pt x="22098" y="2073"/>
                  </a:lnTo>
                  <a:lnTo>
                    <a:pt x="22095" y="2073"/>
                  </a:lnTo>
                  <a:lnTo>
                    <a:pt x="22053" y="2045"/>
                  </a:lnTo>
                  <a:lnTo>
                    <a:pt x="22046" y="2041"/>
                  </a:lnTo>
                  <a:lnTo>
                    <a:pt x="22011" y="2017"/>
                  </a:lnTo>
                  <a:lnTo>
                    <a:pt x="22007" y="2017"/>
                  </a:lnTo>
                  <a:cubicBezTo>
                    <a:pt x="21993" y="2034"/>
                    <a:pt x="21976" y="2052"/>
                    <a:pt x="21958" y="2062"/>
                  </a:cubicBezTo>
                  <a:cubicBezTo>
                    <a:pt x="21912" y="2095"/>
                    <a:pt x="21872" y="2108"/>
                    <a:pt x="21838" y="2108"/>
                  </a:cubicBezTo>
                  <a:cubicBezTo>
                    <a:pt x="21765" y="2108"/>
                    <a:pt x="21717" y="2048"/>
                    <a:pt x="21681" y="2003"/>
                  </a:cubicBezTo>
                  <a:cubicBezTo>
                    <a:pt x="21629" y="1936"/>
                    <a:pt x="21566" y="1856"/>
                    <a:pt x="21412" y="1856"/>
                  </a:cubicBezTo>
                  <a:cubicBezTo>
                    <a:pt x="21268" y="1856"/>
                    <a:pt x="21118" y="1915"/>
                    <a:pt x="20974" y="1975"/>
                  </a:cubicBezTo>
                  <a:cubicBezTo>
                    <a:pt x="20833" y="2030"/>
                    <a:pt x="20688" y="2086"/>
                    <a:pt x="20549" y="2086"/>
                  </a:cubicBezTo>
                  <a:cubicBezTo>
                    <a:pt x="20485" y="2086"/>
                    <a:pt x="20422" y="2074"/>
                    <a:pt x="20362" y="2045"/>
                  </a:cubicBezTo>
                  <a:cubicBezTo>
                    <a:pt x="20253" y="1996"/>
                    <a:pt x="20166" y="1908"/>
                    <a:pt x="20120" y="1799"/>
                  </a:cubicBezTo>
                  <a:cubicBezTo>
                    <a:pt x="20089" y="1733"/>
                    <a:pt x="20078" y="1712"/>
                    <a:pt x="19977" y="1712"/>
                  </a:cubicBezTo>
                  <a:cubicBezTo>
                    <a:pt x="19973" y="1712"/>
                    <a:pt x="19970" y="1712"/>
                    <a:pt x="19966" y="1712"/>
                  </a:cubicBezTo>
                  <a:cubicBezTo>
                    <a:pt x="19921" y="1712"/>
                    <a:pt x="19876" y="1692"/>
                    <a:pt x="19847" y="1656"/>
                  </a:cubicBezTo>
                  <a:cubicBezTo>
                    <a:pt x="19798" y="1589"/>
                    <a:pt x="19830" y="1495"/>
                    <a:pt x="19858" y="1411"/>
                  </a:cubicBezTo>
                  <a:lnTo>
                    <a:pt x="19868" y="1386"/>
                  </a:lnTo>
                  <a:lnTo>
                    <a:pt x="19868" y="1386"/>
                  </a:lnTo>
                  <a:cubicBezTo>
                    <a:pt x="19854" y="1393"/>
                    <a:pt x="19837" y="1400"/>
                    <a:pt x="19816" y="1414"/>
                  </a:cubicBezTo>
                  <a:cubicBezTo>
                    <a:pt x="19721" y="1467"/>
                    <a:pt x="19616" y="1537"/>
                    <a:pt x="19507" y="1610"/>
                  </a:cubicBezTo>
                  <a:cubicBezTo>
                    <a:pt x="19239" y="1793"/>
                    <a:pt x="18944" y="1993"/>
                    <a:pt x="18713" y="1993"/>
                  </a:cubicBezTo>
                  <a:cubicBezTo>
                    <a:pt x="18635" y="1993"/>
                    <a:pt x="18563" y="1970"/>
                    <a:pt x="18503" y="1915"/>
                  </a:cubicBezTo>
                  <a:cubicBezTo>
                    <a:pt x="18435" y="1853"/>
                    <a:pt x="18371" y="1834"/>
                    <a:pt x="18307" y="1834"/>
                  </a:cubicBezTo>
                  <a:cubicBezTo>
                    <a:pt x="18259" y="1834"/>
                    <a:pt x="18211" y="1845"/>
                    <a:pt x="18160" y="1856"/>
                  </a:cubicBezTo>
                  <a:cubicBezTo>
                    <a:pt x="18107" y="1866"/>
                    <a:pt x="18054" y="1877"/>
                    <a:pt x="18002" y="1877"/>
                  </a:cubicBezTo>
                  <a:cubicBezTo>
                    <a:pt x="17931" y="1877"/>
                    <a:pt x="17862" y="1857"/>
                    <a:pt x="17796" y="1789"/>
                  </a:cubicBezTo>
                  <a:cubicBezTo>
                    <a:pt x="17743" y="1736"/>
                    <a:pt x="17733" y="1656"/>
                    <a:pt x="17768" y="1589"/>
                  </a:cubicBezTo>
                  <a:cubicBezTo>
                    <a:pt x="17891" y="1323"/>
                    <a:pt x="18548" y="973"/>
                    <a:pt x="18911" y="973"/>
                  </a:cubicBezTo>
                  <a:cubicBezTo>
                    <a:pt x="18920" y="973"/>
                    <a:pt x="18928" y="973"/>
                    <a:pt x="18937" y="973"/>
                  </a:cubicBezTo>
                  <a:cubicBezTo>
                    <a:pt x="18943" y="974"/>
                    <a:pt x="18949" y="974"/>
                    <a:pt x="18954" y="974"/>
                  </a:cubicBezTo>
                  <a:cubicBezTo>
                    <a:pt x="18994" y="974"/>
                    <a:pt x="19033" y="964"/>
                    <a:pt x="19070" y="949"/>
                  </a:cubicBezTo>
                  <a:cubicBezTo>
                    <a:pt x="18954" y="907"/>
                    <a:pt x="18839" y="872"/>
                    <a:pt x="18720" y="847"/>
                  </a:cubicBezTo>
                  <a:cubicBezTo>
                    <a:pt x="18672" y="838"/>
                    <a:pt x="18626" y="832"/>
                    <a:pt x="18588" y="832"/>
                  </a:cubicBezTo>
                  <a:cubicBezTo>
                    <a:pt x="18540" y="832"/>
                    <a:pt x="18503" y="841"/>
                    <a:pt x="18485" y="865"/>
                  </a:cubicBezTo>
                  <a:cubicBezTo>
                    <a:pt x="18436" y="924"/>
                    <a:pt x="18366" y="966"/>
                    <a:pt x="18289" y="977"/>
                  </a:cubicBezTo>
                  <a:lnTo>
                    <a:pt x="18254" y="977"/>
                  </a:lnTo>
                  <a:cubicBezTo>
                    <a:pt x="18219" y="977"/>
                    <a:pt x="18184" y="970"/>
                    <a:pt x="18153" y="959"/>
                  </a:cubicBezTo>
                  <a:cubicBezTo>
                    <a:pt x="18058" y="921"/>
                    <a:pt x="17974" y="861"/>
                    <a:pt x="17915" y="781"/>
                  </a:cubicBezTo>
                  <a:cubicBezTo>
                    <a:pt x="17893" y="751"/>
                    <a:pt x="17874" y="744"/>
                    <a:pt x="17836" y="744"/>
                  </a:cubicBezTo>
                  <a:cubicBezTo>
                    <a:pt x="17824" y="744"/>
                    <a:pt x="17811" y="745"/>
                    <a:pt x="17796" y="746"/>
                  </a:cubicBezTo>
                  <a:cubicBezTo>
                    <a:pt x="17782" y="747"/>
                    <a:pt x="17769" y="748"/>
                    <a:pt x="17755" y="748"/>
                  </a:cubicBezTo>
                  <a:cubicBezTo>
                    <a:pt x="17643" y="748"/>
                    <a:pt x="17532" y="696"/>
                    <a:pt x="17463" y="602"/>
                  </a:cubicBezTo>
                  <a:cubicBezTo>
                    <a:pt x="17403" y="534"/>
                    <a:pt x="17348" y="508"/>
                    <a:pt x="17290" y="508"/>
                  </a:cubicBezTo>
                  <a:cubicBezTo>
                    <a:pt x="17230" y="508"/>
                    <a:pt x="17169" y="537"/>
                    <a:pt x="17099" y="574"/>
                  </a:cubicBezTo>
                  <a:cubicBezTo>
                    <a:pt x="17078" y="585"/>
                    <a:pt x="17057" y="595"/>
                    <a:pt x="17036" y="606"/>
                  </a:cubicBezTo>
                  <a:cubicBezTo>
                    <a:pt x="17010" y="616"/>
                    <a:pt x="16985" y="621"/>
                    <a:pt x="16958" y="621"/>
                  </a:cubicBezTo>
                  <a:cubicBezTo>
                    <a:pt x="16879" y="621"/>
                    <a:pt x="16795" y="579"/>
                    <a:pt x="16703" y="532"/>
                  </a:cubicBezTo>
                  <a:cubicBezTo>
                    <a:pt x="16644" y="497"/>
                    <a:pt x="16581" y="469"/>
                    <a:pt x="16518" y="445"/>
                  </a:cubicBezTo>
                  <a:cubicBezTo>
                    <a:pt x="16371" y="385"/>
                    <a:pt x="16360" y="270"/>
                    <a:pt x="16350" y="186"/>
                  </a:cubicBezTo>
                  <a:cubicBezTo>
                    <a:pt x="16343" y="105"/>
                    <a:pt x="16336" y="56"/>
                    <a:pt x="16276" y="14"/>
                  </a:cubicBezTo>
                  <a:cubicBezTo>
                    <a:pt x="16269" y="7"/>
                    <a:pt x="16259" y="4"/>
                    <a:pt x="1624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8" name="Google Shape;3088;p145"/>
            <p:cNvSpPr/>
            <p:nvPr/>
          </p:nvSpPr>
          <p:spPr>
            <a:xfrm>
              <a:off x="797231" y="1596418"/>
              <a:ext cx="3625" cy="3965"/>
            </a:xfrm>
            <a:custGeom>
              <a:rect b="b" l="l" r="r" t="t"/>
              <a:pathLst>
                <a:path extrusionOk="0" h="292" w="267">
                  <a:moveTo>
                    <a:pt x="235" y="1"/>
                  </a:moveTo>
                  <a:cubicBezTo>
                    <a:pt x="200" y="18"/>
                    <a:pt x="169" y="43"/>
                    <a:pt x="144" y="74"/>
                  </a:cubicBezTo>
                  <a:cubicBezTo>
                    <a:pt x="85" y="137"/>
                    <a:pt x="36" y="211"/>
                    <a:pt x="1" y="291"/>
                  </a:cubicBezTo>
                  <a:cubicBezTo>
                    <a:pt x="214" y="197"/>
                    <a:pt x="253" y="116"/>
                    <a:pt x="260" y="88"/>
                  </a:cubicBezTo>
                  <a:cubicBezTo>
                    <a:pt x="267" y="57"/>
                    <a:pt x="256" y="22"/>
                    <a:pt x="23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9" name="Google Shape;3089;p145"/>
            <p:cNvSpPr/>
            <p:nvPr/>
          </p:nvSpPr>
          <p:spPr>
            <a:xfrm>
              <a:off x="950901" y="1525692"/>
              <a:ext cx="2824" cy="1738"/>
            </a:xfrm>
            <a:custGeom>
              <a:rect b="b" l="l" r="r" t="t"/>
              <a:pathLst>
                <a:path extrusionOk="0" h="128" w="208">
                  <a:moveTo>
                    <a:pt x="207" y="1"/>
                  </a:moveTo>
                  <a:cubicBezTo>
                    <a:pt x="162" y="8"/>
                    <a:pt x="113" y="18"/>
                    <a:pt x="64" y="29"/>
                  </a:cubicBezTo>
                  <a:cubicBezTo>
                    <a:pt x="39" y="36"/>
                    <a:pt x="8" y="50"/>
                    <a:pt x="1" y="81"/>
                  </a:cubicBezTo>
                  <a:cubicBezTo>
                    <a:pt x="1" y="99"/>
                    <a:pt x="8" y="116"/>
                    <a:pt x="18" y="127"/>
                  </a:cubicBezTo>
                  <a:cubicBezTo>
                    <a:pt x="21" y="128"/>
                    <a:pt x="23" y="128"/>
                    <a:pt x="26" y="128"/>
                  </a:cubicBezTo>
                  <a:cubicBezTo>
                    <a:pt x="42" y="128"/>
                    <a:pt x="61" y="112"/>
                    <a:pt x="67" y="106"/>
                  </a:cubicBezTo>
                  <a:cubicBezTo>
                    <a:pt x="113" y="67"/>
                    <a:pt x="158" y="32"/>
                    <a:pt x="20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0" name="Google Shape;3090;p145"/>
            <p:cNvSpPr/>
            <p:nvPr/>
          </p:nvSpPr>
          <p:spPr>
            <a:xfrm>
              <a:off x="1054294" y="1571136"/>
              <a:ext cx="3571" cy="2200"/>
            </a:xfrm>
            <a:custGeom>
              <a:rect b="b" l="l" r="r" t="t"/>
              <a:pathLst>
                <a:path extrusionOk="0" h="162" w="263">
                  <a:moveTo>
                    <a:pt x="0" y="0"/>
                  </a:moveTo>
                  <a:cubicBezTo>
                    <a:pt x="56" y="60"/>
                    <a:pt x="119" y="109"/>
                    <a:pt x="189" y="144"/>
                  </a:cubicBezTo>
                  <a:cubicBezTo>
                    <a:pt x="214" y="154"/>
                    <a:pt x="238" y="161"/>
                    <a:pt x="263" y="161"/>
                  </a:cubicBezTo>
                  <a:cubicBezTo>
                    <a:pt x="259" y="144"/>
                    <a:pt x="249" y="126"/>
                    <a:pt x="235" y="109"/>
                  </a:cubicBezTo>
                  <a:cubicBezTo>
                    <a:pt x="193" y="60"/>
                    <a:pt x="137" y="28"/>
                    <a:pt x="70" y="18"/>
                  </a:cubicBezTo>
                  <a:cubicBezTo>
                    <a:pt x="46" y="18"/>
                    <a:pt x="25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1" name="Google Shape;3091;p145"/>
            <p:cNvSpPr/>
            <p:nvPr/>
          </p:nvSpPr>
          <p:spPr>
            <a:xfrm>
              <a:off x="1293570" y="1816780"/>
              <a:ext cx="1290" cy="1113"/>
            </a:xfrm>
            <a:custGeom>
              <a:rect b="b" l="l" r="r" t="t"/>
              <a:pathLst>
                <a:path extrusionOk="0" h="82" w="95">
                  <a:moveTo>
                    <a:pt x="95" y="81"/>
                  </a:moveTo>
                  <a:cubicBezTo>
                    <a:pt x="67" y="50"/>
                    <a:pt x="35" y="25"/>
                    <a:pt x="0" y="1"/>
                  </a:cubicBezTo>
                  <a:cubicBezTo>
                    <a:pt x="35" y="25"/>
                    <a:pt x="67" y="50"/>
                    <a:pt x="95" y="8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2" name="Google Shape;3092;p145"/>
            <p:cNvSpPr/>
            <p:nvPr/>
          </p:nvSpPr>
          <p:spPr>
            <a:xfrm>
              <a:off x="1278743" y="1812694"/>
              <a:ext cx="14786" cy="4100"/>
            </a:xfrm>
            <a:custGeom>
              <a:rect b="b" l="l" r="r" t="t"/>
              <a:pathLst>
                <a:path extrusionOk="0" h="302" w="1089">
                  <a:moveTo>
                    <a:pt x="0" y="211"/>
                  </a:moveTo>
                  <a:cubicBezTo>
                    <a:pt x="77" y="99"/>
                    <a:pt x="172" y="1"/>
                    <a:pt x="298" y="8"/>
                  </a:cubicBezTo>
                  <a:cubicBezTo>
                    <a:pt x="473" y="18"/>
                    <a:pt x="840" y="113"/>
                    <a:pt x="1089" y="302"/>
                  </a:cubicBezTo>
                  <a:cubicBezTo>
                    <a:pt x="840" y="113"/>
                    <a:pt x="473" y="18"/>
                    <a:pt x="298" y="8"/>
                  </a:cubicBezTo>
                  <a:cubicBezTo>
                    <a:pt x="172" y="1"/>
                    <a:pt x="77" y="99"/>
                    <a:pt x="0" y="2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3" name="Google Shape;3093;p145"/>
            <p:cNvSpPr/>
            <p:nvPr/>
          </p:nvSpPr>
          <p:spPr>
            <a:xfrm>
              <a:off x="1173314" y="1789354"/>
              <a:ext cx="16741" cy="2254"/>
            </a:xfrm>
            <a:custGeom>
              <a:rect b="b" l="l" r="r" t="t"/>
              <a:pathLst>
                <a:path extrusionOk="0" h="166" w="1233">
                  <a:moveTo>
                    <a:pt x="0" y="165"/>
                  </a:moveTo>
                  <a:lnTo>
                    <a:pt x="1233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4" name="Google Shape;3094;p145"/>
            <p:cNvSpPr/>
            <p:nvPr/>
          </p:nvSpPr>
          <p:spPr>
            <a:xfrm>
              <a:off x="1317141" y="1844302"/>
              <a:ext cx="448" cy="14"/>
            </a:xfrm>
            <a:custGeom>
              <a:rect b="b" l="l" r="r" t="t"/>
              <a:pathLst>
                <a:path extrusionOk="0" h="1" w="33">
                  <a:moveTo>
                    <a:pt x="32" y="1"/>
                  </a:moveTo>
                  <a:cubicBezTo>
                    <a:pt x="22" y="1"/>
                    <a:pt x="11" y="1"/>
                    <a:pt x="1" y="1"/>
                  </a:cubicBezTo>
                  <a:cubicBezTo>
                    <a:pt x="11" y="1"/>
                    <a:pt x="22" y="1"/>
                    <a:pt x="3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5" name="Google Shape;3095;p145"/>
            <p:cNvSpPr/>
            <p:nvPr/>
          </p:nvSpPr>
          <p:spPr>
            <a:xfrm>
              <a:off x="1318906" y="1844641"/>
              <a:ext cx="339" cy="149"/>
            </a:xfrm>
            <a:custGeom>
              <a:rect b="b" l="l" r="r" t="t"/>
              <a:pathLst>
                <a:path extrusionOk="0" h="11" w="25">
                  <a:moveTo>
                    <a:pt x="25" y="11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6" name="Google Shape;3096;p145"/>
            <p:cNvSpPr/>
            <p:nvPr/>
          </p:nvSpPr>
          <p:spPr>
            <a:xfrm>
              <a:off x="1317765" y="1844302"/>
              <a:ext cx="299" cy="68"/>
            </a:xfrm>
            <a:custGeom>
              <a:rect b="b" l="l" r="r" t="t"/>
              <a:pathLst>
                <a:path extrusionOk="0" h="5" w="22">
                  <a:moveTo>
                    <a:pt x="21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7" name="Google Shape;3097;p145"/>
            <p:cNvSpPr/>
            <p:nvPr/>
          </p:nvSpPr>
          <p:spPr>
            <a:xfrm>
              <a:off x="1278173" y="1815545"/>
              <a:ext cx="584" cy="964"/>
            </a:xfrm>
            <a:custGeom>
              <a:rect b="b" l="l" r="r" t="t"/>
              <a:pathLst>
                <a:path extrusionOk="0" h="71" w="43">
                  <a:moveTo>
                    <a:pt x="42" y="1"/>
                  </a:moveTo>
                  <a:cubicBezTo>
                    <a:pt x="28" y="25"/>
                    <a:pt x="14" y="46"/>
                    <a:pt x="0" y="71"/>
                  </a:cubicBezTo>
                  <a:cubicBezTo>
                    <a:pt x="14" y="46"/>
                    <a:pt x="28" y="25"/>
                    <a:pt x="4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8" name="Google Shape;3098;p145"/>
            <p:cNvSpPr/>
            <p:nvPr/>
          </p:nvSpPr>
          <p:spPr>
            <a:xfrm>
              <a:off x="1252838" y="1797147"/>
              <a:ext cx="244" cy="258"/>
            </a:xfrm>
            <a:custGeom>
              <a:rect b="b" l="l" r="r" t="t"/>
              <a:pathLst>
                <a:path extrusionOk="0" h="19" w="18">
                  <a:moveTo>
                    <a:pt x="0" y="1"/>
                  </a:moveTo>
                  <a:lnTo>
                    <a:pt x="18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9" name="Google Shape;3099;p145"/>
            <p:cNvSpPr/>
            <p:nvPr/>
          </p:nvSpPr>
          <p:spPr>
            <a:xfrm>
              <a:off x="1318240" y="1844397"/>
              <a:ext cx="299" cy="109"/>
            </a:xfrm>
            <a:custGeom>
              <a:rect b="b" l="l" r="r" t="t"/>
              <a:pathLst>
                <a:path extrusionOk="0" h="8" w="22">
                  <a:moveTo>
                    <a:pt x="21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0" name="Google Shape;3100;p145"/>
            <p:cNvSpPr/>
            <p:nvPr/>
          </p:nvSpPr>
          <p:spPr>
            <a:xfrm>
              <a:off x="1294846" y="1817880"/>
              <a:ext cx="1018" cy="1249"/>
            </a:xfrm>
            <a:custGeom>
              <a:rect b="b" l="l" r="r" t="t"/>
              <a:pathLst>
                <a:path extrusionOk="0" h="92" w="75">
                  <a:moveTo>
                    <a:pt x="74" y="91"/>
                  </a:moveTo>
                  <a:cubicBezTo>
                    <a:pt x="53" y="60"/>
                    <a:pt x="29" y="28"/>
                    <a:pt x="1" y="0"/>
                  </a:cubicBezTo>
                  <a:cubicBezTo>
                    <a:pt x="29" y="28"/>
                    <a:pt x="53" y="60"/>
                    <a:pt x="74" y="9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1" name="Google Shape;3101;p145"/>
            <p:cNvSpPr/>
            <p:nvPr/>
          </p:nvSpPr>
          <p:spPr>
            <a:xfrm>
              <a:off x="1122833" y="165189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2" name="Google Shape;3102;p145"/>
            <p:cNvSpPr/>
            <p:nvPr/>
          </p:nvSpPr>
          <p:spPr>
            <a:xfrm>
              <a:off x="1124734" y="1651746"/>
              <a:ext cx="530" cy="68"/>
            </a:xfrm>
            <a:custGeom>
              <a:rect b="b" l="l" r="r" t="t"/>
              <a:pathLst>
                <a:path extrusionOk="0" h="5" w="39">
                  <a:moveTo>
                    <a:pt x="0" y="4"/>
                  </a:moveTo>
                  <a:lnTo>
                    <a:pt x="3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3" name="Google Shape;3103;p145"/>
            <p:cNvSpPr/>
            <p:nvPr/>
          </p:nvSpPr>
          <p:spPr>
            <a:xfrm>
              <a:off x="1125969" y="1651556"/>
              <a:ext cx="489" cy="109"/>
            </a:xfrm>
            <a:custGeom>
              <a:rect b="b" l="l" r="r" t="t"/>
              <a:pathLst>
                <a:path extrusionOk="0" h="8" w="36">
                  <a:moveTo>
                    <a:pt x="0" y="8"/>
                  </a:moveTo>
                  <a:lnTo>
                    <a:pt x="3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4" name="Google Shape;3104;p145"/>
            <p:cNvSpPr/>
            <p:nvPr/>
          </p:nvSpPr>
          <p:spPr>
            <a:xfrm>
              <a:off x="1117076" y="1651515"/>
              <a:ext cx="448" cy="54"/>
            </a:xfrm>
            <a:custGeom>
              <a:rect b="b" l="l" r="r" t="t"/>
              <a:pathLst>
                <a:path extrusionOk="0" h="4" w="33">
                  <a:moveTo>
                    <a:pt x="1" y="0"/>
                  </a:moveTo>
                  <a:lnTo>
                    <a:pt x="32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5" name="Google Shape;3105;p145"/>
            <p:cNvSpPr/>
            <p:nvPr/>
          </p:nvSpPr>
          <p:spPr>
            <a:xfrm>
              <a:off x="1120783" y="1651841"/>
              <a:ext cx="394" cy="14"/>
            </a:xfrm>
            <a:custGeom>
              <a:rect b="b" l="l" r="r" t="t"/>
              <a:pathLst>
                <a:path extrusionOk="0" h="1" w="29">
                  <a:moveTo>
                    <a:pt x="1" y="1"/>
                  </a:moveTo>
                  <a:lnTo>
                    <a:pt x="2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6" name="Google Shape;3106;p145"/>
            <p:cNvSpPr/>
            <p:nvPr/>
          </p:nvSpPr>
          <p:spPr>
            <a:xfrm>
              <a:off x="1123539" y="1651895"/>
              <a:ext cx="543" cy="14"/>
            </a:xfrm>
            <a:custGeom>
              <a:rect b="b" l="l" r="r" t="t"/>
              <a:pathLst>
                <a:path extrusionOk="0" h="1" w="40">
                  <a:moveTo>
                    <a:pt x="1" y="0"/>
                  </a:moveTo>
                  <a:lnTo>
                    <a:pt x="39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7" name="Google Shape;3107;p145"/>
            <p:cNvSpPr/>
            <p:nvPr/>
          </p:nvSpPr>
          <p:spPr>
            <a:xfrm>
              <a:off x="1119072" y="1651705"/>
              <a:ext cx="163" cy="14"/>
            </a:xfrm>
            <a:custGeom>
              <a:rect b="b" l="l" r="r" t="t"/>
              <a:pathLst>
                <a:path extrusionOk="0" h="1" w="12">
                  <a:moveTo>
                    <a:pt x="1" y="0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8" name="Google Shape;3108;p145"/>
            <p:cNvSpPr/>
            <p:nvPr/>
          </p:nvSpPr>
          <p:spPr>
            <a:xfrm>
              <a:off x="1543206" y="1679322"/>
              <a:ext cx="258" cy="434"/>
            </a:xfrm>
            <a:custGeom>
              <a:rect b="b" l="l" r="r" t="t"/>
              <a:pathLst>
                <a:path extrusionOk="0" h="32" w="19">
                  <a:moveTo>
                    <a:pt x="1" y="0"/>
                  </a:moveTo>
                  <a:lnTo>
                    <a:pt x="18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9" name="Google Shape;3109;p145"/>
            <p:cNvSpPr/>
            <p:nvPr/>
          </p:nvSpPr>
          <p:spPr>
            <a:xfrm>
              <a:off x="1543736" y="1680177"/>
              <a:ext cx="299" cy="434"/>
            </a:xfrm>
            <a:custGeom>
              <a:rect b="b" l="l" r="r" t="t"/>
              <a:pathLst>
                <a:path extrusionOk="0" h="32" w="22">
                  <a:moveTo>
                    <a:pt x="0" y="0"/>
                  </a:moveTo>
                  <a:lnTo>
                    <a:pt x="21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0" name="Google Shape;3110;p145"/>
            <p:cNvSpPr/>
            <p:nvPr/>
          </p:nvSpPr>
          <p:spPr>
            <a:xfrm>
              <a:off x="1542731" y="1678507"/>
              <a:ext cx="258" cy="394"/>
            </a:xfrm>
            <a:custGeom>
              <a:rect b="b" l="l" r="r" t="t"/>
              <a:pathLst>
                <a:path extrusionOk="0" h="29" w="19">
                  <a:moveTo>
                    <a:pt x="1" y="1"/>
                  </a:moveTo>
                  <a:lnTo>
                    <a:pt x="18" y="2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1" name="Google Shape;3111;p145"/>
            <p:cNvSpPr/>
            <p:nvPr/>
          </p:nvSpPr>
          <p:spPr>
            <a:xfrm>
              <a:off x="1544251" y="1681032"/>
              <a:ext cx="299" cy="394"/>
            </a:xfrm>
            <a:custGeom>
              <a:rect b="b" l="l" r="r" t="t"/>
              <a:pathLst>
                <a:path extrusionOk="0" h="29" w="22">
                  <a:moveTo>
                    <a:pt x="1" y="0"/>
                  </a:moveTo>
                  <a:lnTo>
                    <a:pt x="22" y="2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2" name="Google Shape;3112;p145"/>
            <p:cNvSpPr/>
            <p:nvPr/>
          </p:nvSpPr>
          <p:spPr>
            <a:xfrm>
              <a:off x="1544876" y="1681888"/>
              <a:ext cx="299" cy="394"/>
            </a:xfrm>
            <a:custGeom>
              <a:rect b="b" l="l" r="r" t="t"/>
              <a:pathLst>
                <a:path extrusionOk="0" h="29" w="22">
                  <a:moveTo>
                    <a:pt x="0" y="0"/>
                  </a:moveTo>
                  <a:lnTo>
                    <a:pt x="21" y="2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3" name="Google Shape;3113;p145"/>
            <p:cNvSpPr/>
            <p:nvPr/>
          </p:nvSpPr>
          <p:spPr>
            <a:xfrm>
              <a:off x="1478333" y="1688541"/>
              <a:ext cx="530" cy="434"/>
            </a:xfrm>
            <a:custGeom>
              <a:rect b="b" l="l" r="r" t="t"/>
              <a:pathLst>
                <a:path extrusionOk="0" h="32" w="39">
                  <a:moveTo>
                    <a:pt x="0" y="32"/>
                  </a:moveTo>
                  <a:lnTo>
                    <a:pt x="39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4" name="Google Shape;3114;p145"/>
            <p:cNvSpPr/>
            <p:nvPr/>
          </p:nvSpPr>
          <p:spPr>
            <a:xfrm>
              <a:off x="1478944" y="1688011"/>
              <a:ext cx="489" cy="448"/>
            </a:xfrm>
            <a:custGeom>
              <a:rect b="b" l="l" r="r" t="t"/>
              <a:pathLst>
                <a:path extrusionOk="0" h="33" w="36">
                  <a:moveTo>
                    <a:pt x="1" y="32"/>
                  </a:moveTo>
                  <a:lnTo>
                    <a:pt x="36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5" name="Google Shape;3115;p145"/>
            <p:cNvSpPr/>
            <p:nvPr/>
          </p:nvSpPr>
          <p:spPr>
            <a:xfrm>
              <a:off x="1542310" y="1677706"/>
              <a:ext cx="244" cy="434"/>
            </a:xfrm>
            <a:custGeom>
              <a:rect b="b" l="l" r="r" t="t"/>
              <a:pathLst>
                <a:path extrusionOk="0" h="32" w="18">
                  <a:moveTo>
                    <a:pt x="0" y="0"/>
                  </a:moveTo>
                  <a:lnTo>
                    <a:pt x="18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6" name="Google Shape;3116;p145"/>
            <p:cNvSpPr/>
            <p:nvPr/>
          </p:nvSpPr>
          <p:spPr>
            <a:xfrm>
              <a:off x="1539689" y="1670714"/>
              <a:ext cx="109" cy="353"/>
            </a:xfrm>
            <a:custGeom>
              <a:rect b="b" l="l" r="r" t="t"/>
              <a:pathLst>
                <a:path extrusionOk="0" h="26" w="8">
                  <a:moveTo>
                    <a:pt x="1" y="1"/>
                  </a:moveTo>
                  <a:lnTo>
                    <a:pt x="8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7" name="Google Shape;3117;p145"/>
            <p:cNvSpPr/>
            <p:nvPr/>
          </p:nvSpPr>
          <p:spPr>
            <a:xfrm>
              <a:off x="1539975" y="1671949"/>
              <a:ext cx="163" cy="394"/>
            </a:xfrm>
            <a:custGeom>
              <a:rect b="b" l="l" r="r" t="t"/>
              <a:pathLst>
                <a:path extrusionOk="0" h="29" w="12">
                  <a:moveTo>
                    <a:pt x="1" y="1"/>
                  </a:moveTo>
                  <a:lnTo>
                    <a:pt x="11" y="2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8" name="Google Shape;3118;p145"/>
            <p:cNvSpPr/>
            <p:nvPr/>
          </p:nvSpPr>
          <p:spPr>
            <a:xfrm>
              <a:off x="1477667" y="1689111"/>
              <a:ext cx="584" cy="489"/>
            </a:xfrm>
            <a:custGeom>
              <a:rect b="b" l="l" r="r" t="t"/>
              <a:pathLst>
                <a:path extrusionOk="0" h="36" w="43">
                  <a:moveTo>
                    <a:pt x="0" y="35"/>
                  </a:moveTo>
                  <a:lnTo>
                    <a:pt x="4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9" name="Google Shape;3119;p145"/>
            <p:cNvSpPr/>
            <p:nvPr/>
          </p:nvSpPr>
          <p:spPr>
            <a:xfrm>
              <a:off x="1034661" y="1534586"/>
              <a:ext cx="679" cy="109"/>
            </a:xfrm>
            <a:custGeom>
              <a:rect b="b" l="l" r="r" t="t"/>
              <a:pathLst>
                <a:path extrusionOk="0" h="8" w="50">
                  <a:moveTo>
                    <a:pt x="0" y="0"/>
                  </a:moveTo>
                  <a:cubicBezTo>
                    <a:pt x="18" y="4"/>
                    <a:pt x="32" y="4"/>
                    <a:pt x="49" y="7"/>
                  </a:cubicBezTo>
                  <a:cubicBezTo>
                    <a:pt x="32" y="4"/>
                    <a:pt x="18" y="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0" name="Google Shape;3120;p145"/>
            <p:cNvSpPr/>
            <p:nvPr/>
          </p:nvSpPr>
          <p:spPr>
            <a:xfrm>
              <a:off x="1540165" y="1672614"/>
              <a:ext cx="163" cy="394"/>
            </a:xfrm>
            <a:custGeom>
              <a:rect b="b" l="l" r="r" t="t"/>
              <a:pathLst>
                <a:path extrusionOk="0" h="29" w="12">
                  <a:moveTo>
                    <a:pt x="1" y="1"/>
                  </a:moveTo>
                  <a:lnTo>
                    <a:pt x="11" y="2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1" name="Google Shape;3121;p145"/>
            <p:cNvSpPr/>
            <p:nvPr/>
          </p:nvSpPr>
          <p:spPr>
            <a:xfrm>
              <a:off x="1035462" y="1534721"/>
              <a:ext cx="638" cy="163"/>
            </a:xfrm>
            <a:custGeom>
              <a:rect b="b" l="l" r="r" t="t"/>
              <a:pathLst>
                <a:path extrusionOk="0" h="12" w="47">
                  <a:moveTo>
                    <a:pt x="1" y="1"/>
                  </a:moveTo>
                  <a:cubicBezTo>
                    <a:pt x="18" y="1"/>
                    <a:pt x="32" y="4"/>
                    <a:pt x="46" y="11"/>
                  </a:cubicBezTo>
                  <a:cubicBezTo>
                    <a:pt x="32" y="4"/>
                    <a:pt x="18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2" name="Google Shape;3122;p145"/>
            <p:cNvSpPr/>
            <p:nvPr/>
          </p:nvSpPr>
          <p:spPr>
            <a:xfrm>
              <a:off x="1539839" y="1671338"/>
              <a:ext cx="109" cy="339"/>
            </a:xfrm>
            <a:custGeom>
              <a:rect b="b" l="l" r="r" t="t"/>
              <a:pathLst>
                <a:path extrusionOk="0" h="25" w="8">
                  <a:moveTo>
                    <a:pt x="0" y="0"/>
                  </a:moveTo>
                  <a:lnTo>
                    <a:pt x="7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3" name="Google Shape;3123;p145"/>
            <p:cNvSpPr/>
            <p:nvPr/>
          </p:nvSpPr>
          <p:spPr>
            <a:xfrm>
              <a:off x="1539554" y="1670103"/>
              <a:ext cx="109" cy="339"/>
            </a:xfrm>
            <a:custGeom>
              <a:rect b="b" l="l" r="r" t="t"/>
              <a:pathLst>
                <a:path extrusionOk="0" h="25" w="8">
                  <a:moveTo>
                    <a:pt x="0" y="0"/>
                  </a:moveTo>
                  <a:cubicBezTo>
                    <a:pt x="0" y="7"/>
                    <a:pt x="4" y="18"/>
                    <a:pt x="7" y="25"/>
                  </a:cubicBezTo>
                  <a:cubicBezTo>
                    <a:pt x="4" y="18"/>
                    <a:pt x="4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4" name="Google Shape;3124;p145"/>
            <p:cNvSpPr/>
            <p:nvPr/>
          </p:nvSpPr>
          <p:spPr>
            <a:xfrm>
              <a:off x="1033710" y="1534531"/>
              <a:ext cx="815" cy="68"/>
            </a:xfrm>
            <a:custGeom>
              <a:rect b="b" l="l" r="r" t="t"/>
              <a:pathLst>
                <a:path extrusionOk="0" h="5" w="60">
                  <a:moveTo>
                    <a:pt x="0" y="1"/>
                  </a:moveTo>
                  <a:cubicBezTo>
                    <a:pt x="18" y="1"/>
                    <a:pt x="39" y="1"/>
                    <a:pt x="60" y="4"/>
                  </a:cubicBezTo>
                  <a:cubicBezTo>
                    <a:pt x="39" y="1"/>
                    <a:pt x="21" y="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5" name="Google Shape;3125;p145"/>
            <p:cNvSpPr/>
            <p:nvPr/>
          </p:nvSpPr>
          <p:spPr>
            <a:xfrm>
              <a:off x="1541210" y="1675425"/>
              <a:ext cx="204" cy="434"/>
            </a:xfrm>
            <a:custGeom>
              <a:rect b="b" l="l" r="r" t="t"/>
              <a:pathLst>
                <a:path extrusionOk="0" h="32" w="15">
                  <a:moveTo>
                    <a:pt x="1" y="0"/>
                  </a:moveTo>
                  <a:lnTo>
                    <a:pt x="15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6" name="Google Shape;3126;p145"/>
            <p:cNvSpPr/>
            <p:nvPr/>
          </p:nvSpPr>
          <p:spPr>
            <a:xfrm>
              <a:off x="1541550" y="1676185"/>
              <a:ext cx="204" cy="394"/>
            </a:xfrm>
            <a:custGeom>
              <a:rect b="b" l="l" r="r" t="t"/>
              <a:pathLst>
                <a:path extrusionOk="0" h="29" w="15">
                  <a:moveTo>
                    <a:pt x="0" y="0"/>
                  </a:moveTo>
                  <a:lnTo>
                    <a:pt x="14" y="2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7" name="Google Shape;3127;p145"/>
            <p:cNvSpPr/>
            <p:nvPr/>
          </p:nvSpPr>
          <p:spPr>
            <a:xfrm>
              <a:off x="1540884" y="1674705"/>
              <a:ext cx="204" cy="394"/>
            </a:xfrm>
            <a:custGeom>
              <a:rect b="b" l="l" r="r" t="t"/>
              <a:pathLst>
                <a:path extrusionOk="0" h="29" w="15">
                  <a:moveTo>
                    <a:pt x="0" y="1"/>
                  </a:moveTo>
                  <a:lnTo>
                    <a:pt x="14" y="2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8" name="Google Shape;3128;p145"/>
            <p:cNvSpPr/>
            <p:nvPr/>
          </p:nvSpPr>
          <p:spPr>
            <a:xfrm>
              <a:off x="1540640" y="1673999"/>
              <a:ext cx="163" cy="394"/>
            </a:xfrm>
            <a:custGeom>
              <a:rect b="b" l="l" r="r" t="t"/>
              <a:pathLst>
                <a:path extrusionOk="0" h="29" w="12">
                  <a:moveTo>
                    <a:pt x="1" y="0"/>
                  </a:moveTo>
                  <a:lnTo>
                    <a:pt x="11" y="2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9" name="Google Shape;3129;p145"/>
            <p:cNvSpPr/>
            <p:nvPr/>
          </p:nvSpPr>
          <p:spPr>
            <a:xfrm>
              <a:off x="1541930" y="1676946"/>
              <a:ext cx="204" cy="434"/>
            </a:xfrm>
            <a:custGeom>
              <a:rect b="b" l="l" r="r" t="t"/>
              <a:pathLst>
                <a:path extrusionOk="0" h="32" w="15">
                  <a:moveTo>
                    <a:pt x="0" y="0"/>
                  </a:moveTo>
                  <a:lnTo>
                    <a:pt x="14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0" name="Google Shape;3130;p145"/>
            <p:cNvSpPr/>
            <p:nvPr/>
          </p:nvSpPr>
          <p:spPr>
            <a:xfrm>
              <a:off x="1540409" y="1673280"/>
              <a:ext cx="149" cy="394"/>
            </a:xfrm>
            <a:custGeom>
              <a:rect b="b" l="l" r="r" t="t"/>
              <a:pathLst>
                <a:path extrusionOk="0" h="29" w="11">
                  <a:moveTo>
                    <a:pt x="0" y="1"/>
                  </a:moveTo>
                  <a:lnTo>
                    <a:pt x="11" y="2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1" name="Google Shape;3131;p145"/>
            <p:cNvSpPr/>
            <p:nvPr/>
          </p:nvSpPr>
          <p:spPr>
            <a:xfrm>
              <a:off x="1015408" y="1537953"/>
              <a:ext cx="964" cy="1303"/>
            </a:xfrm>
            <a:custGeom>
              <a:rect b="b" l="l" r="r" t="t"/>
              <a:pathLst>
                <a:path extrusionOk="0" h="96" w="71">
                  <a:moveTo>
                    <a:pt x="0" y="1"/>
                  </a:moveTo>
                  <a:cubicBezTo>
                    <a:pt x="25" y="36"/>
                    <a:pt x="49" y="67"/>
                    <a:pt x="70" y="95"/>
                  </a:cubicBezTo>
                  <a:cubicBezTo>
                    <a:pt x="49" y="67"/>
                    <a:pt x="25" y="36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2" name="Google Shape;3132;p145"/>
            <p:cNvSpPr/>
            <p:nvPr/>
          </p:nvSpPr>
          <p:spPr>
            <a:xfrm>
              <a:off x="1036181" y="1534871"/>
              <a:ext cx="964" cy="434"/>
            </a:xfrm>
            <a:custGeom>
              <a:rect b="b" l="l" r="r" t="t"/>
              <a:pathLst>
                <a:path extrusionOk="0" h="32" w="71">
                  <a:moveTo>
                    <a:pt x="0" y="0"/>
                  </a:moveTo>
                  <a:lnTo>
                    <a:pt x="0" y="0"/>
                  </a:lnTo>
                  <a:cubicBezTo>
                    <a:pt x="14" y="7"/>
                    <a:pt x="28" y="11"/>
                    <a:pt x="42" y="18"/>
                  </a:cubicBezTo>
                  <a:cubicBezTo>
                    <a:pt x="53" y="21"/>
                    <a:pt x="60" y="28"/>
                    <a:pt x="70" y="32"/>
                  </a:cubicBezTo>
                  <a:cubicBezTo>
                    <a:pt x="49" y="18"/>
                    <a:pt x="25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3" name="Google Shape;3133;p145"/>
            <p:cNvSpPr/>
            <p:nvPr/>
          </p:nvSpPr>
          <p:spPr>
            <a:xfrm>
              <a:off x="1072257" y="1586153"/>
              <a:ext cx="869" cy="638"/>
            </a:xfrm>
            <a:custGeom>
              <a:rect b="b" l="l" r="r" t="t"/>
              <a:pathLst>
                <a:path extrusionOk="0" h="47" w="64">
                  <a:moveTo>
                    <a:pt x="0" y="46"/>
                  </a:moveTo>
                  <a:lnTo>
                    <a:pt x="6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4" name="Google Shape;3134;p145"/>
            <p:cNvSpPr/>
            <p:nvPr/>
          </p:nvSpPr>
          <p:spPr>
            <a:xfrm>
              <a:off x="1073357" y="1585447"/>
              <a:ext cx="774" cy="530"/>
            </a:xfrm>
            <a:custGeom>
              <a:rect b="b" l="l" r="r" t="t"/>
              <a:pathLst>
                <a:path extrusionOk="0" h="39" w="57">
                  <a:moveTo>
                    <a:pt x="56" y="0"/>
                  </a:moveTo>
                  <a:lnTo>
                    <a:pt x="0" y="3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5" name="Google Shape;3135;p145"/>
            <p:cNvSpPr/>
            <p:nvPr/>
          </p:nvSpPr>
          <p:spPr>
            <a:xfrm>
              <a:off x="1075257" y="1584116"/>
              <a:ext cx="774" cy="530"/>
            </a:xfrm>
            <a:custGeom>
              <a:rect b="b" l="l" r="r" t="t"/>
              <a:pathLst>
                <a:path extrusionOk="0" h="39" w="57">
                  <a:moveTo>
                    <a:pt x="56" y="0"/>
                  </a:moveTo>
                  <a:lnTo>
                    <a:pt x="0" y="3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6" name="Google Shape;3136;p145"/>
            <p:cNvSpPr/>
            <p:nvPr/>
          </p:nvSpPr>
          <p:spPr>
            <a:xfrm>
              <a:off x="1006379" y="1526928"/>
              <a:ext cx="1385" cy="3055"/>
            </a:xfrm>
            <a:custGeom>
              <a:rect b="b" l="l" r="r" t="t"/>
              <a:pathLst>
                <a:path extrusionOk="0" h="225" w="102">
                  <a:moveTo>
                    <a:pt x="0" y="1"/>
                  </a:moveTo>
                  <a:cubicBezTo>
                    <a:pt x="70" y="50"/>
                    <a:pt x="102" y="158"/>
                    <a:pt x="102" y="225"/>
                  </a:cubicBezTo>
                  <a:cubicBezTo>
                    <a:pt x="102" y="158"/>
                    <a:pt x="70" y="46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7" name="Google Shape;3137;p145"/>
            <p:cNvSpPr/>
            <p:nvPr/>
          </p:nvSpPr>
          <p:spPr>
            <a:xfrm>
              <a:off x="1074348" y="1584822"/>
              <a:ext cx="679" cy="448"/>
            </a:xfrm>
            <a:custGeom>
              <a:rect b="b" l="l" r="r" t="t"/>
              <a:pathLst>
                <a:path extrusionOk="0" h="33" w="50">
                  <a:moveTo>
                    <a:pt x="50" y="1"/>
                  </a:moveTo>
                  <a:lnTo>
                    <a:pt x="1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8" name="Google Shape;3138;p145"/>
            <p:cNvSpPr/>
            <p:nvPr/>
          </p:nvSpPr>
          <p:spPr>
            <a:xfrm>
              <a:off x="1417248" y="1669913"/>
              <a:ext cx="204" cy="149"/>
            </a:xfrm>
            <a:custGeom>
              <a:rect b="b" l="l" r="r" t="t"/>
              <a:pathLst>
                <a:path extrusionOk="0" h="11" w="15">
                  <a:moveTo>
                    <a:pt x="15" y="1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9" name="Google Shape;3139;p145"/>
            <p:cNvSpPr/>
            <p:nvPr/>
          </p:nvSpPr>
          <p:spPr>
            <a:xfrm>
              <a:off x="1416677" y="1669532"/>
              <a:ext cx="68" cy="14"/>
            </a:xfrm>
            <a:custGeom>
              <a:rect b="b" l="l" r="r" t="t"/>
              <a:pathLst>
                <a:path extrusionOk="0" h="1" w="5">
                  <a:moveTo>
                    <a:pt x="4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0" name="Google Shape;3140;p145"/>
            <p:cNvSpPr/>
            <p:nvPr/>
          </p:nvSpPr>
          <p:spPr>
            <a:xfrm>
              <a:off x="1341010" y="1647374"/>
              <a:ext cx="2485" cy="1208"/>
            </a:xfrm>
            <a:custGeom>
              <a:rect b="b" l="l" r="r" t="t"/>
              <a:pathLst>
                <a:path extrusionOk="0" h="89" w="183">
                  <a:moveTo>
                    <a:pt x="182" y="88"/>
                  </a:moveTo>
                  <a:cubicBezTo>
                    <a:pt x="123" y="57"/>
                    <a:pt x="63" y="25"/>
                    <a:pt x="0" y="1"/>
                  </a:cubicBezTo>
                  <a:cubicBezTo>
                    <a:pt x="63" y="25"/>
                    <a:pt x="123" y="57"/>
                    <a:pt x="182" y="8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1" name="Google Shape;3141;p145"/>
            <p:cNvSpPr/>
            <p:nvPr/>
          </p:nvSpPr>
          <p:spPr>
            <a:xfrm>
              <a:off x="992313" y="1527457"/>
              <a:ext cx="5187" cy="2580"/>
            </a:xfrm>
            <a:custGeom>
              <a:rect b="b" l="l" r="r" t="t"/>
              <a:pathLst>
                <a:path extrusionOk="0" h="190" w="382">
                  <a:moveTo>
                    <a:pt x="382" y="49"/>
                  </a:moveTo>
                  <a:cubicBezTo>
                    <a:pt x="266" y="189"/>
                    <a:pt x="28" y="21"/>
                    <a:pt x="0" y="0"/>
                  </a:cubicBezTo>
                  <a:cubicBezTo>
                    <a:pt x="28" y="21"/>
                    <a:pt x="266" y="189"/>
                    <a:pt x="382" y="4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2" name="Google Shape;3142;p145"/>
            <p:cNvSpPr/>
            <p:nvPr/>
          </p:nvSpPr>
          <p:spPr>
            <a:xfrm>
              <a:off x="1416012" y="1669057"/>
              <a:ext cx="109" cy="54"/>
            </a:xfrm>
            <a:custGeom>
              <a:rect b="b" l="l" r="r" t="t"/>
              <a:pathLst>
                <a:path extrusionOk="0" h="4" w="8">
                  <a:moveTo>
                    <a:pt x="8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3" name="Google Shape;3143;p145"/>
            <p:cNvSpPr/>
            <p:nvPr/>
          </p:nvSpPr>
          <p:spPr>
            <a:xfrm>
              <a:off x="1417872" y="1670333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1"/>
                  </a:moveTo>
                  <a:lnTo>
                    <a:pt x="4" y="8"/>
                  </a:lnTo>
                  <a:lnTo>
                    <a:pt x="4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4" name="Google Shape;3144;p145"/>
            <p:cNvSpPr/>
            <p:nvPr/>
          </p:nvSpPr>
          <p:spPr>
            <a:xfrm>
              <a:off x="1037458" y="1535536"/>
              <a:ext cx="68" cy="54"/>
            </a:xfrm>
            <a:custGeom>
              <a:rect b="b" l="l" r="r" t="t"/>
              <a:pathLst>
                <a:path extrusionOk="0" h="4" w="5">
                  <a:moveTo>
                    <a:pt x="1" y="0"/>
                  </a:moveTo>
                  <a:lnTo>
                    <a:pt x="4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5" name="Google Shape;3145;p145"/>
            <p:cNvSpPr/>
            <p:nvPr/>
          </p:nvSpPr>
          <p:spPr>
            <a:xfrm>
              <a:off x="1037173" y="1535292"/>
              <a:ext cx="204" cy="163"/>
            </a:xfrm>
            <a:custGeom>
              <a:rect b="b" l="l" r="r" t="t"/>
              <a:pathLst>
                <a:path extrusionOk="0" h="12" w="15">
                  <a:moveTo>
                    <a:pt x="1" y="1"/>
                  </a:moveTo>
                  <a:cubicBezTo>
                    <a:pt x="4" y="4"/>
                    <a:pt x="8" y="8"/>
                    <a:pt x="15" y="11"/>
                  </a:cubicBez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6" name="Google Shape;3146;p145"/>
            <p:cNvSpPr/>
            <p:nvPr/>
          </p:nvSpPr>
          <p:spPr>
            <a:xfrm>
              <a:off x="1074443" y="1580355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7" name="Google Shape;3147;p145"/>
            <p:cNvSpPr/>
            <p:nvPr/>
          </p:nvSpPr>
          <p:spPr>
            <a:xfrm>
              <a:off x="1370853" y="1652846"/>
              <a:ext cx="4766" cy="1385"/>
            </a:xfrm>
            <a:custGeom>
              <a:rect b="b" l="l" r="r" t="t"/>
              <a:pathLst>
                <a:path extrusionOk="0" h="102" w="351">
                  <a:moveTo>
                    <a:pt x="1" y="0"/>
                  </a:moveTo>
                  <a:cubicBezTo>
                    <a:pt x="120" y="25"/>
                    <a:pt x="235" y="60"/>
                    <a:pt x="351" y="102"/>
                  </a:cubicBezTo>
                  <a:lnTo>
                    <a:pt x="351" y="102"/>
                  </a:lnTo>
                  <a:cubicBezTo>
                    <a:pt x="235" y="60"/>
                    <a:pt x="120" y="25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8" name="Google Shape;3148;p145"/>
            <p:cNvSpPr/>
            <p:nvPr/>
          </p:nvSpPr>
          <p:spPr>
            <a:xfrm>
              <a:off x="1132813" y="1645052"/>
              <a:ext cx="202889" cy="1100"/>
            </a:xfrm>
            <a:custGeom>
              <a:rect b="b" l="l" r="r" t="t"/>
              <a:pathLst>
                <a:path extrusionOk="0" h="81" w="14943">
                  <a:moveTo>
                    <a:pt x="1" y="81"/>
                  </a:moveTo>
                  <a:lnTo>
                    <a:pt x="1494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9" name="Google Shape;3149;p145"/>
            <p:cNvSpPr/>
            <p:nvPr/>
          </p:nvSpPr>
          <p:spPr>
            <a:xfrm>
              <a:off x="1415496" y="1668718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0" name="Google Shape;3150;p145"/>
            <p:cNvSpPr/>
            <p:nvPr/>
          </p:nvSpPr>
          <p:spPr>
            <a:xfrm>
              <a:off x="1075678" y="1581930"/>
              <a:ext cx="1113" cy="1439"/>
            </a:xfrm>
            <a:custGeom>
              <a:rect b="b" l="l" r="r" t="t"/>
              <a:pathLst>
                <a:path extrusionOk="0" h="106" w="82">
                  <a:moveTo>
                    <a:pt x="1" y="0"/>
                  </a:moveTo>
                  <a:cubicBezTo>
                    <a:pt x="36" y="35"/>
                    <a:pt x="78" y="81"/>
                    <a:pt x="78" y="105"/>
                  </a:cubicBezTo>
                  <a:cubicBezTo>
                    <a:pt x="81" y="81"/>
                    <a:pt x="36" y="35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1" name="Google Shape;3151;p145"/>
            <p:cNvSpPr/>
            <p:nvPr/>
          </p:nvSpPr>
          <p:spPr>
            <a:xfrm>
              <a:off x="1457410" y="1699376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"/>
                  </a:moveTo>
                  <a:lnTo>
                    <a:pt x="1" y="15"/>
                  </a:lnTo>
                  <a:cubicBezTo>
                    <a:pt x="1" y="11"/>
                    <a:pt x="1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2" name="Google Shape;3152;p145"/>
            <p:cNvSpPr/>
            <p:nvPr/>
          </p:nvSpPr>
          <p:spPr>
            <a:xfrm>
              <a:off x="1456649" y="1702091"/>
              <a:ext cx="163" cy="149"/>
            </a:xfrm>
            <a:custGeom>
              <a:rect b="b" l="l" r="r" t="t"/>
              <a:pathLst>
                <a:path extrusionOk="0" h="11" w="12">
                  <a:moveTo>
                    <a:pt x="11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3" name="Google Shape;3153;p145"/>
            <p:cNvSpPr/>
            <p:nvPr/>
          </p:nvSpPr>
          <p:spPr>
            <a:xfrm>
              <a:off x="1457152" y="1701467"/>
              <a:ext cx="136" cy="163"/>
            </a:xfrm>
            <a:custGeom>
              <a:rect b="b" l="l" r="r" t="t"/>
              <a:pathLst>
                <a:path extrusionOk="0" h="12" w="10">
                  <a:moveTo>
                    <a:pt x="9" y="1"/>
                  </a:moveTo>
                  <a:cubicBezTo>
                    <a:pt x="6" y="4"/>
                    <a:pt x="1" y="12"/>
                    <a:pt x="1" y="12"/>
                  </a:cubicBezTo>
                  <a:cubicBezTo>
                    <a:pt x="2" y="12"/>
                    <a:pt x="2" y="12"/>
                    <a:pt x="2" y="11"/>
                  </a:cubicBezTo>
                  <a:cubicBezTo>
                    <a:pt x="6" y="8"/>
                    <a:pt x="9" y="4"/>
                    <a:pt x="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4" name="Google Shape;3154;p145"/>
            <p:cNvSpPr/>
            <p:nvPr/>
          </p:nvSpPr>
          <p:spPr>
            <a:xfrm>
              <a:off x="1456935" y="1701806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5" name="Google Shape;3155;p145"/>
            <p:cNvSpPr/>
            <p:nvPr/>
          </p:nvSpPr>
          <p:spPr>
            <a:xfrm>
              <a:off x="1457464" y="1700095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0"/>
                  </a:moveTo>
                  <a:lnTo>
                    <a:pt x="0" y="14"/>
                  </a:lnTo>
                  <a:cubicBezTo>
                    <a:pt x="0" y="11"/>
                    <a:pt x="0" y="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6" name="Google Shape;3156;p145"/>
            <p:cNvSpPr/>
            <p:nvPr/>
          </p:nvSpPr>
          <p:spPr>
            <a:xfrm>
              <a:off x="1457369" y="1701181"/>
              <a:ext cx="54" cy="122"/>
            </a:xfrm>
            <a:custGeom>
              <a:rect b="b" l="l" r="r" t="t"/>
              <a:pathLst>
                <a:path extrusionOk="0" h="9" w="4">
                  <a:moveTo>
                    <a:pt x="4" y="1"/>
                  </a:moveTo>
                  <a:cubicBezTo>
                    <a:pt x="2" y="3"/>
                    <a:pt x="1" y="6"/>
                    <a:pt x="1" y="7"/>
                  </a:cubicBezTo>
                  <a:lnTo>
                    <a:pt x="1" y="7"/>
                  </a:lnTo>
                  <a:cubicBezTo>
                    <a:pt x="1" y="6"/>
                    <a:pt x="4" y="3"/>
                    <a:pt x="4" y="1"/>
                  </a:cubicBezTo>
                  <a:close/>
                  <a:moveTo>
                    <a:pt x="1" y="7"/>
                  </a:moveTo>
                  <a:lnTo>
                    <a:pt x="1" y="7"/>
                  </a:ln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8"/>
                    <a:pt x="1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7" name="Google Shape;3157;p145"/>
            <p:cNvSpPr/>
            <p:nvPr/>
          </p:nvSpPr>
          <p:spPr>
            <a:xfrm>
              <a:off x="1539174" y="1665921"/>
              <a:ext cx="14" cy="285"/>
            </a:xfrm>
            <a:custGeom>
              <a:rect b="b" l="l" r="r" t="t"/>
              <a:pathLst>
                <a:path extrusionOk="0" h="21" w="1">
                  <a:moveTo>
                    <a:pt x="0" y="21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8" name="Google Shape;3158;p145"/>
            <p:cNvSpPr/>
            <p:nvPr/>
          </p:nvSpPr>
          <p:spPr>
            <a:xfrm>
              <a:off x="1536512" y="1661494"/>
              <a:ext cx="2865" cy="530"/>
            </a:xfrm>
            <a:custGeom>
              <a:rect b="b" l="l" r="r" t="t"/>
              <a:pathLst>
                <a:path extrusionOk="0" h="39" w="211">
                  <a:moveTo>
                    <a:pt x="0" y="0"/>
                  </a:moveTo>
                  <a:lnTo>
                    <a:pt x="0" y="0"/>
                  </a:lnTo>
                  <a:cubicBezTo>
                    <a:pt x="81" y="7"/>
                    <a:pt x="196" y="14"/>
                    <a:pt x="210" y="39"/>
                  </a:cubicBezTo>
                  <a:cubicBezTo>
                    <a:pt x="196" y="14"/>
                    <a:pt x="81" y="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9" name="Google Shape;3159;p145"/>
            <p:cNvSpPr/>
            <p:nvPr/>
          </p:nvSpPr>
          <p:spPr>
            <a:xfrm>
              <a:off x="1477423" y="1689681"/>
              <a:ext cx="163" cy="109"/>
            </a:xfrm>
            <a:custGeom>
              <a:rect b="b" l="l" r="r" t="t"/>
              <a:pathLst>
                <a:path extrusionOk="0" h="8" w="12">
                  <a:moveTo>
                    <a:pt x="1" y="7"/>
                  </a:moveTo>
                  <a:lnTo>
                    <a:pt x="1" y="7"/>
                  </a:ln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0" name="Google Shape;3160;p145"/>
            <p:cNvSpPr/>
            <p:nvPr/>
          </p:nvSpPr>
          <p:spPr>
            <a:xfrm>
              <a:off x="1428843" y="1703327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1" name="Google Shape;3161;p145"/>
            <p:cNvSpPr/>
            <p:nvPr/>
          </p:nvSpPr>
          <p:spPr>
            <a:xfrm>
              <a:off x="1428897" y="1704223"/>
              <a:ext cx="54" cy="258"/>
            </a:xfrm>
            <a:custGeom>
              <a:rect b="b" l="l" r="r" t="t"/>
              <a:pathLst>
                <a:path extrusionOk="0" h="19" w="4">
                  <a:moveTo>
                    <a:pt x="4" y="1"/>
                  </a:moveTo>
                  <a:cubicBezTo>
                    <a:pt x="0" y="8"/>
                    <a:pt x="0" y="11"/>
                    <a:pt x="4" y="18"/>
                  </a:cubicBez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2" name="Google Shape;3162;p145"/>
            <p:cNvSpPr/>
            <p:nvPr/>
          </p:nvSpPr>
          <p:spPr>
            <a:xfrm>
              <a:off x="1428992" y="1705038"/>
              <a:ext cx="109" cy="244"/>
            </a:xfrm>
            <a:custGeom>
              <a:rect b="b" l="l" r="r" t="t"/>
              <a:pathLst>
                <a:path extrusionOk="0" h="18" w="8">
                  <a:moveTo>
                    <a:pt x="0" y="0"/>
                  </a:moveTo>
                  <a:lnTo>
                    <a:pt x="0" y="0"/>
                  </a:lnTo>
                  <a:cubicBezTo>
                    <a:pt x="4" y="7"/>
                    <a:pt x="4" y="14"/>
                    <a:pt x="7" y="18"/>
                  </a:cubicBezTo>
                  <a:cubicBezTo>
                    <a:pt x="7" y="14"/>
                    <a:pt x="4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3" name="Google Shape;3163;p145"/>
            <p:cNvSpPr/>
            <p:nvPr/>
          </p:nvSpPr>
          <p:spPr>
            <a:xfrm>
              <a:off x="1456269" y="1702376"/>
              <a:ext cx="163" cy="149"/>
            </a:xfrm>
            <a:custGeom>
              <a:rect b="b" l="l" r="r" t="t"/>
              <a:pathLst>
                <a:path extrusionOk="0" h="11" w="12">
                  <a:moveTo>
                    <a:pt x="11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4" name="Google Shape;3164;p145"/>
            <p:cNvSpPr/>
            <p:nvPr/>
          </p:nvSpPr>
          <p:spPr>
            <a:xfrm>
              <a:off x="1429223" y="1705893"/>
              <a:ext cx="68" cy="149"/>
            </a:xfrm>
            <a:custGeom>
              <a:rect b="b" l="l" r="r" t="t"/>
              <a:pathLst>
                <a:path extrusionOk="0" h="11" w="5">
                  <a:moveTo>
                    <a:pt x="1" y="0"/>
                  </a:moveTo>
                  <a:lnTo>
                    <a:pt x="1" y="0"/>
                  </a:lnTo>
                  <a:cubicBezTo>
                    <a:pt x="1" y="4"/>
                    <a:pt x="4" y="7"/>
                    <a:pt x="4" y="11"/>
                  </a:cubicBezTo>
                  <a:cubicBezTo>
                    <a:pt x="4" y="7"/>
                    <a:pt x="4" y="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5" name="Google Shape;3165;p145"/>
            <p:cNvSpPr/>
            <p:nvPr/>
          </p:nvSpPr>
          <p:spPr>
            <a:xfrm>
              <a:off x="1428897" y="1702227"/>
              <a:ext cx="54" cy="258"/>
            </a:xfrm>
            <a:custGeom>
              <a:rect b="b" l="l" r="r" t="t"/>
              <a:pathLst>
                <a:path extrusionOk="0" h="19" w="4">
                  <a:moveTo>
                    <a:pt x="0" y="1"/>
                  </a:moveTo>
                  <a:lnTo>
                    <a:pt x="0" y="18"/>
                  </a:lnTo>
                  <a:cubicBezTo>
                    <a:pt x="0" y="15"/>
                    <a:pt x="4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6" name="Google Shape;3166;p145"/>
            <p:cNvSpPr/>
            <p:nvPr/>
          </p:nvSpPr>
          <p:spPr>
            <a:xfrm>
              <a:off x="1455794" y="1702702"/>
              <a:ext cx="204" cy="163"/>
            </a:xfrm>
            <a:custGeom>
              <a:rect b="b" l="l" r="r" t="t"/>
              <a:pathLst>
                <a:path extrusionOk="0" h="12" w="15">
                  <a:moveTo>
                    <a:pt x="15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7" name="Google Shape;3167;p145"/>
            <p:cNvSpPr/>
            <p:nvPr/>
          </p:nvSpPr>
          <p:spPr>
            <a:xfrm>
              <a:off x="1429562" y="1706653"/>
              <a:ext cx="109" cy="204"/>
            </a:xfrm>
            <a:custGeom>
              <a:rect b="b" l="l" r="r" t="t"/>
              <a:pathLst>
                <a:path extrusionOk="0" h="15" w="8">
                  <a:moveTo>
                    <a:pt x="0" y="0"/>
                  </a:moveTo>
                  <a:cubicBezTo>
                    <a:pt x="4" y="7"/>
                    <a:pt x="4" y="11"/>
                    <a:pt x="7" y="14"/>
                  </a:cubicBezTo>
                  <a:cubicBezTo>
                    <a:pt x="7" y="11"/>
                    <a:pt x="4" y="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8" name="Google Shape;3168;p145"/>
            <p:cNvSpPr/>
            <p:nvPr/>
          </p:nvSpPr>
          <p:spPr>
            <a:xfrm>
              <a:off x="1455224" y="1703042"/>
              <a:ext cx="258" cy="149"/>
            </a:xfrm>
            <a:custGeom>
              <a:rect b="b" l="l" r="r" t="t"/>
              <a:pathLst>
                <a:path extrusionOk="0" h="11" w="19">
                  <a:moveTo>
                    <a:pt x="18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9" name="Google Shape;3169;p145"/>
            <p:cNvSpPr/>
            <p:nvPr/>
          </p:nvSpPr>
          <p:spPr>
            <a:xfrm>
              <a:off x="1482080" y="1685595"/>
              <a:ext cx="299" cy="244"/>
            </a:xfrm>
            <a:custGeom>
              <a:rect b="b" l="l" r="r" t="t"/>
              <a:pathLst>
                <a:path extrusionOk="0" h="18" w="22">
                  <a:moveTo>
                    <a:pt x="1" y="18"/>
                  </a:moveTo>
                  <a:lnTo>
                    <a:pt x="2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0" name="Google Shape;3170;p145"/>
            <p:cNvSpPr/>
            <p:nvPr/>
          </p:nvSpPr>
          <p:spPr>
            <a:xfrm>
              <a:off x="1539174" y="1665486"/>
              <a:ext cx="14" cy="244"/>
            </a:xfrm>
            <a:custGeom>
              <a:rect b="b" l="l" r="r" t="t"/>
              <a:pathLst>
                <a:path extrusionOk="0" h="18" w="1">
                  <a:moveTo>
                    <a:pt x="0" y="0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1" name="Google Shape;3171;p145"/>
            <p:cNvSpPr/>
            <p:nvPr/>
          </p:nvSpPr>
          <p:spPr>
            <a:xfrm>
              <a:off x="1539174" y="1666871"/>
              <a:ext cx="54" cy="299"/>
            </a:xfrm>
            <a:custGeom>
              <a:rect b="b" l="l" r="r" t="t"/>
              <a:pathLst>
                <a:path extrusionOk="0" h="22" w="4">
                  <a:moveTo>
                    <a:pt x="0" y="0"/>
                  </a:moveTo>
                  <a:lnTo>
                    <a:pt x="0" y="21"/>
                  </a:lnTo>
                  <a:cubicBezTo>
                    <a:pt x="4" y="14"/>
                    <a:pt x="4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2" name="Google Shape;3172;p145"/>
            <p:cNvSpPr/>
            <p:nvPr/>
          </p:nvSpPr>
          <p:spPr>
            <a:xfrm>
              <a:off x="1539174" y="1666396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0"/>
                  </a:moveTo>
                  <a:lnTo>
                    <a:pt x="0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3" name="Google Shape;3173;p145"/>
            <p:cNvSpPr/>
            <p:nvPr/>
          </p:nvSpPr>
          <p:spPr>
            <a:xfrm>
              <a:off x="1485217" y="1683409"/>
              <a:ext cx="163" cy="109"/>
            </a:xfrm>
            <a:custGeom>
              <a:rect b="b" l="l" r="r" t="t"/>
              <a:pathLst>
                <a:path extrusionOk="0" h="8" w="12">
                  <a:moveTo>
                    <a:pt x="1" y="7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4" name="Google Shape;3174;p145"/>
            <p:cNvSpPr/>
            <p:nvPr/>
          </p:nvSpPr>
          <p:spPr>
            <a:xfrm>
              <a:off x="1485407" y="1683354"/>
              <a:ext cx="109" cy="68"/>
            </a:xfrm>
            <a:custGeom>
              <a:rect b="b" l="l" r="r" t="t"/>
              <a:pathLst>
                <a:path extrusionOk="0" h="5" w="8">
                  <a:moveTo>
                    <a:pt x="1" y="4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5" name="Google Shape;3175;p145"/>
            <p:cNvSpPr/>
            <p:nvPr/>
          </p:nvSpPr>
          <p:spPr>
            <a:xfrm>
              <a:off x="1480139" y="1687115"/>
              <a:ext cx="394" cy="339"/>
            </a:xfrm>
            <a:custGeom>
              <a:rect b="b" l="l" r="r" t="t"/>
              <a:pathLst>
                <a:path extrusionOk="0" h="25" w="29">
                  <a:moveTo>
                    <a:pt x="0" y="25"/>
                  </a:moveTo>
                  <a:lnTo>
                    <a:pt x="2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6" name="Google Shape;3176;p145"/>
            <p:cNvSpPr/>
            <p:nvPr/>
          </p:nvSpPr>
          <p:spPr>
            <a:xfrm>
              <a:off x="1539174" y="1665052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1"/>
                  </a:moveTo>
                  <a:lnTo>
                    <a:pt x="0" y="22"/>
                  </a:lnTo>
                  <a:cubicBezTo>
                    <a:pt x="0" y="15"/>
                    <a:pt x="0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7" name="Google Shape;3177;p145"/>
            <p:cNvSpPr/>
            <p:nvPr/>
          </p:nvSpPr>
          <p:spPr>
            <a:xfrm>
              <a:off x="1485556" y="1683259"/>
              <a:ext cx="109" cy="68"/>
            </a:xfrm>
            <a:custGeom>
              <a:rect b="b" l="l" r="r" t="t"/>
              <a:pathLst>
                <a:path extrusionOk="0" h="5" w="8">
                  <a:moveTo>
                    <a:pt x="0" y="4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8" name="Google Shape;3178;p145"/>
            <p:cNvSpPr/>
            <p:nvPr/>
          </p:nvSpPr>
          <p:spPr>
            <a:xfrm>
              <a:off x="1483845" y="1684264"/>
              <a:ext cx="244" cy="204"/>
            </a:xfrm>
            <a:custGeom>
              <a:rect b="b" l="l" r="r" t="t"/>
              <a:pathLst>
                <a:path extrusionOk="0" h="15" w="18">
                  <a:moveTo>
                    <a:pt x="0" y="14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9" name="Google Shape;3179;p145"/>
            <p:cNvSpPr/>
            <p:nvPr/>
          </p:nvSpPr>
          <p:spPr>
            <a:xfrm>
              <a:off x="1484646" y="1683789"/>
              <a:ext cx="204" cy="109"/>
            </a:xfrm>
            <a:custGeom>
              <a:rect b="b" l="l" r="r" t="t"/>
              <a:pathLst>
                <a:path extrusionOk="0" h="8" w="15">
                  <a:moveTo>
                    <a:pt x="1" y="7"/>
                  </a:moveTo>
                  <a:lnTo>
                    <a:pt x="1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0" name="Google Shape;3180;p145"/>
            <p:cNvSpPr/>
            <p:nvPr/>
          </p:nvSpPr>
          <p:spPr>
            <a:xfrm>
              <a:off x="1484415" y="1683924"/>
              <a:ext cx="204" cy="163"/>
            </a:xfrm>
            <a:custGeom>
              <a:rect b="b" l="l" r="r" t="t"/>
              <a:pathLst>
                <a:path extrusionOk="0" h="12" w="15">
                  <a:moveTo>
                    <a:pt x="0" y="11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1" name="Google Shape;3181;p145"/>
            <p:cNvSpPr/>
            <p:nvPr/>
          </p:nvSpPr>
          <p:spPr>
            <a:xfrm>
              <a:off x="1484130" y="1684115"/>
              <a:ext cx="244" cy="163"/>
            </a:xfrm>
            <a:custGeom>
              <a:rect b="b" l="l" r="r" t="t"/>
              <a:pathLst>
                <a:path extrusionOk="0" h="12" w="18">
                  <a:moveTo>
                    <a:pt x="0" y="11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2" name="Google Shape;3182;p145"/>
            <p:cNvSpPr/>
            <p:nvPr/>
          </p:nvSpPr>
          <p:spPr>
            <a:xfrm>
              <a:off x="1485026" y="1683544"/>
              <a:ext cx="204" cy="109"/>
            </a:xfrm>
            <a:custGeom>
              <a:rect b="b" l="l" r="r" t="t"/>
              <a:pathLst>
                <a:path extrusionOk="0" h="8" w="15">
                  <a:moveTo>
                    <a:pt x="1" y="8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3" name="Google Shape;3183;p145"/>
            <p:cNvSpPr/>
            <p:nvPr/>
          </p:nvSpPr>
          <p:spPr>
            <a:xfrm>
              <a:off x="1539309" y="1668392"/>
              <a:ext cx="68" cy="339"/>
            </a:xfrm>
            <a:custGeom>
              <a:rect b="b" l="l" r="r" t="t"/>
              <a:pathLst>
                <a:path extrusionOk="0" h="25" w="5">
                  <a:moveTo>
                    <a:pt x="1" y="0"/>
                  </a:moveTo>
                  <a:cubicBezTo>
                    <a:pt x="1" y="7"/>
                    <a:pt x="1" y="18"/>
                    <a:pt x="4" y="25"/>
                  </a:cubicBezTo>
                  <a:cubicBezTo>
                    <a:pt x="1" y="18"/>
                    <a:pt x="1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4" name="Google Shape;3184;p145"/>
            <p:cNvSpPr/>
            <p:nvPr/>
          </p:nvSpPr>
          <p:spPr>
            <a:xfrm>
              <a:off x="1539214" y="1667346"/>
              <a:ext cx="14" cy="299"/>
            </a:xfrm>
            <a:custGeom>
              <a:rect b="b" l="l" r="r" t="t"/>
              <a:pathLst>
                <a:path extrusionOk="0" h="22" w="1">
                  <a:moveTo>
                    <a:pt x="1" y="0"/>
                  </a:moveTo>
                  <a:lnTo>
                    <a:pt x="1" y="21"/>
                  </a:lnTo>
                  <a:cubicBezTo>
                    <a:pt x="1" y="14"/>
                    <a:pt x="1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5" name="Google Shape;3185;p145"/>
            <p:cNvSpPr/>
            <p:nvPr/>
          </p:nvSpPr>
          <p:spPr>
            <a:xfrm>
              <a:off x="1484836" y="1683639"/>
              <a:ext cx="204" cy="109"/>
            </a:xfrm>
            <a:custGeom>
              <a:rect b="b" l="l" r="r" t="t"/>
              <a:pathLst>
                <a:path extrusionOk="0" h="8" w="15">
                  <a:moveTo>
                    <a:pt x="1" y="8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6" name="Google Shape;3186;p145"/>
            <p:cNvSpPr/>
            <p:nvPr/>
          </p:nvSpPr>
          <p:spPr>
            <a:xfrm>
              <a:off x="1485692" y="1683164"/>
              <a:ext cx="109" cy="109"/>
            </a:xfrm>
            <a:custGeom>
              <a:rect b="b" l="l" r="r" t="t"/>
              <a:pathLst>
                <a:path extrusionOk="0" h="8" w="8">
                  <a:moveTo>
                    <a:pt x="1" y="8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7" name="Google Shape;3187;p145"/>
            <p:cNvSpPr/>
            <p:nvPr/>
          </p:nvSpPr>
          <p:spPr>
            <a:xfrm>
              <a:off x="1539269" y="1667862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1"/>
                  </a:moveTo>
                  <a:lnTo>
                    <a:pt x="0" y="22"/>
                  </a:lnTo>
                  <a:cubicBezTo>
                    <a:pt x="0" y="15"/>
                    <a:pt x="0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8" name="Google Shape;3188;p145"/>
            <p:cNvSpPr/>
            <p:nvPr/>
          </p:nvSpPr>
          <p:spPr>
            <a:xfrm>
              <a:off x="1485787" y="1683164"/>
              <a:ext cx="109" cy="68"/>
            </a:xfrm>
            <a:custGeom>
              <a:rect b="b" l="l" r="r" t="t"/>
              <a:pathLst>
                <a:path extrusionOk="0" h="5" w="8">
                  <a:moveTo>
                    <a:pt x="1" y="4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9" name="Google Shape;3189;p145"/>
            <p:cNvSpPr/>
            <p:nvPr/>
          </p:nvSpPr>
          <p:spPr>
            <a:xfrm>
              <a:off x="1539269" y="1663300"/>
              <a:ext cx="54" cy="584"/>
            </a:xfrm>
            <a:custGeom>
              <a:rect b="b" l="l" r="r" t="t"/>
              <a:pathLst>
                <a:path extrusionOk="0" h="43" w="4">
                  <a:moveTo>
                    <a:pt x="4" y="0"/>
                  </a:moveTo>
                  <a:cubicBezTo>
                    <a:pt x="0" y="14"/>
                    <a:pt x="0" y="28"/>
                    <a:pt x="0" y="42"/>
                  </a:cubicBezTo>
                  <a:cubicBezTo>
                    <a:pt x="0" y="28"/>
                    <a:pt x="4" y="14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0" name="Google Shape;3190;p145"/>
            <p:cNvSpPr/>
            <p:nvPr/>
          </p:nvSpPr>
          <p:spPr>
            <a:xfrm>
              <a:off x="1539269" y="1663911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1"/>
                  </a:moveTo>
                  <a:lnTo>
                    <a:pt x="0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1" name="Google Shape;3191;p145"/>
            <p:cNvSpPr/>
            <p:nvPr/>
          </p:nvSpPr>
          <p:spPr>
            <a:xfrm>
              <a:off x="1529099" y="1659634"/>
              <a:ext cx="244" cy="68"/>
            </a:xfrm>
            <a:custGeom>
              <a:rect b="b" l="l" r="r" t="t"/>
              <a:pathLst>
                <a:path extrusionOk="0" h="5" w="18">
                  <a:moveTo>
                    <a:pt x="0" y="4"/>
                  </a:moveTo>
                  <a:cubicBezTo>
                    <a:pt x="4" y="1"/>
                    <a:pt x="11" y="1"/>
                    <a:pt x="18" y="1"/>
                  </a:cubicBezTo>
                  <a:cubicBezTo>
                    <a:pt x="11" y="1"/>
                    <a:pt x="4" y="1"/>
                    <a:pt x="0" y="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2" name="Google Shape;3192;p145"/>
            <p:cNvSpPr/>
            <p:nvPr/>
          </p:nvSpPr>
          <p:spPr>
            <a:xfrm>
              <a:off x="1482460" y="1685309"/>
              <a:ext cx="299" cy="204"/>
            </a:xfrm>
            <a:custGeom>
              <a:rect b="b" l="l" r="r" t="t"/>
              <a:pathLst>
                <a:path extrusionOk="0" h="15" w="22">
                  <a:moveTo>
                    <a:pt x="1" y="14"/>
                  </a:moveTo>
                  <a:lnTo>
                    <a:pt x="2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3" name="Google Shape;3193;p145"/>
            <p:cNvSpPr/>
            <p:nvPr/>
          </p:nvSpPr>
          <p:spPr>
            <a:xfrm>
              <a:off x="1482840" y="1685024"/>
              <a:ext cx="299" cy="204"/>
            </a:xfrm>
            <a:custGeom>
              <a:rect b="b" l="l" r="r" t="t"/>
              <a:pathLst>
                <a:path extrusionOk="0" h="15" w="22">
                  <a:moveTo>
                    <a:pt x="1" y="14"/>
                  </a:moveTo>
                  <a:lnTo>
                    <a:pt x="2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4" name="Google Shape;3194;p145"/>
            <p:cNvSpPr/>
            <p:nvPr/>
          </p:nvSpPr>
          <p:spPr>
            <a:xfrm>
              <a:off x="1481605" y="1685975"/>
              <a:ext cx="353" cy="244"/>
            </a:xfrm>
            <a:custGeom>
              <a:rect b="b" l="l" r="r" t="t"/>
              <a:pathLst>
                <a:path extrusionOk="0" h="18" w="26">
                  <a:moveTo>
                    <a:pt x="1" y="18"/>
                  </a:moveTo>
                  <a:lnTo>
                    <a:pt x="2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5" name="Google Shape;3195;p145"/>
            <p:cNvSpPr/>
            <p:nvPr/>
          </p:nvSpPr>
          <p:spPr>
            <a:xfrm>
              <a:off x="1539214" y="1664672"/>
              <a:ext cx="14" cy="258"/>
            </a:xfrm>
            <a:custGeom>
              <a:rect b="b" l="l" r="r" t="t"/>
              <a:pathLst>
                <a:path extrusionOk="0" h="19" w="1">
                  <a:moveTo>
                    <a:pt x="1" y="1"/>
                  </a:moveTo>
                  <a:lnTo>
                    <a:pt x="1" y="18"/>
                  </a:lnTo>
                  <a:cubicBezTo>
                    <a:pt x="1" y="11"/>
                    <a:pt x="1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6" name="Google Shape;3196;p145"/>
            <p:cNvSpPr/>
            <p:nvPr/>
          </p:nvSpPr>
          <p:spPr>
            <a:xfrm>
              <a:off x="1539214" y="1664291"/>
              <a:ext cx="14" cy="258"/>
            </a:xfrm>
            <a:custGeom>
              <a:rect b="b" l="l" r="r" t="t"/>
              <a:pathLst>
                <a:path extrusionOk="0" h="19" w="1">
                  <a:moveTo>
                    <a:pt x="1" y="1"/>
                  </a:moveTo>
                  <a:lnTo>
                    <a:pt x="1" y="18"/>
                  </a:lnTo>
                  <a:cubicBezTo>
                    <a:pt x="1" y="11"/>
                    <a:pt x="1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7" name="Google Shape;3197;p145"/>
            <p:cNvSpPr/>
            <p:nvPr/>
          </p:nvSpPr>
          <p:spPr>
            <a:xfrm>
              <a:off x="1479568" y="1687536"/>
              <a:ext cx="434" cy="394"/>
            </a:xfrm>
            <a:custGeom>
              <a:rect b="b" l="l" r="r" t="t"/>
              <a:pathLst>
                <a:path extrusionOk="0" h="29" w="32">
                  <a:moveTo>
                    <a:pt x="0" y="29"/>
                  </a:moveTo>
                  <a:lnTo>
                    <a:pt x="32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8" name="Google Shape;3198;p145"/>
            <p:cNvSpPr/>
            <p:nvPr/>
          </p:nvSpPr>
          <p:spPr>
            <a:xfrm>
              <a:off x="1485882" y="1683123"/>
              <a:ext cx="109" cy="54"/>
            </a:xfrm>
            <a:custGeom>
              <a:rect b="b" l="l" r="r" t="t"/>
              <a:pathLst>
                <a:path extrusionOk="0" h="4" w="8">
                  <a:moveTo>
                    <a:pt x="1" y="4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9" name="Google Shape;3199;p145"/>
            <p:cNvSpPr/>
            <p:nvPr/>
          </p:nvSpPr>
          <p:spPr>
            <a:xfrm>
              <a:off x="1486167" y="1683028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0" name="Google Shape;3200;p145"/>
            <p:cNvSpPr/>
            <p:nvPr/>
          </p:nvSpPr>
          <p:spPr>
            <a:xfrm>
              <a:off x="1485977" y="1683123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1" name="Google Shape;3201;p145"/>
            <p:cNvSpPr/>
            <p:nvPr/>
          </p:nvSpPr>
          <p:spPr>
            <a:xfrm>
              <a:off x="1481184" y="1686301"/>
              <a:ext cx="339" cy="299"/>
            </a:xfrm>
            <a:custGeom>
              <a:rect b="b" l="l" r="r" t="t"/>
              <a:pathLst>
                <a:path extrusionOk="0" h="22" w="25">
                  <a:moveTo>
                    <a:pt x="0" y="22"/>
                  </a:moveTo>
                  <a:lnTo>
                    <a:pt x="2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2" name="Google Shape;3202;p145"/>
            <p:cNvSpPr/>
            <p:nvPr/>
          </p:nvSpPr>
          <p:spPr>
            <a:xfrm>
              <a:off x="1486031" y="1683069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3" name="Google Shape;3203;p145"/>
            <p:cNvSpPr/>
            <p:nvPr/>
          </p:nvSpPr>
          <p:spPr>
            <a:xfrm>
              <a:off x="1486072" y="1683069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1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4" name="Google Shape;3204;p145"/>
            <p:cNvSpPr/>
            <p:nvPr/>
          </p:nvSpPr>
          <p:spPr>
            <a:xfrm>
              <a:off x="1480654" y="1686681"/>
              <a:ext cx="394" cy="353"/>
            </a:xfrm>
            <a:custGeom>
              <a:rect b="b" l="l" r="r" t="t"/>
              <a:pathLst>
                <a:path extrusionOk="0" h="26" w="29">
                  <a:moveTo>
                    <a:pt x="1" y="25"/>
                  </a:moveTo>
                  <a:lnTo>
                    <a:pt x="2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5" name="Google Shape;3205;p145"/>
            <p:cNvSpPr/>
            <p:nvPr/>
          </p:nvSpPr>
          <p:spPr>
            <a:xfrm>
              <a:off x="1483221" y="1684739"/>
              <a:ext cx="258" cy="204"/>
            </a:xfrm>
            <a:custGeom>
              <a:rect b="b" l="l" r="r" t="t"/>
              <a:pathLst>
                <a:path extrusionOk="0" h="15" w="19">
                  <a:moveTo>
                    <a:pt x="1" y="14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6" name="Google Shape;3206;p145"/>
            <p:cNvSpPr/>
            <p:nvPr/>
          </p:nvSpPr>
          <p:spPr>
            <a:xfrm>
              <a:off x="1539364" y="1668962"/>
              <a:ext cx="54" cy="339"/>
            </a:xfrm>
            <a:custGeom>
              <a:rect b="b" l="l" r="r" t="t"/>
              <a:pathLst>
                <a:path extrusionOk="0" h="25" w="4">
                  <a:moveTo>
                    <a:pt x="0" y="0"/>
                  </a:moveTo>
                  <a:cubicBezTo>
                    <a:pt x="0" y="7"/>
                    <a:pt x="4" y="14"/>
                    <a:pt x="4" y="25"/>
                  </a:cubicBezTo>
                  <a:cubicBezTo>
                    <a:pt x="4" y="14"/>
                    <a:pt x="4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7" name="Google Shape;3207;p145"/>
            <p:cNvSpPr/>
            <p:nvPr/>
          </p:nvSpPr>
          <p:spPr>
            <a:xfrm>
              <a:off x="1483560" y="1684495"/>
              <a:ext cx="244" cy="204"/>
            </a:xfrm>
            <a:custGeom>
              <a:rect b="b" l="l" r="r" t="t"/>
              <a:pathLst>
                <a:path extrusionOk="0" h="15" w="18">
                  <a:moveTo>
                    <a:pt x="0" y="15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8" name="Google Shape;3208;p145"/>
            <p:cNvSpPr/>
            <p:nvPr/>
          </p:nvSpPr>
          <p:spPr>
            <a:xfrm>
              <a:off x="1539459" y="1669532"/>
              <a:ext cx="54" cy="339"/>
            </a:xfrm>
            <a:custGeom>
              <a:rect b="b" l="l" r="r" t="t"/>
              <a:pathLst>
                <a:path extrusionOk="0" h="25" w="4">
                  <a:moveTo>
                    <a:pt x="0" y="0"/>
                  </a:moveTo>
                  <a:lnTo>
                    <a:pt x="4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9" name="Google Shape;3209;p145"/>
            <p:cNvSpPr/>
            <p:nvPr/>
          </p:nvSpPr>
          <p:spPr>
            <a:xfrm>
              <a:off x="1979940" y="1694338"/>
              <a:ext cx="92083" cy="65769"/>
            </a:xfrm>
            <a:custGeom>
              <a:rect b="b" l="l" r="r" t="t"/>
              <a:pathLst>
                <a:path extrusionOk="0" h="4844" w="6782">
                  <a:moveTo>
                    <a:pt x="669" y="1"/>
                  </a:moveTo>
                  <a:cubicBezTo>
                    <a:pt x="606" y="1"/>
                    <a:pt x="585" y="25"/>
                    <a:pt x="547" y="88"/>
                  </a:cubicBezTo>
                  <a:cubicBezTo>
                    <a:pt x="498" y="165"/>
                    <a:pt x="428" y="274"/>
                    <a:pt x="218" y="281"/>
                  </a:cubicBezTo>
                  <a:cubicBezTo>
                    <a:pt x="106" y="284"/>
                    <a:pt x="29" y="312"/>
                    <a:pt x="11" y="358"/>
                  </a:cubicBezTo>
                  <a:cubicBezTo>
                    <a:pt x="1" y="396"/>
                    <a:pt x="25" y="470"/>
                    <a:pt x="137" y="561"/>
                  </a:cubicBezTo>
                  <a:cubicBezTo>
                    <a:pt x="277" y="673"/>
                    <a:pt x="281" y="879"/>
                    <a:pt x="267" y="1058"/>
                  </a:cubicBezTo>
                  <a:lnTo>
                    <a:pt x="270" y="1058"/>
                  </a:lnTo>
                  <a:lnTo>
                    <a:pt x="277" y="1054"/>
                  </a:lnTo>
                  <a:cubicBezTo>
                    <a:pt x="281" y="1051"/>
                    <a:pt x="284" y="1047"/>
                    <a:pt x="288" y="1044"/>
                  </a:cubicBezTo>
                  <a:cubicBezTo>
                    <a:pt x="345" y="975"/>
                    <a:pt x="407" y="941"/>
                    <a:pt x="464" y="941"/>
                  </a:cubicBezTo>
                  <a:cubicBezTo>
                    <a:pt x="481" y="941"/>
                    <a:pt x="496" y="944"/>
                    <a:pt x="512" y="949"/>
                  </a:cubicBezTo>
                  <a:cubicBezTo>
                    <a:pt x="571" y="974"/>
                    <a:pt x="610" y="1037"/>
                    <a:pt x="603" y="1107"/>
                  </a:cubicBezTo>
                  <a:cubicBezTo>
                    <a:pt x="613" y="1121"/>
                    <a:pt x="655" y="1124"/>
                    <a:pt x="700" y="1124"/>
                  </a:cubicBezTo>
                  <a:cubicBezTo>
                    <a:pt x="734" y="1124"/>
                    <a:pt x="769" y="1122"/>
                    <a:pt x="792" y="1121"/>
                  </a:cubicBezTo>
                  <a:cubicBezTo>
                    <a:pt x="820" y="1121"/>
                    <a:pt x="848" y="1117"/>
                    <a:pt x="872" y="1117"/>
                  </a:cubicBezTo>
                  <a:cubicBezTo>
                    <a:pt x="914" y="1117"/>
                    <a:pt x="960" y="1131"/>
                    <a:pt x="995" y="1159"/>
                  </a:cubicBezTo>
                  <a:lnTo>
                    <a:pt x="998" y="1159"/>
                  </a:lnTo>
                  <a:cubicBezTo>
                    <a:pt x="1016" y="1152"/>
                    <a:pt x="1033" y="1142"/>
                    <a:pt x="1051" y="1131"/>
                  </a:cubicBezTo>
                  <a:cubicBezTo>
                    <a:pt x="1110" y="1087"/>
                    <a:pt x="1181" y="1064"/>
                    <a:pt x="1253" y="1064"/>
                  </a:cubicBezTo>
                  <a:cubicBezTo>
                    <a:pt x="1300" y="1064"/>
                    <a:pt x="1346" y="1074"/>
                    <a:pt x="1390" y="1093"/>
                  </a:cubicBezTo>
                  <a:cubicBezTo>
                    <a:pt x="1450" y="1117"/>
                    <a:pt x="1488" y="1177"/>
                    <a:pt x="1488" y="1243"/>
                  </a:cubicBezTo>
                  <a:cubicBezTo>
                    <a:pt x="1506" y="1254"/>
                    <a:pt x="1527" y="1261"/>
                    <a:pt x="1544" y="1264"/>
                  </a:cubicBezTo>
                  <a:cubicBezTo>
                    <a:pt x="1593" y="1282"/>
                    <a:pt x="1653" y="1303"/>
                    <a:pt x="1667" y="1362"/>
                  </a:cubicBezTo>
                  <a:cubicBezTo>
                    <a:pt x="1684" y="1422"/>
                    <a:pt x="1639" y="1471"/>
                    <a:pt x="1607" y="1506"/>
                  </a:cubicBezTo>
                  <a:cubicBezTo>
                    <a:pt x="1541" y="1565"/>
                    <a:pt x="1471" y="1618"/>
                    <a:pt x="1394" y="1663"/>
                  </a:cubicBezTo>
                  <a:cubicBezTo>
                    <a:pt x="1327" y="1709"/>
                    <a:pt x="1271" y="1740"/>
                    <a:pt x="1271" y="1775"/>
                  </a:cubicBezTo>
                  <a:cubicBezTo>
                    <a:pt x="1278" y="1817"/>
                    <a:pt x="1289" y="1859"/>
                    <a:pt x="1306" y="1901"/>
                  </a:cubicBezTo>
                  <a:cubicBezTo>
                    <a:pt x="1348" y="2031"/>
                    <a:pt x="1415" y="2210"/>
                    <a:pt x="1292" y="2332"/>
                  </a:cubicBezTo>
                  <a:cubicBezTo>
                    <a:pt x="1247" y="2378"/>
                    <a:pt x="1250" y="2441"/>
                    <a:pt x="1261" y="2525"/>
                  </a:cubicBezTo>
                  <a:cubicBezTo>
                    <a:pt x="1271" y="2584"/>
                    <a:pt x="1278" y="2644"/>
                    <a:pt x="1240" y="2689"/>
                  </a:cubicBezTo>
                  <a:cubicBezTo>
                    <a:pt x="1215" y="2714"/>
                    <a:pt x="1180" y="2728"/>
                    <a:pt x="1145" y="2728"/>
                  </a:cubicBezTo>
                  <a:cubicBezTo>
                    <a:pt x="1058" y="2728"/>
                    <a:pt x="1012" y="2752"/>
                    <a:pt x="1009" y="2763"/>
                  </a:cubicBezTo>
                  <a:cubicBezTo>
                    <a:pt x="1009" y="2763"/>
                    <a:pt x="1009" y="2784"/>
                    <a:pt x="1054" y="2829"/>
                  </a:cubicBezTo>
                  <a:cubicBezTo>
                    <a:pt x="1250" y="3025"/>
                    <a:pt x="1303" y="3109"/>
                    <a:pt x="1275" y="3179"/>
                  </a:cubicBezTo>
                  <a:cubicBezTo>
                    <a:pt x="1259" y="3216"/>
                    <a:pt x="1222" y="3240"/>
                    <a:pt x="1182" y="3240"/>
                  </a:cubicBezTo>
                  <a:cubicBezTo>
                    <a:pt x="1177" y="3240"/>
                    <a:pt x="1172" y="3240"/>
                    <a:pt x="1166" y="3239"/>
                  </a:cubicBezTo>
                  <a:cubicBezTo>
                    <a:pt x="1152" y="3239"/>
                    <a:pt x="1128" y="3260"/>
                    <a:pt x="1110" y="3291"/>
                  </a:cubicBezTo>
                  <a:cubicBezTo>
                    <a:pt x="1086" y="3330"/>
                    <a:pt x="1072" y="3379"/>
                    <a:pt x="1079" y="3424"/>
                  </a:cubicBezTo>
                  <a:cubicBezTo>
                    <a:pt x="1086" y="3431"/>
                    <a:pt x="1103" y="3445"/>
                    <a:pt x="1121" y="3459"/>
                  </a:cubicBezTo>
                  <a:cubicBezTo>
                    <a:pt x="1208" y="3533"/>
                    <a:pt x="1317" y="3620"/>
                    <a:pt x="1292" y="3715"/>
                  </a:cubicBezTo>
                  <a:cubicBezTo>
                    <a:pt x="1282" y="3764"/>
                    <a:pt x="1236" y="3795"/>
                    <a:pt x="1163" y="3809"/>
                  </a:cubicBezTo>
                  <a:cubicBezTo>
                    <a:pt x="1040" y="3830"/>
                    <a:pt x="1009" y="3904"/>
                    <a:pt x="1002" y="4005"/>
                  </a:cubicBezTo>
                  <a:lnTo>
                    <a:pt x="1002" y="4079"/>
                  </a:lnTo>
                  <a:lnTo>
                    <a:pt x="1002" y="4082"/>
                  </a:lnTo>
                  <a:lnTo>
                    <a:pt x="1002" y="4089"/>
                  </a:lnTo>
                  <a:lnTo>
                    <a:pt x="1002" y="4093"/>
                  </a:lnTo>
                  <a:lnTo>
                    <a:pt x="1002" y="4096"/>
                  </a:lnTo>
                  <a:lnTo>
                    <a:pt x="1002" y="4103"/>
                  </a:lnTo>
                  <a:lnTo>
                    <a:pt x="1005" y="4110"/>
                  </a:lnTo>
                  <a:lnTo>
                    <a:pt x="1009" y="4118"/>
                  </a:lnTo>
                  <a:lnTo>
                    <a:pt x="1012" y="4128"/>
                  </a:lnTo>
                  <a:lnTo>
                    <a:pt x="1016" y="4135"/>
                  </a:lnTo>
                  <a:lnTo>
                    <a:pt x="1026" y="4153"/>
                  </a:lnTo>
                  <a:lnTo>
                    <a:pt x="1026" y="4156"/>
                  </a:lnTo>
                  <a:lnTo>
                    <a:pt x="1040" y="4184"/>
                  </a:lnTo>
                  <a:cubicBezTo>
                    <a:pt x="1072" y="4177"/>
                    <a:pt x="1103" y="4177"/>
                    <a:pt x="1131" y="4177"/>
                  </a:cubicBezTo>
                  <a:cubicBezTo>
                    <a:pt x="1138" y="4177"/>
                    <a:pt x="1145" y="4176"/>
                    <a:pt x="1152" y="4176"/>
                  </a:cubicBezTo>
                  <a:cubicBezTo>
                    <a:pt x="1211" y="4176"/>
                    <a:pt x="1271" y="4190"/>
                    <a:pt x="1327" y="4216"/>
                  </a:cubicBezTo>
                  <a:cubicBezTo>
                    <a:pt x="1436" y="4268"/>
                    <a:pt x="1516" y="4394"/>
                    <a:pt x="1604" y="4527"/>
                  </a:cubicBezTo>
                  <a:cubicBezTo>
                    <a:pt x="1704" y="4684"/>
                    <a:pt x="1804" y="4843"/>
                    <a:pt x="1934" y="4843"/>
                  </a:cubicBezTo>
                  <a:cubicBezTo>
                    <a:pt x="1941" y="4843"/>
                    <a:pt x="1947" y="4843"/>
                    <a:pt x="1954" y="4842"/>
                  </a:cubicBezTo>
                  <a:cubicBezTo>
                    <a:pt x="1986" y="4839"/>
                    <a:pt x="1986" y="4839"/>
                    <a:pt x="1989" y="4800"/>
                  </a:cubicBezTo>
                  <a:cubicBezTo>
                    <a:pt x="1996" y="4755"/>
                    <a:pt x="2014" y="4713"/>
                    <a:pt x="2045" y="4681"/>
                  </a:cubicBezTo>
                  <a:cubicBezTo>
                    <a:pt x="2086" y="4641"/>
                    <a:pt x="2136" y="4629"/>
                    <a:pt x="2190" y="4629"/>
                  </a:cubicBezTo>
                  <a:cubicBezTo>
                    <a:pt x="2224" y="4629"/>
                    <a:pt x="2259" y="4634"/>
                    <a:pt x="2294" y="4639"/>
                  </a:cubicBezTo>
                  <a:cubicBezTo>
                    <a:pt x="2332" y="4643"/>
                    <a:pt x="2371" y="4646"/>
                    <a:pt x="2406" y="4646"/>
                  </a:cubicBezTo>
                  <a:cubicBezTo>
                    <a:pt x="2434" y="4646"/>
                    <a:pt x="2465" y="4629"/>
                    <a:pt x="2511" y="4594"/>
                  </a:cubicBezTo>
                  <a:cubicBezTo>
                    <a:pt x="2623" y="4506"/>
                    <a:pt x="2763" y="4454"/>
                    <a:pt x="2906" y="4454"/>
                  </a:cubicBezTo>
                  <a:cubicBezTo>
                    <a:pt x="3032" y="4450"/>
                    <a:pt x="3137" y="4443"/>
                    <a:pt x="3235" y="4440"/>
                  </a:cubicBezTo>
                  <a:cubicBezTo>
                    <a:pt x="3335" y="4432"/>
                    <a:pt x="3427" y="4428"/>
                    <a:pt x="3517" y="4428"/>
                  </a:cubicBezTo>
                  <a:cubicBezTo>
                    <a:pt x="3547" y="4428"/>
                    <a:pt x="3577" y="4428"/>
                    <a:pt x="3606" y="4429"/>
                  </a:cubicBezTo>
                  <a:cubicBezTo>
                    <a:pt x="3616" y="4429"/>
                    <a:pt x="3626" y="4430"/>
                    <a:pt x="3635" y="4430"/>
                  </a:cubicBezTo>
                  <a:cubicBezTo>
                    <a:pt x="3795" y="4430"/>
                    <a:pt x="3902" y="4374"/>
                    <a:pt x="3936" y="4279"/>
                  </a:cubicBezTo>
                  <a:cubicBezTo>
                    <a:pt x="3995" y="4110"/>
                    <a:pt x="4184" y="3977"/>
                    <a:pt x="4419" y="3946"/>
                  </a:cubicBezTo>
                  <a:cubicBezTo>
                    <a:pt x="4538" y="3928"/>
                    <a:pt x="4548" y="3837"/>
                    <a:pt x="4559" y="3690"/>
                  </a:cubicBezTo>
                  <a:cubicBezTo>
                    <a:pt x="4559" y="3662"/>
                    <a:pt x="4562" y="3638"/>
                    <a:pt x="4566" y="3613"/>
                  </a:cubicBezTo>
                  <a:cubicBezTo>
                    <a:pt x="4576" y="3515"/>
                    <a:pt x="4692" y="3424"/>
                    <a:pt x="4818" y="3323"/>
                  </a:cubicBezTo>
                  <a:cubicBezTo>
                    <a:pt x="4874" y="3281"/>
                    <a:pt x="4961" y="3211"/>
                    <a:pt x="4972" y="3183"/>
                  </a:cubicBezTo>
                  <a:cubicBezTo>
                    <a:pt x="4965" y="3144"/>
                    <a:pt x="4954" y="3109"/>
                    <a:pt x="4944" y="3071"/>
                  </a:cubicBezTo>
                  <a:cubicBezTo>
                    <a:pt x="4895" y="2906"/>
                    <a:pt x="4814" y="2623"/>
                    <a:pt x="4986" y="2364"/>
                  </a:cubicBezTo>
                  <a:cubicBezTo>
                    <a:pt x="5073" y="2238"/>
                    <a:pt x="5178" y="2126"/>
                    <a:pt x="5297" y="2034"/>
                  </a:cubicBezTo>
                  <a:cubicBezTo>
                    <a:pt x="5388" y="1964"/>
                    <a:pt x="5430" y="1929"/>
                    <a:pt x="5430" y="1866"/>
                  </a:cubicBezTo>
                  <a:cubicBezTo>
                    <a:pt x="5430" y="1600"/>
                    <a:pt x="5822" y="1555"/>
                    <a:pt x="5991" y="1534"/>
                  </a:cubicBezTo>
                  <a:cubicBezTo>
                    <a:pt x="6134" y="1516"/>
                    <a:pt x="6222" y="1453"/>
                    <a:pt x="6320" y="1376"/>
                  </a:cubicBezTo>
                  <a:cubicBezTo>
                    <a:pt x="6397" y="1313"/>
                    <a:pt x="6481" y="1261"/>
                    <a:pt x="6572" y="1222"/>
                  </a:cubicBezTo>
                  <a:cubicBezTo>
                    <a:pt x="6722" y="1159"/>
                    <a:pt x="6782" y="1061"/>
                    <a:pt x="6764" y="893"/>
                  </a:cubicBezTo>
                  <a:lnTo>
                    <a:pt x="6432" y="893"/>
                  </a:lnTo>
                  <a:lnTo>
                    <a:pt x="6372" y="890"/>
                  </a:lnTo>
                  <a:lnTo>
                    <a:pt x="6358" y="890"/>
                  </a:lnTo>
                  <a:lnTo>
                    <a:pt x="6316" y="886"/>
                  </a:lnTo>
                  <a:lnTo>
                    <a:pt x="6299" y="886"/>
                  </a:lnTo>
                  <a:cubicBezTo>
                    <a:pt x="6281" y="883"/>
                    <a:pt x="6264" y="879"/>
                    <a:pt x="6246" y="876"/>
                  </a:cubicBezTo>
                  <a:cubicBezTo>
                    <a:pt x="6197" y="865"/>
                    <a:pt x="6131" y="855"/>
                    <a:pt x="6061" y="844"/>
                  </a:cubicBezTo>
                  <a:cubicBezTo>
                    <a:pt x="5819" y="809"/>
                    <a:pt x="5644" y="781"/>
                    <a:pt x="5563" y="701"/>
                  </a:cubicBezTo>
                  <a:cubicBezTo>
                    <a:pt x="5525" y="659"/>
                    <a:pt x="5476" y="624"/>
                    <a:pt x="5420" y="603"/>
                  </a:cubicBezTo>
                  <a:cubicBezTo>
                    <a:pt x="5416" y="655"/>
                    <a:pt x="5385" y="701"/>
                    <a:pt x="5336" y="725"/>
                  </a:cubicBezTo>
                  <a:cubicBezTo>
                    <a:pt x="5290" y="751"/>
                    <a:pt x="5228" y="763"/>
                    <a:pt x="5162" y="763"/>
                  </a:cubicBezTo>
                  <a:cubicBezTo>
                    <a:pt x="5068" y="763"/>
                    <a:pt x="4964" y="738"/>
                    <a:pt x="4888" y="690"/>
                  </a:cubicBezTo>
                  <a:cubicBezTo>
                    <a:pt x="4797" y="638"/>
                    <a:pt x="4706" y="596"/>
                    <a:pt x="4608" y="557"/>
                  </a:cubicBezTo>
                  <a:cubicBezTo>
                    <a:pt x="4520" y="522"/>
                    <a:pt x="4436" y="480"/>
                    <a:pt x="4356" y="435"/>
                  </a:cubicBezTo>
                  <a:cubicBezTo>
                    <a:pt x="4296" y="400"/>
                    <a:pt x="4240" y="372"/>
                    <a:pt x="4181" y="347"/>
                  </a:cubicBezTo>
                  <a:lnTo>
                    <a:pt x="4121" y="319"/>
                  </a:lnTo>
                  <a:lnTo>
                    <a:pt x="4104" y="309"/>
                  </a:lnTo>
                  <a:lnTo>
                    <a:pt x="4069" y="295"/>
                  </a:lnTo>
                  <a:cubicBezTo>
                    <a:pt x="4059" y="295"/>
                    <a:pt x="4048" y="296"/>
                    <a:pt x="4038" y="296"/>
                  </a:cubicBezTo>
                  <a:cubicBezTo>
                    <a:pt x="3956" y="296"/>
                    <a:pt x="3844" y="273"/>
                    <a:pt x="3708" y="246"/>
                  </a:cubicBezTo>
                  <a:cubicBezTo>
                    <a:pt x="3554" y="214"/>
                    <a:pt x="3383" y="180"/>
                    <a:pt x="3238" y="180"/>
                  </a:cubicBezTo>
                  <a:cubicBezTo>
                    <a:pt x="3206" y="180"/>
                    <a:pt x="3174" y="182"/>
                    <a:pt x="3144" y="186"/>
                  </a:cubicBezTo>
                  <a:cubicBezTo>
                    <a:pt x="3080" y="194"/>
                    <a:pt x="2991" y="197"/>
                    <a:pt x="2886" y="197"/>
                  </a:cubicBezTo>
                  <a:cubicBezTo>
                    <a:pt x="2704" y="197"/>
                    <a:pt x="2475" y="188"/>
                    <a:pt x="2238" y="179"/>
                  </a:cubicBezTo>
                  <a:cubicBezTo>
                    <a:pt x="2007" y="170"/>
                    <a:pt x="1772" y="162"/>
                    <a:pt x="1583" y="162"/>
                  </a:cubicBezTo>
                  <a:cubicBezTo>
                    <a:pt x="1488" y="162"/>
                    <a:pt x="1404" y="164"/>
                    <a:pt x="1338" y="169"/>
                  </a:cubicBezTo>
                  <a:cubicBezTo>
                    <a:pt x="1305" y="171"/>
                    <a:pt x="1275" y="172"/>
                    <a:pt x="1246" y="172"/>
                  </a:cubicBezTo>
                  <a:cubicBezTo>
                    <a:pt x="1045" y="172"/>
                    <a:pt x="941" y="113"/>
                    <a:pt x="855" y="64"/>
                  </a:cubicBezTo>
                  <a:cubicBezTo>
                    <a:pt x="799" y="25"/>
                    <a:pt x="736" y="1"/>
                    <a:pt x="66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0" name="Google Shape;3210;p145"/>
            <p:cNvSpPr/>
            <p:nvPr/>
          </p:nvSpPr>
          <p:spPr>
            <a:xfrm>
              <a:off x="2067501" y="1729043"/>
              <a:ext cx="4956" cy="3069"/>
            </a:xfrm>
            <a:custGeom>
              <a:rect b="b" l="l" r="r" t="t"/>
              <a:pathLst>
                <a:path extrusionOk="0" h="226" w="365">
                  <a:moveTo>
                    <a:pt x="303" y="0"/>
                  </a:moveTo>
                  <a:cubicBezTo>
                    <a:pt x="198" y="0"/>
                    <a:pt x="41" y="106"/>
                    <a:pt x="0" y="158"/>
                  </a:cubicBezTo>
                  <a:cubicBezTo>
                    <a:pt x="74" y="202"/>
                    <a:pt x="151" y="226"/>
                    <a:pt x="215" y="226"/>
                  </a:cubicBezTo>
                  <a:cubicBezTo>
                    <a:pt x="251" y="226"/>
                    <a:pt x="283" y="218"/>
                    <a:pt x="308" y="203"/>
                  </a:cubicBezTo>
                  <a:cubicBezTo>
                    <a:pt x="361" y="168"/>
                    <a:pt x="364" y="98"/>
                    <a:pt x="357" y="46"/>
                  </a:cubicBezTo>
                  <a:cubicBezTo>
                    <a:pt x="354" y="14"/>
                    <a:pt x="340" y="4"/>
                    <a:pt x="308" y="0"/>
                  </a:cubicBezTo>
                  <a:cubicBezTo>
                    <a:pt x="307" y="0"/>
                    <a:pt x="305" y="0"/>
                    <a:pt x="30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1" name="Google Shape;3211;p145"/>
            <p:cNvSpPr/>
            <p:nvPr/>
          </p:nvSpPr>
          <p:spPr>
            <a:xfrm>
              <a:off x="1993626" y="1750237"/>
              <a:ext cx="68" cy="149"/>
            </a:xfrm>
            <a:custGeom>
              <a:rect b="b" l="l" r="r" t="t"/>
              <a:pathLst>
                <a:path extrusionOk="0" h="11" w="5">
                  <a:moveTo>
                    <a:pt x="4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2" name="Google Shape;3212;p145"/>
            <p:cNvSpPr/>
            <p:nvPr/>
          </p:nvSpPr>
          <p:spPr>
            <a:xfrm>
              <a:off x="1993870" y="1750767"/>
              <a:ext cx="204" cy="394"/>
            </a:xfrm>
            <a:custGeom>
              <a:rect b="b" l="l" r="r" t="t"/>
              <a:pathLst>
                <a:path extrusionOk="0" h="29" w="15">
                  <a:moveTo>
                    <a:pt x="14" y="28"/>
                  </a:moveTo>
                  <a:lnTo>
                    <a:pt x="14" y="28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3" name="Google Shape;3213;p145"/>
            <p:cNvSpPr/>
            <p:nvPr/>
          </p:nvSpPr>
          <p:spPr>
            <a:xfrm>
              <a:off x="1993490" y="1749762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4" name="Google Shape;3214;p145"/>
            <p:cNvSpPr/>
            <p:nvPr/>
          </p:nvSpPr>
          <p:spPr>
            <a:xfrm>
              <a:off x="1993490" y="1749898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5" name="Google Shape;3215;p145"/>
            <p:cNvSpPr/>
            <p:nvPr/>
          </p:nvSpPr>
          <p:spPr>
            <a:xfrm>
              <a:off x="1993436" y="1749667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7"/>
                  </a:moveTo>
                  <a:lnTo>
                    <a:pt x="1" y="0"/>
                  </a:lnTo>
                  <a:cubicBezTo>
                    <a:pt x="1" y="4"/>
                    <a:pt x="1" y="4"/>
                    <a:pt x="1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6" name="Google Shape;3216;p145"/>
            <p:cNvSpPr/>
            <p:nvPr/>
          </p:nvSpPr>
          <p:spPr>
            <a:xfrm>
              <a:off x="1983552" y="1708690"/>
              <a:ext cx="68" cy="68"/>
            </a:xfrm>
            <a:custGeom>
              <a:rect b="b" l="l" r="r" t="t"/>
              <a:pathLst>
                <a:path extrusionOk="0" h="5" w="5">
                  <a:moveTo>
                    <a:pt x="1" y="1"/>
                  </a:moveTo>
                  <a:lnTo>
                    <a:pt x="1" y="4"/>
                  </a:ln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7" name="Google Shape;3217;p145"/>
            <p:cNvSpPr/>
            <p:nvPr/>
          </p:nvSpPr>
          <p:spPr>
            <a:xfrm>
              <a:off x="1993721" y="1750481"/>
              <a:ext cx="163" cy="244"/>
            </a:xfrm>
            <a:custGeom>
              <a:rect b="b" l="l" r="r" t="t"/>
              <a:pathLst>
                <a:path extrusionOk="0" h="18" w="12">
                  <a:moveTo>
                    <a:pt x="11" y="18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8" name="Google Shape;3218;p145"/>
            <p:cNvSpPr/>
            <p:nvPr/>
          </p:nvSpPr>
          <p:spPr>
            <a:xfrm>
              <a:off x="1993531" y="1750047"/>
              <a:ext cx="68" cy="109"/>
            </a:xfrm>
            <a:custGeom>
              <a:rect b="b" l="l" r="r" t="t"/>
              <a:pathLst>
                <a:path extrusionOk="0" h="8" w="5">
                  <a:moveTo>
                    <a:pt x="4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9" name="Google Shape;3219;p145"/>
            <p:cNvSpPr/>
            <p:nvPr/>
          </p:nvSpPr>
          <p:spPr>
            <a:xfrm>
              <a:off x="1983647" y="1708500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5" y="1"/>
                  </a:moveTo>
                  <a:cubicBezTo>
                    <a:pt x="11" y="4"/>
                    <a:pt x="8" y="11"/>
                    <a:pt x="1" y="15"/>
                  </a:cubicBezTo>
                  <a:cubicBezTo>
                    <a:pt x="8" y="11"/>
                    <a:pt x="11" y="4"/>
                    <a:pt x="1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0" name="Google Shape;3220;p145"/>
            <p:cNvSpPr/>
            <p:nvPr/>
          </p:nvSpPr>
          <p:spPr>
            <a:xfrm>
              <a:off x="2035703" y="1698520"/>
              <a:ext cx="204" cy="109"/>
            </a:xfrm>
            <a:custGeom>
              <a:rect b="b" l="l" r="r" t="t"/>
              <a:pathLst>
                <a:path extrusionOk="0" h="8" w="15">
                  <a:moveTo>
                    <a:pt x="0" y="1"/>
                  </a:moveTo>
                  <a:lnTo>
                    <a:pt x="14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1" name="Google Shape;3221;p145"/>
            <p:cNvSpPr/>
            <p:nvPr/>
          </p:nvSpPr>
          <p:spPr>
            <a:xfrm>
              <a:off x="2065505" y="1706314"/>
              <a:ext cx="204" cy="14"/>
            </a:xfrm>
            <a:custGeom>
              <a:rect b="b" l="l" r="r" t="t"/>
              <a:pathLst>
                <a:path extrusionOk="0" h="1" w="15">
                  <a:moveTo>
                    <a:pt x="0" y="1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2" name="Google Shape;3222;p145"/>
            <p:cNvSpPr/>
            <p:nvPr/>
          </p:nvSpPr>
          <p:spPr>
            <a:xfrm>
              <a:off x="2066266" y="1706409"/>
              <a:ext cx="244" cy="14"/>
            </a:xfrm>
            <a:custGeom>
              <a:rect b="b" l="l" r="r" t="t"/>
              <a:pathLst>
                <a:path extrusionOk="0" h="1" w="18">
                  <a:moveTo>
                    <a:pt x="0" y="1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3" name="Google Shape;3223;p145"/>
            <p:cNvSpPr/>
            <p:nvPr/>
          </p:nvSpPr>
          <p:spPr>
            <a:xfrm>
              <a:off x="2067257" y="170646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4" name="Google Shape;3224;p145"/>
            <p:cNvSpPr/>
            <p:nvPr/>
          </p:nvSpPr>
          <p:spPr>
            <a:xfrm>
              <a:off x="2068357" y="170650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5" name="Google Shape;3225;p145"/>
            <p:cNvSpPr/>
            <p:nvPr/>
          </p:nvSpPr>
          <p:spPr>
            <a:xfrm>
              <a:off x="2071819" y="170640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6" name="Google Shape;3226;p145"/>
            <p:cNvSpPr/>
            <p:nvPr/>
          </p:nvSpPr>
          <p:spPr>
            <a:xfrm>
              <a:off x="2145164" y="1665201"/>
              <a:ext cx="22919" cy="11663"/>
            </a:xfrm>
            <a:custGeom>
              <a:rect b="b" l="l" r="r" t="t"/>
              <a:pathLst>
                <a:path extrusionOk="0" h="859" w="1688">
                  <a:moveTo>
                    <a:pt x="1614" y="0"/>
                  </a:moveTo>
                  <a:lnTo>
                    <a:pt x="1600" y="11"/>
                  </a:lnTo>
                  <a:cubicBezTo>
                    <a:pt x="1499" y="74"/>
                    <a:pt x="1380" y="109"/>
                    <a:pt x="1257" y="113"/>
                  </a:cubicBezTo>
                  <a:cubicBezTo>
                    <a:pt x="1145" y="113"/>
                    <a:pt x="1047" y="165"/>
                    <a:pt x="963" y="214"/>
                  </a:cubicBezTo>
                  <a:cubicBezTo>
                    <a:pt x="911" y="253"/>
                    <a:pt x="851" y="274"/>
                    <a:pt x="788" y="284"/>
                  </a:cubicBezTo>
                  <a:cubicBezTo>
                    <a:pt x="704" y="274"/>
                    <a:pt x="627" y="260"/>
                    <a:pt x="547" y="239"/>
                  </a:cubicBezTo>
                  <a:cubicBezTo>
                    <a:pt x="428" y="207"/>
                    <a:pt x="302" y="186"/>
                    <a:pt x="176" y="172"/>
                  </a:cubicBezTo>
                  <a:lnTo>
                    <a:pt x="106" y="169"/>
                  </a:lnTo>
                  <a:lnTo>
                    <a:pt x="95" y="169"/>
                  </a:lnTo>
                  <a:lnTo>
                    <a:pt x="18" y="162"/>
                  </a:lnTo>
                  <a:cubicBezTo>
                    <a:pt x="18" y="179"/>
                    <a:pt x="18" y="197"/>
                    <a:pt x="15" y="214"/>
                  </a:cubicBezTo>
                  <a:lnTo>
                    <a:pt x="15" y="221"/>
                  </a:lnTo>
                  <a:cubicBezTo>
                    <a:pt x="15" y="242"/>
                    <a:pt x="11" y="260"/>
                    <a:pt x="11" y="281"/>
                  </a:cubicBezTo>
                  <a:cubicBezTo>
                    <a:pt x="11" y="302"/>
                    <a:pt x="8" y="319"/>
                    <a:pt x="4" y="340"/>
                  </a:cubicBezTo>
                  <a:lnTo>
                    <a:pt x="4" y="351"/>
                  </a:lnTo>
                  <a:cubicBezTo>
                    <a:pt x="4" y="375"/>
                    <a:pt x="4" y="396"/>
                    <a:pt x="1" y="417"/>
                  </a:cubicBezTo>
                  <a:lnTo>
                    <a:pt x="1" y="424"/>
                  </a:lnTo>
                  <a:cubicBezTo>
                    <a:pt x="1" y="445"/>
                    <a:pt x="1" y="463"/>
                    <a:pt x="1" y="484"/>
                  </a:cubicBezTo>
                  <a:lnTo>
                    <a:pt x="1" y="498"/>
                  </a:lnTo>
                  <a:lnTo>
                    <a:pt x="1" y="564"/>
                  </a:lnTo>
                  <a:lnTo>
                    <a:pt x="1" y="578"/>
                  </a:lnTo>
                  <a:lnTo>
                    <a:pt x="1" y="638"/>
                  </a:lnTo>
                  <a:lnTo>
                    <a:pt x="1" y="652"/>
                  </a:lnTo>
                  <a:lnTo>
                    <a:pt x="1" y="718"/>
                  </a:lnTo>
                  <a:lnTo>
                    <a:pt x="1" y="725"/>
                  </a:lnTo>
                  <a:cubicBezTo>
                    <a:pt x="64" y="704"/>
                    <a:pt x="134" y="694"/>
                    <a:pt x="200" y="694"/>
                  </a:cubicBezTo>
                  <a:cubicBezTo>
                    <a:pt x="207" y="693"/>
                    <a:pt x="213" y="693"/>
                    <a:pt x="220" y="693"/>
                  </a:cubicBezTo>
                  <a:cubicBezTo>
                    <a:pt x="251" y="693"/>
                    <a:pt x="280" y="700"/>
                    <a:pt x="309" y="711"/>
                  </a:cubicBezTo>
                  <a:cubicBezTo>
                    <a:pt x="372" y="739"/>
                    <a:pt x="417" y="795"/>
                    <a:pt x="431" y="858"/>
                  </a:cubicBezTo>
                  <a:lnTo>
                    <a:pt x="463" y="855"/>
                  </a:lnTo>
                  <a:lnTo>
                    <a:pt x="491" y="851"/>
                  </a:lnTo>
                  <a:lnTo>
                    <a:pt x="522" y="844"/>
                  </a:lnTo>
                  <a:lnTo>
                    <a:pt x="547" y="841"/>
                  </a:lnTo>
                  <a:lnTo>
                    <a:pt x="575" y="837"/>
                  </a:lnTo>
                  <a:lnTo>
                    <a:pt x="596" y="834"/>
                  </a:lnTo>
                  <a:lnTo>
                    <a:pt x="620" y="827"/>
                  </a:lnTo>
                  <a:lnTo>
                    <a:pt x="641" y="823"/>
                  </a:lnTo>
                  <a:lnTo>
                    <a:pt x="659" y="820"/>
                  </a:lnTo>
                  <a:lnTo>
                    <a:pt x="680" y="816"/>
                  </a:lnTo>
                  <a:lnTo>
                    <a:pt x="694" y="813"/>
                  </a:lnTo>
                  <a:lnTo>
                    <a:pt x="711" y="809"/>
                  </a:lnTo>
                  <a:lnTo>
                    <a:pt x="722" y="806"/>
                  </a:lnTo>
                  <a:lnTo>
                    <a:pt x="739" y="799"/>
                  </a:lnTo>
                  <a:cubicBezTo>
                    <a:pt x="761" y="791"/>
                    <a:pt x="784" y="788"/>
                    <a:pt x="808" y="788"/>
                  </a:cubicBezTo>
                  <a:cubicBezTo>
                    <a:pt x="858" y="788"/>
                    <a:pt x="911" y="801"/>
                    <a:pt x="963" y="813"/>
                  </a:cubicBezTo>
                  <a:cubicBezTo>
                    <a:pt x="991" y="820"/>
                    <a:pt x="1019" y="827"/>
                    <a:pt x="1051" y="830"/>
                  </a:cubicBezTo>
                  <a:cubicBezTo>
                    <a:pt x="1079" y="750"/>
                    <a:pt x="1156" y="575"/>
                    <a:pt x="1285" y="564"/>
                  </a:cubicBezTo>
                  <a:cubicBezTo>
                    <a:pt x="1292" y="540"/>
                    <a:pt x="1296" y="515"/>
                    <a:pt x="1299" y="491"/>
                  </a:cubicBezTo>
                  <a:cubicBezTo>
                    <a:pt x="1310" y="417"/>
                    <a:pt x="1324" y="309"/>
                    <a:pt x="1422" y="298"/>
                  </a:cubicBezTo>
                  <a:cubicBezTo>
                    <a:pt x="1429" y="295"/>
                    <a:pt x="1436" y="295"/>
                    <a:pt x="1439" y="291"/>
                  </a:cubicBezTo>
                  <a:lnTo>
                    <a:pt x="1453" y="288"/>
                  </a:lnTo>
                  <a:lnTo>
                    <a:pt x="1464" y="281"/>
                  </a:lnTo>
                  <a:lnTo>
                    <a:pt x="1478" y="274"/>
                  </a:lnTo>
                  <a:lnTo>
                    <a:pt x="1495" y="263"/>
                  </a:lnTo>
                  <a:lnTo>
                    <a:pt x="1502" y="260"/>
                  </a:lnTo>
                  <a:cubicBezTo>
                    <a:pt x="1548" y="228"/>
                    <a:pt x="1593" y="193"/>
                    <a:pt x="1639" y="158"/>
                  </a:cubicBezTo>
                  <a:lnTo>
                    <a:pt x="1653" y="148"/>
                  </a:lnTo>
                  <a:lnTo>
                    <a:pt x="1677" y="127"/>
                  </a:lnTo>
                  <a:lnTo>
                    <a:pt x="1688" y="116"/>
                  </a:lnTo>
                  <a:lnTo>
                    <a:pt x="1677" y="99"/>
                  </a:lnTo>
                  <a:lnTo>
                    <a:pt x="1674" y="92"/>
                  </a:lnTo>
                  <a:cubicBezTo>
                    <a:pt x="1656" y="60"/>
                    <a:pt x="1635" y="28"/>
                    <a:pt x="1621" y="7"/>
                  </a:cubicBezTo>
                  <a:lnTo>
                    <a:pt x="16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7" name="Google Shape;3227;p145"/>
            <p:cNvSpPr/>
            <p:nvPr/>
          </p:nvSpPr>
          <p:spPr>
            <a:xfrm>
              <a:off x="2165463" y="1668718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8" name="Google Shape;3228;p145"/>
            <p:cNvSpPr/>
            <p:nvPr/>
          </p:nvSpPr>
          <p:spPr>
            <a:xfrm>
              <a:off x="2165028" y="1668908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9" name="Google Shape;3229;p145"/>
            <p:cNvSpPr/>
            <p:nvPr/>
          </p:nvSpPr>
          <p:spPr>
            <a:xfrm>
              <a:off x="2167880" y="1666776"/>
              <a:ext cx="204" cy="149"/>
            </a:xfrm>
            <a:custGeom>
              <a:rect b="b" l="l" r="r" t="t"/>
              <a:pathLst>
                <a:path extrusionOk="0" h="11" w="15">
                  <a:moveTo>
                    <a:pt x="1" y="11"/>
                  </a:move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0" name="Google Shape;3230;p145"/>
            <p:cNvSpPr/>
            <p:nvPr/>
          </p:nvSpPr>
          <p:spPr>
            <a:xfrm>
              <a:off x="2167404" y="1667197"/>
              <a:ext cx="163" cy="163"/>
            </a:xfrm>
            <a:custGeom>
              <a:rect b="b" l="l" r="r" t="t"/>
              <a:pathLst>
                <a:path extrusionOk="0" h="12" w="12">
                  <a:moveTo>
                    <a:pt x="11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1" name="Google Shape;3231;p145"/>
            <p:cNvSpPr/>
            <p:nvPr/>
          </p:nvSpPr>
          <p:spPr>
            <a:xfrm>
              <a:off x="2151437" y="1676701"/>
              <a:ext cx="394" cy="68"/>
            </a:xfrm>
            <a:custGeom>
              <a:rect b="b" l="l" r="r" t="t"/>
              <a:pathLst>
                <a:path extrusionOk="0" h="5" w="29">
                  <a:moveTo>
                    <a:pt x="29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2" name="Google Shape;3232;p145"/>
            <p:cNvSpPr/>
            <p:nvPr/>
          </p:nvSpPr>
          <p:spPr>
            <a:xfrm>
              <a:off x="2152917" y="1676470"/>
              <a:ext cx="339" cy="109"/>
            </a:xfrm>
            <a:custGeom>
              <a:rect b="b" l="l" r="r" t="t"/>
              <a:pathLst>
                <a:path extrusionOk="0" h="8" w="25">
                  <a:moveTo>
                    <a:pt x="25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3" name="Google Shape;3233;p145"/>
            <p:cNvSpPr/>
            <p:nvPr/>
          </p:nvSpPr>
          <p:spPr>
            <a:xfrm>
              <a:off x="2152198" y="1676606"/>
              <a:ext cx="394" cy="68"/>
            </a:xfrm>
            <a:custGeom>
              <a:rect b="b" l="l" r="r" t="t"/>
              <a:pathLst>
                <a:path extrusionOk="0" h="5" w="29">
                  <a:moveTo>
                    <a:pt x="29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4" name="Google Shape;3234;p145"/>
            <p:cNvSpPr/>
            <p:nvPr/>
          </p:nvSpPr>
          <p:spPr>
            <a:xfrm>
              <a:off x="2150962" y="167685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5" name="Google Shape;3235;p145"/>
            <p:cNvSpPr/>
            <p:nvPr/>
          </p:nvSpPr>
          <p:spPr>
            <a:xfrm>
              <a:off x="2154913" y="1676036"/>
              <a:ext cx="299" cy="109"/>
            </a:xfrm>
            <a:custGeom>
              <a:rect b="b" l="l" r="r" t="t"/>
              <a:pathLst>
                <a:path extrusionOk="0" h="8" w="22">
                  <a:moveTo>
                    <a:pt x="21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6" name="Google Shape;3236;p145"/>
            <p:cNvSpPr/>
            <p:nvPr/>
          </p:nvSpPr>
          <p:spPr>
            <a:xfrm>
              <a:off x="2153528" y="1676375"/>
              <a:ext cx="299" cy="54"/>
            </a:xfrm>
            <a:custGeom>
              <a:rect b="b" l="l" r="r" t="t"/>
              <a:pathLst>
                <a:path extrusionOk="0" h="4" w="22">
                  <a:moveTo>
                    <a:pt x="22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7" name="Google Shape;3237;p145"/>
            <p:cNvSpPr/>
            <p:nvPr/>
          </p:nvSpPr>
          <p:spPr>
            <a:xfrm>
              <a:off x="2154098" y="1676280"/>
              <a:ext cx="258" cy="54"/>
            </a:xfrm>
            <a:custGeom>
              <a:rect b="b" l="l" r="r" t="t"/>
              <a:pathLst>
                <a:path extrusionOk="0" h="4" w="19">
                  <a:moveTo>
                    <a:pt x="18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8" name="Google Shape;3238;p145"/>
            <p:cNvSpPr/>
            <p:nvPr/>
          </p:nvSpPr>
          <p:spPr>
            <a:xfrm>
              <a:off x="2154533" y="1676131"/>
              <a:ext cx="244" cy="109"/>
            </a:xfrm>
            <a:custGeom>
              <a:rect b="b" l="l" r="r" t="t"/>
              <a:pathLst>
                <a:path extrusionOk="0" h="8" w="18">
                  <a:moveTo>
                    <a:pt x="18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9" name="Google Shape;3239;p145"/>
            <p:cNvSpPr/>
            <p:nvPr/>
          </p:nvSpPr>
          <p:spPr>
            <a:xfrm>
              <a:off x="2164703" y="1669098"/>
              <a:ext cx="149" cy="68"/>
            </a:xfrm>
            <a:custGeom>
              <a:rect b="b" l="l" r="r" t="t"/>
              <a:pathLst>
                <a:path extrusionOk="0" h="5" w="11">
                  <a:moveTo>
                    <a:pt x="11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0" name="Google Shape;3240;p145"/>
            <p:cNvSpPr/>
            <p:nvPr/>
          </p:nvSpPr>
          <p:spPr>
            <a:xfrm>
              <a:off x="2145450" y="1667387"/>
              <a:ext cx="1018" cy="109"/>
            </a:xfrm>
            <a:custGeom>
              <a:rect b="b" l="l" r="r" t="t"/>
              <a:pathLst>
                <a:path extrusionOk="0" h="8" w="75">
                  <a:moveTo>
                    <a:pt x="1" y="1"/>
                  </a:moveTo>
                  <a:lnTo>
                    <a:pt x="74" y="8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1" name="Google Shape;3241;p145"/>
            <p:cNvSpPr/>
            <p:nvPr/>
          </p:nvSpPr>
          <p:spPr>
            <a:xfrm>
              <a:off x="2166888" y="1665201"/>
              <a:ext cx="299" cy="149"/>
            </a:xfrm>
            <a:custGeom>
              <a:rect b="b" l="l" r="r" t="t"/>
              <a:pathLst>
                <a:path extrusionOk="0" h="11" w="22">
                  <a:moveTo>
                    <a:pt x="0" y="11"/>
                  </a:moveTo>
                  <a:lnTo>
                    <a:pt x="18" y="0"/>
                  </a:lnTo>
                  <a:lnTo>
                    <a:pt x="21" y="7"/>
                  </a:ln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2" name="Google Shape;3242;p145"/>
            <p:cNvSpPr/>
            <p:nvPr/>
          </p:nvSpPr>
          <p:spPr>
            <a:xfrm>
              <a:off x="2146590" y="1667482"/>
              <a:ext cx="964" cy="68"/>
            </a:xfrm>
            <a:custGeom>
              <a:rect b="b" l="l" r="r" t="t"/>
              <a:pathLst>
                <a:path extrusionOk="0" h="5" w="71">
                  <a:moveTo>
                    <a:pt x="71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3" name="Google Shape;3243;p145"/>
            <p:cNvSpPr/>
            <p:nvPr/>
          </p:nvSpPr>
          <p:spPr>
            <a:xfrm>
              <a:off x="2167174" y="1665296"/>
              <a:ext cx="720" cy="1154"/>
            </a:xfrm>
            <a:custGeom>
              <a:rect b="b" l="l" r="r" t="t"/>
              <a:pathLst>
                <a:path extrusionOk="0" h="85" w="53">
                  <a:moveTo>
                    <a:pt x="0" y="0"/>
                  </a:moveTo>
                  <a:cubicBezTo>
                    <a:pt x="14" y="21"/>
                    <a:pt x="35" y="53"/>
                    <a:pt x="53" y="85"/>
                  </a:cubicBezTo>
                  <a:cubicBezTo>
                    <a:pt x="35" y="53"/>
                    <a:pt x="18" y="21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4" name="Google Shape;3244;p145"/>
            <p:cNvSpPr/>
            <p:nvPr/>
          </p:nvSpPr>
          <p:spPr>
            <a:xfrm>
              <a:off x="2167934" y="1666532"/>
              <a:ext cx="149" cy="258"/>
            </a:xfrm>
            <a:custGeom>
              <a:rect b="b" l="l" r="r" t="t"/>
              <a:pathLst>
                <a:path extrusionOk="0" h="19" w="11">
                  <a:moveTo>
                    <a:pt x="11" y="18"/>
                  </a:moveTo>
                  <a:lnTo>
                    <a:pt x="11" y="18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5" name="Google Shape;3245;p145"/>
            <p:cNvSpPr/>
            <p:nvPr/>
          </p:nvSpPr>
          <p:spPr>
            <a:xfrm>
              <a:off x="2167119" y="1665201"/>
              <a:ext cx="109" cy="109"/>
            </a:xfrm>
            <a:custGeom>
              <a:rect b="b" l="l" r="r" t="t"/>
              <a:pathLst>
                <a:path extrusionOk="0" h="8" w="8">
                  <a:moveTo>
                    <a:pt x="1" y="0"/>
                  </a:moveTo>
                  <a:lnTo>
                    <a:pt x="1" y="0"/>
                  </a:lnTo>
                  <a:lnTo>
                    <a:pt x="8" y="7"/>
                  </a:lnTo>
                  <a:lnTo>
                    <a:pt x="8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6" name="Google Shape;3246;p145"/>
            <p:cNvSpPr/>
            <p:nvPr/>
          </p:nvSpPr>
          <p:spPr>
            <a:xfrm>
              <a:off x="2196637" y="1711826"/>
              <a:ext cx="45172" cy="43706"/>
            </a:xfrm>
            <a:custGeom>
              <a:rect b="b" l="l" r="r" t="t"/>
              <a:pathLst>
                <a:path extrusionOk="0" h="3219" w="3327">
                  <a:moveTo>
                    <a:pt x="3299" y="1"/>
                  </a:moveTo>
                  <a:lnTo>
                    <a:pt x="3285" y="25"/>
                  </a:lnTo>
                  <a:lnTo>
                    <a:pt x="3274" y="29"/>
                  </a:lnTo>
                  <a:lnTo>
                    <a:pt x="3257" y="32"/>
                  </a:lnTo>
                  <a:lnTo>
                    <a:pt x="3246" y="32"/>
                  </a:lnTo>
                  <a:lnTo>
                    <a:pt x="3222" y="39"/>
                  </a:lnTo>
                  <a:lnTo>
                    <a:pt x="3215" y="39"/>
                  </a:lnTo>
                  <a:lnTo>
                    <a:pt x="3197" y="43"/>
                  </a:lnTo>
                  <a:lnTo>
                    <a:pt x="3190" y="46"/>
                  </a:lnTo>
                  <a:lnTo>
                    <a:pt x="3180" y="53"/>
                  </a:lnTo>
                  <a:lnTo>
                    <a:pt x="3173" y="53"/>
                  </a:lnTo>
                  <a:lnTo>
                    <a:pt x="3162" y="60"/>
                  </a:lnTo>
                  <a:lnTo>
                    <a:pt x="3159" y="60"/>
                  </a:lnTo>
                  <a:lnTo>
                    <a:pt x="3145" y="67"/>
                  </a:lnTo>
                  <a:cubicBezTo>
                    <a:pt x="3148" y="74"/>
                    <a:pt x="3148" y="85"/>
                    <a:pt x="3152" y="92"/>
                  </a:cubicBezTo>
                  <a:cubicBezTo>
                    <a:pt x="3152" y="120"/>
                    <a:pt x="3145" y="148"/>
                    <a:pt x="3127" y="172"/>
                  </a:cubicBezTo>
                  <a:cubicBezTo>
                    <a:pt x="3092" y="225"/>
                    <a:pt x="3015" y="260"/>
                    <a:pt x="2914" y="267"/>
                  </a:cubicBezTo>
                  <a:lnTo>
                    <a:pt x="2865" y="267"/>
                  </a:lnTo>
                  <a:cubicBezTo>
                    <a:pt x="2816" y="263"/>
                    <a:pt x="2396" y="232"/>
                    <a:pt x="2255" y="162"/>
                  </a:cubicBezTo>
                  <a:lnTo>
                    <a:pt x="2245" y="158"/>
                  </a:lnTo>
                  <a:lnTo>
                    <a:pt x="2231" y="155"/>
                  </a:lnTo>
                  <a:lnTo>
                    <a:pt x="2227" y="155"/>
                  </a:lnTo>
                  <a:lnTo>
                    <a:pt x="2210" y="151"/>
                  </a:lnTo>
                  <a:lnTo>
                    <a:pt x="1692" y="151"/>
                  </a:lnTo>
                  <a:lnTo>
                    <a:pt x="1643" y="155"/>
                  </a:lnTo>
                  <a:lnTo>
                    <a:pt x="1594" y="155"/>
                  </a:lnTo>
                  <a:cubicBezTo>
                    <a:pt x="1546" y="228"/>
                    <a:pt x="1209" y="416"/>
                    <a:pt x="1052" y="416"/>
                  </a:cubicBezTo>
                  <a:cubicBezTo>
                    <a:pt x="1037" y="416"/>
                    <a:pt x="1024" y="414"/>
                    <a:pt x="1013" y="410"/>
                  </a:cubicBezTo>
                  <a:cubicBezTo>
                    <a:pt x="1002" y="421"/>
                    <a:pt x="992" y="431"/>
                    <a:pt x="981" y="445"/>
                  </a:cubicBezTo>
                  <a:cubicBezTo>
                    <a:pt x="936" y="505"/>
                    <a:pt x="869" y="547"/>
                    <a:pt x="796" y="571"/>
                  </a:cubicBezTo>
                  <a:cubicBezTo>
                    <a:pt x="778" y="575"/>
                    <a:pt x="761" y="578"/>
                    <a:pt x="740" y="582"/>
                  </a:cubicBezTo>
                  <a:lnTo>
                    <a:pt x="460" y="582"/>
                  </a:lnTo>
                  <a:cubicBezTo>
                    <a:pt x="460" y="585"/>
                    <a:pt x="456" y="589"/>
                    <a:pt x="456" y="592"/>
                  </a:cubicBezTo>
                  <a:cubicBezTo>
                    <a:pt x="453" y="596"/>
                    <a:pt x="449" y="606"/>
                    <a:pt x="446" y="613"/>
                  </a:cubicBezTo>
                  <a:lnTo>
                    <a:pt x="442" y="627"/>
                  </a:lnTo>
                  <a:cubicBezTo>
                    <a:pt x="439" y="634"/>
                    <a:pt x="432" y="645"/>
                    <a:pt x="428" y="652"/>
                  </a:cubicBezTo>
                  <a:lnTo>
                    <a:pt x="421" y="666"/>
                  </a:lnTo>
                  <a:cubicBezTo>
                    <a:pt x="418" y="676"/>
                    <a:pt x="411" y="687"/>
                    <a:pt x="404" y="697"/>
                  </a:cubicBezTo>
                  <a:lnTo>
                    <a:pt x="397" y="711"/>
                  </a:lnTo>
                  <a:cubicBezTo>
                    <a:pt x="390" y="722"/>
                    <a:pt x="386" y="732"/>
                    <a:pt x="379" y="743"/>
                  </a:cubicBezTo>
                  <a:lnTo>
                    <a:pt x="365" y="764"/>
                  </a:lnTo>
                  <a:lnTo>
                    <a:pt x="348" y="789"/>
                  </a:lnTo>
                  <a:lnTo>
                    <a:pt x="330" y="813"/>
                  </a:lnTo>
                  <a:lnTo>
                    <a:pt x="316" y="831"/>
                  </a:lnTo>
                  <a:cubicBezTo>
                    <a:pt x="309" y="841"/>
                    <a:pt x="302" y="852"/>
                    <a:pt x="295" y="862"/>
                  </a:cubicBezTo>
                  <a:lnTo>
                    <a:pt x="284" y="873"/>
                  </a:lnTo>
                  <a:cubicBezTo>
                    <a:pt x="274" y="883"/>
                    <a:pt x="263" y="897"/>
                    <a:pt x="253" y="908"/>
                  </a:cubicBezTo>
                  <a:cubicBezTo>
                    <a:pt x="235" y="929"/>
                    <a:pt x="225" y="953"/>
                    <a:pt x="221" y="981"/>
                  </a:cubicBezTo>
                  <a:cubicBezTo>
                    <a:pt x="221" y="992"/>
                    <a:pt x="218" y="1002"/>
                    <a:pt x="214" y="1016"/>
                  </a:cubicBezTo>
                  <a:lnTo>
                    <a:pt x="214" y="1023"/>
                  </a:lnTo>
                  <a:cubicBezTo>
                    <a:pt x="214" y="1027"/>
                    <a:pt x="211" y="1030"/>
                    <a:pt x="211" y="1034"/>
                  </a:cubicBezTo>
                  <a:cubicBezTo>
                    <a:pt x="207" y="1037"/>
                    <a:pt x="211" y="1041"/>
                    <a:pt x="207" y="1044"/>
                  </a:cubicBezTo>
                  <a:cubicBezTo>
                    <a:pt x="204" y="1048"/>
                    <a:pt x="204" y="1051"/>
                    <a:pt x="200" y="1058"/>
                  </a:cubicBezTo>
                  <a:cubicBezTo>
                    <a:pt x="200" y="1062"/>
                    <a:pt x="197" y="1062"/>
                    <a:pt x="193" y="1065"/>
                  </a:cubicBezTo>
                  <a:cubicBezTo>
                    <a:pt x="193" y="1069"/>
                    <a:pt x="186" y="1076"/>
                    <a:pt x="183" y="1079"/>
                  </a:cubicBezTo>
                  <a:cubicBezTo>
                    <a:pt x="183" y="1079"/>
                    <a:pt x="179" y="1083"/>
                    <a:pt x="179" y="1086"/>
                  </a:cubicBezTo>
                  <a:cubicBezTo>
                    <a:pt x="172" y="1090"/>
                    <a:pt x="169" y="1093"/>
                    <a:pt x="162" y="1097"/>
                  </a:cubicBezTo>
                  <a:cubicBezTo>
                    <a:pt x="162" y="1097"/>
                    <a:pt x="158" y="1104"/>
                    <a:pt x="155" y="1104"/>
                  </a:cubicBezTo>
                  <a:cubicBezTo>
                    <a:pt x="148" y="1107"/>
                    <a:pt x="141" y="1111"/>
                    <a:pt x="134" y="1114"/>
                  </a:cubicBezTo>
                  <a:lnTo>
                    <a:pt x="127" y="1118"/>
                  </a:lnTo>
                  <a:cubicBezTo>
                    <a:pt x="116" y="1121"/>
                    <a:pt x="109" y="1125"/>
                    <a:pt x="102" y="1125"/>
                  </a:cubicBezTo>
                  <a:lnTo>
                    <a:pt x="88" y="1132"/>
                  </a:lnTo>
                  <a:cubicBezTo>
                    <a:pt x="57" y="1135"/>
                    <a:pt x="22" y="1254"/>
                    <a:pt x="1" y="1317"/>
                  </a:cubicBezTo>
                  <a:lnTo>
                    <a:pt x="1" y="1324"/>
                  </a:lnTo>
                  <a:cubicBezTo>
                    <a:pt x="200" y="1419"/>
                    <a:pt x="323" y="1629"/>
                    <a:pt x="299" y="1849"/>
                  </a:cubicBezTo>
                  <a:cubicBezTo>
                    <a:pt x="291" y="1898"/>
                    <a:pt x="323" y="1947"/>
                    <a:pt x="369" y="1965"/>
                  </a:cubicBezTo>
                  <a:cubicBezTo>
                    <a:pt x="393" y="1976"/>
                    <a:pt x="419" y="1981"/>
                    <a:pt x="445" y="1981"/>
                  </a:cubicBezTo>
                  <a:cubicBezTo>
                    <a:pt x="494" y="1981"/>
                    <a:pt x="541" y="1963"/>
                    <a:pt x="575" y="1926"/>
                  </a:cubicBezTo>
                  <a:cubicBezTo>
                    <a:pt x="614" y="1881"/>
                    <a:pt x="671" y="1857"/>
                    <a:pt x="740" y="1857"/>
                  </a:cubicBezTo>
                  <a:cubicBezTo>
                    <a:pt x="788" y="1857"/>
                    <a:pt x="842" y="1868"/>
                    <a:pt x="901" y="1891"/>
                  </a:cubicBezTo>
                  <a:cubicBezTo>
                    <a:pt x="1016" y="1933"/>
                    <a:pt x="1181" y="2045"/>
                    <a:pt x="1181" y="2150"/>
                  </a:cubicBezTo>
                  <a:cubicBezTo>
                    <a:pt x="1184" y="2175"/>
                    <a:pt x="1170" y="2199"/>
                    <a:pt x="1149" y="2217"/>
                  </a:cubicBezTo>
                  <a:cubicBezTo>
                    <a:pt x="1128" y="2236"/>
                    <a:pt x="1102" y="2243"/>
                    <a:pt x="1069" y="2243"/>
                  </a:cubicBezTo>
                  <a:cubicBezTo>
                    <a:pt x="1036" y="2243"/>
                    <a:pt x="997" y="2236"/>
                    <a:pt x="950" y="2227"/>
                  </a:cubicBezTo>
                  <a:cubicBezTo>
                    <a:pt x="891" y="2217"/>
                    <a:pt x="820" y="2204"/>
                    <a:pt x="752" y="2204"/>
                  </a:cubicBezTo>
                  <a:cubicBezTo>
                    <a:pt x="686" y="2204"/>
                    <a:pt x="621" y="2216"/>
                    <a:pt x="572" y="2252"/>
                  </a:cubicBezTo>
                  <a:cubicBezTo>
                    <a:pt x="558" y="2259"/>
                    <a:pt x="537" y="2280"/>
                    <a:pt x="533" y="2294"/>
                  </a:cubicBezTo>
                  <a:cubicBezTo>
                    <a:pt x="530" y="2322"/>
                    <a:pt x="575" y="2374"/>
                    <a:pt x="610" y="2416"/>
                  </a:cubicBezTo>
                  <a:cubicBezTo>
                    <a:pt x="666" y="2486"/>
                    <a:pt x="740" y="2574"/>
                    <a:pt x="712" y="2675"/>
                  </a:cubicBezTo>
                  <a:cubicBezTo>
                    <a:pt x="694" y="2749"/>
                    <a:pt x="715" y="2826"/>
                    <a:pt x="761" y="2882"/>
                  </a:cubicBezTo>
                  <a:cubicBezTo>
                    <a:pt x="799" y="2935"/>
                    <a:pt x="862" y="2970"/>
                    <a:pt x="929" y="2970"/>
                  </a:cubicBezTo>
                  <a:lnTo>
                    <a:pt x="939" y="2970"/>
                  </a:lnTo>
                  <a:cubicBezTo>
                    <a:pt x="1051" y="2970"/>
                    <a:pt x="1160" y="3054"/>
                    <a:pt x="1254" y="3124"/>
                  </a:cubicBezTo>
                  <a:cubicBezTo>
                    <a:pt x="1300" y="3159"/>
                    <a:pt x="1373" y="3215"/>
                    <a:pt x="1405" y="3218"/>
                  </a:cubicBezTo>
                  <a:cubicBezTo>
                    <a:pt x="1408" y="3173"/>
                    <a:pt x="1359" y="3033"/>
                    <a:pt x="1331" y="2963"/>
                  </a:cubicBezTo>
                  <a:cubicBezTo>
                    <a:pt x="1279" y="2815"/>
                    <a:pt x="1254" y="2742"/>
                    <a:pt x="1289" y="2693"/>
                  </a:cubicBezTo>
                  <a:cubicBezTo>
                    <a:pt x="1310" y="2659"/>
                    <a:pt x="1340" y="2648"/>
                    <a:pt x="1373" y="2648"/>
                  </a:cubicBezTo>
                  <a:cubicBezTo>
                    <a:pt x="1408" y="2648"/>
                    <a:pt x="1448" y="2660"/>
                    <a:pt x="1485" y="2668"/>
                  </a:cubicBezTo>
                  <a:cubicBezTo>
                    <a:pt x="1533" y="2684"/>
                    <a:pt x="1575" y="2695"/>
                    <a:pt x="1609" y="2695"/>
                  </a:cubicBezTo>
                  <a:cubicBezTo>
                    <a:pt x="1636" y="2695"/>
                    <a:pt x="1659" y="2687"/>
                    <a:pt x="1674" y="2668"/>
                  </a:cubicBezTo>
                  <a:cubicBezTo>
                    <a:pt x="1695" y="2644"/>
                    <a:pt x="1692" y="2633"/>
                    <a:pt x="1692" y="2630"/>
                  </a:cubicBezTo>
                  <a:cubicBezTo>
                    <a:pt x="1675" y="2600"/>
                    <a:pt x="1590" y="2560"/>
                    <a:pt x="1488" y="2560"/>
                  </a:cubicBezTo>
                  <a:cubicBezTo>
                    <a:pt x="1483" y="2560"/>
                    <a:pt x="1479" y="2560"/>
                    <a:pt x="1475" y="2560"/>
                  </a:cubicBezTo>
                  <a:cubicBezTo>
                    <a:pt x="1472" y="2560"/>
                    <a:pt x="1469" y="2560"/>
                    <a:pt x="1466" y="2560"/>
                  </a:cubicBezTo>
                  <a:cubicBezTo>
                    <a:pt x="1382" y="2560"/>
                    <a:pt x="1352" y="2514"/>
                    <a:pt x="1345" y="2490"/>
                  </a:cubicBezTo>
                  <a:cubicBezTo>
                    <a:pt x="1328" y="2437"/>
                    <a:pt x="1349" y="2378"/>
                    <a:pt x="1398" y="2343"/>
                  </a:cubicBezTo>
                  <a:cubicBezTo>
                    <a:pt x="1444" y="2306"/>
                    <a:pt x="1500" y="2288"/>
                    <a:pt x="1556" y="2288"/>
                  </a:cubicBezTo>
                  <a:cubicBezTo>
                    <a:pt x="1607" y="2288"/>
                    <a:pt x="1658" y="2303"/>
                    <a:pt x="1702" y="2332"/>
                  </a:cubicBezTo>
                  <a:cubicBezTo>
                    <a:pt x="1748" y="2359"/>
                    <a:pt x="1784" y="2370"/>
                    <a:pt x="1816" y="2370"/>
                  </a:cubicBezTo>
                  <a:cubicBezTo>
                    <a:pt x="1864" y="2370"/>
                    <a:pt x="1902" y="2347"/>
                    <a:pt x="1944" y="2322"/>
                  </a:cubicBezTo>
                  <a:cubicBezTo>
                    <a:pt x="1975" y="2301"/>
                    <a:pt x="2010" y="2287"/>
                    <a:pt x="2049" y="2280"/>
                  </a:cubicBezTo>
                  <a:cubicBezTo>
                    <a:pt x="2066" y="2238"/>
                    <a:pt x="2070" y="2192"/>
                    <a:pt x="2056" y="2147"/>
                  </a:cubicBezTo>
                  <a:cubicBezTo>
                    <a:pt x="2035" y="2056"/>
                    <a:pt x="1961" y="1982"/>
                    <a:pt x="1870" y="1961"/>
                  </a:cubicBezTo>
                  <a:cubicBezTo>
                    <a:pt x="1839" y="1953"/>
                    <a:pt x="1812" y="1949"/>
                    <a:pt x="1790" y="1949"/>
                  </a:cubicBezTo>
                  <a:cubicBezTo>
                    <a:pt x="1732" y="1949"/>
                    <a:pt x="1700" y="1974"/>
                    <a:pt x="1667" y="2000"/>
                  </a:cubicBezTo>
                  <a:cubicBezTo>
                    <a:pt x="1631" y="2028"/>
                    <a:pt x="1593" y="2051"/>
                    <a:pt x="1548" y="2051"/>
                  </a:cubicBezTo>
                  <a:cubicBezTo>
                    <a:pt x="1504" y="2051"/>
                    <a:pt x="1452" y="2028"/>
                    <a:pt x="1387" y="1961"/>
                  </a:cubicBezTo>
                  <a:cubicBezTo>
                    <a:pt x="1345" y="1916"/>
                    <a:pt x="1300" y="1860"/>
                    <a:pt x="1314" y="1797"/>
                  </a:cubicBezTo>
                  <a:cubicBezTo>
                    <a:pt x="1331" y="1734"/>
                    <a:pt x="1394" y="1709"/>
                    <a:pt x="1454" y="1685"/>
                  </a:cubicBezTo>
                  <a:cubicBezTo>
                    <a:pt x="1520" y="1664"/>
                    <a:pt x="1545" y="1650"/>
                    <a:pt x="1545" y="1625"/>
                  </a:cubicBezTo>
                  <a:cubicBezTo>
                    <a:pt x="1545" y="1538"/>
                    <a:pt x="1415" y="1391"/>
                    <a:pt x="1300" y="1265"/>
                  </a:cubicBezTo>
                  <a:cubicBezTo>
                    <a:pt x="1233" y="1195"/>
                    <a:pt x="1170" y="1121"/>
                    <a:pt x="1114" y="1048"/>
                  </a:cubicBezTo>
                  <a:cubicBezTo>
                    <a:pt x="1065" y="988"/>
                    <a:pt x="1051" y="908"/>
                    <a:pt x="1083" y="841"/>
                  </a:cubicBezTo>
                  <a:cubicBezTo>
                    <a:pt x="1128" y="764"/>
                    <a:pt x="1212" y="718"/>
                    <a:pt x="1303" y="718"/>
                  </a:cubicBezTo>
                  <a:lnTo>
                    <a:pt x="1310" y="718"/>
                  </a:lnTo>
                  <a:cubicBezTo>
                    <a:pt x="1314" y="718"/>
                    <a:pt x="1317" y="718"/>
                    <a:pt x="1320" y="718"/>
                  </a:cubicBezTo>
                  <a:cubicBezTo>
                    <a:pt x="1397" y="718"/>
                    <a:pt x="1466" y="756"/>
                    <a:pt x="1506" y="824"/>
                  </a:cubicBezTo>
                  <a:cubicBezTo>
                    <a:pt x="1539" y="879"/>
                    <a:pt x="1602" y="899"/>
                    <a:pt x="1671" y="899"/>
                  </a:cubicBezTo>
                  <a:cubicBezTo>
                    <a:pt x="1736" y="899"/>
                    <a:pt x="1807" y="881"/>
                    <a:pt x="1860" y="859"/>
                  </a:cubicBezTo>
                  <a:cubicBezTo>
                    <a:pt x="1856" y="834"/>
                    <a:pt x="1853" y="806"/>
                    <a:pt x="1842" y="785"/>
                  </a:cubicBezTo>
                  <a:cubicBezTo>
                    <a:pt x="1818" y="694"/>
                    <a:pt x="1769" y="522"/>
                    <a:pt x="1968" y="445"/>
                  </a:cubicBezTo>
                  <a:cubicBezTo>
                    <a:pt x="2028" y="422"/>
                    <a:pt x="2078" y="413"/>
                    <a:pt x="2120" y="413"/>
                  </a:cubicBezTo>
                  <a:cubicBezTo>
                    <a:pt x="2218" y="413"/>
                    <a:pt x="2274" y="465"/>
                    <a:pt x="2318" y="519"/>
                  </a:cubicBezTo>
                  <a:cubicBezTo>
                    <a:pt x="2325" y="529"/>
                    <a:pt x="2332" y="536"/>
                    <a:pt x="2343" y="547"/>
                  </a:cubicBezTo>
                  <a:cubicBezTo>
                    <a:pt x="2357" y="533"/>
                    <a:pt x="2371" y="522"/>
                    <a:pt x="2385" y="508"/>
                  </a:cubicBezTo>
                  <a:cubicBezTo>
                    <a:pt x="2452" y="442"/>
                    <a:pt x="2557" y="344"/>
                    <a:pt x="2739" y="344"/>
                  </a:cubicBezTo>
                  <a:cubicBezTo>
                    <a:pt x="2875" y="344"/>
                    <a:pt x="2994" y="421"/>
                    <a:pt x="3099" y="498"/>
                  </a:cubicBezTo>
                  <a:lnTo>
                    <a:pt x="3106" y="491"/>
                  </a:lnTo>
                  <a:lnTo>
                    <a:pt x="3127" y="466"/>
                  </a:lnTo>
                  <a:lnTo>
                    <a:pt x="3138" y="456"/>
                  </a:lnTo>
                  <a:cubicBezTo>
                    <a:pt x="3141" y="449"/>
                    <a:pt x="3148" y="445"/>
                    <a:pt x="3152" y="438"/>
                  </a:cubicBezTo>
                  <a:cubicBezTo>
                    <a:pt x="3152" y="435"/>
                    <a:pt x="3155" y="431"/>
                    <a:pt x="3159" y="428"/>
                  </a:cubicBezTo>
                  <a:cubicBezTo>
                    <a:pt x="3159" y="424"/>
                    <a:pt x="3162" y="421"/>
                    <a:pt x="3166" y="417"/>
                  </a:cubicBezTo>
                  <a:cubicBezTo>
                    <a:pt x="3166" y="410"/>
                    <a:pt x="3169" y="403"/>
                    <a:pt x="3169" y="396"/>
                  </a:cubicBezTo>
                  <a:cubicBezTo>
                    <a:pt x="3169" y="330"/>
                    <a:pt x="3215" y="288"/>
                    <a:pt x="3257" y="253"/>
                  </a:cubicBezTo>
                  <a:cubicBezTo>
                    <a:pt x="3299" y="214"/>
                    <a:pt x="3327" y="186"/>
                    <a:pt x="3327" y="144"/>
                  </a:cubicBezTo>
                  <a:cubicBezTo>
                    <a:pt x="3327" y="130"/>
                    <a:pt x="3327" y="120"/>
                    <a:pt x="3323" y="106"/>
                  </a:cubicBezTo>
                  <a:cubicBezTo>
                    <a:pt x="3323" y="102"/>
                    <a:pt x="3323" y="99"/>
                    <a:pt x="3323" y="92"/>
                  </a:cubicBezTo>
                  <a:cubicBezTo>
                    <a:pt x="3320" y="88"/>
                    <a:pt x="3320" y="74"/>
                    <a:pt x="3316" y="67"/>
                  </a:cubicBezTo>
                  <a:lnTo>
                    <a:pt x="3313" y="50"/>
                  </a:lnTo>
                  <a:cubicBezTo>
                    <a:pt x="3309" y="39"/>
                    <a:pt x="3309" y="32"/>
                    <a:pt x="3306" y="22"/>
                  </a:cubicBezTo>
                  <a:lnTo>
                    <a:pt x="3302" y="11"/>
                  </a:lnTo>
                  <a:lnTo>
                    <a:pt x="329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7" name="Google Shape;3247;p145"/>
            <p:cNvSpPr/>
            <p:nvPr/>
          </p:nvSpPr>
          <p:spPr>
            <a:xfrm>
              <a:off x="2220411" y="1765512"/>
              <a:ext cx="17176" cy="3557"/>
            </a:xfrm>
            <a:custGeom>
              <a:rect b="b" l="l" r="r" t="t"/>
              <a:pathLst>
                <a:path extrusionOk="0" h="262" w="1265">
                  <a:moveTo>
                    <a:pt x="149" y="0"/>
                  </a:moveTo>
                  <a:cubicBezTo>
                    <a:pt x="138" y="0"/>
                    <a:pt x="127" y="2"/>
                    <a:pt x="116" y="6"/>
                  </a:cubicBezTo>
                  <a:cubicBezTo>
                    <a:pt x="74" y="17"/>
                    <a:pt x="32" y="34"/>
                    <a:pt x="0" y="62"/>
                  </a:cubicBezTo>
                  <a:cubicBezTo>
                    <a:pt x="70" y="83"/>
                    <a:pt x="144" y="108"/>
                    <a:pt x="214" y="132"/>
                  </a:cubicBezTo>
                  <a:cubicBezTo>
                    <a:pt x="375" y="192"/>
                    <a:pt x="553" y="258"/>
                    <a:pt x="739" y="262"/>
                  </a:cubicBezTo>
                  <a:cubicBezTo>
                    <a:pt x="921" y="262"/>
                    <a:pt x="1096" y="227"/>
                    <a:pt x="1264" y="164"/>
                  </a:cubicBezTo>
                  <a:lnTo>
                    <a:pt x="1264" y="164"/>
                  </a:lnTo>
                  <a:cubicBezTo>
                    <a:pt x="1253" y="165"/>
                    <a:pt x="1241" y="166"/>
                    <a:pt x="1230" y="166"/>
                  </a:cubicBezTo>
                  <a:cubicBezTo>
                    <a:pt x="1186" y="166"/>
                    <a:pt x="1142" y="155"/>
                    <a:pt x="1103" y="136"/>
                  </a:cubicBezTo>
                  <a:cubicBezTo>
                    <a:pt x="1079" y="120"/>
                    <a:pt x="1012" y="117"/>
                    <a:pt x="935" y="117"/>
                  </a:cubicBezTo>
                  <a:cubicBezTo>
                    <a:pt x="892" y="117"/>
                    <a:pt x="845" y="118"/>
                    <a:pt x="802" y="118"/>
                  </a:cubicBezTo>
                  <a:cubicBezTo>
                    <a:pt x="744" y="120"/>
                    <a:pt x="686" y="122"/>
                    <a:pt x="630" y="122"/>
                  </a:cubicBezTo>
                  <a:cubicBezTo>
                    <a:pt x="460" y="122"/>
                    <a:pt x="306" y="106"/>
                    <a:pt x="224" y="27"/>
                  </a:cubicBezTo>
                  <a:cubicBezTo>
                    <a:pt x="203" y="10"/>
                    <a:pt x="176" y="0"/>
                    <a:pt x="14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8" name="Google Shape;3248;p145"/>
            <p:cNvSpPr/>
            <p:nvPr/>
          </p:nvSpPr>
          <p:spPr>
            <a:xfrm>
              <a:off x="2239039" y="1718289"/>
              <a:ext cx="109" cy="163"/>
            </a:xfrm>
            <a:custGeom>
              <a:rect b="b" l="l" r="r" t="t"/>
              <a:pathLst>
                <a:path extrusionOk="0" h="12" w="8">
                  <a:moveTo>
                    <a:pt x="8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9" name="Google Shape;3249;p145"/>
            <p:cNvSpPr/>
            <p:nvPr/>
          </p:nvSpPr>
          <p:spPr>
            <a:xfrm>
              <a:off x="2241701" y="1713591"/>
              <a:ext cx="68" cy="489"/>
            </a:xfrm>
            <a:custGeom>
              <a:rect b="b" l="l" r="r" t="t"/>
              <a:pathLst>
                <a:path extrusionOk="0" h="36" w="5">
                  <a:moveTo>
                    <a:pt x="1" y="0"/>
                  </a:moveTo>
                  <a:cubicBezTo>
                    <a:pt x="1" y="11"/>
                    <a:pt x="1" y="25"/>
                    <a:pt x="4" y="35"/>
                  </a:cubicBezTo>
                  <a:cubicBezTo>
                    <a:pt x="1" y="25"/>
                    <a:pt x="1" y="11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0" name="Google Shape;3250;p145"/>
            <p:cNvSpPr/>
            <p:nvPr/>
          </p:nvSpPr>
          <p:spPr>
            <a:xfrm>
              <a:off x="2239515" y="1717529"/>
              <a:ext cx="68" cy="299"/>
            </a:xfrm>
            <a:custGeom>
              <a:rect b="b" l="l" r="r" t="t"/>
              <a:pathLst>
                <a:path extrusionOk="0" h="22" w="5">
                  <a:moveTo>
                    <a:pt x="4" y="1"/>
                  </a:moveTo>
                  <a:cubicBezTo>
                    <a:pt x="4" y="8"/>
                    <a:pt x="1" y="15"/>
                    <a:pt x="1" y="22"/>
                  </a:cubicBezTo>
                  <a:cubicBezTo>
                    <a:pt x="1" y="15"/>
                    <a:pt x="4" y="8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1" name="Google Shape;3251;p145"/>
            <p:cNvSpPr/>
            <p:nvPr/>
          </p:nvSpPr>
          <p:spPr>
            <a:xfrm>
              <a:off x="2241415" y="1712397"/>
              <a:ext cx="109" cy="394"/>
            </a:xfrm>
            <a:custGeom>
              <a:rect b="b" l="l" r="r" t="t"/>
              <a:pathLst>
                <a:path extrusionOk="0" h="29" w="8">
                  <a:moveTo>
                    <a:pt x="1" y="1"/>
                  </a:moveTo>
                  <a:cubicBezTo>
                    <a:pt x="4" y="11"/>
                    <a:pt x="8" y="22"/>
                    <a:pt x="8" y="29"/>
                  </a:cubicBezTo>
                  <a:cubicBezTo>
                    <a:pt x="8" y="22"/>
                    <a:pt x="4" y="1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2" name="Google Shape;3252;p145"/>
            <p:cNvSpPr/>
            <p:nvPr/>
          </p:nvSpPr>
          <p:spPr>
            <a:xfrm>
              <a:off x="2241415" y="1712166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7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3" name="Google Shape;3253;p145"/>
            <p:cNvSpPr/>
            <p:nvPr/>
          </p:nvSpPr>
          <p:spPr>
            <a:xfrm>
              <a:off x="2239324" y="1717963"/>
              <a:ext cx="109" cy="149"/>
            </a:xfrm>
            <a:custGeom>
              <a:rect b="b" l="l" r="r" t="t"/>
              <a:pathLst>
                <a:path extrusionOk="0" h="11" w="8">
                  <a:moveTo>
                    <a:pt x="8" y="0"/>
                  </a:moveTo>
                  <a:lnTo>
                    <a:pt x="8" y="0"/>
                  </a:lnTo>
                  <a:cubicBezTo>
                    <a:pt x="4" y="4"/>
                    <a:pt x="4" y="7"/>
                    <a:pt x="1" y="11"/>
                  </a:cubicBezTo>
                  <a:cubicBezTo>
                    <a:pt x="4" y="7"/>
                    <a:pt x="8" y="4"/>
                    <a:pt x="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4" name="Google Shape;3254;p145"/>
            <p:cNvSpPr/>
            <p:nvPr/>
          </p:nvSpPr>
          <p:spPr>
            <a:xfrm>
              <a:off x="2238618" y="1718764"/>
              <a:ext cx="149" cy="163"/>
            </a:xfrm>
            <a:custGeom>
              <a:rect b="b" l="l" r="r" t="t"/>
              <a:pathLst>
                <a:path extrusionOk="0" h="12" w="11">
                  <a:moveTo>
                    <a:pt x="0" y="1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5" name="Google Shape;3255;p145"/>
            <p:cNvSpPr/>
            <p:nvPr/>
          </p:nvSpPr>
          <p:spPr>
            <a:xfrm>
              <a:off x="2241605" y="1713062"/>
              <a:ext cx="68" cy="353"/>
            </a:xfrm>
            <a:custGeom>
              <a:rect b="b" l="l" r="r" t="t"/>
              <a:pathLst>
                <a:path extrusionOk="0" h="26" w="5">
                  <a:moveTo>
                    <a:pt x="1" y="1"/>
                  </a:moveTo>
                  <a:cubicBezTo>
                    <a:pt x="1" y="8"/>
                    <a:pt x="4" y="15"/>
                    <a:pt x="4" y="25"/>
                  </a:cubicBezTo>
                  <a:cubicBezTo>
                    <a:pt x="4" y="15"/>
                    <a:pt x="1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6" name="Google Shape;3256;p145"/>
            <p:cNvSpPr/>
            <p:nvPr/>
          </p:nvSpPr>
          <p:spPr>
            <a:xfrm>
              <a:off x="2196637" y="1727427"/>
              <a:ext cx="1398" cy="2620"/>
            </a:xfrm>
            <a:custGeom>
              <a:rect b="b" l="l" r="r" t="t"/>
              <a:pathLst>
                <a:path extrusionOk="0" h="193" w="103">
                  <a:moveTo>
                    <a:pt x="102" y="0"/>
                  </a:moveTo>
                  <a:cubicBezTo>
                    <a:pt x="101" y="0"/>
                    <a:pt x="100" y="0"/>
                    <a:pt x="99" y="1"/>
                  </a:cubicBezTo>
                  <a:lnTo>
                    <a:pt x="99" y="1"/>
                  </a:lnTo>
                  <a:lnTo>
                    <a:pt x="102" y="0"/>
                  </a:lnTo>
                  <a:close/>
                  <a:moveTo>
                    <a:pt x="99" y="1"/>
                  </a:moveTo>
                  <a:lnTo>
                    <a:pt x="88" y="4"/>
                  </a:lnTo>
                  <a:cubicBezTo>
                    <a:pt x="93" y="4"/>
                    <a:pt x="96" y="2"/>
                    <a:pt x="99" y="1"/>
                  </a:cubicBezTo>
                  <a:close/>
                  <a:moveTo>
                    <a:pt x="88" y="4"/>
                  </a:moveTo>
                  <a:cubicBezTo>
                    <a:pt x="60" y="11"/>
                    <a:pt x="22" y="126"/>
                    <a:pt x="1" y="193"/>
                  </a:cubicBezTo>
                  <a:cubicBezTo>
                    <a:pt x="22" y="130"/>
                    <a:pt x="60" y="11"/>
                    <a:pt x="88" y="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7" name="Google Shape;3257;p145"/>
            <p:cNvSpPr/>
            <p:nvPr/>
          </p:nvSpPr>
          <p:spPr>
            <a:xfrm>
              <a:off x="2199054" y="1726762"/>
              <a:ext cx="68" cy="122"/>
            </a:xfrm>
            <a:custGeom>
              <a:rect b="b" l="l" r="r" t="t"/>
              <a:pathLst>
                <a:path extrusionOk="0" h="9" w="5">
                  <a:moveTo>
                    <a:pt x="5" y="0"/>
                  </a:moveTo>
                  <a:lnTo>
                    <a:pt x="5" y="0"/>
                  </a:lnTo>
                  <a:cubicBezTo>
                    <a:pt x="5" y="0"/>
                    <a:pt x="3" y="4"/>
                    <a:pt x="2" y="6"/>
                  </a:cubicBezTo>
                  <a:lnTo>
                    <a:pt x="2" y="6"/>
                  </a:lnTo>
                  <a:cubicBezTo>
                    <a:pt x="3" y="4"/>
                    <a:pt x="5" y="2"/>
                    <a:pt x="5" y="0"/>
                  </a:cubicBezTo>
                  <a:close/>
                  <a:moveTo>
                    <a:pt x="2" y="6"/>
                  </a:moveTo>
                  <a:cubicBezTo>
                    <a:pt x="1" y="7"/>
                    <a:pt x="0" y="8"/>
                    <a:pt x="0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7"/>
                    <a:pt x="2" y="7"/>
                    <a:pt x="2" y="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8" name="Google Shape;3258;p145"/>
            <p:cNvSpPr/>
            <p:nvPr/>
          </p:nvSpPr>
          <p:spPr>
            <a:xfrm>
              <a:off x="2199447" y="1726178"/>
              <a:ext cx="81" cy="122"/>
            </a:xfrm>
            <a:custGeom>
              <a:rect b="b" l="l" r="r" t="t"/>
              <a:pathLst>
                <a:path extrusionOk="0" h="9" w="6">
                  <a:moveTo>
                    <a:pt x="5" y="0"/>
                  </a:moveTo>
                  <a:cubicBezTo>
                    <a:pt x="5" y="0"/>
                    <a:pt x="5" y="0"/>
                    <a:pt x="4" y="1"/>
                  </a:cubicBezTo>
                  <a:cubicBezTo>
                    <a:pt x="0" y="5"/>
                    <a:pt x="0" y="5"/>
                    <a:pt x="0" y="8"/>
                  </a:cubicBezTo>
                  <a:cubicBezTo>
                    <a:pt x="0" y="5"/>
                    <a:pt x="5" y="0"/>
                    <a:pt x="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9" name="Google Shape;3259;p145"/>
            <p:cNvSpPr/>
            <p:nvPr/>
          </p:nvSpPr>
          <p:spPr>
            <a:xfrm>
              <a:off x="2199542" y="1725947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0" name="Google Shape;3260;p145"/>
            <p:cNvSpPr/>
            <p:nvPr/>
          </p:nvSpPr>
          <p:spPr>
            <a:xfrm>
              <a:off x="2199257" y="1726463"/>
              <a:ext cx="109" cy="122"/>
            </a:xfrm>
            <a:custGeom>
              <a:rect b="b" l="l" r="r" t="t"/>
              <a:pathLst>
                <a:path extrusionOk="0" h="9" w="8">
                  <a:moveTo>
                    <a:pt x="7" y="0"/>
                  </a:moveTo>
                  <a:cubicBezTo>
                    <a:pt x="7" y="0"/>
                    <a:pt x="6" y="2"/>
                    <a:pt x="5" y="3"/>
                  </a:cubicBezTo>
                  <a:lnTo>
                    <a:pt x="5" y="3"/>
                  </a:lnTo>
                  <a:cubicBezTo>
                    <a:pt x="6" y="3"/>
                    <a:pt x="7" y="2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lose/>
                  <a:moveTo>
                    <a:pt x="5" y="3"/>
                  </a:moveTo>
                  <a:cubicBezTo>
                    <a:pt x="3" y="6"/>
                    <a:pt x="0" y="8"/>
                    <a:pt x="0" y="8"/>
                  </a:cubicBezTo>
                  <a:cubicBezTo>
                    <a:pt x="2" y="8"/>
                    <a:pt x="4" y="5"/>
                    <a:pt x="5" y="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1" name="Google Shape;3261;p145"/>
            <p:cNvSpPr/>
            <p:nvPr/>
          </p:nvSpPr>
          <p:spPr>
            <a:xfrm>
              <a:off x="2200534" y="1723815"/>
              <a:ext cx="109" cy="149"/>
            </a:xfrm>
            <a:custGeom>
              <a:rect b="b" l="l" r="r" t="t"/>
              <a:pathLst>
                <a:path extrusionOk="0" h="11" w="8">
                  <a:moveTo>
                    <a:pt x="1" y="11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2" name="Google Shape;3262;p145"/>
            <p:cNvSpPr/>
            <p:nvPr/>
          </p:nvSpPr>
          <p:spPr>
            <a:xfrm>
              <a:off x="2198728" y="1727033"/>
              <a:ext cx="163" cy="68"/>
            </a:xfrm>
            <a:custGeom>
              <a:rect b="b" l="l" r="r" t="t"/>
              <a:pathLst>
                <a:path extrusionOk="0" h="5" w="12">
                  <a:moveTo>
                    <a:pt x="11" y="0"/>
                  </a:moveTo>
                  <a:cubicBezTo>
                    <a:pt x="9" y="0"/>
                    <a:pt x="4" y="5"/>
                    <a:pt x="1" y="5"/>
                  </a:cubicBezTo>
                  <a:cubicBezTo>
                    <a:pt x="4" y="5"/>
                    <a:pt x="8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3" name="Google Shape;3263;p145"/>
            <p:cNvSpPr/>
            <p:nvPr/>
          </p:nvSpPr>
          <p:spPr>
            <a:xfrm>
              <a:off x="2198348" y="1727277"/>
              <a:ext cx="109" cy="68"/>
            </a:xfrm>
            <a:custGeom>
              <a:rect b="b" l="l" r="r" t="t"/>
              <a:pathLst>
                <a:path extrusionOk="0" h="5" w="8">
                  <a:moveTo>
                    <a:pt x="1" y="4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4" name="Google Shape;3264;p145"/>
            <p:cNvSpPr/>
            <p:nvPr/>
          </p:nvSpPr>
          <p:spPr>
            <a:xfrm>
              <a:off x="2202733" y="1720149"/>
              <a:ext cx="109" cy="299"/>
            </a:xfrm>
            <a:custGeom>
              <a:rect b="b" l="l" r="r" t="t"/>
              <a:pathLst>
                <a:path extrusionOk="0" h="22" w="8">
                  <a:moveTo>
                    <a:pt x="7" y="0"/>
                  </a:moveTo>
                  <a:cubicBezTo>
                    <a:pt x="4" y="7"/>
                    <a:pt x="4" y="14"/>
                    <a:pt x="0" y="21"/>
                  </a:cubicBezTo>
                  <a:cubicBezTo>
                    <a:pt x="4" y="14"/>
                    <a:pt x="7" y="7"/>
                    <a:pt x="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5" name="Google Shape;3265;p145"/>
            <p:cNvSpPr/>
            <p:nvPr/>
          </p:nvSpPr>
          <p:spPr>
            <a:xfrm>
              <a:off x="2202489" y="1720624"/>
              <a:ext cx="163" cy="394"/>
            </a:xfrm>
            <a:custGeom>
              <a:rect b="b" l="l" r="r" t="t"/>
              <a:pathLst>
                <a:path extrusionOk="0" h="29" w="12">
                  <a:moveTo>
                    <a:pt x="1" y="28"/>
                  </a:moveTo>
                  <a:cubicBezTo>
                    <a:pt x="4" y="18"/>
                    <a:pt x="8" y="11"/>
                    <a:pt x="11" y="0"/>
                  </a:cubicBezTo>
                  <a:cubicBezTo>
                    <a:pt x="8" y="11"/>
                    <a:pt x="4" y="18"/>
                    <a:pt x="1" y="2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6" name="Google Shape;3266;p145"/>
            <p:cNvSpPr/>
            <p:nvPr/>
          </p:nvSpPr>
          <p:spPr>
            <a:xfrm>
              <a:off x="2202163" y="1721154"/>
              <a:ext cx="204" cy="434"/>
            </a:xfrm>
            <a:custGeom>
              <a:rect b="b" l="l" r="r" t="t"/>
              <a:pathLst>
                <a:path extrusionOk="0" h="32" w="15">
                  <a:moveTo>
                    <a:pt x="14" y="0"/>
                  </a:moveTo>
                  <a:cubicBezTo>
                    <a:pt x="11" y="11"/>
                    <a:pt x="4" y="21"/>
                    <a:pt x="0" y="31"/>
                  </a:cubicBezTo>
                  <a:cubicBezTo>
                    <a:pt x="7" y="21"/>
                    <a:pt x="11" y="11"/>
                    <a:pt x="1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7" name="Google Shape;3267;p145"/>
            <p:cNvSpPr/>
            <p:nvPr/>
          </p:nvSpPr>
          <p:spPr>
            <a:xfrm>
              <a:off x="2201402" y="1722485"/>
              <a:ext cx="244" cy="339"/>
            </a:xfrm>
            <a:custGeom>
              <a:rect b="b" l="l" r="r" t="t"/>
              <a:pathLst>
                <a:path extrusionOk="0" h="25" w="18">
                  <a:moveTo>
                    <a:pt x="0" y="25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8" name="Google Shape;3268;p145"/>
            <p:cNvSpPr/>
            <p:nvPr/>
          </p:nvSpPr>
          <p:spPr>
            <a:xfrm>
              <a:off x="2201783" y="1721806"/>
              <a:ext cx="244" cy="394"/>
            </a:xfrm>
            <a:custGeom>
              <a:rect b="b" l="l" r="r" t="t"/>
              <a:pathLst>
                <a:path extrusionOk="0" h="29" w="18">
                  <a:moveTo>
                    <a:pt x="18" y="1"/>
                  </a:moveTo>
                  <a:cubicBezTo>
                    <a:pt x="14" y="8"/>
                    <a:pt x="7" y="19"/>
                    <a:pt x="0" y="29"/>
                  </a:cubicBezTo>
                  <a:cubicBezTo>
                    <a:pt x="7" y="19"/>
                    <a:pt x="14" y="11"/>
                    <a:pt x="1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9" name="Google Shape;3269;p145"/>
            <p:cNvSpPr/>
            <p:nvPr/>
          </p:nvSpPr>
          <p:spPr>
            <a:xfrm>
              <a:off x="2200968" y="1723150"/>
              <a:ext cx="149" cy="299"/>
            </a:xfrm>
            <a:custGeom>
              <a:rect b="b" l="l" r="r" t="t"/>
              <a:pathLst>
                <a:path extrusionOk="0" h="22" w="11">
                  <a:moveTo>
                    <a:pt x="1" y="21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0" name="Google Shape;3270;p145"/>
            <p:cNvSpPr/>
            <p:nvPr/>
          </p:nvSpPr>
          <p:spPr>
            <a:xfrm>
              <a:off x="2226344" y="1713917"/>
              <a:ext cx="258" cy="14"/>
            </a:xfrm>
            <a:custGeom>
              <a:rect b="b" l="l" r="r" t="t"/>
              <a:pathLst>
                <a:path extrusionOk="0" h="1" w="19">
                  <a:moveTo>
                    <a:pt x="18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1" name="Google Shape;3271;p145"/>
            <p:cNvSpPr/>
            <p:nvPr/>
          </p:nvSpPr>
          <p:spPr>
            <a:xfrm>
              <a:off x="2225964" y="1713917"/>
              <a:ext cx="299" cy="14"/>
            </a:xfrm>
            <a:custGeom>
              <a:rect b="b" l="l" r="r" t="t"/>
              <a:pathLst>
                <a:path extrusionOk="0" h="1" w="22">
                  <a:moveTo>
                    <a:pt x="22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2" name="Google Shape;3272;p145"/>
            <p:cNvSpPr/>
            <p:nvPr/>
          </p:nvSpPr>
          <p:spPr>
            <a:xfrm>
              <a:off x="2225543" y="1713876"/>
              <a:ext cx="299" cy="14"/>
            </a:xfrm>
            <a:custGeom>
              <a:rect b="b" l="l" r="r" t="t"/>
              <a:pathLst>
                <a:path extrusionOk="0" h="1" w="22">
                  <a:moveTo>
                    <a:pt x="21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3" name="Google Shape;3273;p145"/>
            <p:cNvSpPr/>
            <p:nvPr/>
          </p:nvSpPr>
          <p:spPr>
            <a:xfrm>
              <a:off x="2222882" y="171382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4" name="Google Shape;3274;p145"/>
            <p:cNvSpPr/>
            <p:nvPr/>
          </p:nvSpPr>
          <p:spPr>
            <a:xfrm>
              <a:off x="2226915" y="1714012"/>
              <a:ext cx="204" cy="68"/>
            </a:xfrm>
            <a:custGeom>
              <a:rect b="b" l="l" r="r" t="t"/>
              <a:pathLst>
                <a:path extrusionOk="0" h="5" w="15">
                  <a:moveTo>
                    <a:pt x="15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5" name="Google Shape;3275;p145"/>
            <p:cNvSpPr/>
            <p:nvPr/>
          </p:nvSpPr>
          <p:spPr>
            <a:xfrm>
              <a:off x="2223588" y="171382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6" name="Google Shape;3276;p145"/>
            <p:cNvSpPr/>
            <p:nvPr/>
          </p:nvSpPr>
          <p:spPr>
            <a:xfrm>
              <a:off x="2225014" y="1713822"/>
              <a:ext cx="353" cy="14"/>
            </a:xfrm>
            <a:custGeom>
              <a:rect b="b" l="l" r="r" t="t"/>
              <a:pathLst>
                <a:path extrusionOk="0" h="1" w="26">
                  <a:moveTo>
                    <a:pt x="25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7" name="Google Shape;3277;p145"/>
            <p:cNvSpPr/>
            <p:nvPr/>
          </p:nvSpPr>
          <p:spPr>
            <a:xfrm>
              <a:off x="2224824" y="171382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8" name="Google Shape;3278;p145"/>
            <p:cNvSpPr/>
            <p:nvPr/>
          </p:nvSpPr>
          <p:spPr>
            <a:xfrm>
              <a:off x="2226684" y="1713972"/>
              <a:ext cx="204" cy="14"/>
            </a:xfrm>
            <a:custGeom>
              <a:rect b="b" l="l" r="r" t="t"/>
              <a:pathLst>
                <a:path extrusionOk="0" h="1" w="15">
                  <a:moveTo>
                    <a:pt x="14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9" name="Google Shape;3279;p145"/>
            <p:cNvSpPr/>
            <p:nvPr/>
          </p:nvSpPr>
          <p:spPr>
            <a:xfrm>
              <a:off x="2240845" y="1712206"/>
              <a:ext cx="258" cy="68"/>
            </a:xfrm>
            <a:custGeom>
              <a:rect b="b" l="l" r="r" t="t"/>
              <a:pathLst>
                <a:path extrusionOk="0" h="5" w="19">
                  <a:moveTo>
                    <a:pt x="18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0" name="Google Shape;3280;p145"/>
            <p:cNvSpPr/>
            <p:nvPr/>
          </p:nvSpPr>
          <p:spPr>
            <a:xfrm>
              <a:off x="2240370" y="1712301"/>
              <a:ext cx="353" cy="68"/>
            </a:xfrm>
            <a:custGeom>
              <a:rect b="b" l="l" r="r" t="t"/>
              <a:pathLst>
                <a:path extrusionOk="0" h="5" w="26">
                  <a:moveTo>
                    <a:pt x="25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1" name="Google Shape;3281;p145"/>
            <p:cNvSpPr/>
            <p:nvPr/>
          </p:nvSpPr>
          <p:spPr>
            <a:xfrm>
              <a:off x="2241225" y="1712166"/>
              <a:ext cx="163" cy="14"/>
            </a:xfrm>
            <a:custGeom>
              <a:rect b="b" l="l" r="r" t="t"/>
              <a:pathLst>
                <a:path extrusionOk="0" h="1" w="12">
                  <a:moveTo>
                    <a:pt x="11" y="0"/>
                  </a:moveTo>
                  <a:lnTo>
                    <a:pt x="11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2" name="Google Shape;3282;p145"/>
            <p:cNvSpPr/>
            <p:nvPr/>
          </p:nvSpPr>
          <p:spPr>
            <a:xfrm>
              <a:off x="2239379" y="1712682"/>
              <a:ext cx="149" cy="109"/>
            </a:xfrm>
            <a:custGeom>
              <a:rect b="b" l="l" r="r" t="t"/>
              <a:pathLst>
                <a:path extrusionOk="0" h="8" w="11">
                  <a:moveTo>
                    <a:pt x="11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3" name="Google Shape;3283;p145"/>
            <p:cNvSpPr/>
            <p:nvPr/>
          </p:nvSpPr>
          <p:spPr>
            <a:xfrm>
              <a:off x="2240044" y="1712397"/>
              <a:ext cx="244" cy="68"/>
            </a:xfrm>
            <a:custGeom>
              <a:rect b="b" l="l" r="r" t="t"/>
              <a:pathLst>
                <a:path extrusionOk="0" h="5" w="18">
                  <a:moveTo>
                    <a:pt x="18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4" name="Google Shape;3284;p145"/>
            <p:cNvSpPr/>
            <p:nvPr/>
          </p:nvSpPr>
          <p:spPr>
            <a:xfrm>
              <a:off x="2227159" y="1714067"/>
              <a:ext cx="149" cy="54"/>
            </a:xfrm>
            <a:custGeom>
              <a:rect b="b" l="l" r="r" t="t"/>
              <a:pathLst>
                <a:path extrusionOk="0" h="4" w="11">
                  <a:moveTo>
                    <a:pt x="11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5" name="Google Shape;3285;p145"/>
            <p:cNvSpPr/>
            <p:nvPr/>
          </p:nvSpPr>
          <p:spPr>
            <a:xfrm>
              <a:off x="2239800" y="1712492"/>
              <a:ext cx="163" cy="68"/>
            </a:xfrm>
            <a:custGeom>
              <a:rect b="b" l="l" r="r" t="t"/>
              <a:pathLst>
                <a:path extrusionOk="0" h="5" w="12">
                  <a:moveTo>
                    <a:pt x="11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6" name="Google Shape;3286;p145"/>
            <p:cNvSpPr/>
            <p:nvPr/>
          </p:nvSpPr>
          <p:spPr>
            <a:xfrm>
              <a:off x="2239569" y="1712587"/>
              <a:ext cx="149" cy="68"/>
            </a:xfrm>
            <a:custGeom>
              <a:rect b="b" l="l" r="r" t="t"/>
              <a:pathLst>
                <a:path extrusionOk="0" h="5" w="11">
                  <a:moveTo>
                    <a:pt x="11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7" name="Google Shape;3287;p145"/>
            <p:cNvSpPr/>
            <p:nvPr/>
          </p:nvSpPr>
          <p:spPr>
            <a:xfrm>
              <a:off x="2223873" y="171382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8" name="Google Shape;3288;p145"/>
            <p:cNvSpPr/>
            <p:nvPr/>
          </p:nvSpPr>
          <p:spPr>
            <a:xfrm>
              <a:off x="2218320" y="1714067"/>
              <a:ext cx="394" cy="14"/>
            </a:xfrm>
            <a:custGeom>
              <a:rect b="b" l="l" r="r" t="t"/>
              <a:pathLst>
                <a:path extrusionOk="0" h="1" w="29">
                  <a:moveTo>
                    <a:pt x="0" y="0"/>
                  </a:moveTo>
                  <a:lnTo>
                    <a:pt x="2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9" name="Google Shape;3289;p145"/>
            <p:cNvSpPr/>
            <p:nvPr/>
          </p:nvSpPr>
          <p:spPr>
            <a:xfrm>
              <a:off x="2221742" y="1713822"/>
              <a:ext cx="394" cy="14"/>
            </a:xfrm>
            <a:custGeom>
              <a:rect b="b" l="l" r="r" t="t"/>
              <a:pathLst>
                <a:path extrusionOk="0" h="1" w="29">
                  <a:moveTo>
                    <a:pt x="28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0" name="Google Shape;3290;p145"/>
            <p:cNvSpPr/>
            <p:nvPr/>
          </p:nvSpPr>
          <p:spPr>
            <a:xfrm>
              <a:off x="2236188" y="1713157"/>
              <a:ext cx="3245" cy="2349"/>
            </a:xfrm>
            <a:custGeom>
              <a:rect b="b" l="l" r="r" t="t"/>
              <a:pathLst>
                <a:path extrusionOk="0" h="173" w="239">
                  <a:moveTo>
                    <a:pt x="1" y="172"/>
                  </a:moveTo>
                  <a:cubicBezTo>
                    <a:pt x="102" y="165"/>
                    <a:pt x="179" y="130"/>
                    <a:pt x="214" y="78"/>
                  </a:cubicBezTo>
                  <a:cubicBezTo>
                    <a:pt x="232" y="53"/>
                    <a:pt x="239" y="29"/>
                    <a:pt x="239" y="1"/>
                  </a:cubicBezTo>
                  <a:cubicBezTo>
                    <a:pt x="239" y="29"/>
                    <a:pt x="232" y="53"/>
                    <a:pt x="214" y="78"/>
                  </a:cubicBezTo>
                  <a:cubicBezTo>
                    <a:pt x="179" y="130"/>
                    <a:pt x="102" y="165"/>
                    <a:pt x="1" y="17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1" name="Google Shape;3291;p145"/>
            <p:cNvSpPr/>
            <p:nvPr/>
          </p:nvSpPr>
          <p:spPr>
            <a:xfrm>
              <a:off x="2218985" y="1713972"/>
              <a:ext cx="625" cy="54"/>
            </a:xfrm>
            <a:custGeom>
              <a:rect b="b" l="l" r="r" t="t"/>
              <a:pathLst>
                <a:path extrusionOk="0" h="4" w="46">
                  <a:moveTo>
                    <a:pt x="46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2" name="Google Shape;3292;p145"/>
            <p:cNvSpPr/>
            <p:nvPr/>
          </p:nvSpPr>
          <p:spPr>
            <a:xfrm>
              <a:off x="2219977" y="1713917"/>
              <a:ext cx="543" cy="14"/>
            </a:xfrm>
            <a:custGeom>
              <a:rect b="b" l="l" r="r" t="t"/>
              <a:pathLst>
                <a:path extrusionOk="0" h="1" w="40">
                  <a:moveTo>
                    <a:pt x="39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3" name="Google Shape;3293;p145"/>
            <p:cNvSpPr/>
            <p:nvPr/>
          </p:nvSpPr>
          <p:spPr>
            <a:xfrm>
              <a:off x="2220886" y="1713876"/>
              <a:ext cx="489" cy="14"/>
            </a:xfrm>
            <a:custGeom>
              <a:rect b="b" l="l" r="r" t="t"/>
              <a:pathLst>
                <a:path extrusionOk="0" h="1" w="36">
                  <a:moveTo>
                    <a:pt x="35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4" name="Google Shape;3294;p145"/>
            <p:cNvSpPr/>
            <p:nvPr/>
          </p:nvSpPr>
          <p:spPr>
            <a:xfrm>
              <a:off x="2206005" y="1719905"/>
              <a:ext cx="679" cy="68"/>
            </a:xfrm>
            <a:custGeom>
              <a:rect b="b" l="l" r="r" t="t"/>
              <a:pathLst>
                <a:path extrusionOk="0" h="5" w="50">
                  <a:moveTo>
                    <a:pt x="15" y="1"/>
                  </a:moveTo>
                  <a:lnTo>
                    <a:pt x="1" y="4"/>
                  </a:lnTo>
                  <a:cubicBezTo>
                    <a:pt x="18" y="4"/>
                    <a:pt x="32" y="1"/>
                    <a:pt x="5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5" name="Google Shape;3295;p145"/>
            <p:cNvSpPr/>
            <p:nvPr/>
          </p:nvSpPr>
          <p:spPr>
            <a:xfrm>
              <a:off x="2202923" y="1719973"/>
              <a:ext cx="1480" cy="41"/>
            </a:xfrm>
            <a:custGeom>
              <a:rect b="b" l="l" r="r" t="t"/>
              <a:pathLst>
                <a:path extrusionOk="0" h="3" w="109">
                  <a:moveTo>
                    <a:pt x="54" y="0"/>
                  </a:moveTo>
                  <a:cubicBezTo>
                    <a:pt x="36" y="0"/>
                    <a:pt x="18" y="1"/>
                    <a:pt x="0" y="3"/>
                  </a:cubicBezTo>
                  <a:lnTo>
                    <a:pt x="109" y="3"/>
                  </a:lnTo>
                  <a:cubicBezTo>
                    <a:pt x="91" y="1"/>
                    <a:pt x="73" y="0"/>
                    <a:pt x="5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6" name="Google Shape;3296;p145"/>
            <p:cNvSpPr/>
            <p:nvPr/>
          </p:nvSpPr>
          <p:spPr>
            <a:xfrm>
              <a:off x="2205204" y="1719959"/>
              <a:ext cx="625" cy="14"/>
            </a:xfrm>
            <a:custGeom>
              <a:rect b="b" l="l" r="r" t="t"/>
              <a:pathLst>
                <a:path extrusionOk="0" h="1" w="46">
                  <a:moveTo>
                    <a:pt x="25" y="0"/>
                  </a:move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7" name="Google Shape;3297;p145"/>
            <p:cNvSpPr/>
            <p:nvPr/>
          </p:nvSpPr>
          <p:spPr>
            <a:xfrm>
              <a:off x="2206725" y="1719715"/>
              <a:ext cx="720" cy="163"/>
            </a:xfrm>
            <a:custGeom>
              <a:rect b="b" l="l" r="r" t="t"/>
              <a:pathLst>
                <a:path extrusionOk="0" h="12" w="53">
                  <a:moveTo>
                    <a:pt x="53" y="1"/>
                  </a:moveTo>
                  <a:cubicBezTo>
                    <a:pt x="35" y="4"/>
                    <a:pt x="18" y="8"/>
                    <a:pt x="0" y="11"/>
                  </a:cubicBezTo>
                  <a:cubicBezTo>
                    <a:pt x="18" y="8"/>
                    <a:pt x="35" y="4"/>
                    <a:pt x="5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8" name="Google Shape;3298;p145"/>
            <p:cNvSpPr/>
            <p:nvPr/>
          </p:nvSpPr>
          <p:spPr>
            <a:xfrm>
              <a:off x="2285094" y="1766163"/>
              <a:ext cx="11622" cy="5675"/>
            </a:xfrm>
            <a:custGeom>
              <a:rect b="b" l="l" r="r" t="t"/>
              <a:pathLst>
                <a:path extrusionOk="0" h="418" w="856">
                  <a:moveTo>
                    <a:pt x="855" y="0"/>
                  </a:moveTo>
                  <a:cubicBezTo>
                    <a:pt x="680" y="60"/>
                    <a:pt x="502" y="95"/>
                    <a:pt x="320" y="102"/>
                  </a:cubicBezTo>
                  <a:cubicBezTo>
                    <a:pt x="134" y="112"/>
                    <a:pt x="33" y="182"/>
                    <a:pt x="19" y="245"/>
                  </a:cubicBezTo>
                  <a:cubicBezTo>
                    <a:pt x="1" y="305"/>
                    <a:pt x="68" y="350"/>
                    <a:pt x="99" y="368"/>
                  </a:cubicBezTo>
                  <a:cubicBezTo>
                    <a:pt x="162" y="405"/>
                    <a:pt x="233" y="418"/>
                    <a:pt x="301" y="418"/>
                  </a:cubicBezTo>
                  <a:cubicBezTo>
                    <a:pt x="379" y="418"/>
                    <a:pt x="453" y="400"/>
                    <a:pt x="502" y="385"/>
                  </a:cubicBezTo>
                  <a:cubicBezTo>
                    <a:pt x="593" y="361"/>
                    <a:pt x="677" y="315"/>
                    <a:pt x="743" y="252"/>
                  </a:cubicBezTo>
                  <a:cubicBezTo>
                    <a:pt x="736" y="182"/>
                    <a:pt x="778" y="84"/>
                    <a:pt x="85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9" name="Google Shape;3299;p145"/>
            <p:cNvSpPr/>
            <p:nvPr/>
          </p:nvSpPr>
          <p:spPr>
            <a:xfrm>
              <a:off x="1868957" y="1453664"/>
              <a:ext cx="77052" cy="36456"/>
            </a:xfrm>
            <a:custGeom>
              <a:rect b="b" l="l" r="r" t="t"/>
              <a:pathLst>
                <a:path extrusionOk="0" h="2685" w="5675">
                  <a:moveTo>
                    <a:pt x="4170" y="0"/>
                  </a:moveTo>
                  <a:cubicBezTo>
                    <a:pt x="4167" y="0"/>
                    <a:pt x="4165" y="1"/>
                    <a:pt x="4163" y="2"/>
                  </a:cubicBezTo>
                  <a:cubicBezTo>
                    <a:pt x="4135" y="12"/>
                    <a:pt x="4128" y="51"/>
                    <a:pt x="4135" y="142"/>
                  </a:cubicBezTo>
                  <a:cubicBezTo>
                    <a:pt x="4142" y="194"/>
                    <a:pt x="4142" y="247"/>
                    <a:pt x="4128" y="296"/>
                  </a:cubicBezTo>
                  <a:cubicBezTo>
                    <a:pt x="4109" y="351"/>
                    <a:pt x="4065" y="368"/>
                    <a:pt x="4015" y="368"/>
                  </a:cubicBezTo>
                  <a:cubicBezTo>
                    <a:pt x="3970" y="368"/>
                    <a:pt x="3920" y="355"/>
                    <a:pt x="3879" y="345"/>
                  </a:cubicBezTo>
                  <a:cubicBezTo>
                    <a:pt x="3858" y="338"/>
                    <a:pt x="3830" y="331"/>
                    <a:pt x="3806" y="327"/>
                  </a:cubicBezTo>
                  <a:cubicBezTo>
                    <a:pt x="3802" y="383"/>
                    <a:pt x="3767" y="429"/>
                    <a:pt x="3715" y="450"/>
                  </a:cubicBezTo>
                  <a:cubicBezTo>
                    <a:pt x="3699" y="455"/>
                    <a:pt x="3683" y="457"/>
                    <a:pt x="3667" y="457"/>
                  </a:cubicBezTo>
                  <a:cubicBezTo>
                    <a:pt x="3602" y="457"/>
                    <a:pt x="3532" y="418"/>
                    <a:pt x="3473" y="348"/>
                  </a:cubicBezTo>
                  <a:cubicBezTo>
                    <a:pt x="3450" y="322"/>
                    <a:pt x="3417" y="308"/>
                    <a:pt x="3381" y="308"/>
                  </a:cubicBezTo>
                  <a:cubicBezTo>
                    <a:pt x="3369" y="308"/>
                    <a:pt x="3356" y="310"/>
                    <a:pt x="3343" y="313"/>
                  </a:cubicBezTo>
                  <a:cubicBezTo>
                    <a:pt x="3319" y="317"/>
                    <a:pt x="3291" y="331"/>
                    <a:pt x="3273" y="352"/>
                  </a:cubicBezTo>
                  <a:cubicBezTo>
                    <a:pt x="3280" y="390"/>
                    <a:pt x="3263" y="429"/>
                    <a:pt x="3231" y="450"/>
                  </a:cubicBezTo>
                  <a:cubicBezTo>
                    <a:pt x="3216" y="460"/>
                    <a:pt x="3200" y="464"/>
                    <a:pt x="3183" y="464"/>
                  </a:cubicBezTo>
                  <a:cubicBezTo>
                    <a:pt x="3131" y="464"/>
                    <a:pt x="3065" y="424"/>
                    <a:pt x="2965" y="359"/>
                  </a:cubicBezTo>
                  <a:lnTo>
                    <a:pt x="2892" y="317"/>
                  </a:lnTo>
                  <a:cubicBezTo>
                    <a:pt x="2869" y="304"/>
                    <a:pt x="2845" y="298"/>
                    <a:pt x="2821" y="298"/>
                  </a:cubicBezTo>
                  <a:cubicBezTo>
                    <a:pt x="2791" y="298"/>
                    <a:pt x="2763" y="307"/>
                    <a:pt x="2738" y="324"/>
                  </a:cubicBezTo>
                  <a:cubicBezTo>
                    <a:pt x="2664" y="376"/>
                    <a:pt x="2622" y="464"/>
                    <a:pt x="2626" y="499"/>
                  </a:cubicBezTo>
                  <a:cubicBezTo>
                    <a:pt x="2643" y="618"/>
                    <a:pt x="2584" y="649"/>
                    <a:pt x="2559" y="660"/>
                  </a:cubicBezTo>
                  <a:cubicBezTo>
                    <a:pt x="2548" y="664"/>
                    <a:pt x="2537" y="666"/>
                    <a:pt x="2526" y="666"/>
                  </a:cubicBezTo>
                  <a:cubicBezTo>
                    <a:pt x="2454" y="666"/>
                    <a:pt x="2377" y="589"/>
                    <a:pt x="2286" y="429"/>
                  </a:cubicBezTo>
                  <a:cubicBezTo>
                    <a:pt x="2271" y="405"/>
                    <a:pt x="2240" y="355"/>
                    <a:pt x="2210" y="355"/>
                  </a:cubicBezTo>
                  <a:cubicBezTo>
                    <a:pt x="2205" y="355"/>
                    <a:pt x="2200" y="356"/>
                    <a:pt x="2195" y="359"/>
                  </a:cubicBezTo>
                  <a:cubicBezTo>
                    <a:pt x="2143" y="401"/>
                    <a:pt x="2125" y="471"/>
                    <a:pt x="2150" y="534"/>
                  </a:cubicBezTo>
                  <a:cubicBezTo>
                    <a:pt x="2220" y="656"/>
                    <a:pt x="2220" y="800"/>
                    <a:pt x="2153" y="863"/>
                  </a:cubicBezTo>
                  <a:cubicBezTo>
                    <a:pt x="2129" y="885"/>
                    <a:pt x="2098" y="897"/>
                    <a:pt x="2066" y="897"/>
                  </a:cubicBezTo>
                  <a:cubicBezTo>
                    <a:pt x="2038" y="897"/>
                    <a:pt x="2010" y="888"/>
                    <a:pt x="1985" y="870"/>
                  </a:cubicBezTo>
                  <a:cubicBezTo>
                    <a:pt x="1972" y="862"/>
                    <a:pt x="1957" y="858"/>
                    <a:pt x="1941" y="858"/>
                  </a:cubicBezTo>
                  <a:cubicBezTo>
                    <a:pt x="1865" y="858"/>
                    <a:pt x="1768" y="938"/>
                    <a:pt x="1719" y="1013"/>
                  </a:cubicBezTo>
                  <a:cubicBezTo>
                    <a:pt x="1701" y="1043"/>
                    <a:pt x="1665" y="1061"/>
                    <a:pt x="1629" y="1061"/>
                  </a:cubicBezTo>
                  <a:cubicBezTo>
                    <a:pt x="1623" y="1061"/>
                    <a:pt x="1617" y="1060"/>
                    <a:pt x="1611" y="1059"/>
                  </a:cubicBezTo>
                  <a:cubicBezTo>
                    <a:pt x="1512" y="1038"/>
                    <a:pt x="1414" y="866"/>
                    <a:pt x="1393" y="726"/>
                  </a:cubicBezTo>
                  <a:cubicBezTo>
                    <a:pt x="1376" y="618"/>
                    <a:pt x="1407" y="534"/>
                    <a:pt x="1481" y="488"/>
                  </a:cubicBezTo>
                  <a:cubicBezTo>
                    <a:pt x="1432" y="373"/>
                    <a:pt x="889" y="54"/>
                    <a:pt x="690" y="54"/>
                  </a:cubicBezTo>
                  <a:cubicBezTo>
                    <a:pt x="669" y="54"/>
                    <a:pt x="651" y="58"/>
                    <a:pt x="634" y="61"/>
                  </a:cubicBezTo>
                  <a:cubicBezTo>
                    <a:pt x="644" y="86"/>
                    <a:pt x="690" y="149"/>
                    <a:pt x="809" y="247"/>
                  </a:cubicBezTo>
                  <a:cubicBezTo>
                    <a:pt x="833" y="264"/>
                    <a:pt x="896" y="317"/>
                    <a:pt x="882" y="376"/>
                  </a:cubicBezTo>
                  <a:cubicBezTo>
                    <a:pt x="872" y="411"/>
                    <a:pt x="844" y="436"/>
                    <a:pt x="812" y="443"/>
                  </a:cubicBezTo>
                  <a:cubicBezTo>
                    <a:pt x="802" y="445"/>
                    <a:pt x="790" y="446"/>
                    <a:pt x="778" y="446"/>
                  </a:cubicBezTo>
                  <a:cubicBezTo>
                    <a:pt x="694" y="446"/>
                    <a:pt x="573" y="397"/>
                    <a:pt x="515" y="320"/>
                  </a:cubicBezTo>
                  <a:cubicBezTo>
                    <a:pt x="503" y="305"/>
                    <a:pt x="485" y="295"/>
                    <a:pt x="467" y="295"/>
                  </a:cubicBezTo>
                  <a:cubicBezTo>
                    <a:pt x="464" y="295"/>
                    <a:pt x="461" y="295"/>
                    <a:pt x="459" y="296"/>
                  </a:cubicBezTo>
                  <a:cubicBezTo>
                    <a:pt x="399" y="299"/>
                    <a:pt x="319" y="362"/>
                    <a:pt x="266" y="450"/>
                  </a:cubicBezTo>
                  <a:cubicBezTo>
                    <a:pt x="221" y="520"/>
                    <a:pt x="168" y="586"/>
                    <a:pt x="109" y="642"/>
                  </a:cubicBezTo>
                  <a:cubicBezTo>
                    <a:pt x="53" y="698"/>
                    <a:pt x="7" y="747"/>
                    <a:pt x="0" y="789"/>
                  </a:cubicBezTo>
                  <a:cubicBezTo>
                    <a:pt x="0" y="793"/>
                    <a:pt x="7" y="810"/>
                    <a:pt x="39" y="831"/>
                  </a:cubicBezTo>
                  <a:cubicBezTo>
                    <a:pt x="106" y="866"/>
                    <a:pt x="181" y="884"/>
                    <a:pt x="255" y="884"/>
                  </a:cubicBezTo>
                  <a:cubicBezTo>
                    <a:pt x="316" y="884"/>
                    <a:pt x="376" y="872"/>
                    <a:pt x="434" y="849"/>
                  </a:cubicBezTo>
                  <a:cubicBezTo>
                    <a:pt x="564" y="796"/>
                    <a:pt x="714" y="760"/>
                    <a:pt x="850" y="760"/>
                  </a:cubicBezTo>
                  <a:cubicBezTo>
                    <a:pt x="974" y="760"/>
                    <a:pt x="1088" y="790"/>
                    <a:pt x="1166" y="863"/>
                  </a:cubicBezTo>
                  <a:cubicBezTo>
                    <a:pt x="1201" y="887"/>
                    <a:pt x="1218" y="929"/>
                    <a:pt x="1215" y="971"/>
                  </a:cubicBezTo>
                  <a:cubicBezTo>
                    <a:pt x="1211" y="1038"/>
                    <a:pt x="1148" y="1076"/>
                    <a:pt x="1099" y="1112"/>
                  </a:cubicBezTo>
                  <a:cubicBezTo>
                    <a:pt x="1092" y="1119"/>
                    <a:pt x="1078" y="1126"/>
                    <a:pt x="1068" y="1133"/>
                  </a:cubicBezTo>
                  <a:cubicBezTo>
                    <a:pt x="1148" y="1199"/>
                    <a:pt x="1141" y="1259"/>
                    <a:pt x="1131" y="1290"/>
                  </a:cubicBezTo>
                  <a:cubicBezTo>
                    <a:pt x="1102" y="1362"/>
                    <a:pt x="1007" y="1401"/>
                    <a:pt x="845" y="1401"/>
                  </a:cubicBezTo>
                  <a:cubicBezTo>
                    <a:pt x="809" y="1401"/>
                    <a:pt x="770" y="1399"/>
                    <a:pt x="728" y="1395"/>
                  </a:cubicBezTo>
                  <a:cubicBezTo>
                    <a:pt x="693" y="1392"/>
                    <a:pt x="659" y="1391"/>
                    <a:pt x="625" y="1391"/>
                  </a:cubicBezTo>
                  <a:cubicBezTo>
                    <a:pt x="435" y="1391"/>
                    <a:pt x="268" y="1429"/>
                    <a:pt x="200" y="1465"/>
                  </a:cubicBezTo>
                  <a:cubicBezTo>
                    <a:pt x="308" y="1465"/>
                    <a:pt x="417" y="1458"/>
                    <a:pt x="525" y="1444"/>
                  </a:cubicBezTo>
                  <a:cubicBezTo>
                    <a:pt x="650" y="1428"/>
                    <a:pt x="739" y="1419"/>
                    <a:pt x="804" y="1419"/>
                  </a:cubicBezTo>
                  <a:cubicBezTo>
                    <a:pt x="869" y="1419"/>
                    <a:pt x="910" y="1428"/>
                    <a:pt x="938" y="1451"/>
                  </a:cubicBezTo>
                  <a:cubicBezTo>
                    <a:pt x="956" y="1465"/>
                    <a:pt x="966" y="1486"/>
                    <a:pt x="970" y="1511"/>
                  </a:cubicBezTo>
                  <a:lnTo>
                    <a:pt x="970" y="1542"/>
                  </a:lnTo>
                  <a:cubicBezTo>
                    <a:pt x="970" y="1581"/>
                    <a:pt x="977" y="1658"/>
                    <a:pt x="998" y="1672"/>
                  </a:cubicBezTo>
                  <a:cubicBezTo>
                    <a:pt x="1001" y="1674"/>
                    <a:pt x="1006" y="1676"/>
                    <a:pt x="1014" y="1676"/>
                  </a:cubicBezTo>
                  <a:cubicBezTo>
                    <a:pt x="1026" y="1676"/>
                    <a:pt x="1046" y="1672"/>
                    <a:pt x="1071" y="1661"/>
                  </a:cubicBezTo>
                  <a:cubicBezTo>
                    <a:pt x="1098" y="1650"/>
                    <a:pt x="1132" y="1638"/>
                    <a:pt x="1166" y="1638"/>
                  </a:cubicBezTo>
                  <a:cubicBezTo>
                    <a:pt x="1187" y="1638"/>
                    <a:pt x="1207" y="1642"/>
                    <a:pt x="1225" y="1654"/>
                  </a:cubicBezTo>
                  <a:cubicBezTo>
                    <a:pt x="1274" y="1686"/>
                    <a:pt x="1278" y="1749"/>
                    <a:pt x="1281" y="1794"/>
                  </a:cubicBezTo>
                  <a:cubicBezTo>
                    <a:pt x="1278" y="1812"/>
                    <a:pt x="1281" y="1829"/>
                    <a:pt x="1285" y="1847"/>
                  </a:cubicBezTo>
                  <a:cubicBezTo>
                    <a:pt x="1351" y="1875"/>
                    <a:pt x="1386" y="1948"/>
                    <a:pt x="1372" y="2018"/>
                  </a:cubicBezTo>
                  <a:cubicBezTo>
                    <a:pt x="1358" y="2106"/>
                    <a:pt x="1271" y="2211"/>
                    <a:pt x="1075" y="2221"/>
                  </a:cubicBezTo>
                  <a:cubicBezTo>
                    <a:pt x="900" y="2232"/>
                    <a:pt x="844" y="2256"/>
                    <a:pt x="826" y="2267"/>
                  </a:cubicBezTo>
                  <a:cubicBezTo>
                    <a:pt x="830" y="2274"/>
                    <a:pt x="837" y="2281"/>
                    <a:pt x="844" y="2288"/>
                  </a:cubicBezTo>
                  <a:cubicBezTo>
                    <a:pt x="880" y="2325"/>
                    <a:pt x="935" y="2339"/>
                    <a:pt x="1003" y="2339"/>
                  </a:cubicBezTo>
                  <a:cubicBezTo>
                    <a:pt x="1107" y="2339"/>
                    <a:pt x="1239" y="2306"/>
                    <a:pt x="1369" y="2274"/>
                  </a:cubicBezTo>
                  <a:lnTo>
                    <a:pt x="1477" y="2246"/>
                  </a:lnTo>
                  <a:cubicBezTo>
                    <a:pt x="1505" y="2239"/>
                    <a:pt x="1537" y="2235"/>
                    <a:pt x="1565" y="2235"/>
                  </a:cubicBezTo>
                  <a:cubicBezTo>
                    <a:pt x="1754" y="2235"/>
                    <a:pt x="1971" y="2358"/>
                    <a:pt x="2181" y="2477"/>
                  </a:cubicBezTo>
                  <a:cubicBezTo>
                    <a:pt x="2286" y="2540"/>
                    <a:pt x="2398" y="2596"/>
                    <a:pt x="2510" y="2645"/>
                  </a:cubicBezTo>
                  <a:cubicBezTo>
                    <a:pt x="2579" y="2672"/>
                    <a:pt x="2662" y="2684"/>
                    <a:pt x="2748" y="2684"/>
                  </a:cubicBezTo>
                  <a:cubicBezTo>
                    <a:pt x="2903" y="2684"/>
                    <a:pt x="3071" y="2646"/>
                    <a:pt x="3196" y="2592"/>
                  </a:cubicBezTo>
                  <a:cubicBezTo>
                    <a:pt x="3308" y="2543"/>
                    <a:pt x="3361" y="2494"/>
                    <a:pt x="3371" y="2463"/>
                  </a:cubicBezTo>
                  <a:cubicBezTo>
                    <a:pt x="3420" y="2333"/>
                    <a:pt x="3599" y="2309"/>
                    <a:pt x="3774" y="2284"/>
                  </a:cubicBezTo>
                  <a:cubicBezTo>
                    <a:pt x="3890" y="2267"/>
                    <a:pt x="4009" y="2253"/>
                    <a:pt x="4075" y="2207"/>
                  </a:cubicBezTo>
                  <a:cubicBezTo>
                    <a:pt x="4275" y="2071"/>
                    <a:pt x="4520" y="1931"/>
                    <a:pt x="4842" y="1913"/>
                  </a:cubicBezTo>
                  <a:lnTo>
                    <a:pt x="4849" y="1917"/>
                  </a:lnTo>
                  <a:cubicBezTo>
                    <a:pt x="4999" y="1910"/>
                    <a:pt x="5055" y="1808"/>
                    <a:pt x="5111" y="1714"/>
                  </a:cubicBezTo>
                  <a:cubicBezTo>
                    <a:pt x="5150" y="1646"/>
                    <a:pt x="5192" y="1569"/>
                    <a:pt x="5273" y="1569"/>
                  </a:cubicBezTo>
                  <a:cubicBezTo>
                    <a:pt x="5280" y="1569"/>
                    <a:pt x="5286" y="1569"/>
                    <a:pt x="5293" y="1570"/>
                  </a:cubicBezTo>
                  <a:cubicBezTo>
                    <a:pt x="5295" y="1570"/>
                    <a:pt x="5296" y="1570"/>
                    <a:pt x="5297" y="1570"/>
                  </a:cubicBezTo>
                  <a:cubicBezTo>
                    <a:pt x="5373" y="1570"/>
                    <a:pt x="5558" y="1378"/>
                    <a:pt x="5647" y="1199"/>
                  </a:cubicBezTo>
                  <a:cubicBezTo>
                    <a:pt x="5675" y="1147"/>
                    <a:pt x="5661" y="1055"/>
                    <a:pt x="5612" y="975"/>
                  </a:cubicBezTo>
                  <a:cubicBezTo>
                    <a:pt x="5563" y="894"/>
                    <a:pt x="5489" y="845"/>
                    <a:pt x="5423" y="845"/>
                  </a:cubicBezTo>
                  <a:cubicBezTo>
                    <a:pt x="5297" y="845"/>
                    <a:pt x="5174" y="786"/>
                    <a:pt x="5097" y="684"/>
                  </a:cubicBezTo>
                  <a:cubicBezTo>
                    <a:pt x="5055" y="628"/>
                    <a:pt x="5041" y="555"/>
                    <a:pt x="5062" y="488"/>
                  </a:cubicBezTo>
                  <a:cubicBezTo>
                    <a:pt x="5076" y="450"/>
                    <a:pt x="5045" y="387"/>
                    <a:pt x="5013" y="331"/>
                  </a:cubicBezTo>
                  <a:cubicBezTo>
                    <a:pt x="4989" y="289"/>
                    <a:pt x="4971" y="243"/>
                    <a:pt x="4964" y="198"/>
                  </a:cubicBezTo>
                  <a:cubicBezTo>
                    <a:pt x="4877" y="208"/>
                    <a:pt x="4789" y="226"/>
                    <a:pt x="4709" y="250"/>
                  </a:cubicBezTo>
                  <a:lnTo>
                    <a:pt x="4670" y="257"/>
                  </a:lnTo>
                  <a:cubicBezTo>
                    <a:pt x="4659" y="260"/>
                    <a:pt x="4647" y="262"/>
                    <a:pt x="4636" y="262"/>
                  </a:cubicBezTo>
                  <a:cubicBezTo>
                    <a:pt x="4553" y="262"/>
                    <a:pt x="4461" y="191"/>
                    <a:pt x="4366" y="121"/>
                  </a:cubicBezTo>
                  <a:cubicBezTo>
                    <a:pt x="4314" y="79"/>
                    <a:pt x="4208" y="0"/>
                    <a:pt x="417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0" name="Google Shape;3300;p145"/>
            <p:cNvSpPr/>
            <p:nvPr/>
          </p:nvSpPr>
          <p:spPr>
            <a:xfrm>
              <a:off x="1971712" y="1589955"/>
              <a:ext cx="30821" cy="28486"/>
            </a:xfrm>
            <a:custGeom>
              <a:rect b="b" l="l" r="r" t="t"/>
              <a:pathLst>
                <a:path extrusionOk="0" h="2098" w="2270">
                  <a:moveTo>
                    <a:pt x="1160" y="1"/>
                  </a:moveTo>
                  <a:cubicBezTo>
                    <a:pt x="1111" y="29"/>
                    <a:pt x="1058" y="50"/>
                    <a:pt x="1002" y="60"/>
                  </a:cubicBezTo>
                  <a:cubicBezTo>
                    <a:pt x="918" y="78"/>
                    <a:pt x="838" y="109"/>
                    <a:pt x="764" y="155"/>
                  </a:cubicBezTo>
                  <a:cubicBezTo>
                    <a:pt x="706" y="197"/>
                    <a:pt x="646" y="210"/>
                    <a:pt x="588" y="210"/>
                  </a:cubicBezTo>
                  <a:cubicBezTo>
                    <a:pt x="525" y="210"/>
                    <a:pt x="464" y="194"/>
                    <a:pt x="407" y="179"/>
                  </a:cubicBezTo>
                  <a:cubicBezTo>
                    <a:pt x="353" y="164"/>
                    <a:pt x="303" y="150"/>
                    <a:pt x="256" y="150"/>
                  </a:cubicBezTo>
                  <a:cubicBezTo>
                    <a:pt x="227" y="150"/>
                    <a:pt x="199" y="155"/>
                    <a:pt x="172" y="169"/>
                  </a:cubicBezTo>
                  <a:lnTo>
                    <a:pt x="158" y="176"/>
                  </a:lnTo>
                  <a:cubicBezTo>
                    <a:pt x="172" y="193"/>
                    <a:pt x="186" y="211"/>
                    <a:pt x="200" y="225"/>
                  </a:cubicBezTo>
                  <a:cubicBezTo>
                    <a:pt x="260" y="291"/>
                    <a:pt x="369" y="414"/>
                    <a:pt x="260" y="561"/>
                  </a:cubicBezTo>
                  <a:cubicBezTo>
                    <a:pt x="218" y="624"/>
                    <a:pt x="218" y="645"/>
                    <a:pt x="218" y="652"/>
                  </a:cubicBezTo>
                  <a:cubicBezTo>
                    <a:pt x="221" y="669"/>
                    <a:pt x="274" y="704"/>
                    <a:pt x="323" y="736"/>
                  </a:cubicBezTo>
                  <a:cubicBezTo>
                    <a:pt x="383" y="774"/>
                    <a:pt x="442" y="816"/>
                    <a:pt x="498" y="858"/>
                  </a:cubicBezTo>
                  <a:cubicBezTo>
                    <a:pt x="568" y="914"/>
                    <a:pt x="603" y="967"/>
                    <a:pt x="603" y="1026"/>
                  </a:cubicBezTo>
                  <a:cubicBezTo>
                    <a:pt x="607" y="1107"/>
                    <a:pt x="544" y="1159"/>
                    <a:pt x="488" y="1212"/>
                  </a:cubicBezTo>
                  <a:cubicBezTo>
                    <a:pt x="428" y="1264"/>
                    <a:pt x="379" y="1310"/>
                    <a:pt x="379" y="1373"/>
                  </a:cubicBezTo>
                  <a:cubicBezTo>
                    <a:pt x="379" y="1541"/>
                    <a:pt x="242" y="1608"/>
                    <a:pt x="144" y="1657"/>
                  </a:cubicBezTo>
                  <a:cubicBezTo>
                    <a:pt x="81" y="1688"/>
                    <a:pt x="25" y="1716"/>
                    <a:pt x="8" y="1755"/>
                  </a:cubicBezTo>
                  <a:cubicBezTo>
                    <a:pt x="1" y="1769"/>
                    <a:pt x="4" y="1800"/>
                    <a:pt x="36" y="1846"/>
                  </a:cubicBezTo>
                  <a:cubicBezTo>
                    <a:pt x="116" y="1968"/>
                    <a:pt x="316" y="2098"/>
                    <a:pt x="491" y="2098"/>
                  </a:cubicBezTo>
                  <a:cubicBezTo>
                    <a:pt x="673" y="2098"/>
                    <a:pt x="1128" y="1975"/>
                    <a:pt x="1391" y="1727"/>
                  </a:cubicBezTo>
                  <a:cubicBezTo>
                    <a:pt x="1512" y="1615"/>
                    <a:pt x="1615" y="1587"/>
                    <a:pt x="1706" y="1587"/>
                  </a:cubicBezTo>
                  <a:cubicBezTo>
                    <a:pt x="1752" y="1587"/>
                    <a:pt x="1795" y="1594"/>
                    <a:pt x="1835" y="1601"/>
                  </a:cubicBezTo>
                  <a:cubicBezTo>
                    <a:pt x="1874" y="1607"/>
                    <a:pt x="1909" y="1613"/>
                    <a:pt x="1944" y="1613"/>
                  </a:cubicBezTo>
                  <a:cubicBezTo>
                    <a:pt x="1987" y="1613"/>
                    <a:pt x="2029" y="1604"/>
                    <a:pt x="2077" y="1580"/>
                  </a:cubicBezTo>
                  <a:cubicBezTo>
                    <a:pt x="2269" y="1482"/>
                    <a:pt x="2147" y="596"/>
                    <a:pt x="2049" y="400"/>
                  </a:cubicBezTo>
                  <a:cubicBezTo>
                    <a:pt x="2035" y="372"/>
                    <a:pt x="2028" y="344"/>
                    <a:pt x="2028" y="312"/>
                  </a:cubicBezTo>
                  <a:lnTo>
                    <a:pt x="2014" y="302"/>
                  </a:lnTo>
                  <a:lnTo>
                    <a:pt x="1993" y="284"/>
                  </a:lnTo>
                  <a:lnTo>
                    <a:pt x="1961" y="260"/>
                  </a:lnTo>
                  <a:lnTo>
                    <a:pt x="1944" y="242"/>
                  </a:lnTo>
                  <a:lnTo>
                    <a:pt x="1916" y="218"/>
                  </a:lnTo>
                  <a:lnTo>
                    <a:pt x="1902" y="204"/>
                  </a:lnTo>
                  <a:cubicBezTo>
                    <a:pt x="1891" y="190"/>
                    <a:pt x="1877" y="176"/>
                    <a:pt x="1867" y="162"/>
                  </a:cubicBezTo>
                  <a:cubicBezTo>
                    <a:pt x="1805" y="93"/>
                    <a:pt x="1761" y="70"/>
                    <a:pt x="1739" y="70"/>
                  </a:cubicBezTo>
                  <a:cubicBezTo>
                    <a:pt x="1737" y="70"/>
                    <a:pt x="1735" y="70"/>
                    <a:pt x="1734" y="71"/>
                  </a:cubicBezTo>
                  <a:cubicBezTo>
                    <a:pt x="1713" y="78"/>
                    <a:pt x="1678" y="134"/>
                    <a:pt x="1664" y="228"/>
                  </a:cubicBezTo>
                  <a:cubicBezTo>
                    <a:pt x="1657" y="270"/>
                    <a:pt x="1632" y="309"/>
                    <a:pt x="1597" y="326"/>
                  </a:cubicBezTo>
                  <a:cubicBezTo>
                    <a:pt x="1580" y="334"/>
                    <a:pt x="1563" y="337"/>
                    <a:pt x="1546" y="337"/>
                  </a:cubicBezTo>
                  <a:cubicBezTo>
                    <a:pt x="1490" y="337"/>
                    <a:pt x="1430" y="304"/>
                    <a:pt x="1366" y="267"/>
                  </a:cubicBezTo>
                  <a:cubicBezTo>
                    <a:pt x="1328" y="242"/>
                    <a:pt x="1286" y="225"/>
                    <a:pt x="1244" y="211"/>
                  </a:cubicBezTo>
                  <a:cubicBezTo>
                    <a:pt x="1195" y="204"/>
                    <a:pt x="1156" y="165"/>
                    <a:pt x="1149" y="120"/>
                  </a:cubicBezTo>
                  <a:cubicBezTo>
                    <a:pt x="1146" y="113"/>
                    <a:pt x="1146" y="102"/>
                    <a:pt x="1146" y="95"/>
                  </a:cubicBezTo>
                  <a:lnTo>
                    <a:pt x="1146" y="85"/>
                  </a:lnTo>
                  <a:cubicBezTo>
                    <a:pt x="1146" y="81"/>
                    <a:pt x="1146" y="74"/>
                    <a:pt x="1146" y="67"/>
                  </a:cubicBezTo>
                  <a:lnTo>
                    <a:pt x="1146" y="57"/>
                  </a:lnTo>
                  <a:cubicBezTo>
                    <a:pt x="1146" y="53"/>
                    <a:pt x="1149" y="43"/>
                    <a:pt x="1149" y="36"/>
                  </a:cubicBezTo>
                  <a:lnTo>
                    <a:pt x="1153" y="29"/>
                  </a:lnTo>
                  <a:cubicBezTo>
                    <a:pt x="1156" y="18"/>
                    <a:pt x="1156" y="11"/>
                    <a:pt x="1160" y="4"/>
                  </a:cubicBezTo>
                  <a:lnTo>
                    <a:pt x="116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1" name="Google Shape;3301;p145"/>
            <p:cNvSpPr/>
            <p:nvPr/>
          </p:nvSpPr>
          <p:spPr>
            <a:xfrm>
              <a:off x="1984936" y="1583342"/>
              <a:ext cx="6422" cy="5010"/>
            </a:xfrm>
            <a:custGeom>
              <a:rect b="b" l="l" r="r" t="t"/>
              <a:pathLst>
                <a:path extrusionOk="0" h="369" w="473">
                  <a:moveTo>
                    <a:pt x="180" y="0"/>
                  </a:moveTo>
                  <a:cubicBezTo>
                    <a:pt x="134" y="0"/>
                    <a:pt x="86" y="11"/>
                    <a:pt x="46" y="36"/>
                  </a:cubicBezTo>
                  <a:cubicBezTo>
                    <a:pt x="18" y="50"/>
                    <a:pt x="4" y="78"/>
                    <a:pt x="4" y="106"/>
                  </a:cubicBezTo>
                  <a:cubicBezTo>
                    <a:pt x="0" y="166"/>
                    <a:pt x="28" y="180"/>
                    <a:pt x="105" y="208"/>
                  </a:cubicBezTo>
                  <a:cubicBezTo>
                    <a:pt x="165" y="229"/>
                    <a:pt x="256" y="260"/>
                    <a:pt x="263" y="358"/>
                  </a:cubicBezTo>
                  <a:lnTo>
                    <a:pt x="263" y="369"/>
                  </a:lnTo>
                  <a:cubicBezTo>
                    <a:pt x="273" y="358"/>
                    <a:pt x="280" y="348"/>
                    <a:pt x="291" y="337"/>
                  </a:cubicBezTo>
                  <a:cubicBezTo>
                    <a:pt x="298" y="327"/>
                    <a:pt x="305" y="316"/>
                    <a:pt x="315" y="309"/>
                  </a:cubicBezTo>
                  <a:lnTo>
                    <a:pt x="319" y="306"/>
                  </a:lnTo>
                  <a:cubicBezTo>
                    <a:pt x="326" y="295"/>
                    <a:pt x="333" y="288"/>
                    <a:pt x="340" y="281"/>
                  </a:cubicBezTo>
                  <a:lnTo>
                    <a:pt x="347" y="278"/>
                  </a:lnTo>
                  <a:cubicBezTo>
                    <a:pt x="354" y="271"/>
                    <a:pt x="361" y="267"/>
                    <a:pt x="364" y="260"/>
                  </a:cubicBezTo>
                  <a:cubicBezTo>
                    <a:pt x="371" y="257"/>
                    <a:pt x="375" y="253"/>
                    <a:pt x="378" y="250"/>
                  </a:cubicBezTo>
                  <a:lnTo>
                    <a:pt x="385" y="243"/>
                  </a:lnTo>
                  <a:lnTo>
                    <a:pt x="392" y="232"/>
                  </a:lnTo>
                  <a:lnTo>
                    <a:pt x="399" y="225"/>
                  </a:lnTo>
                  <a:lnTo>
                    <a:pt x="410" y="208"/>
                  </a:lnTo>
                  <a:lnTo>
                    <a:pt x="413" y="201"/>
                  </a:lnTo>
                  <a:lnTo>
                    <a:pt x="424" y="180"/>
                  </a:lnTo>
                  <a:lnTo>
                    <a:pt x="431" y="169"/>
                  </a:lnTo>
                  <a:cubicBezTo>
                    <a:pt x="434" y="159"/>
                    <a:pt x="438" y="152"/>
                    <a:pt x="441" y="141"/>
                  </a:cubicBezTo>
                  <a:lnTo>
                    <a:pt x="445" y="134"/>
                  </a:lnTo>
                  <a:cubicBezTo>
                    <a:pt x="452" y="124"/>
                    <a:pt x="455" y="110"/>
                    <a:pt x="459" y="96"/>
                  </a:cubicBezTo>
                  <a:lnTo>
                    <a:pt x="462" y="85"/>
                  </a:lnTo>
                  <a:cubicBezTo>
                    <a:pt x="466" y="75"/>
                    <a:pt x="469" y="68"/>
                    <a:pt x="473" y="57"/>
                  </a:cubicBezTo>
                  <a:lnTo>
                    <a:pt x="462" y="54"/>
                  </a:lnTo>
                  <a:cubicBezTo>
                    <a:pt x="378" y="19"/>
                    <a:pt x="291" y="1"/>
                    <a:pt x="200" y="1"/>
                  </a:cubicBezTo>
                  <a:cubicBezTo>
                    <a:pt x="193" y="1"/>
                    <a:pt x="187" y="0"/>
                    <a:pt x="18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2" name="Google Shape;3302;p145"/>
            <p:cNvSpPr/>
            <p:nvPr/>
          </p:nvSpPr>
          <p:spPr>
            <a:xfrm>
              <a:off x="1999193" y="1543044"/>
              <a:ext cx="61805" cy="90508"/>
            </a:xfrm>
            <a:custGeom>
              <a:rect b="b" l="l" r="r" t="t"/>
              <a:pathLst>
                <a:path extrusionOk="0" h="6666" w="4552">
                  <a:moveTo>
                    <a:pt x="1810" y="0"/>
                  </a:moveTo>
                  <a:cubicBezTo>
                    <a:pt x="1796" y="21"/>
                    <a:pt x="1782" y="46"/>
                    <a:pt x="1772" y="70"/>
                  </a:cubicBezTo>
                  <a:cubicBezTo>
                    <a:pt x="1744" y="130"/>
                    <a:pt x="1709" y="182"/>
                    <a:pt x="1660" y="228"/>
                  </a:cubicBezTo>
                  <a:cubicBezTo>
                    <a:pt x="1602" y="272"/>
                    <a:pt x="1519" y="294"/>
                    <a:pt x="1398" y="294"/>
                  </a:cubicBezTo>
                  <a:cubicBezTo>
                    <a:pt x="1298" y="294"/>
                    <a:pt x="1172" y="279"/>
                    <a:pt x="1016" y="249"/>
                  </a:cubicBezTo>
                  <a:cubicBezTo>
                    <a:pt x="1005" y="246"/>
                    <a:pt x="993" y="245"/>
                    <a:pt x="982" y="245"/>
                  </a:cubicBezTo>
                  <a:cubicBezTo>
                    <a:pt x="947" y="245"/>
                    <a:pt x="913" y="257"/>
                    <a:pt x="886" y="284"/>
                  </a:cubicBezTo>
                  <a:cubicBezTo>
                    <a:pt x="795" y="361"/>
                    <a:pt x="750" y="546"/>
                    <a:pt x="753" y="641"/>
                  </a:cubicBezTo>
                  <a:cubicBezTo>
                    <a:pt x="760" y="750"/>
                    <a:pt x="669" y="823"/>
                    <a:pt x="599" y="886"/>
                  </a:cubicBezTo>
                  <a:cubicBezTo>
                    <a:pt x="554" y="921"/>
                    <a:pt x="501" y="970"/>
                    <a:pt x="508" y="991"/>
                  </a:cubicBezTo>
                  <a:cubicBezTo>
                    <a:pt x="547" y="1079"/>
                    <a:pt x="522" y="1177"/>
                    <a:pt x="449" y="1236"/>
                  </a:cubicBezTo>
                  <a:cubicBezTo>
                    <a:pt x="424" y="1253"/>
                    <a:pt x="396" y="1261"/>
                    <a:pt x="368" y="1261"/>
                  </a:cubicBezTo>
                  <a:cubicBezTo>
                    <a:pt x="331" y="1261"/>
                    <a:pt x="294" y="1247"/>
                    <a:pt x="266" y="1219"/>
                  </a:cubicBezTo>
                  <a:cubicBezTo>
                    <a:pt x="245" y="1198"/>
                    <a:pt x="228" y="1180"/>
                    <a:pt x="210" y="1159"/>
                  </a:cubicBezTo>
                  <a:cubicBezTo>
                    <a:pt x="156" y="1098"/>
                    <a:pt x="122" y="1068"/>
                    <a:pt x="86" y="1068"/>
                  </a:cubicBezTo>
                  <a:cubicBezTo>
                    <a:pt x="65" y="1068"/>
                    <a:pt x="44" y="1079"/>
                    <a:pt x="18" y="1100"/>
                  </a:cubicBezTo>
                  <a:cubicBezTo>
                    <a:pt x="0" y="1117"/>
                    <a:pt x="4" y="1124"/>
                    <a:pt x="4" y="1128"/>
                  </a:cubicBezTo>
                  <a:cubicBezTo>
                    <a:pt x="21" y="1187"/>
                    <a:pt x="214" y="1289"/>
                    <a:pt x="382" y="1310"/>
                  </a:cubicBezTo>
                  <a:cubicBezTo>
                    <a:pt x="410" y="1313"/>
                    <a:pt x="480" y="1320"/>
                    <a:pt x="501" y="1380"/>
                  </a:cubicBezTo>
                  <a:cubicBezTo>
                    <a:pt x="522" y="1439"/>
                    <a:pt x="470" y="1495"/>
                    <a:pt x="403" y="1558"/>
                  </a:cubicBezTo>
                  <a:cubicBezTo>
                    <a:pt x="337" y="1621"/>
                    <a:pt x="252" y="1702"/>
                    <a:pt x="238" y="1789"/>
                  </a:cubicBezTo>
                  <a:cubicBezTo>
                    <a:pt x="228" y="1849"/>
                    <a:pt x="238" y="1863"/>
                    <a:pt x="340" y="1894"/>
                  </a:cubicBezTo>
                  <a:cubicBezTo>
                    <a:pt x="417" y="1915"/>
                    <a:pt x="515" y="1947"/>
                    <a:pt x="529" y="2062"/>
                  </a:cubicBezTo>
                  <a:cubicBezTo>
                    <a:pt x="533" y="2122"/>
                    <a:pt x="505" y="2178"/>
                    <a:pt x="459" y="2209"/>
                  </a:cubicBezTo>
                  <a:lnTo>
                    <a:pt x="463" y="2213"/>
                  </a:lnTo>
                  <a:cubicBezTo>
                    <a:pt x="512" y="2241"/>
                    <a:pt x="512" y="2300"/>
                    <a:pt x="512" y="2370"/>
                  </a:cubicBezTo>
                  <a:cubicBezTo>
                    <a:pt x="512" y="2423"/>
                    <a:pt x="512" y="2507"/>
                    <a:pt x="543" y="2531"/>
                  </a:cubicBezTo>
                  <a:cubicBezTo>
                    <a:pt x="557" y="2538"/>
                    <a:pt x="573" y="2542"/>
                    <a:pt x="590" y="2542"/>
                  </a:cubicBezTo>
                  <a:cubicBezTo>
                    <a:pt x="599" y="2542"/>
                    <a:pt x="608" y="2541"/>
                    <a:pt x="617" y="2538"/>
                  </a:cubicBezTo>
                  <a:cubicBezTo>
                    <a:pt x="743" y="2517"/>
                    <a:pt x="774" y="2412"/>
                    <a:pt x="806" y="2279"/>
                  </a:cubicBezTo>
                  <a:cubicBezTo>
                    <a:pt x="825" y="2208"/>
                    <a:pt x="848" y="2109"/>
                    <a:pt x="932" y="2109"/>
                  </a:cubicBezTo>
                  <a:cubicBezTo>
                    <a:pt x="938" y="2109"/>
                    <a:pt x="945" y="2110"/>
                    <a:pt x="953" y="2111"/>
                  </a:cubicBezTo>
                  <a:cubicBezTo>
                    <a:pt x="981" y="2115"/>
                    <a:pt x="1009" y="2129"/>
                    <a:pt x="1026" y="2153"/>
                  </a:cubicBezTo>
                  <a:cubicBezTo>
                    <a:pt x="1058" y="2199"/>
                    <a:pt x="1044" y="2255"/>
                    <a:pt x="1033" y="2314"/>
                  </a:cubicBezTo>
                  <a:cubicBezTo>
                    <a:pt x="1019" y="2381"/>
                    <a:pt x="1005" y="2458"/>
                    <a:pt x="1040" y="2524"/>
                  </a:cubicBezTo>
                  <a:cubicBezTo>
                    <a:pt x="1110" y="2657"/>
                    <a:pt x="1012" y="2815"/>
                    <a:pt x="932" y="2938"/>
                  </a:cubicBezTo>
                  <a:cubicBezTo>
                    <a:pt x="900" y="2983"/>
                    <a:pt x="872" y="3036"/>
                    <a:pt x="851" y="3088"/>
                  </a:cubicBezTo>
                  <a:cubicBezTo>
                    <a:pt x="906" y="3113"/>
                    <a:pt x="964" y="3124"/>
                    <a:pt x="1025" y="3124"/>
                  </a:cubicBezTo>
                  <a:cubicBezTo>
                    <a:pt x="1033" y="3124"/>
                    <a:pt x="1042" y="3124"/>
                    <a:pt x="1051" y="3123"/>
                  </a:cubicBezTo>
                  <a:cubicBezTo>
                    <a:pt x="1215" y="3123"/>
                    <a:pt x="1432" y="3081"/>
                    <a:pt x="1523" y="2987"/>
                  </a:cubicBezTo>
                  <a:cubicBezTo>
                    <a:pt x="1592" y="2915"/>
                    <a:pt x="1655" y="2889"/>
                    <a:pt x="1707" y="2889"/>
                  </a:cubicBezTo>
                  <a:cubicBezTo>
                    <a:pt x="1744" y="2889"/>
                    <a:pt x="1774" y="2903"/>
                    <a:pt x="1796" y="2924"/>
                  </a:cubicBezTo>
                  <a:cubicBezTo>
                    <a:pt x="1870" y="2994"/>
                    <a:pt x="1856" y="3137"/>
                    <a:pt x="1768" y="3239"/>
                  </a:cubicBezTo>
                  <a:cubicBezTo>
                    <a:pt x="1737" y="3274"/>
                    <a:pt x="1702" y="3326"/>
                    <a:pt x="1716" y="3375"/>
                  </a:cubicBezTo>
                  <a:cubicBezTo>
                    <a:pt x="1733" y="3424"/>
                    <a:pt x="1775" y="3459"/>
                    <a:pt x="1828" y="3473"/>
                  </a:cubicBezTo>
                  <a:lnTo>
                    <a:pt x="1838" y="3477"/>
                  </a:lnTo>
                  <a:cubicBezTo>
                    <a:pt x="1947" y="3512"/>
                    <a:pt x="2013" y="3536"/>
                    <a:pt x="2041" y="3603"/>
                  </a:cubicBezTo>
                  <a:cubicBezTo>
                    <a:pt x="2055" y="3659"/>
                    <a:pt x="2045" y="3722"/>
                    <a:pt x="2010" y="3767"/>
                  </a:cubicBezTo>
                  <a:cubicBezTo>
                    <a:pt x="1978" y="3827"/>
                    <a:pt x="1978" y="3928"/>
                    <a:pt x="1982" y="4023"/>
                  </a:cubicBezTo>
                  <a:cubicBezTo>
                    <a:pt x="1989" y="4096"/>
                    <a:pt x="1985" y="4173"/>
                    <a:pt x="1968" y="4250"/>
                  </a:cubicBezTo>
                  <a:cubicBezTo>
                    <a:pt x="1930" y="4366"/>
                    <a:pt x="1726" y="4382"/>
                    <a:pt x="1611" y="4382"/>
                  </a:cubicBezTo>
                  <a:cubicBezTo>
                    <a:pt x="1579" y="4382"/>
                    <a:pt x="1554" y="4381"/>
                    <a:pt x="1541" y="4380"/>
                  </a:cubicBezTo>
                  <a:cubicBezTo>
                    <a:pt x="1338" y="4366"/>
                    <a:pt x="1296" y="4313"/>
                    <a:pt x="1285" y="4282"/>
                  </a:cubicBezTo>
                  <a:cubicBezTo>
                    <a:pt x="1282" y="4281"/>
                    <a:pt x="1279" y="4281"/>
                    <a:pt x="1276" y="4281"/>
                  </a:cubicBezTo>
                  <a:cubicBezTo>
                    <a:pt x="1261" y="4281"/>
                    <a:pt x="1245" y="4288"/>
                    <a:pt x="1236" y="4299"/>
                  </a:cubicBezTo>
                  <a:cubicBezTo>
                    <a:pt x="1233" y="4303"/>
                    <a:pt x="1233" y="4303"/>
                    <a:pt x="1236" y="4313"/>
                  </a:cubicBezTo>
                  <a:cubicBezTo>
                    <a:pt x="1285" y="4415"/>
                    <a:pt x="1205" y="4506"/>
                    <a:pt x="1149" y="4576"/>
                  </a:cubicBezTo>
                  <a:cubicBezTo>
                    <a:pt x="1124" y="4604"/>
                    <a:pt x="1079" y="4656"/>
                    <a:pt x="1082" y="4674"/>
                  </a:cubicBezTo>
                  <a:cubicBezTo>
                    <a:pt x="1114" y="4691"/>
                    <a:pt x="1149" y="4702"/>
                    <a:pt x="1184" y="4712"/>
                  </a:cubicBezTo>
                  <a:cubicBezTo>
                    <a:pt x="1271" y="4740"/>
                    <a:pt x="1397" y="4775"/>
                    <a:pt x="1404" y="4891"/>
                  </a:cubicBezTo>
                  <a:cubicBezTo>
                    <a:pt x="1415" y="5087"/>
                    <a:pt x="1103" y="5248"/>
                    <a:pt x="830" y="5329"/>
                  </a:cubicBezTo>
                  <a:cubicBezTo>
                    <a:pt x="781" y="5343"/>
                    <a:pt x="764" y="5360"/>
                    <a:pt x="760" y="5364"/>
                  </a:cubicBezTo>
                  <a:cubicBezTo>
                    <a:pt x="757" y="5367"/>
                    <a:pt x="781" y="5402"/>
                    <a:pt x="834" y="5427"/>
                  </a:cubicBezTo>
                  <a:cubicBezTo>
                    <a:pt x="866" y="5443"/>
                    <a:pt x="901" y="5451"/>
                    <a:pt x="931" y="5451"/>
                  </a:cubicBezTo>
                  <a:cubicBezTo>
                    <a:pt x="953" y="5451"/>
                    <a:pt x="972" y="5446"/>
                    <a:pt x="984" y="5437"/>
                  </a:cubicBezTo>
                  <a:cubicBezTo>
                    <a:pt x="1031" y="5403"/>
                    <a:pt x="1069" y="5391"/>
                    <a:pt x="1100" y="5391"/>
                  </a:cubicBezTo>
                  <a:cubicBezTo>
                    <a:pt x="1145" y="5391"/>
                    <a:pt x="1178" y="5416"/>
                    <a:pt x="1208" y="5444"/>
                  </a:cubicBezTo>
                  <a:cubicBezTo>
                    <a:pt x="1244" y="5477"/>
                    <a:pt x="1289" y="5497"/>
                    <a:pt x="1334" y="5497"/>
                  </a:cubicBezTo>
                  <a:cubicBezTo>
                    <a:pt x="1338" y="5497"/>
                    <a:pt x="1341" y="5497"/>
                    <a:pt x="1345" y="5497"/>
                  </a:cubicBezTo>
                  <a:cubicBezTo>
                    <a:pt x="1432" y="5500"/>
                    <a:pt x="1516" y="5521"/>
                    <a:pt x="1597" y="5556"/>
                  </a:cubicBezTo>
                  <a:cubicBezTo>
                    <a:pt x="1660" y="5581"/>
                    <a:pt x="1718" y="5603"/>
                    <a:pt x="1783" y="5603"/>
                  </a:cubicBezTo>
                  <a:cubicBezTo>
                    <a:pt x="1818" y="5603"/>
                    <a:pt x="1856" y="5597"/>
                    <a:pt x="1898" y="5581"/>
                  </a:cubicBezTo>
                  <a:cubicBezTo>
                    <a:pt x="1953" y="5560"/>
                    <a:pt x="2012" y="5542"/>
                    <a:pt x="2060" y="5542"/>
                  </a:cubicBezTo>
                  <a:cubicBezTo>
                    <a:pt x="2101" y="5542"/>
                    <a:pt x="2134" y="5554"/>
                    <a:pt x="2153" y="5588"/>
                  </a:cubicBezTo>
                  <a:cubicBezTo>
                    <a:pt x="2188" y="5651"/>
                    <a:pt x="2143" y="5728"/>
                    <a:pt x="2010" y="5833"/>
                  </a:cubicBezTo>
                  <a:cubicBezTo>
                    <a:pt x="1929" y="5894"/>
                    <a:pt x="1837" y="5910"/>
                    <a:pt x="1747" y="5910"/>
                  </a:cubicBezTo>
                  <a:cubicBezTo>
                    <a:pt x="1704" y="5910"/>
                    <a:pt x="1662" y="5906"/>
                    <a:pt x="1621" y="5903"/>
                  </a:cubicBezTo>
                  <a:cubicBezTo>
                    <a:pt x="1583" y="5899"/>
                    <a:pt x="1548" y="5896"/>
                    <a:pt x="1513" y="5896"/>
                  </a:cubicBezTo>
                  <a:cubicBezTo>
                    <a:pt x="1507" y="5895"/>
                    <a:pt x="1502" y="5895"/>
                    <a:pt x="1497" y="5895"/>
                  </a:cubicBezTo>
                  <a:cubicBezTo>
                    <a:pt x="1461" y="5895"/>
                    <a:pt x="1427" y="5905"/>
                    <a:pt x="1394" y="5920"/>
                  </a:cubicBezTo>
                  <a:cubicBezTo>
                    <a:pt x="1212" y="6018"/>
                    <a:pt x="704" y="6543"/>
                    <a:pt x="715" y="6666"/>
                  </a:cubicBezTo>
                  <a:cubicBezTo>
                    <a:pt x="739" y="6648"/>
                    <a:pt x="760" y="6631"/>
                    <a:pt x="781" y="6613"/>
                  </a:cubicBezTo>
                  <a:cubicBezTo>
                    <a:pt x="858" y="6536"/>
                    <a:pt x="946" y="6477"/>
                    <a:pt x="1047" y="6431"/>
                  </a:cubicBezTo>
                  <a:cubicBezTo>
                    <a:pt x="1109" y="6406"/>
                    <a:pt x="1160" y="6396"/>
                    <a:pt x="1204" y="6396"/>
                  </a:cubicBezTo>
                  <a:cubicBezTo>
                    <a:pt x="1293" y="6396"/>
                    <a:pt x="1350" y="6436"/>
                    <a:pt x="1397" y="6466"/>
                  </a:cubicBezTo>
                  <a:cubicBezTo>
                    <a:pt x="1422" y="6487"/>
                    <a:pt x="1450" y="6501"/>
                    <a:pt x="1485" y="6508"/>
                  </a:cubicBezTo>
                  <a:cubicBezTo>
                    <a:pt x="1485" y="6508"/>
                    <a:pt x="1486" y="6509"/>
                    <a:pt x="1486" y="6509"/>
                  </a:cubicBezTo>
                  <a:cubicBezTo>
                    <a:pt x="1504" y="6509"/>
                    <a:pt x="1531" y="6451"/>
                    <a:pt x="1551" y="6414"/>
                  </a:cubicBezTo>
                  <a:cubicBezTo>
                    <a:pt x="1580" y="6351"/>
                    <a:pt x="1622" y="6263"/>
                    <a:pt x="1703" y="6263"/>
                  </a:cubicBezTo>
                  <a:cubicBezTo>
                    <a:pt x="1713" y="6263"/>
                    <a:pt x="1723" y="6264"/>
                    <a:pt x="1733" y="6267"/>
                  </a:cubicBezTo>
                  <a:cubicBezTo>
                    <a:pt x="1768" y="6267"/>
                    <a:pt x="1807" y="6260"/>
                    <a:pt x="1838" y="6246"/>
                  </a:cubicBezTo>
                  <a:cubicBezTo>
                    <a:pt x="1906" y="6217"/>
                    <a:pt x="1978" y="6202"/>
                    <a:pt x="2051" y="6202"/>
                  </a:cubicBezTo>
                  <a:cubicBezTo>
                    <a:pt x="2076" y="6202"/>
                    <a:pt x="2101" y="6204"/>
                    <a:pt x="2125" y="6207"/>
                  </a:cubicBezTo>
                  <a:cubicBezTo>
                    <a:pt x="2152" y="6212"/>
                    <a:pt x="2178" y="6215"/>
                    <a:pt x="2205" y="6215"/>
                  </a:cubicBezTo>
                  <a:cubicBezTo>
                    <a:pt x="2312" y="6215"/>
                    <a:pt x="2419" y="6175"/>
                    <a:pt x="2500" y="6102"/>
                  </a:cubicBezTo>
                  <a:cubicBezTo>
                    <a:pt x="2527" y="6079"/>
                    <a:pt x="2559" y="6070"/>
                    <a:pt x="2593" y="6070"/>
                  </a:cubicBezTo>
                  <a:cubicBezTo>
                    <a:pt x="2663" y="6070"/>
                    <a:pt x="2742" y="6109"/>
                    <a:pt x="2815" y="6144"/>
                  </a:cubicBezTo>
                  <a:cubicBezTo>
                    <a:pt x="2857" y="6169"/>
                    <a:pt x="2899" y="6186"/>
                    <a:pt x="2945" y="6200"/>
                  </a:cubicBezTo>
                  <a:cubicBezTo>
                    <a:pt x="3042" y="6135"/>
                    <a:pt x="3364" y="6077"/>
                    <a:pt x="3553" y="6077"/>
                  </a:cubicBezTo>
                  <a:cubicBezTo>
                    <a:pt x="3568" y="6077"/>
                    <a:pt x="3583" y="6077"/>
                    <a:pt x="3596" y="6078"/>
                  </a:cubicBezTo>
                  <a:cubicBezTo>
                    <a:pt x="3598" y="6078"/>
                    <a:pt x="3601" y="6078"/>
                    <a:pt x="3604" y="6078"/>
                  </a:cubicBezTo>
                  <a:cubicBezTo>
                    <a:pt x="3762" y="6078"/>
                    <a:pt x="4193" y="5887"/>
                    <a:pt x="4310" y="5780"/>
                  </a:cubicBezTo>
                  <a:cubicBezTo>
                    <a:pt x="4278" y="5775"/>
                    <a:pt x="4248" y="5772"/>
                    <a:pt x="4218" y="5772"/>
                  </a:cubicBezTo>
                  <a:cubicBezTo>
                    <a:pt x="4187" y="5772"/>
                    <a:pt x="4158" y="5775"/>
                    <a:pt x="4128" y="5780"/>
                  </a:cubicBezTo>
                  <a:cubicBezTo>
                    <a:pt x="4115" y="5782"/>
                    <a:pt x="4102" y="5783"/>
                    <a:pt x="4091" y="5783"/>
                  </a:cubicBezTo>
                  <a:cubicBezTo>
                    <a:pt x="4006" y="5783"/>
                    <a:pt x="3972" y="5732"/>
                    <a:pt x="3960" y="5710"/>
                  </a:cubicBezTo>
                  <a:cubicBezTo>
                    <a:pt x="3918" y="5619"/>
                    <a:pt x="3977" y="5472"/>
                    <a:pt x="4114" y="5343"/>
                  </a:cubicBezTo>
                  <a:cubicBezTo>
                    <a:pt x="4163" y="5297"/>
                    <a:pt x="4215" y="5255"/>
                    <a:pt x="4268" y="5217"/>
                  </a:cubicBezTo>
                  <a:cubicBezTo>
                    <a:pt x="4404" y="5108"/>
                    <a:pt x="4534" y="5010"/>
                    <a:pt x="4545" y="4863"/>
                  </a:cubicBezTo>
                  <a:cubicBezTo>
                    <a:pt x="4552" y="4786"/>
                    <a:pt x="4461" y="4712"/>
                    <a:pt x="4376" y="4667"/>
                  </a:cubicBezTo>
                  <a:cubicBezTo>
                    <a:pt x="4283" y="4620"/>
                    <a:pt x="4194" y="4603"/>
                    <a:pt x="4141" y="4603"/>
                  </a:cubicBezTo>
                  <a:cubicBezTo>
                    <a:pt x="4119" y="4603"/>
                    <a:pt x="4104" y="4606"/>
                    <a:pt x="4096" y="4611"/>
                  </a:cubicBezTo>
                  <a:cubicBezTo>
                    <a:pt x="4072" y="4681"/>
                    <a:pt x="4012" y="4730"/>
                    <a:pt x="3939" y="4737"/>
                  </a:cubicBezTo>
                  <a:cubicBezTo>
                    <a:pt x="3936" y="4737"/>
                    <a:pt x="3934" y="4737"/>
                    <a:pt x="3931" y="4737"/>
                  </a:cubicBezTo>
                  <a:cubicBezTo>
                    <a:pt x="3853" y="4737"/>
                    <a:pt x="3776" y="4685"/>
                    <a:pt x="3715" y="4586"/>
                  </a:cubicBezTo>
                  <a:cubicBezTo>
                    <a:pt x="3648" y="4478"/>
                    <a:pt x="3687" y="4373"/>
                    <a:pt x="3711" y="4313"/>
                  </a:cubicBezTo>
                  <a:lnTo>
                    <a:pt x="3715" y="4306"/>
                  </a:lnTo>
                  <a:cubicBezTo>
                    <a:pt x="3659" y="4271"/>
                    <a:pt x="3610" y="4226"/>
                    <a:pt x="3582" y="4170"/>
                  </a:cubicBezTo>
                  <a:cubicBezTo>
                    <a:pt x="3561" y="4138"/>
                    <a:pt x="3494" y="4019"/>
                    <a:pt x="3522" y="3935"/>
                  </a:cubicBezTo>
                  <a:cubicBezTo>
                    <a:pt x="3529" y="3869"/>
                    <a:pt x="3382" y="3410"/>
                    <a:pt x="3158" y="3354"/>
                  </a:cubicBezTo>
                  <a:cubicBezTo>
                    <a:pt x="2875" y="3288"/>
                    <a:pt x="2808" y="2952"/>
                    <a:pt x="2763" y="2727"/>
                  </a:cubicBezTo>
                  <a:cubicBezTo>
                    <a:pt x="2756" y="2696"/>
                    <a:pt x="2752" y="2668"/>
                    <a:pt x="2745" y="2640"/>
                  </a:cubicBezTo>
                  <a:cubicBezTo>
                    <a:pt x="2728" y="2563"/>
                    <a:pt x="2696" y="2552"/>
                    <a:pt x="2623" y="2535"/>
                  </a:cubicBezTo>
                  <a:cubicBezTo>
                    <a:pt x="2532" y="2514"/>
                    <a:pt x="2451" y="2465"/>
                    <a:pt x="2392" y="2391"/>
                  </a:cubicBezTo>
                  <a:cubicBezTo>
                    <a:pt x="2341" y="2325"/>
                    <a:pt x="2275" y="2305"/>
                    <a:pt x="2197" y="2305"/>
                  </a:cubicBezTo>
                  <a:cubicBezTo>
                    <a:pt x="2151" y="2305"/>
                    <a:pt x="2100" y="2312"/>
                    <a:pt x="2045" y="2321"/>
                  </a:cubicBezTo>
                  <a:cubicBezTo>
                    <a:pt x="2013" y="2328"/>
                    <a:pt x="1982" y="2332"/>
                    <a:pt x="1954" y="2335"/>
                  </a:cubicBezTo>
                  <a:cubicBezTo>
                    <a:pt x="1949" y="2336"/>
                    <a:pt x="1944" y="2336"/>
                    <a:pt x="1939" y="2336"/>
                  </a:cubicBezTo>
                  <a:cubicBezTo>
                    <a:pt x="1896" y="2336"/>
                    <a:pt x="1858" y="2309"/>
                    <a:pt x="1842" y="2265"/>
                  </a:cubicBezTo>
                  <a:cubicBezTo>
                    <a:pt x="1803" y="2157"/>
                    <a:pt x="1954" y="1964"/>
                    <a:pt x="2108" y="1859"/>
                  </a:cubicBezTo>
                  <a:cubicBezTo>
                    <a:pt x="2272" y="1751"/>
                    <a:pt x="2486" y="1131"/>
                    <a:pt x="2500" y="974"/>
                  </a:cubicBezTo>
                  <a:cubicBezTo>
                    <a:pt x="2446" y="936"/>
                    <a:pt x="2246" y="917"/>
                    <a:pt x="2043" y="917"/>
                  </a:cubicBezTo>
                  <a:cubicBezTo>
                    <a:pt x="1850" y="917"/>
                    <a:pt x="1655" y="934"/>
                    <a:pt x="1583" y="970"/>
                  </a:cubicBezTo>
                  <a:cubicBezTo>
                    <a:pt x="1550" y="987"/>
                    <a:pt x="1513" y="995"/>
                    <a:pt x="1477" y="995"/>
                  </a:cubicBezTo>
                  <a:cubicBezTo>
                    <a:pt x="1429" y="995"/>
                    <a:pt x="1381" y="980"/>
                    <a:pt x="1341" y="953"/>
                  </a:cubicBezTo>
                  <a:cubicBezTo>
                    <a:pt x="1282" y="918"/>
                    <a:pt x="1250" y="855"/>
                    <a:pt x="1254" y="785"/>
                  </a:cubicBezTo>
                  <a:cubicBezTo>
                    <a:pt x="1261" y="732"/>
                    <a:pt x="1296" y="690"/>
                    <a:pt x="1345" y="672"/>
                  </a:cubicBezTo>
                  <a:cubicBezTo>
                    <a:pt x="1481" y="616"/>
                    <a:pt x="1723" y="357"/>
                    <a:pt x="1716" y="291"/>
                  </a:cubicBezTo>
                  <a:cubicBezTo>
                    <a:pt x="1705" y="217"/>
                    <a:pt x="1751" y="154"/>
                    <a:pt x="1789" y="105"/>
                  </a:cubicBezTo>
                  <a:cubicBezTo>
                    <a:pt x="1845" y="28"/>
                    <a:pt x="1838" y="21"/>
                    <a:pt x="1821" y="7"/>
                  </a:cubicBezTo>
                  <a:lnTo>
                    <a:pt x="181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3" name="Google Shape;3303;p145"/>
            <p:cNvSpPr/>
            <p:nvPr/>
          </p:nvSpPr>
          <p:spPr>
            <a:xfrm>
              <a:off x="1996287" y="1548177"/>
              <a:ext cx="3965" cy="4861"/>
            </a:xfrm>
            <a:custGeom>
              <a:rect b="b" l="l" r="r" t="t"/>
              <a:pathLst>
                <a:path extrusionOk="0" h="358" w="292">
                  <a:moveTo>
                    <a:pt x="288" y="0"/>
                  </a:moveTo>
                  <a:lnTo>
                    <a:pt x="288" y="0"/>
                  </a:lnTo>
                  <a:cubicBezTo>
                    <a:pt x="214" y="28"/>
                    <a:pt x="39" y="252"/>
                    <a:pt x="1" y="358"/>
                  </a:cubicBezTo>
                  <a:cubicBezTo>
                    <a:pt x="109" y="329"/>
                    <a:pt x="228" y="196"/>
                    <a:pt x="274" y="84"/>
                  </a:cubicBezTo>
                  <a:cubicBezTo>
                    <a:pt x="284" y="56"/>
                    <a:pt x="291" y="28"/>
                    <a:pt x="28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4" name="Google Shape;3304;p145"/>
            <p:cNvSpPr/>
            <p:nvPr/>
          </p:nvSpPr>
          <p:spPr>
            <a:xfrm>
              <a:off x="1989118" y="1581876"/>
              <a:ext cx="16646" cy="10848"/>
            </a:xfrm>
            <a:custGeom>
              <a:rect b="b" l="l" r="r" t="t"/>
              <a:pathLst>
                <a:path extrusionOk="0" h="799" w="1226">
                  <a:moveTo>
                    <a:pt x="773" y="1"/>
                  </a:moveTo>
                  <a:cubicBezTo>
                    <a:pt x="708" y="1"/>
                    <a:pt x="632" y="36"/>
                    <a:pt x="536" y="85"/>
                  </a:cubicBezTo>
                  <a:cubicBezTo>
                    <a:pt x="462" y="123"/>
                    <a:pt x="382" y="155"/>
                    <a:pt x="301" y="172"/>
                  </a:cubicBezTo>
                  <a:lnTo>
                    <a:pt x="301" y="176"/>
                  </a:lnTo>
                  <a:cubicBezTo>
                    <a:pt x="298" y="186"/>
                    <a:pt x="294" y="197"/>
                    <a:pt x="291" y="211"/>
                  </a:cubicBezTo>
                  <a:cubicBezTo>
                    <a:pt x="287" y="225"/>
                    <a:pt x="280" y="235"/>
                    <a:pt x="277" y="249"/>
                  </a:cubicBezTo>
                  <a:lnTo>
                    <a:pt x="277" y="256"/>
                  </a:lnTo>
                  <a:cubicBezTo>
                    <a:pt x="270" y="267"/>
                    <a:pt x="266" y="281"/>
                    <a:pt x="263" y="291"/>
                  </a:cubicBezTo>
                  <a:lnTo>
                    <a:pt x="259" y="298"/>
                  </a:lnTo>
                  <a:cubicBezTo>
                    <a:pt x="252" y="312"/>
                    <a:pt x="249" y="323"/>
                    <a:pt x="242" y="337"/>
                  </a:cubicBezTo>
                  <a:lnTo>
                    <a:pt x="242" y="340"/>
                  </a:lnTo>
                  <a:cubicBezTo>
                    <a:pt x="235" y="351"/>
                    <a:pt x="231" y="365"/>
                    <a:pt x="224" y="375"/>
                  </a:cubicBezTo>
                  <a:lnTo>
                    <a:pt x="221" y="379"/>
                  </a:lnTo>
                  <a:cubicBezTo>
                    <a:pt x="214" y="389"/>
                    <a:pt x="207" y="400"/>
                    <a:pt x="200" y="410"/>
                  </a:cubicBezTo>
                  <a:lnTo>
                    <a:pt x="196" y="417"/>
                  </a:lnTo>
                  <a:cubicBezTo>
                    <a:pt x="189" y="428"/>
                    <a:pt x="179" y="435"/>
                    <a:pt x="172" y="445"/>
                  </a:cubicBezTo>
                  <a:lnTo>
                    <a:pt x="168" y="449"/>
                  </a:lnTo>
                  <a:cubicBezTo>
                    <a:pt x="158" y="459"/>
                    <a:pt x="151" y="466"/>
                    <a:pt x="140" y="473"/>
                  </a:cubicBezTo>
                  <a:cubicBezTo>
                    <a:pt x="74" y="526"/>
                    <a:pt x="28" y="596"/>
                    <a:pt x="0" y="676"/>
                  </a:cubicBezTo>
                  <a:cubicBezTo>
                    <a:pt x="53" y="694"/>
                    <a:pt x="105" y="715"/>
                    <a:pt x="154" y="746"/>
                  </a:cubicBezTo>
                  <a:cubicBezTo>
                    <a:pt x="186" y="767"/>
                    <a:pt x="221" y="785"/>
                    <a:pt x="256" y="799"/>
                  </a:cubicBezTo>
                  <a:cubicBezTo>
                    <a:pt x="270" y="711"/>
                    <a:pt x="312" y="568"/>
                    <a:pt x="424" y="536"/>
                  </a:cubicBezTo>
                  <a:cubicBezTo>
                    <a:pt x="438" y="533"/>
                    <a:pt x="452" y="531"/>
                    <a:pt x="466" y="531"/>
                  </a:cubicBezTo>
                  <a:cubicBezTo>
                    <a:pt x="536" y="531"/>
                    <a:pt x="608" y="576"/>
                    <a:pt x="686" y="669"/>
                  </a:cubicBezTo>
                  <a:cubicBezTo>
                    <a:pt x="697" y="680"/>
                    <a:pt x="707" y="690"/>
                    <a:pt x="718" y="704"/>
                  </a:cubicBezTo>
                  <a:lnTo>
                    <a:pt x="725" y="711"/>
                  </a:lnTo>
                  <a:lnTo>
                    <a:pt x="753" y="739"/>
                  </a:lnTo>
                  <a:lnTo>
                    <a:pt x="763" y="746"/>
                  </a:lnTo>
                  <a:cubicBezTo>
                    <a:pt x="777" y="760"/>
                    <a:pt x="788" y="771"/>
                    <a:pt x="805" y="781"/>
                  </a:cubicBezTo>
                  <a:cubicBezTo>
                    <a:pt x="858" y="739"/>
                    <a:pt x="914" y="708"/>
                    <a:pt x="980" y="687"/>
                  </a:cubicBezTo>
                  <a:cubicBezTo>
                    <a:pt x="1058" y="662"/>
                    <a:pt x="1128" y="620"/>
                    <a:pt x="1191" y="571"/>
                  </a:cubicBezTo>
                  <a:cubicBezTo>
                    <a:pt x="1215" y="550"/>
                    <a:pt x="1226" y="522"/>
                    <a:pt x="1226" y="494"/>
                  </a:cubicBezTo>
                  <a:cubicBezTo>
                    <a:pt x="1226" y="375"/>
                    <a:pt x="1036" y="193"/>
                    <a:pt x="886" y="50"/>
                  </a:cubicBezTo>
                  <a:cubicBezTo>
                    <a:pt x="852" y="15"/>
                    <a:pt x="815" y="1"/>
                    <a:pt x="77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5" name="Google Shape;3305;p145"/>
            <p:cNvSpPr/>
            <p:nvPr/>
          </p:nvSpPr>
          <p:spPr>
            <a:xfrm>
              <a:off x="2038310" y="1522800"/>
              <a:ext cx="2009" cy="5621"/>
            </a:xfrm>
            <a:custGeom>
              <a:rect b="b" l="l" r="r" t="t"/>
              <a:pathLst>
                <a:path extrusionOk="0" h="414" w="148">
                  <a:moveTo>
                    <a:pt x="114" y="1"/>
                  </a:moveTo>
                  <a:cubicBezTo>
                    <a:pt x="113" y="1"/>
                    <a:pt x="111" y="2"/>
                    <a:pt x="109" y="3"/>
                  </a:cubicBezTo>
                  <a:cubicBezTo>
                    <a:pt x="81" y="10"/>
                    <a:pt x="60" y="45"/>
                    <a:pt x="50" y="73"/>
                  </a:cubicBezTo>
                  <a:cubicBezTo>
                    <a:pt x="11" y="182"/>
                    <a:pt x="1" y="298"/>
                    <a:pt x="18" y="413"/>
                  </a:cubicBezTo>
                  <a:cubicBezTo>
                    <a:pt x="95" y="270"/>
                    <a:pt x="148" y="45"/>
                    <a:pt x="120" y="3"/>
                  </a:cubicBezTo>
                  <a:cubicBezTo>
                    <a:pt x="118" y="2"/>
                    <a:pt x="116" y="1"/>
                    <a:pt x="11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6" name="Google Shape;3306;p145"/>
            <p:cNvSpPr/>
            <p:nvPr/>
          </p:nvSpPr>
          <p:spPr>
            <a:xfrm>
              <a:off x="1993015" y="1584252"/>
              <a:ext cx="149" cy="543"/>
            </a:xfrm>
            <a:custGeom>
              <a:rect b="b" l="l" r="r" t="t"/>
              <a:pathLst>
                <a:path extrusionOk="0" h="40" w="11">
                  <a:moveTo>
                    <a:pt x="11" y="1"/>
                  </a:moveTo>
                  <a:cubicBezTo>
                    <a:pt x="7" y="11"/>
                    <a:pt x="4" y="25"/>
                    <a:pt x="0" y="39"/>
                  </a:cubicBezTo>
                  <a:cubicBezTo>
                    <a:pt x="7" y="25"/>
                    <a:pt x="11" y="11"/>
                    <a:pt x="1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7" name="Google Shape;3307;p145"/>
            <p:cNvSpPr/>
            <p:nvPr/>
          </p:nvSpPr>
          <p:spPr>
            <a:xfrm>
              <a:off x="1992105" y="1586533"/>
              <a:ext cx="258" cy="489"/>
            </a:xfrm>
            <a:custGeom>
              <a:rect b="b" l="l" r="r" t="t"/>
              <a:pathLst>
                <a:path extrusionOk="0" h="36" w="19">
                  <a:moveTo>
                    <a:pt x="1" y="36"/>
                  </a:moveTo>
                  <a:cubicBezTo>
                    <a:pt x="8" y="22"/>
                    <a:pt x="11" y="11"/>
                    <a:pt x="18" y="1"/>
                  </a:cubicBezTo>
                  <a:cubicBezTo>
                    <a:pt x="11" y="11"/>
                    <a:pt x="8" y="22"/>
                    <a:pt x="1" y="3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8" name="Google Shape;3308;p145"/>
            <p:cNvSpPr/>
            <p:nvPr/>
          </p:nvSpPr>
          <p:spPr>
            <a:xfrm>
              <a:off x="1992866" y="1584782"/>
              <a:ext cx="163" cy="489"/>
            </a:xfrm>
            <a:custGeom>
              <a:rect b="b" l="l" r="r" t="t"/>
              <a:pathLst>
                <a:path extrusionOk="0" h="36" w="12">
                  <a:moveTo>
                    <a:pt x="11" y="0"/>
                  </a:moveTo>
                  <a:cubicBezTo>
                    <a:pt x="8" y="11"/>
                    <a:pt x="4" y="25"/>
                    <a:pt x="1" y="35"/>
                  </a:cubicBezTo>
                  <a:cubicBezTo>
                    <a:pt x="4" y="25"/>
                    <a:pt x="11" y="11"/>
                    <a:pt x="1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9" name="Google Shape;3309;p145"/>
            <p:cNvSpPr/>
            <p:nvPr/>
          </p:nvSpPr>
          <p:spPr>
            <a:xfrm>
              <a:off x="1991820" y="1587063"/>
              <a:ext cx="299" cy="434"/>
            </a:xfrm>
            <a:custGeom>
              <a:rect b="b" l="l" r="r" t="t"/>
              <a:pathLst>
                <a:path extrusionOk="0" h="32" w="22">
                  <a:moveTo>
                    <a:pt x="22" y="0"/>
                  </a:moveTo>
                  <a:cubicBezTo>
                    <a:pt x="11" y="11"/>
                    <a:pt x="4" y="21"/>
                    <a:pt x="1" y="32"/>
                  </a:cubicBezTo>
                  <a:cubicBezTo>
                    <a:pt x="8" y="21"/>
                    <a:pt x="15" y="11"/>
                    <a:pt x="2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0" name="Google Shape;3310;p145"/>
            <p:cNvSpPr/>
            <p:nvPr/>
          </p:nvSpPr>
          <p:spPr>
            <a:xfrm>
              <a:off x="1992390" y="1585963"/>
              <a:ext cx="258" cy="489"/>
            </a:xfrm>
            <a:custGeom>
              <a:rect b="b" l="l" r="r" t="t"/>
              <a:pathLst>
                <a:path extrusionOk="0" h="36" w="19">
                  <a:moveTo>
                    <a:pt x="18" y="1"/>
                  </a:moveTo>
                  <a:cubicBezTo>
                    <a:pt x="11" y="11"/>
                    <a:pt x="4" y="25"/>
                    <a:pt x="1" y="36"/>
                  </a:cubicBezTo>
                  <a:cubicBezTo>
                    <a:pt x="8" y="25"/>
                    <a:pt x="11" y="11"/>
                    <a:pt x="1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1" name="Google Shape;3311;p145"/>
            <p:cNvSpPr/>
            <p:nvPr/>
          </p:nvSpPr>
          <p:spPr>
            <a:xfrm>
              <a:off x="1992635" y="1585352"/>
              <a:ext cx="204" cy="530"/>
            </a:xfrm>
            <a:custGeom>
              <a:rect b="b" l="l" r="r" t="t"/>
              <a:pathLst>
                <a:path extrusionOk="0" h="39" w="15">
                  <a:moveTo>
                    <a:pt x="0" y="39"/>
                  </a:moveTo>
                  <a:cubicBezTo>
                    <a:pt x="7" y="25"/>
                    <a:pt x="11" y="14"/>
                    <a:pt x="14" y="0"/>
                  </a:cubicBezTo>
                  <a:cubicBezTo>
                    <a:pt x="11" y="14"/>
                    <a:pt x="7" y="25"/>
                    <a:pt x="0" y="3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2" name="Google Shape;3312;p145"/>
            <p:cNvSpPr/>
            <p:nvPr/>
          </p:nvSpPr>
          <p:spPr>
            <a:xfrm>
              <a:off x="1998432" y="1591000"/>
              <a:ext cx="434" cy="489"/>
            </a:xfrm>
            <a:custGeom>
              <a:rect b="b" l="l" r="r" t="t"/>
              <a:pathLst>
                <a:path extrusionOk="0" h="36" w="32">
                  <a:moveTo>
                    <a:pt x="0" y="1"/>
                  </a:moveTo>
                  <a:lnTo>
                    <a:pt x="0" y="1"/>
                  </a:lnTo>
                  <a:cubicBezTo>
                    <a:pt x="11" y="11"/>
                    <a:pt x="18" y="25"/>
                    <a:pt x="32" y="36"/>
                  </a:cubicBezTo>
                  <a:cubicBezTo>
                    <a:pt x="21" y="25"/>
                    <a:pt x="11" y="1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3" name="Google Shape;3313;p145"/>
            <p:cNvSpPr/>
            <p:nvPr/>
          </p:nvSpPr>
          <p:spPr>
            <a:xfrm>
              <a:off x="1999478" y="1592046"/>
              <a:ext cx="530" cy="489"/>
            </a:xfrm>
            <a:custGeom>
              <a:rect b="b" l="l" r="r" t="t"/>
              <a:pathLst>
                <a:path extrusionOk="0" h="36" w="39">
                  <a:moveTo>
                    <a:pt x="39" y="36"/>
                  </a:moveTo>
                  <a:lnTo>
                    <a:pt x="39" y="36"/>
                  </a:lnTo>
                  <a:cubicBezTo>
                    <a:pt x="25" y="25"/>
                    <a:pt x="11" y="15"/>
                    <a:pt x="0" y="1"/>
                  </a:cubicBezTo>
                  <a:cubicBezTo>
                    <a:pt x="11" y="15"/>
                    <a:pt x="25" y="25"/>
                    <a:pt x="39" y="3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4" name="Google Shape;3314;p145"/>
            <p:cNvSpPr/>
            <p:nvPr/>
          </p:nvSpPr>
          <p:spPr>
            <a:xfrm>
              <a:off x="1990965" y="1588013"/>
              <a:ext cx="394" cy="339"/>
            </a:xfrm>
            <a:custGeom>
              <a:rect b="b" l="l" r="r" t="t"/>
              <a:pathLst>
                <a:path extrusionOk="0" h="25" w="29">
                  <a:moveTo>
                    <a:pt x="1" y="25"/>
                  </a:moveTo>
                  <a:cubicBezTo>
                    <a:pt x="11" y="18"/>
                    <a:pt x="18" y="7"/>
                    <a:pt x="29" y="0"/>
                  </a:cubicBezTo>
                  <a:cubicBezTo>
                    <a:pt x="18" y="7"/>
                    <a:pt x="11" y="18"/>
                    <a:pt x="1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5" name="Google Shape;3315;p145"/>
            <p:cNvSpPr/>
            <p:nvPr/>
          </p:nvSpPr>
          <p:spPr>
            <a:xfrm>
              <a:off x="1998948" y="1591570"/>
              <a:ext cx="394" cy="394"/>
            </a:xfrm>
            <a:custGeom>
              <a:rect b="b" l="l" r="r" t="t"/>
              <a:pathLst>
                <a:path extrusionOk="0" h="29" w="29">
                  <a:moveTo>
                    <a:pt x="29" y="29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6" name="Google Shape;3316;p145"/>
            <p:cNvSpPr/>
            <p:nvPr/>
          </p:nvSpPr>
          <p:spPr>
            <a:xfrm>
              <a:off x="1991399" y="1587579"/>
              <a:ext cx="339" cy="394"/>
            </a:xfrm>
            <a:custGeom>
              <a:rect b="b" l="l" r="r" t="t"/>
              <a:pathLst>
                <a:path extrusionOk="0" h="29" w="25">
                  <a:moveTo>
                    <a:pt x="25" y="1"/>
                  </a:moveTo>
                  <a:cubicBezTo>
                    <a:pt x="18" y="11"/>
                    <a:pt x="11" y="18"/>
                    <a:pt x="0" y="29"/>
                  </a:cubicBezTo>
                  <a:cubicBezTo>
                    <a:pt x="11" y="18"/>
                    <a:pt x="18" y="11"/>
                    <a:pt x="2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7" name="Google Shape;3317;p145"/>
            <p:cNvSpPr/>
            <p:nvPr/>
          </p:nvSpPr>
          <p:spPr>
            <a:xfrm>
              <a:off x="2108940" y="1555794"/>
              <a:ext cx="19932" cy="28906"/>
            </a:xfrm>
            <a:custGeom>
              <a:rect b="b" l="l" r="r" t="t"/>
              <a:pathLst>
                <a:path extrusionOk="0" h="2129" w="1468">
                  <a:moveTo>
                    <a:pt x="1190" y="0"/>
                  </a:moveTo>
                  <a:cubicBezTo>
                    <a:pt x="1168" y="0"/>
                    <a:pt x="1147" y="5"/>
                    <a:pt x="1128" y="14"/>
                  </a:cubicBezTo>
                  <a:cubicBezTo>
                    <a:pt x="1093" y="28"/>
                    <a:pt x="981" y="73"/>
                    <a:pt x="971" y="189"/>
                  </a:cubicBezTo>
                  <a:cubicBezTo>
                    <a:pt x="946" y="395"/>
                    <a:pt x="775" y="399"/>
                    <a:pt x="684" y="402"/>
                  </a:cubicBezTo>
                  <a:lnTo>
                    <a:pt x="652" y="402"/>
                  </a:lnTo>
                  <a:cubicBezTo>
                    <a:pt x="680" y="444"/>
                    <a:pt x="750" y="549"/>
                    <a:pt x="652" y="644"/>
                  </a:cubicBezTo>
                  <a:cubicBezTo>
                    <a:pt x="624" y="668"/>
                    <a:pt x="589" y="682"/>
                    <a:pt x="554" y="682"/>
                  </a:cubicBezTo>
                  <a:cubicBezTo>
                    <a:pt x="494" y="679"/>
                    <a:pt x="456" y="637"/>
                    <a:pt x="417" y="591"/>
                  </a:cubicBezTo>
                  <a:cubicBezTo>
                    <a:pt x="379" y="549"/>
                    <a:pt x="340" y="504"/>
                    <a:pt x="284" y="500"/>
                  </a:cubicBezTo>
                  <a:cubicBezTo>
                    <a:pt x="282" y="500"/>
                    <a:pt x="279" y="500"/>
                    <a:pt x="276" y="500"/>
                  </a:cubicBezTo>
                  <a:cubicBezTo>
                    <a:pt x="228" y="500"/>
                    <a:pt x="194" y="557"/>
                    <a:pt x="148" y="693"/>
                  </a:cubicBezTo>
                  <a:cubicBezTo>
                    <a:pt x="130" y="752"/>
                    <a:pt x="102" y="812"/>
                    <a:pt x="71" y="868"/>
                  </a:cubicBezTo>
                  <a:cubicBezTo>
                    <a:pt x="1" y="973"/>
                    <a:pt x="46" y="1235"/>
                    <a:pt x="74" y="1407"/>
                  </a:cubicBezTo>
                  <a:lnTo>
                    <a:pt x="81" y="1442"/>
                  </a:lnTo>
                  <a:cubicBezTo>
                    <a:pt x="102" y="1515"/>
                    <a:pt x="137" y="1582"/>
                    <a:pt x="190" y="1638"/>
                  </a:cubicBezTo>
                  <a:cubicBezTo>
                    <a:pt x="256" y="1725"/>
                    <a:pt x="333" y="1830"/>
                    <a:pt x="288" y="1953"/>
                  </a:cubicBezTo>
                  <a:cubicBezTo>
                    <a:pt x="277" y="1992"/>
                    <a:pt x="305" y="2048"/>
                    <a:pt x="347" y="2107"/>
                  </a:cubicBezTo>
                  <a:lnTo>
                    <a:pt x="694" y="2107"/>
                  </a:lnTo>
                  <a:lnTo>
                    <a:pt x="712" y="2111"/>
                  </a:lnTo>
                  <a:lnTo>
                    <a:pt x="726" y="2111"/>
                  </a:lnTo>
                  <a:lnTo>
                    <a:pt x="743" y="2114"/>
                  </a:lnTo>
                  <a:lnTo>
                    <a:pt x="754" y="2114"/>
                  </a:lnTo>
                  <a:lnTo>
                    <a:pt x="771" y="2118"/>
                  </a:lnTo>
                  <a:lnTo>
                    <a:pt x="782" y="2118"/>
                  </a:lnTo>
                  <a:lnTo>
                    <a:pt x="799" y="2121"/>
                  </a:lnTo>
                  <a:lnTo>
                    <a:pt x="806" y="2121"/>
                  </a:lnTo>
                  <a:lnTo>
                    <a:pt x="831" y="2128"/>
                  </a:lnTo>
                  <a:lnTo>
                    <a:pt x="880" y="2128"/>
                  </a:lnTo>
                  <a:lnTo>
                    <a:pt x="852" y="2097"/>
                  </a:lnTo>
                  <a:cubicBezTo>
                    <a:pt x="782" y="2062"/>
                    <a:pt x="715" y="1999"/>
                    <a:pt x="726" y="1915"/>
                  </a:cubicBezTo>
                  <a:cubicBezTo>
                    <a:pt x="729" y="1865"/>
                    <a:pt x="761" y="1823"/>
                    <a:pt x="803" y="1809"/>
                  </a:cubicBezTo>
                  <a:cubicBezTo>
                    <a:pt x="819" y="1803"/>
                    <a:pt x="836" y="1801"/>
                    <a:pt x="853" y="1801"/>
                  </a:cubicBezTo>
                  <a:cubicBezTo>
                    <a:pt x="957" y="1801"/>
                    <a:pt x="1079" y="1896"/>
                    <a:pt x="1118" y="1929"/>
                  </a:cubicBezTo>
                  <a:cubicBezTo>
                    <a:pt x="1170" y="1971"/>
                    <a:pt x="1235" y="1991"/>
                    <a:pt x="1301" y="1991"/>
                  </a:cubicBezTo>
                  <a:cubicBezTo>
                    <a:pt x="1323" y="1991"/>
                    <a:pt x="1345" y="1989"/>
                    <a:pt x="1366" y="1985"/>
                  </a:cubicBezTo>
                  <a:cubicBezTo>
                    <a:pt x="1394" y="1974"/>
                    <a:pt x="1398" y="1964"/>
                    <a:pt x="1398" y="1960"/>
                  </a:cubicBezTo>
                  <a:cubicBezTo>
                    <a:pt x="1405" y="1911"/>
                    <a:pt x="1373" y="1729"/>
                    <a:pt x="1321" y="1690"/>
                  </a:cubicBezTo>
                  <a:cubicBezTo>
                    <a:pt x="1319" y="1687"/>
                    <a:pt x="1316" y="1685"/>
                    <a:pt x="1313" y="1685"/>
                  </a:cubicBezTo>
                  <a:cubicBezTo>
                    <a:pt x="1309" y="1685"/>
                    <a:pt x="1305" y="1687"/>
                    <a:pt x="1300" y="1690"/>
                  </a:cubicBezTo>
                  <a:cubicBezTo>
                    <a:pt x="1228" y="1727"/>
                    <a:pt x="1174" y="1743"/>
                    <a:pt x="1129" y="1743"/>
                  </a:cubicBezTo>
                  <a:cubicBezTo>
                    <a:pt x="1057" y="1743"/>
                    <a:pt x="1011" y="1701"/>
                    <a:pt x="964" y="1634"/>
                  </a:cubicBezTo>
                  <a:cubicBezTo>
                    <a:pt x="904" y="1547"/>
                    <a:pt x="971" y="1456"/>
                    <a:pt x="1030" y="1372"/>
                  </a:cubicBezTo>
                  <a:cubicBezTo>
                    <a:pt x="1062" y="1333"/>
                    <a:pt x="1090" y="1288"/>
                    <a:pt x="1107" y="1239"/>
                  </a:cubicBezTo>
                  <a:cubicBezTo>
                    <a:pt x="1142" y="1134"/>
                    <a:pt x="1254" y="1109"/>
                    <a:pt x="1342" y="1088"/>
                  </a:cubicBezTo>
                  <a:cubicBezTo>
                    <a:pt x="1380" y="1081"/>
                    <a:pt x="1450" y="1064"/>
                    <a:pt x="1457" y="1050"/>
                  </a:cubicBezTo>
                  <a:cubicBezTo>
                    <a:pt x="1457" y="1050"/>
                    <a:pt x="1468" y="990"/>
                    <a:pt x="1230" y="875"/>
                  </a:cubicBezTo>
                  <a:cubicBezTo>
                    <a:pt x="1146" y="833"/>
                    <a:pt x="1125" y="703"/>
                    <a:pt x="1121" y="665"/>
                  </a:cubicBezTo>
                  <a:cubicBezTo>
                    <a:pt x="1118" y="623"/>
                    <a:pt x="1107" y="465"/>
                    <a:pt x="1202" y="385"/>
                  </a:cubicBezTo>
                  <a:cubicBezTo>
                    <a:pt x="1233" y="357"/>
                    <a:pt x="1272" y="259"/>
                    <a:pt x="1279" y="147"/>
                  </a:cubicBezTo>
                  <a:cubicBezTo>
                    <a:pt x="1286" y="101"/>
                    <a:pt x="1275" y="52"/>
                    <a:pt x="1254" y="14"/>
                  </a:cubicBezTo>
                  <a:cubicBezTo>
                    <a:pt x="1233" y="5"/>
                    <a:pt x="1211" y="0"/>
                    <a:pt x="119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8" name="Google Shape;3318;p145"/>
            <p:cNvSpPr/>
            <p:nvPr/>
          </p:nvSpPr>
          <p:spPr>
            <a:xfrm>
              <a:off x="2132850" y="1574558"/>
              <a:ext cx="8948" cy="12288"/>
            </a:xfrm>
            <a:custGeom>
              <a:rect b="b" l="l" r="r" t="t"/>
              <a:pathLst>
                <a:path extrusionOk="0" h="905" w="659">
                  <a:moveTo>
                    <a:pt x="389" y="0"/>
                  </a:moveTo>
                  <a:cubicBezTo>
                    <a:pt x="382" y="18"/>
                    <a:pt x="368" y="32"/>
                    <a:pt x="354" y="42"/>
                  </a:cubicBezTo>
                  <a:cubicBezTo>
                    <a:pt x="329" y="55"/>
                    <a:pt x="303" y="61"/>
                    <a:pt x="276" y="61"/>
                  </a:cubicBezTo>
                  <a:cubicBezTo>
                    <a:pt x="258" y="61"/>
                    <a:pt x="240" y="58"/>
                    <a:pt x="221" y="53"/>
                  </a:cubicBezTo>
                  <a:cubicBezTo>
                    <a:pt x="200" y="48"/>
                    <a:pt x="180" y="44"/>
                    <a:pt x="160" y="44"/>
                  </a:cubicBezTo>
                  <a:cubicBezTo>
                    <a:pt x="123" y="44"/>
                    <a:pt x="88" y="60"/>
                    <a:pt x="46" y="119"/>
                  </a:cubicBezTo>
                  <a:cubicBezTo>
                    <a:pt x="15" y="158"/>
                    <a:pt x="1" y="210"/>
                    <a:pt x="11" y="263"/>
                  </a:cubicBezTo>
                  <a:cubicBezTo>
                    <a:pt x="36" y="382"/>
                    <a:pt x="179" y="487"/>
                    <a:pt x="239" y="526"/>
                  </a:cubicBezTo>
                  <a:cubicBezTo>
                    <a:pt x="302" y="557"/>
                    <a:pt x="330" y="627"/>
                    <a:pt x="305" y="694"/>
                  </a:cubicBezTo>
                  <a:cubicBezTo>
                    <a:pt x="279" y="759"/>
                    <a:pt x="194" y="799"/>
                    <a:pt x="101" y="799"/>
                  </a:cubicBezTo>
                  <a:cubicBezTo>
                    <a:pt x="84" y="799"/>
                    <a:pt x="67" y="798"/>
                    <a:pt x="50" y="795"/>
                  </a:cubicBezTo>
                  <a:lnTo>
                    <a:pt x="50" y="795"/>
                  </a:lnTo>
                  <a:cubicBezTo>
                    <a:pt x="81" y="855"/>
                    <a:pt x="141" y="893"/>
                    <a:pt x="207" y="904"/>
                  </a:cubicBezTo>
                  <a:cubicBezTo>
                    <a:pt x="212" y="904"/>
                    <a:pt x="217" y="905"/>
                    <a:pt x="222" y="905"/>
                  </a:cubicBezTo>
                  <a:cubicBezTo>
                    <a:pt x="262" y="905"/>
                    <a:pt x="312" y="880"/>
                    <a:pt x="361" y="830"/>
                  </a:cubicBezTo>
                  <a:cubicBezTo>
                    <a:pt x="473" y="722"/>
                    <a:pt x="533" y="568"/>
                    <a:pt x="529" y="533"/>
                  </a:cubicBezTo>
                  <a:cubicBezTo>
                    <a:pt x="515" y="473"/>
                    <a:pt x="543" y="382"/>
                    <a:pt x="599" y="224"/>
                  </a:cubicBezTo>
                  <a:cubicBezTo>
                    <a:pt x="617" y="172"/>
                    <a:pt x="641" y="95"/>
                    <a:pt x="659" y="39"/>
                  </a:cubicBezTo>
                  <a:lnTo>
                    <a:pt x="659" y="39"/>
                  </a:lnTo>
                  <a:cubicBezTo>
                    <a:pt x="634" y="77"/>
                    <a:pt x="592" y="105"/>
                    <a:pt x="547" y="119"/>
                  </a:cubicBezTo>
                  <a:cubicBezTo>
                    <a:pt x="539" y="121"/>
                    <a:pt x="532" y="122"/>
                    <a:pt x="525" y="122"/>
                  </a:cubicBezTo>
                  <a:cubicBezTo>
                    <a:pt x="464" y="122"/>
                    <a:pt x="424" y="60"/>
                    <a:pt x="38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9" name="Google Shape;3319;p145"/>
            <p:cNvSpPr/>
            <p:nvPr/>
          </p:nvSpPr>
          <p:spPr>
            <a:xfrm>
              <a:off x="2116217" y="1584537"/>
              <a:ext cx="244" cy="14"/>
            </a:xfrm>
            <a:custGeom>
              <a:rect b="b" l="l" r="r" t="t"/>
              <a:pathLst>
                <a:path extrusionOk="0" h="1" w="18">
                  <a:moveTo>
                    <a:pt x="18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0" name="Google Shape;3320;p145"/>
            <p:cNvSpPr/>
            <p:nvPr/>
          </p:nvSpPr>
          <p:spPr>
            <a:xfrm>
              <a:off x="2117168" y="1584632"/>
              <a:ext cx="258" cy="14"/>
            </a:xfrm>
            <a:custGeom>
              <a:rect b="b" l="l" r="r" t="t"/>
              <a:pathLst>
                <a:path extrusionOk="0" h="1" w="19">
                  <a:moveTo>
                    <a:pt x="18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1" name="Google Shape;3321;p145"/>
            <p:cNvSpPr/>
            <p:nvPr/>
          </p:nvSpPr>
          <p:spPr>
            <a:xfrm>
              <a:off x="2115267" y="1584496"/>
              <a:ext cx="244" cy="14"/>
            </a:xfrm>
            <a:custGeom>
              <a:rect b="b" l="l" r="r" t="t"/>
              <a:pathLst>
                <a:path extrusionOk="0" h="1" w="18">
                  <a:moveTo>
                    <a:pt x="18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2" name="Google Shape;3322;p145"/>
            <p:cNvSpPr/>
            <p:nvPr/>
          </p:nvSpPr>
          <p:spPr>
            <a:xfrm>
              <a:off x="2115742" y="1584537"/>
              <a:ext cx="244" cy="14"/>
            </a:xfrm>
            <a:custGeom>
              <a:rect b="b" l="l" r="r" t="t"/>
              <a:pathLst>
                <a:path extrusionOk="0" h="1" w="18">
                  <a:moveTo>
                    <a:pt x="18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3" name="Google Shape;3323;p145"/>
            <p:cNvSpPr/>
            <p:nvPr/>
          </p:nvSpPr>
          <p:spPr>
            <a:xfrm>
              <a:off x="2114357" y="158444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4" name="Google Shape;3324;p145"/>
            <p:cNvSpPr/>
            <p:nvPr/>
          </p:nvSpPr>
          <p:spPr>
            <a:xfrm>
              <a:off x="2115022" y="158449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5" name="Google Shape;3325;p145"/>
            <p:cNvSpPr/>
            <p:nvPr/>
          </p:nvSpPr>
          <p:spPr>
            <a:xfrm>
              <a:off x="2117643" y="1584687"/>
              <a:ext cx="258" cy="14"/>
            </a:xfrm>
            <a:custGeom>
              <a:rect b="b" l="l" r="r" t="t"/>
              <a:pathLst>
                <a:path extrusionOk="0" h="1" w="19">
                  <a:moveTo>
                    <a:pt x="18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6" name="Google Shape;3326;p145"/>
            <p:cNvSpPr/>
            <p:nvPr/>
          </p:nvSpPr>
          <p:spPr>
            <a:xfrm>
              <a:off x="2120263" y="158516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7" name="Google Shape;3327;p145"/>
            <p:cNvSpPr/>
            <p:nvPr/>
          </p:nvSpPr>
          <p:spPr>
            <a:xfrm>
              <a:off x="2120874" y="158516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8" name="Google Shape;3328;p145"/>
            <p:cNvSpPr/>
            <p:nvPr/>
          </p:nvSpPr>
          <p:spPr>
            <a:xfrm>
              <a:off x="2120399" y="158516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9" name="Google Shape;3329;p145"/>
            <p:cNvSpPr/>
            <p:nvPr/>
          </p:nvSpPr>
          <p:spPr>
            <a:xfrm>
              <a:off x="2118118" y="1584727"/>
              <a:ext cx="204" cy="14"/>
            </a:xfrm>
            <a:custGeom>
              <a:rect b="b" l="l" r="r" t="t"/>
              <a:pathLst>
                <a:path extrusionOk="0" h="1" w="15">
                  <a:moveTo>
                    <a:pt x="15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0" name="Google Shape;3330;p145"/>
            <p:cNvSpPr/>
            <p:nvPr/>
          </p:nvSpPr>
          <p:spPr>
            <a:xfrm>
              <a:off x="2118553" y="1584782"/>
              <a:ext cx="204" cy="14"/>
            </a:xfrm>
            <a:custGeom>
              <a:rect b="b" l="l" r="r" t="t"/>
              <a:pathLst>
                <a:path extrusionOk="0" h="1" w="15">
                  <a:moveTo>
                    <a:pt x="14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1" name="Google Shape;3331;p145"/>
            <p:cNvSpPr/>
            <p:nvPr/>
          </p:nvSpPr>
          <p:spPr>
            <a:xfrm>
              <a:off x="2118973" y="1584877"/>
              <a:ext cx="163" cy="14"/>
            </a:xfrm>
            <a:custGeom>
              <a:rect b="b" l="l" r="r" t="t"/>
              <a:pathLst>
                <a:path extrusionOk="0" h="1" w="12">
                  <a:moveTo>
                    <a:pt x="1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2" name="Google Shape;3332;p145"/>
            <p:cNvSpPr/>
            <p:nvPr/>
          </p:nvSpPr>
          <p:spPr>
            <a:xfrm>
              <a:off x="2119408" y="1584917"/>
              <a:ext cx="149" cy="14"/>
            </a:xfrm>
            <a:custGeom>
              <a:rect b="b" l="l" r="r" t="t"/>
              <a:pathLst>
                <a:path extrusionOk="0" h="1" w="11">
                  <a:moveTo>
                    <a:pt x="11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3" name="Google Shape;3333;p145"/>
            <p:cNvSpPr/>
            <p:nvPr/>
          </p:nvSpPr>
          <p:spPr>
            <a:xfrm>
              <a:off x="2116692" y="1584632"/>
              <a:ext cx="258" cy="14"/>
            </a:xfrm>
            <a:custGeom>
              <a:rect b="b" l="l" r="r" t="t"/>
              <a:pathLst>
                <a:path extrusionOk="0" h="1" w="19">
                  <a:moveTo>
                    <a:pt x="18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4" name="Google Shape;3334;p145"/>
            <p:cNvSpPr/>
            <p:nvPr/>
          </p:nvSpPr>
          <p:spPr>
            <a:xfrm>
              <a:off x="2119734" y="1585012"/>
              <a:ext cx="163" cy="14"/>
            </a:xfrm>
            <a:custGeom>
              <a:rect b="b" l="l" r="r" t="t"/>
              <a:pathLst>
                <a:path extrusionOk="0" h="1" w="12">
                  <a:moveTo>
                    <a:pt x="11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5" name="Google Shape;3335;p145"/>
            <p:cNvSpPr/>
            <p:nvPr/>
          </p:nvSpPr>
          <p:spPr>
            <a:xfrm>
              <a:off x="2113936" y="158444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6" name="Google Shape;3336;p145"/>
            <p:cNvSpPr/>
            <p:nvPr/>
          </p:nvSpPr>
          <p:spPr>
            <a:xfrm>
              <a:off x="2120644" y="158516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7" name="Google Shape;3337;p145"/>
            <p:cNvSpPr/>
            <p:nvPr/>
          </p:nvSpPr>
          <p:spPr>
            <a:xfrm>
              <a:off x="2182285" y="1554259"/>
              <a:ext cx="4766" cy="7617"/>
            </a:xfrm>
            <a:custGeom>
              <a:rect b="b" l="l" r="r" t="t"/>
              <a:pathLst>
                <a:path extrusionOk="0" h="561" w="351">
                  <a:moveTo>
                    <a:pt x="330" y="1"/>
                  </a:moveTo>
                  <a:cubicBezTo>
                    <a:pt x="225" y="4"/>
                    <a:pt x="151" y="102"/>
                    <a:pt x="102" y="186"/>
                  </a:cubicBezTo>
                  <a:cubicBezTo>
                    <a:pt x="39" y="298"/>
                    <a:pt x="4" y="428"/>
                    <a:pt x="1" y="561"/>
                  </a:cubicBezTo>
                  <a:cubicBezTo>
                    <a:pt x="134" y="428"/>
                    <a:pt x="246" y="274"/>
                    <a:pt x="326" y="102"/>
                  </a:cubicBezTo>
                  <a:cubicBezTo>
                    <a:pt x="340" y="71"/>
                    <a:pt x="351" y="36"/>
                    <a:pt x="34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8" name="Google Shape;3338;p145"/>
            <p:cNvSpPr/>
            <p:nvPr/>
          </p:nvSpPr>
          <p:spPr>
            <a:xfrm>
              <a:off x="2133094" y="1420616"/>
              <a:ext cx="90752" cy="158463"/>
            </a:xfrm>
            <a:custGeom>
              <a:rect b="b" l="l" r="r" t="t"/>
              <a:pathLst>
                <a:path extrusionOk="0" h="11671" w="6684">
                  <a:moveTo>
                    <a:pt x="4929" y="0"/>
                  </a:moveTo>
                  <a:cubicBezTo>
                    <a:pt x="4914" y="0"/>
                    <a:pt x="4903" y="5"/>
                    <a:pt x="4894" y="10"/>
                  </a:cubicBezTo>
                  <a:cubicBezTo>
                    <a:pt x="4821" y="55"/>
                    <a:pt x="4779" y="234"/>
                    <a:pt x="4779" y="381"/>
                  </a:cubicBezTo>
                  <a:cubicBezTo>
                    <a:pt x="4786" y="475"/>
                    <a:pt x="4737" y="563"/>
                    <a:pt x="4653" y="605"/>
                  </a:cubicBezTo>
                  <a:cubicBezTo>
                    <a:pt x="4620" y="621"/>
                    <a:pt x="4583" y="629"/>
                    <a:pt x="4545" y="629"/>
                  </a:cubicBezTo>
                  <a:cubicBezTo>
                    <a:pt x="4467" y="629"/>
                    <a:pt x="4383" y="596"/>
                    <a:pt x="4310" y="535"/>
                  </a:cubicBezTo>
                  <a:cubicBezTo>
                    <a:pt x="4263" y="495"/>
                    <a:pt x="4211" y="488"/>
                    <a:pt x="4149" y="488"/>
                  </a:cubicBezTo>
                  <a:cubicBezTo>
                    <a:pt x="4128" y="488"/>
                    <a:pt x="4106" y="488"/>
                    <a:pt x="4082" y="489"/>
                  </a:cubicBezTo>
                  <a:cubicBezTo>
                    <a:pt x="4061" y="491"/>
                    <a:pt x="4040" y="492"/>
                    <a:pt x="4019" y="492"/>
                  </a:cubicBezTo>
                  <a:cubicBezTo>
                    <a:pt x="3928" y="492"/>
                    <a:pt x="3838" y="474"/>
                    <a:pt x="3753" y="440"/>
                  </a:cubicBezTo>
                  <a:cubicBezTo>
                    <a:pt x="3726" y="428"/>
                    <a:pt x="3711" y="426"/>
                    <a:pt x="3704" y="426"/>
                  </a:cubicBezTo>
                  <a:cubicBezTo>
                    <a:pt x="3702" y="426"/>
                    <a:pt x="3701" y="426"/>
                    <a:pt x="3701" y="426"/>
                  </a:cubicBezTo>
                  <a:cubicBezTo>
                    <a:pt x="3683" y="447"/>
                    <a:pt x="3697" y="577"/>
                    <a:pt x="3704" y="636"/>
                  </a:cubicBezTo>
                  <a:cubicBezTo>
                    <a:pt x="3711" y="678"/>
                    <a:pt x="3715" y="724"/>
                    <a:pt x="3715" y="766"/>
                  </a:cubicBezTo>
                  <a:cubicBezTo>
                    <a:pt x="3715" y="990"/>
                    <a:pt x="3403" y="990"/>
                    <a:pt x="3235" y="990"/>
                  </a:cubicBezTo>
                  <a:cubicBezTo>
                    <a:pt x="3102" y="990"/>
                    <a:pt x="2885" y="1105"/>
                    <a:pt x="2885" y="1235"/>
                  </a:cubicBezTo>
                  <a:cubicBezTo>
                    <a:pt x="2885" y="1347"/>
                    <a:pt x="2818" y="1427"/>
                    <a:pt x="2766" y="1494"/>
                  </a:cubicBezTo>
                  <a:cubicBezTo>
                    <a:pt x="2731" y="1540"/>
                    <a:pt x="2706" y="1575"/>
                    <a:pt x="2713" y="1585"/>
                  </a:cubicBezTo>
                  <a:cubicBezTo>
                    <a:pt x="2801" y="1701"/>
                    <a:pt x="2752" y="1827"/>
                    <a:pt x="2573" y="1963"/>
                  </a:cubicBezTo>
                  <a:cubicBezTo>
                    <a:pt x="2524" y="1998"/>
                    <a:pt x="2465" y="2103"/>
                    <a:pt x="2416" y="2187"/>
                  </a:cubicBezTo>
                  <a:cubicBezTo>
                    <a:pt x="2381" y="2254"/>
                    <a:pt x="2342" y="2317"/>
                    <a:pt x="2293" y="2373"/>
                  </a:cubicBezTo>
                  <a:cubicBezTo>
                    <a:pt x="2283" y="2383"/>
                    <a:pt x="2283" y="2397"/>
                    <a:pt x="2286" y="2439"/>
                  </a:cubicBezTo>
                  <a:cubicBezTo>
                    <a:pt x="2293" y="2509"/>
                    <a:pt x="2304" y="2611"/>
                    <a:pt x="2178" y="2691"/>
                  </a:cubicBezTo>
                  <a:cubicBezTo>
                    <a:pt x="2099" y="2741"/>
                    <a:pt x="2005" y="2765"/>
                    <a:pt x="1913" y="2765"/>
                  </a:cubicBezTo>
                  <a:cubicBezTo>
                    <a:pt x="1907" y="2765"/>
                    <a:pt x="1900" y="2765"/>
                    <a:pt x="1894" y="2765"/>
                  </a:cubicBezTo>
                  <a:cubicBezTo>
                    <a:pt x="1856" y="2765"/>
                    <a:pt x="1817" y="2768"/>
                    <a:pt x="1782" y="2782"/>
                  </a:cubicBezTo>
                  <a:cubicBezTo>
                    <a:pt x="1779" y="2782"/>
                    <a:pt x="1775" y="2786"/>
                    <a:pt x="1775" y="2789"/>
                  </a:cubicBezTo>
                  <a:cubicBezTo>
                    <a:pt x="1761" y="2807"/>
                    <a:pt x="1754" y="2831"/>
                    <a:pt x="1758" y="2856"/>
                  </a:cubicBezTo>
                  <a:cubicBezTo>
                    <a:pt x="1758" y="2880"/>
                    <a:pt x="1758" y="2905"/>
                    <a:pt x="1761" y="2936"/>
                  </a:cubicBezTo>
                  <a:lnTo>
                    <a:pt x="1765" y="2964"/>
                  </a:lnTo>
                  <a:cubicBezTo>
                    <a:pt x="1775" y="3059"/>
                    <a:pt x="1775" y="3150"/>
                    <a:pt x="1768" y="3244"/>
                  </a:cubicBezTo>
                  <a:cubicBezTo>
                    <a:pt x="1740" y="3482"/>
                    <a:pt x="1569" y="3735"/>
                    <a:pt x="1390" y="3976"/>
                  </a:cubicBezTo>
                  <a:cubicBezTo>
                    <a:pt x="1355" y="4018"/>
                    <a:pt x="1341" y="4060"/>
                    <a:pt x="1348" y="4081"/>
                  </a:cubicBezTo>
                  <a:cubicBezTo>
                    <a:pt x="1359" y="4120"/>
                    <a:pt x="1436" y="4144"/>
                    <a:pt x="1474" y="4155"/>
                  </a:cubicBezTo>
                  <a:lnTo>
                    <a:pt x="1488" y="4158"/>
                  </a:lnTo>
                  <a:cubicBezTo>
                    <a:pt x="1527" y="4172"/>
                    <a:pt x="1558" y="4204"/>
                    <a:pt x="1576" y="4242"/>
                  </a:cubicBezTo>
                  <a:cubicBezTo>
                    <a:pt x="1607" y="4319"/>
                    <a:pt x="1590" y="4438"/>
                    <a:pt x="1527" y="4564"/>
                  </a:cubicBezTo>
                  <a:cubicBezTo>
                    <a:pt x="1481" y="4657"/>
                    <a:pt x="1408" y="4683"/>
                    <a:pt x="1334" y="4683"/>
                  </a:cubicBezTo>
                  <a:cubicBezTo>
                    <a:pt x="1265" y="4683"/>
                    <a:pt x="1196" y="4660"/>
                    <a:pt x="1149" y="4645"/>
                  </a:cubicBezTo>
                  <a:cubicBezTo>
                    <a:pt x="1124" y="4634"/>
                    <a:pt x="1103" y="4627"/>
                    <a:pt x="1086" y="4624"/>
                  </a:cubicBezTo>
                  <a:cubicBezTo>
                    <a:pt x="1081" y="4623"/>
                    <a:pt x="1075" y="4622"/>
                    <a:pt x="1069" y="4622"/>
                  </a:cubicBezTo>
                  <a:cubicBezTo>
                    <a:pt x="981" y="4622"/>
                    <a:pt x="747" y="4735"/>
                    <a:pt x="613" y="4960"/>
                  </a:cubicBezTo>
                  <a:cubicBezTo>
                    <a:pt x="469" y="5198"/>
                    <a:pt x="522" y="5334"/>
                    <a:pt x="564" y="5446"/>
                  </a:cubicBezTo>
                  <a:cubicBezTo>
                    <a:pt x="595" y="5516"/>
                    <a:pt x="574" y="5590"/>
                    <a:pt x="553" y="5660"/>
                  </a:cubicBezTo>
                  <a:cubicBezTo>
                    <a:pt x="525" y="5755"/>
                    <a:pt x="497" y="5853"/>
                    <a:pt x="564" y="5986"/>
                  </a:cubicBezTo>
                  <a:cubicBezTo>
                    <a:pt x="655" y="6168"/>
                    <a:pt x="613" y="6269"/>
                    <a:pt x="574" y="6360"/>
                  </a:cubicBezTo>
                  <a:cubicBezTo>
                    <a:pt x="550" y="6409"/>
                    <a:pt x="539" y="6469"/>
                    <a:pt x="543" y="6525"/>
                  </a:cubicBezTo>
                  <a:cubicBezTo>
                    <a:pt x="553" y="6595"/>
                    <a:pt x="606" y="6626"/>
                    <a:pt x="693" y="6672"/>
                  </a:cubicBezTo>
                  <a:cubicBezTo>
                    <a:pt x="777" y="6717"/>
                    <a:pt x="890" y="6777"/>
                    <a:pt x="907" y="6917"/>
                  </a:cubicBezTo>
                  <a:cubicBezTo>
                    <a:pt x="925" y="7011"/>
                    <a:pt x="900" y="7109"/>
                    <a:pt x="841" y="7183"/>
                  </a:cubicBezTo>
                  <a:cubicBezTo>
                    <a:pt x="788" y="7242"/>
                    <a:pt x="714" y="7274"/>
                    <a:pt x="637" y="7274"/>
                  </a:cubicBezTo>
                  <a:cubicBezTo>
                    <a:pt x="634" y="7295"/>
                    <a:pt x="634" y="7312"/>
                    <a:pt x="637" y="7330"/>
                  </a:cubicBezTo>
                  <a:cubicBezTo>
                    <a:pt x="644" y="7365"/>
                    <a:pt x="662" y="7393"/>
                    <a:pt x="690" y="7410"/>
                  </a:cubicBezTo>
                  <a:cubicBezTo>
                    <a:pt x="848" y="7491"/>
                    <a:pt x="802" y="7904"/>
                    <a:pt x="746" y="8020"/>
                  </a:cubicBezTo>
                  <a:cubicBezTo>
                    <a:pt x="700" y="8104"/>
                    <a:pt x="592" y="8107"/>
                    <a:pt x="494" y="8111"/>
                  </a:cubicBezTo>
                  <a:cubicBezTo>
                    <a:pt x="459" y="8111"/>
                    <a:pt x="424" y="8114"/>
                    <a:pt x="389" y="8118"/>
                  </a:cubicBezTo>
                  <a:cubicBezTo>
                    <a:pt x="403" y="8209"/>
                    <a:pt x="371" y="8317"/>
                    <a:pt x="347" y="8412"/>
                  </a:cubicBezTo>
                  <a:cubicBezTo>
                    <a:pt x="329" y="8461"/>
                    <a:pt x="319" y="8510"/>
                    <a:pt x="312" y="8562"/>
                  </a:cubicBezTo>
                  <a:cubicBezTo>
                    <a:pt x="312" y="8622"/>
                    <a:pt x="305" y="8933"/>
                    <a:pt x="189" y="8989"/>
                  </a:cubicBezTo>
                  <a:cubicBezTo>
                    <a:pt x="176" y="8998"/>
                    <a:pt x="160" y="9002"/>
                    <a:pt x="145" y="9002"/>
                  </a:cubicBezTo>
                  <a:cubicBezTo>
                    <a:pt x="121" y="9002"/>
                    <a:pt x="96" y="8992"/>
                    <a:pt x="77" y="8975"/>
                  </a:cubicBezTo>
                  <a:lnTo>
                    <a:pt x="70" y="8972"/>
                  </a:lnTo>
                  <a:lnTo>
                    <a:pt x="67" y="8972"/>
                  </a:lnTo>
                  <a:lnTo>
                    <a:pt x="60" y="8968"/>
                  </a:lnTo>
                  <a:lnTo>
                    <a:pt x="56" y="8968"/>
                  </a:lnTo>
                  <a:lnTo>
                    <a:pt x="39" y="8965"/>
                  </a:lnTo>
                  <a:lnTo>
                    <a:pt x="11" y="8965"/>
                  </a:lnTo>
                  <a:cubicBezTo>
                    <a:pt x="0" y="9154"/>
                    <a:pt x="84" y="9336"/>
                    <a:pt x="228" y="9455"/>
                  </a:cubicBezTo>
                  <a:cubicBezTo>
                    <a:pt x="343" y="9549"/>
                    <a:pt x="354" y="9668"/>
                    <a:pt x="361" y="9777"/>
                  </a:cubicBezTo>
                  <a:cubicBezTo>
                    <a:pt x="368" y="9865"/>
                    <a:pt x="371" y="9952"/>
                    <a:pt x="434" y="10033"/>
                  </a:cubicBezTo>
                  <a:cubicBezTo>
                    <a:pt x="494" y="10113"/>
                    <a:pt x="536" y="10201"/>
                    <a:pt x="564" y="10295"/>
                  </a:cubicBezTo>
                  <a:cubicBezTo>
                    <a:pt x="585" y="10379"/>
                    <a:pt x="634" y="10456"/>
                    <a:pt x="697" y="10512"/>
                  </a:cubicBezTo>
                  <a:cubicBezTo>
                    <a:pt x="886" y="10673"/>
                    <a:pt x="914" y="10782"/>
                    <a:pt x="827" y="10999"/>
                  </a:cubicBezTo>
                  <a:cubicBezTo>
                    <a:pt x="809" y="11051"/>
                    <a:pt x="812" y="11055"/>
                    <a:pt x="869" y="11083"/>
                  </a:cubicBezTo>
                  <a:cubicBezTo>
                    <a:pt x="911" y="11104"/>
                    <a:pt x="981" y="11135"/>
                    <a:pt x="988" y="11223"/>
                  </a:cubicBezTo>
                  <a:cubicBezTo>
                    <a:pt x="988" y="11275"/>
                    <a:pt x="984" y="11331"/>
                    <a:pt x="981" y="11384"/>
                  </a:cubicBezTo>
                  <a:cubicBezTo>
                    <a:pt x="970" y="11478"/>
                    <a:pt x="960" y="11601"/>
                    <a:pt x="988" y="11657"/>
                  </a:cubicBezTo>
                  <a:cubicBezTo>
                    <a:pt x="993" y="11666"/>
                    <a:pt x="995" y="11671"/>
                    <a:pt x="1009" y="11671"/>
                  </a:cubicBezTo>
                  <a:cubicBezTo>
                    <a:pt x="1023" y="11671"/>
                    <a:pt x="1047" y="11666"/>
                    <a:pt x="1096" y="11653"/>
                  </a:cubicBezTo>
                  <a:cubicBezTo>
                    <a:pt x="1180" y="11632"/>
                    <a:pt x="1268" y="11618"/>
                    <a:pt x="1355" y="11615"/>
                  </a:cubicBezTo>
                  <a:cubicBezTo>
                    <a:pt x="1359" y="11615"/>
                    <a:pt x="1364" y="11615"/>
                    <a:pt x="1368" y="11615"/>
                  </a:cubicBezTo>
                  <a:cubicBezTo>
                    <a:pt x="1406" y="11615"/>
                    <a:pt x="1443" y="11602"/>
                    <a:pt x="1474" y="11580"/>
                  </a:cubicBezTo>
                  <a:cubicBezTo>
                    <a:pt x="1499" y="11555"/>
                    <a:pt x="1495" y="11503"/>
                    <a:pt x="1495" y="11443"/>
                  </a:cubicBezTo>
                  <a:lnTo>
                    <a:pt x="1495" y="11352"/>
                  </a:lnTo>
                  <a:cubicBezTo>
                    <a:pt x="1492" y="11268"/>
                    <a:pt x="1548" y="11195"/>
                    <a:pt x="1632" y="11177"/>
                  </a:cubicBezTo>
                  <a:cubicBezTo>
                    <a:pt x="1663" y="11167"/>
                    <a:pt x="1663" y="11163"/>
                    <a:pt x="1667" y="11156"/>
                  </a:cubicBezTo>
                  <a:cubicBezTo>
                    <a:pt x="1684" y="11111"/>
                    <a:pt x="1723" y="11072"/>
                    <a:pt x="1768" y="11055"/>
                  </a:cubicBezTo>
                  <a:cubicBezTo>
                    <a:pt x="1819" y="11033"/>
                    <a:pt x="1881" y="11023"/>
                    <a:pt x="1948" y="11023"/>
                  </a:cubicBezTo>
                  <a:cubicBezTo>
                    <a:pt x="2033" y="11023"/>
                    <a:pt x="2125" y="11040"/>
                    <a:pt x="2206" y="11076"/>
                  </a:cubicBezTo>
                  <a:cubicBezTo>
                    <a:pt x="2228" y="11088"/>
                    <a:pt x="2252" y="11094"/>
                    <a:pt x="2276" y="11094"/>
                  </a:cubicBezTo>
                  <a:cubicBezTo>
                    <a:pt x="2294" y="11094"/>
                    <a:pt x="2312" y="11090"/>
                    <a:pt x="2328" y="11083"/>
                  </a:cubicBezTo>
                  <a:cubicBezTo>
                    <a:pt x="2377" y="11058"/>
                    <a:pt x="2416" y="10981"/>
                    <a:pt x="2430" y="10876"/>
                  </a:cubicBezTo>
                  <a:cubicBezTo>
                    <a:pt x="2437" y="10845"/>
                    <a:pt x="2451" y="10764"/>
                    <a:pt x="2517" y="10747"/>
                  </a:cubicBezTo>
                  <a:cubicBezTo>
                    <a:pt x="2525" y="10745"/>
                    <a:pt x="2533" y="10744"/>
                    <a:pt x="2540" y="10744"/>
                  </a:cubicBezTo>
                  <a:cubicBezTo>
                    <a:pt x="2599" y="10744"/>
                    <a:pt x="2645" y="10803"/>
                    <a:pt x="2685" y="10862"/>
                  </a:cubicBezTo>
                  <a:lnTo>
                    <a:pt x="2706" y="10887"/>
                  </a:lnTo>
                  <a:cubicBezTo>
                    <a:pt x="2797" y="10747"/>
                    <a:pt x="2874" y="10600"/>
                    <a:pt x="2931" y="10442"/>
                  </a:cubicBezTo>
                  <a:lnTo>
                    <a:pt x="2931" y="10442"/>
                  </a:lnTo>
                  <a:cubicBezTo>
                    <a:pt x="2910" y="10463"/>
                    <a:pt x="2885" y="10491"/>
                    <a:pt x="2853" y="10526"/>
                  </a:cubicBezTo>
                  <a:cubicBezTo>
                    <a:pt x="2829" y="10551"/>
                    <a:pt x="2780" y="10606"/>
                    <a:pt x="2726" y="10606"/>
                  </a:cubicBezTo>
                  <a:cubicBezTo>
                    <a:pt x="2712" y="10606"/>
                    <a:pt x="2697" y="10602"/>
                    <a:pt x="2682" y="10593"/>
                  </a:cubicBezTo>
                  <a:cubicBezTo>
                    <a:pt x="2556" y="10512"/>
                    <a:pt x="2734" y="10078"/>
                    <a:pt x="2738" y="10075"/>
                  </a:cubicBezTo>
                  <a:cubicBezTo>
                    <a:pt x="2780" y="9977"/>
                    <a:pt x="2794" y="9728"/>
                    <a:pt x="2801" y="9549"/>
                  </a:cubicBezTo>
                  <a:cubicBezTo>
                    <a:pt x="2804" y="9469"/>
                    <a:pt x="2811" y="9392"/>
                    <a:pt x="2822" y="9311"/>
                  </a:cubicBezTo>
                  <a:cubicBezTo>
                    <a:pt x="2843" y="9217"/>
                    <a:pt x="2892" y="8989"/>
                    <a:pt x="3179" y="8930"/>
                  </a:cubicBezTo>
                  <a:cubicBezTo>
                    <a:pt x="3340" y="8898"/>
                    <a:pt x="3540" y="8734"/>
                    <a:pt x="3606" y="8615"/>
                  </a:cubicBezTo>
                  <a:cubicBezTo>
                    <a:pt x="3627" y="8580"/>
                    <a:pt x="3627" y="8562"/>
                    <a:pt x="3624" y="8559"/>
                  </a:cubicBezTo>
                  <a:cubicBezTo>
                    <a:pt x="3582" y="8450"/>
                    <a:pt x="3694" y="8345"/>
                    <a:pt x="3806" y="8244"/>
                  </a:cubicBezTo>
                  <a:cubicBezTo>
                    <a:pt x="3855" y="8198"/>
                    <a:pt x="3942" y="8118"/>
                    <a:pt x="3942" y="8090"/>
                  </a:cubicBezTo>
                  <a:cubicBezTo>
                    <a:pt x="3939" y="8009"/>
                    <a:pt x="3603" y="7662"/>
                    <a:pt x="3456" y="7571"/>
                  </a:cubicBezTo>
                  <a:cubicBezTo>
                    <a:pt x="3410" y="7540"/>
                    <a:pt x="3319" y="7536"/>
                    <a:pt x="3249" y="7533"/>
                  </a:cubicBezTo>
                  <a:cubicBezTo>
                    <a:pt x="3158" y="7526"/>
                    <a:pt x="3088" y="7522"/>
                    <a:pt x="3053" y="7473"/>
                  </a:cubicBezTo>
                  <a:cubicBezTo>
                    <a:pt x="3036" y="7449"/>
                    <a:pt x="3032" y="7421"/>
                    <a:pt x="3039" y="7393"/>
                  </a:cubicBezTo>
                  <a:cubicBezTo>
                    <a:pt x="3050" y="7351"/>
                    <a:pt x="3039" y="7172"/>
                    <a:pt x="2973" y="6808"/>
                  </a:cubicBezTo>
                  <a:cubicBezTo>
                    <a:pt x="2952" y="6686"/>
                    <a:pt x="3022" y="6574"/>
                    <a:pt x="3085" y="6469"/>
                  </a:cubicBezTo>
                  <a:cubicBezTo>
                    <a:pt x="3127" y="6399"/>
                    <a:pt x="3176" y="6322"/>
                    <a:pt x="3176" y="6262"/>
                  </a:cubicBezTo>
                  <a:lnTo>
                    <a:pt x="3176" y="6238"/>
                  </a:lnTo>
                  <a:cubicBezTo>
                    <a:pt x="3176" y="6063"/>
                    <a:pt x="3176" y="5849"/>
                    <a:pt x="3365" y="5779"/>
                  </a:cubicBezTo>
                  <a:cubicBezTo>
                    <a:pt x="3407" y="5765"/>
                    <a:pt x="3414" y="5744"/>
                    <a:pt x="3431" y="5702"/>
                  </a:cubicBezTo>
                  <a:cubicBezTo>
                    <a:pt x="3459" y="5611"/>
                    <a:pt x="3536" y="5541"/>
                    <a:pt x="3631" y="5527"/>
                  </a:cubicBezTo>
                  <a:cubicBezTo>
                    <a:pt x="3697" y="5509"/>
                    <a:pt x="3729" y="5453"/>
                    <a:pt x="3771" y="5362"/>
                  </a:cubicBezTo>
                  <a:cubicBezTo>
                    <a:pt x="3813" y="5271"/>
                    <a:pt x="3869" y="5156"/>
                    <a:pt x="4002" y="5100"/>
                  </a:cubicBezTo>
                  <a:cubicBezTo>
                    <a:pt x="4082" y="5068"/>
                    <a:pt x="4156" y="5023"/>
                    <a:pt x="4226" y="4974"/>
                  </a:cubicBezTo>
                  <a:cubicBezTo>
                    <a:pt x="4317" y="4907"/>
                    <a:pt x="4411" y="4851"/>
                    <a:pt x="4516" y="4802"/>
                  </a:cubicBezTo>
                  <a:cubicBezTo>
                    <a:pt x="4814" y="4655"/>
                    <a:pt x="5259" y="4344"/>
                    <a:pt x="5325" y="4200"/>
                  </a:cubicBezTo>
                  <a:cubicBezTo>
                    <a:pt x="5343" y="4165"/>
                    <a:pt x="5315" y="4120"/>
                    <a:pt x="5269" y="4046"/>
                  </a:cubicBezTo>
                  <a:cubicBezTo>
                    <a:pt x="5206" y="3952"/>
                    <a:pt x="5105" y="3791"/>
                    <a:pt x="5287" y="3651"/>
                  </a:cubicBezTo>
                  <a:cubicBezTo>
                    <a:pt x="5388" y="3574"/>
                    <a:pt x="5392" y="3500"/>
                    <a:pt x="5392" y="3419"/>
                  </a:cubicBezTo>
                  <a:cubicBezTo>
                    <a:pt x="5392" y="3339"/>
                    <a:pt x="5395" y="3244"/>
                    <a:pt x="5514" y="3199"/>
                  </a:cubicBezTo>
                  <a:cubicBezTo>
                    <a:pt x="5644" y="3146"/>
                    <a:pt x="5707" y="3080"/>
                    <a:pt x="5801" y="2978"/>
                  </a:cubicBezTo>
                  <a:lnTo>
                    <a:pt x="5843" y="2929"/>
                  </a:lnTo>
                  <a:cubicBezTo>
                    <a:pt x="5904" y="2864"/>
                    <a:pt x="5974" y="2847"/>
                    <a:pt x="6049" y="2847"/>
                  </a:cubicBezTo>
                  <a:cubicBezTo>
                    <a:pt x="6087" y="2847"/>
                    <a:pt x="6126" y="2851"/>
                    <a:pt x="6165" y="2856"/>
                  </a:cubicBezTo>
                  <a:cubicBezTo>
                    <a:pt x="6213" y="2863"/>
                    <a:pt x="6261" y="2866"/>
                    <a:pt x="6309" y="2866"/>
                  </a:cubicBezTo>
                  <a:cubicBezTo>
                    <a:pt x="6358" y="2866"/>
                    <a:pt x="6407" y="2863"/>
                    <a:pt x="6456" y="2856"/>
                  </a:cubicBezTo>
                  <a:cubicBezTo>
                    <a:pt x="6495" y="2848"/>
                    <a:pt x="6536" y="2845"/>
                    <a:pt x="6577" y="2845"/>
                  </a:cubicBezTo>
                  <a:cubicBezTo>
                    <a:pt x="6612" y="2845"/>
                    <a:pt x="6648" y="2847"/>
                    <a:pt x="6683" y="2852"/>
                  </a:cubicBezTo>
                  <a:lnTo>
                    <a:pt x="6683" y="2849"/>
                  </a:lnTo>
                  <a:lnTo>
                    <a:pt x="6683" y="2838"/>
                  </a:lnTo>
                  <a:cubicBezTo>
                    <a:pt x="6683" y="2831"/>
                    <a:pt x="6680" y="2824"/>
                    <a:pt x="6680" y="2814"/>
                  </a:cubicBezTo>
                  <a:lnTo>
                    <a:pt x="6676" y="2803"/>
                  </a:lnTo>
                  <a:lnTo>
                    <a:pt x="6669" y="2786"/>
                  </a:lnTo>
                  <a:lnTo>
                    <a:pt x="6669" y="2775"/>
                  </a:lnTo>
                  <a:cubicBezTo>
                    <a:pt x="6666" y="2768"/>
                    <a:pt x="6662" y="2761"/>
                    <a:pt x="6662" y="2754"/>
                  </a:cubicBezTo>
                  <a:lnTo>
                    <a:pt x="6662" y="2747"/>
                  </a:lnTo>
                  <a:lnTo>
                    <a:pt x="6655" y="2733"/>
                  </a:lnTo>
                  <a:lnTo>
                    <a:pt x="6655" y="2730"/>
                  </a:lnTo>
                  <a:lnTo>
                    <a:pt x="6648" y="2719"/>
                  </a:lnTo>
                  <a:lnTo>
                    <a:pt x="6648" y="2716"/>
                  </a:lnTo>
                  <a:cubicBezTo>
                    <a:pt x="6648" y="2712"/>
                    <a:pt x="6645" y="2712"/>
                    <a:pt x="6645" y="2709"/>
                  </a:cubicBezTo>
                  <a:cubicBezTo>
                    <a:pt x="6645" y="2709"/>
                    <a:pt x="6634" y="2698"/>
                    <a:pt x="6620" y="2684"/>
                  </a:cubicBezTo>
                  <a:lnTo>
                    <a:pt x="6606" y="2667"/>
                  </a:lnTo>
                  <a:lnTo>
                    <a:pt x="6592" y="2653"/>
                  </a:lnTo>
                  <a:lnTo>
                    <a:pt x="6589" y="2649"/>
                  </a:lnTo>
                  <a:lnTo>
                    <a:pt x="6575" y="2632"/>
                  </a:lnTo>
                  <a:lnTo>
                    <a:pt x="6571" y="2628"/>
                  </a:lnTo>
                  <a:lnTo>
                    <a:pt x="6557" y="2607"/>
                  </a:lnTo>
                  <a:lnTo>
                    <a:pt x="6554" y="2600"/>
                  </a:lnTo>
                  <a:lnTo>
                    <a:pt x="6540" y="2583"/>
                  </a:lnTo>
                  <a:lnTo>
                    <a:pt x="6536" y="2576"/>
                  </a:lnTo>
                  <a:lnTo>
                    <a:pt x="6522" y="2558"/>
                  </a:lnTo>
                  <a:lnTo>
                    <a:pt x="6519" y="2548"/>
                  </a:lnTo>
                  <a:lnTo>
                    <a:pt x="6508" y="2530"/>
                  </a:lnTo>
                  <a:lnTo>
                    <a:pt x="6501" y="2520"/>
                  </a:lnTo>
                  <a:lnTo>
                    <a:pt x="6494" y="2506"/>
                  </a:lnTo>
                  <a:cubicBezTo>
                    <a:pt x="6491" y="2499"/>
                    <a:pt x="6491" y="2495"/>
                    <a:pt x="6491" y="2492"/>
                  </a:cubicBezTo>
                  <a:cubicBezTo>
                    <a:pt x="6487" y="2488"/>
                    <a:pt x="6487" y="2481"/>
                    <a:pt x="6484" y="2478"/>
                  </a:cubicBezTo>
                  <a:cubicBezTo>
                    <a:pt x="6484" y="2474"/>
                    <a:pt x="6480" y="2471"/>
                    <a:pt x="6480" y="2464"/>
                  </a:cubicBezTo>
                  <a:cubicBezTo>
                    <a:pt x="6480" y="2460"/>
                    <a:pt x="6477" y="2457"/>
                    <a:pt x="6477" y="2450"/>
                  </a:cubicBezTo>
                  <a:cubicBezTo>
                    <a:pt x="6477" y="2446"/>
                    <a:pt x="6477" y="2443"/>
                    <a:pt x="6477" y="2436"/>
                  </a:cubicBezTo>
                  <a:lnTo>
                    <a:pt x="6477" y="2425"/>
                  </a:lnTo>
                  <a:cubicBezTo>
                    <a:pt x="6477" y="2422"/>
                    <a:pt x="6477" y="2415"/>
                    <a:pt x="6477" y="2411"/>
                  </a:cubicBezTo>
                  <a:lnTo>
                    <a:pt x="6477" y="2401"/>
                  </a:lnTo>
                  <a:cubicBezTo>
                    <a:pt x="6477" y="2394"/>
                    <a:pt x="6480" y="2383"/>
                    <a:pt x="6484" y="2376"/>
                  </a:cubicBezTo>
                  <a:cubicBezTo>
                    <a:pt x="6500" y="2337"/>
                    <a:pt x="6538" y="2313"/>
                    <a:pt x="6580" y="2313"/>
                  </a:cubicBezTo>
                  <a:cubicBezTo>
                    <a:pt x="6583" y="2313"/>
                    <a:pt x="6586" y="2313"/>
                    <a:pt x="6589" y="2313"/>
                  </a:cubicBezTo>
                  <a:cubicBezTo>
                    <a:pt x="6603" y="2310"/>
                    <a:pt x="6634" y="2264"/>
                    <a:pt x="6645" y="2177"/>
                  </a:cubicBezTo>
                  <a:cubicBezTo>
                    <a:pt x="6655" y="2079"/>
                    <a:pt x="6631" y="1991"/>
                    <a:pt x="6585" y="1970"/>
                  </a:cubicBezTo>
                  <a:cubicBezTo>
                    <a:pt x="6470" y="1911"/>
                    <a:pt x="6473" y="1767"/>
                    <a:pt x="6477" y="1648"/>
                  </a:cubicBezTo>
                  <a:cubicBezTo>
                    <a:pt x="6477" y="1589"/>
                    <a:pt x="6480" y="1512"/>
                    <a:pt x="6463" y="1484"/>
                  </a:cubicBezTo>
                  <a:cubicBezTo>
                    <a:pt x="6459" y="1480"/>
                    <a:pt x="6456" y="1477"/>
                    <a:pt x="6452" y="1473"/>
                  </a:cubicBezTo>
                  <a:cubicBezTo>
                    <a:pt x="6305" y="1385"/>
                    <a:pt x="6344" y="1175"/>
                    <a:pt x="6379" y="990"/>
                  </a:cubicBezTo>
                  <a:cubicBezTo>
                    <a:pt x="6386" y="955"/>
                    <a:pt x="6389" y="920"/>
                    <a:pt x="6396" y="888"/>
                  </a:cubicBezTo>
                  <a:cubicBezTo>
                    <a:pt x="6407" y="797"/>
                    <a:pt x="6057" y="654"/>
                    <a:pt x="5868" y="580"/>
                  </a:cubicBezTo>
                  <a:cubicBezTo>
                    <a:pt x="5791" y="549"/>
                    <a:pt x="5717" y="517"/>
                    <a:pt x="5654" y="493"/>
                  </a:cubicBezTo>
                  <a:cubicBezTo>
                    <a:pt x="5612" y="475"/>
                    <a:pt x="5574" y="454"/>
                    <a:pt x="5535" y="430"/>
                  </a:cubicBezTo>
                  <a:cubicBezTo>
                    <a:pt x="5437" y="367"/>
                    <a:pt x="5343" y="297"/>
                    <a:pt x="5259" y="216"/>
                  </a:cubicBezTo>
                  <a:cubicBezTo>
                    <a:pt x="5189" y="157"/>
                    <a:pt x="5119" y="101"/>
                    <a:pt x="5042" y="52"/>
                  </a:cubicBezTo>
                  <a:lnTo>
                    <a:pt x="5038" y="52"/>
                  </a:lnTo>
                  <a:cubicBezTo>
                    <a:pt x="5024" y="41"/>
                    <a:pt x="5010" y="31"/>
                    <a:pt x="4996" y="20"/>
                  </a:cubicBezTo>
                  <a:cubicBezTo>
                    <a:pt x="4967" y="6"/>
                    <a:pt x="4945" y="0"/>
                    <a:pt x="492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9" name="Google Shape;3339;p145"/>
            <p:cNvSpPr/>
            <p:nvPr/>
          </p:nvSpPr>
          <p:spPr>
            <a:xfrm>
              <a:off x="2223833" y="1459339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0" name="Google Shape;3340;p145"/>
            <p:cNvSpPr/>
            <p:nvPr/>
          </p:nvSpPr>
          <p:spPr>
            <a:xfrm>
              <a:off x="2221022" y="1454248"/>
              <a:ext cx="109" cy="204"/>
            </a:xfrm>
            <a:custGeom>
              <a:rect b="b" l="l" r="r" t="t"/>
              <a:pathLst>
                <a:path extrusionOk="0" h="15" w="8">
                  <a:moveTo>
                    <a:pt x="1" y="1"/>
                  </a:moveTo>
                  <a:cubicBezTo>
                    <a:pt x="1" y="4"/>
                    <a:pt x="4" y="11"/>
                    <a:pt x="8" y="15"/>
                  </a:cubicBezTo>
                  <a:cubicBezTo>
                    <a:pt x="4" y="11"/>
                    <a:pt x="4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1" name="Google Shape;3341;p145"/>
            <p:cNvSpPr/>
            <p:nvPr/>
          </p:nvSpPr>
          <p:spPr>
            <a:xfrm>
              <a:off x="2221782" y="1455673"/>
              <a:ext cx="204" cy="258"/>
            </a:xfrm>
            <a:custGeom>
              <a:rect b="b" l="l" r="r" t="t"/>
              <a:pathLst>
                <a:path extrusionOk="0" h="19" w="15">
                  <a:moveTo>
                    <a:pt x="1" y="1"/>
                  </a:moveTo>
                  <a:lnTo>
                    <a:pt x="15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2" name="Google Shape;3342;p145"/>
            <p:cNvSpPr/>
            <p:nvPr/>
          </p:nvSpPr>
          <p:spPr>
            <a:xfrm>
              <a:off x="2221552" y="1455347"/>
              <a:ext cx="204" cy="244"/>
            </a:xfrm>
            <a:custGeom>
              <a:rect b="b" l="l" r="r" t="t"/>
              <a:pathLst>
                <a:path extrusionOk="0" h="18" w="15">
                  <a:moveTo>
                    <a:pt x="0" y="0"/>
                  </a:moveTo>
                  <a:lnTo>
                    <a:pt x="14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3" name="Google Shape;3343;p145"/>
            <p:cNvSpPr/>
            <p:nvPr/>
          </p:nvSpPr>
          <p:spPr>
            <a:xfrm>
              <a:off x="2221171" y="1454587"/>
              <a:ext cx="109" cy="244"/>
            </a:xfrm>
            <a:custGeom>
              <a:rect b="b" l="l" r="r" t="t"/>
              <a:pathLst>
                <a:path extrusionOk="0" h="18" w="8">
                  <a:moveTo>
                    <a:pt x="0" y="0"/>
                  </a:moveTo>
                  <a:cubicBezTo>
                    <a:pt x="4" y="7"/>
                    <a:pt x="7" y="14"/>
                    <a:pt x="7" y="18"/>
                  </a:cubicBezTo>
                  <a:cubicBezTo>
                    <a:pt x="7" y="11"/>
                    <a:pt x="4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4" name="Google Shape;3344;p145"/>
            <p:cNvSpPr/>
            <p:nvPr/>
          </p:nvSpPr>
          <p:spPr>
            <a:xfrm>
              <a:off x="2223737" y="1458864"/>
              <a:ext cx="109" cy="339"/>
            </a:xfrm>
            <a:custGeom>
              <a:rect b="b" l="l" r="r" t="t"/>
              <a:pathLst>
                <a:path extrusionOk="0" h="25" w="8">
                  <a:moveTo>
                    <a:pt x="0" y="0"/>
                  </a:moveTo>
                  <a:cubicBezTo>
                    <a:pt x="0" y="7"/>
                    <a:pt x="4" y="14"/>
                    <a:pt x="7" y="25"/>
                  </a:cubicBezTo>
                  <a:cubicBezTo>
                    <a:pt x="4" y="14"/>
                    <a:pt x="4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5" name="Google Shape;3345;p145"/>
            <p:cNvSpPr/>
            <p:nvPr/>
          </p:nvSpPr>
          <p:spPr>
            <a:xfrm>
              <a:off x="2221361" y="1454967"/>
              <a:ext cx="149" cy="244"/>
            </a:xfrm>
            <a:custGeom>
              <a:rect b="b" l="l" r="r" t="t"/>
              <a:pathLst>
                <a:path extrusionOk="0" h="18" w="11">
                  <a:moveTo>
                    <a:pt x="0" y="0"/>
                  </a:moveTo>
                  <a:lnTo>
                    <a:pt x="11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6" name="Google Shape;3346;p145"/>
            <p:cNvSpPr/>
            <p:nvPr/>
          </p:nvSpPr>
          <p:spPr>
            <a:xfrm>
              <a:off x="2223642" y="1458429"/>
              <a:ext cx="109" cy="258"/>
            </a:xfrm>
            <a:custGeom>
              <a:rect b="b" l="l" r="r" t="t"/>
              <a:pathLst>
                <a:path extrusionOk="0" h="19" w="8">
                  <a:moveTo>
                    <a:pt x="0" y="1"/>
                  </a:moveTo>
                  <a:lnTo>
                    <a:pt x="7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7" name="Google Shape;3347;p145"/>
            <p:cNvSpPr/>
            <p:nvPr/>
          </p:nvSpPr>
          <p:spPr>
            <a:xfrm>
              <a:off x="2222692" y="1456868"/>
              <a:ext cx="204" cy="204"/>
            </a:xfrm>
            <a:custGeom>
              <a:rect b="b" l="l" r="r" t="t"/>
              <a:pathLst>
                <a:path extrusionOk="0" h="15" w="15">
                  <a:moveTo>
                    <a:pt x="0" y="0"/>
                  </a:moveTo>
                  <a:lnTo>
                    <a:pt x="14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8" name="Google Shape;3348;p145"/>
            <p:cNvSpPr/>
            <p:nvPr/>
          </p:nvSpPr>
          <p:spPr>
            <a:xfrm>
              <a:off x="2222502" y="1456583"/>
              <a:ext cx="204" cy="244"/>
            </a:xfrm>
            <a:custGeom>
              <a:rect b="b" l="l" r="r" t="t"/>
              <a:pathLst>
                <a:path extrusionOk="0" h="18" w="15">
                  <a:moveTo>
                    <a:pt x="0" y="0"/>
                  </a:moveTo>
                  <a:lnTo>
                    <a:pt x="14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9" name="Google Shape;3349;p145"/>
            <p:cNvSpPr/>
            <p:nvPr/>
          </p:nvSpPr>
          <p:spPr>
            <a:xfrm>
              <a:off x="2223547" y="1458008"/>
              <a:ext cx="109" cy="299"/>
            </a:xfrm>
            <a:custGeom>
              <a:rect b="b" l="l" r="r" t="t"/>
              <a:pathLst>
                <a:path extrusionOk="0" h="22" w="8">
                  <a:moveTo>
                    <a:pt x="0" y="0"/>
                  </a:moveTo>
                  <a:cubicBezTo>
                    <a:pt x="0" y="7"/>
                    <a:pt x="4" y="14"/>
                    <a:pt x="7" y="21"/>
                  </a:cubicBezTo>
                  <a:cubicBezTo>
                    <a:pt x="4" y="14"/>
                    <a:pt x="0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0" name="Google Shape;3350;p145"/>
            <p:cNvSpPr/>
            <p:nvPr/>
          </p:nvSpPr>
          <p:spPr>
            <a:xfrm>
              <a:off x="2223303" y="1457574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1"/>
                  </a:moveTo>
                  <a:lnTo>
                    <a:pt x="4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1" name="Google Shape;3351;p145"/>
            <p:cNvSpPr/>
            <p:nvPr/>
          </p:nvSpPr>
          <p:spPr>
            <a:xfrm>
              <a:off x="2222258" y="1456338"/>
              <a:ext cx="204" cy="258"/>
            </a:xfrm>
            <a:custGeom>
              <a:rect b="b" l="l" r="r" t="t"/>
              <a:pathLst>
                <a:path extrusionOk="0" h="19" w="15">
                  <a:moveTo>
                    <a:pt x="1" y="1"/>
                  </a:moveTo>
                  <a:lnTo>
                    <a:pt x="15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2" name="Google Shape;3352;p145"/>
            <p:cNvSpPr/>
            <p:nvPr/>
          </p:nvSpPr>
          <p:spPr>
            <a:xfrm>
              <a:off x="2220927" y="1453922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0"/>
                  </a:moveTo>
                  <a:cubicBezTo>
                    <a:pt x="1" y="4"/>
                    <a:pt x="4" y="7"/>
                    <a:pt x="4" y="14"/>
                  </a:cubicBezTo>
                  <a:cubicBezTo>
                    <a:pt x="4" y="7"/>
                    <a:pt x="1" y="0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3" name="Google Shape;3353;p145"/>
            <p:cNvSpPr/>
            <p:nvPr/>
          </p:nvSpPr>
          <p:spPr>
            <a:xfrm>
              <a:off x="2223398" y="1457764"/>
              <a:ext cx="109" cy="163"/>
            </a:xfrm>
            <a:custGeom>
              <a:rect b="b" l="l" r="r" t="t"/>
              <a:pathLst>
                <a:path extrusionOk="0" h="12" w="8">
                  <a:moveTo>
                    <a:pt x="1" y="1"/>
                  </a:moveTo>
                  <a:lnTo>
                    <a:pt x="8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4" name="Google Shape;3354;p145"/>
            <p:cNvSpPr/>
            <p:nvPr/>
          </p:nvSpPr>
          <p:spPr>
            <a:xfrm>
              <a:off x="2222882" y="1457058"/>
              <a:ext cx="339" cy="339"/>
            </a:xfrm>
            <a:custGeom>
              <a:rect b="b" l="l" r="r" t="t"/>
              <a:pathLst>
                <a:path extrusionOk="0" h="25" w="25">
                  <a:moveTo>
                    <a:pt x="0" y="0"/>
                  </a:moveTo>
                  <a:cubicBezTo>
                    <a:pt x="14" y="14"/>
                    <a:pt x="21" y="25"/>
                    <a:pt x="25" y="25"/>
                  </a:cubicBezTo>
                  <a:cubicBezTo>
                    <a:pt x="25" y="25"/>
                    <a:pt x="14" y="1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5" name="Google Shape;3355;p145"/>
            <p:cNvSpPr/>
            <p:nvPr/>
          </p:nvSpPr>
          <p:spPr>
            <a:xfrm>
              <a:off x="2220886" y="1453202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1"/>
                  </a:moveTo>
                  <a:lnTo>
                    <a:pt x="0" y="8"/>
                  </a:lnTo>
                  <a:cubicBezTo>
                    <a:pt x="0" y="8"/>
                    <a:pt x="0" y="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6" name="Google Shape;3356;p145"/>
            <p:cNvSpPr/>
            <p:nvPr/>
          </p:nvSpPr>
          <p:spPr>
            <a:xfrm>
              <a:off x="2222027" y="1456013"/>
              <a:ext cx="204" cy="244"/>
            </a:xfrm>
            <a:custGeom>
              <a:rect b="b" l="l" r="r" t="t"/>
              <a:pathLst>
                <a:path extrusionOk="0" h="18" w="15">
                  <a:moveTo>
                    <a:pt x="0" y="0"/>
                  </a:moveTo>
                  <a:lnTo>
                    <a:pt x="14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7" name="Google Shape;3357;p145"/>
            <p:cNvSpPr/>
            <p:nvPr/>
          </p:nvSpPr>
          <p:spPr>
            <a:xfrm>
              <a:off x="2220886" y="1453541"/>
              <a:ext cx="14" cy="149"/>
            </a:xfrm>
            <a:custGeom>
              <a:rect b="b" l="l" r="r" t="t"/>
              <a:pathLst>
                <a:path extrusionOk="0" h="11" w="1">
                  <a:moveTo>
                    <a:pt x="0" y="11"/>
                  </a:moveTo>
                  <a:lnTo>
                    <a:pt x="0" y="0"/>
                  </a:lnTo>
                  <a:cubicBezTo>
                    <a:pt x="0" y="4"/>
                    <a:pt x="0" y="7"/>
                    <a:pt x="0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8" name="Google Shape;3358;p145"/>
            <p:cNvSpPr/>
            <p:nvPr/>
          </p:nvSpPr>
          <p:spPr>
            <a:xfrm>
              <a:off x="2201498" y="1421268"/>
              <a:ext cx="6667" cy="5146"/>
            </a:xfrm>
            <a:custGeom>
              <a:rect b="b" l="l" r="r" t="t"/>
              <a:pathLst>
                <a:path extrusionOk="0" h="379" w="491">
                  <a:moveTo>
                    <a:pt x="0" y="0"/>
                  </a:moveTo>
                  <a:lnTo>
                    <a:pt x="0" y="0"/>
                  </a:lnTo>
                  <a:cubicBezTo>
                    <a:pt x="74" y="49"/>
                    <a:pt x="144" y="105"/>
                    <a:pt x="210" y="165"/>
                  </a:cubicBezTo>
                  <a:cubicBezTo>
                    <a:pt x="298" y="245"/>
                    <a:pt x="389" y="315"/>
                    <a:pt x="490" y="378"/>
                  </a:cubicBezTo>
                  <a:cubicBezTo>
                    <a:pt x="392" y="315"/>
                    <a:pt x="298" y="245"/>
                    <a:pt x="214" y="165"/>
                  </a:cubicBezTo>
                  <a:cubicBezTo>
                    <a:pt x="154" y="112"/>
                    <a:pt x="91" y="63"/>
                    <a:pt x="28" y="18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9" name="Google Shape;3359;p145"/>
            <p:cNvSpPr/>
            <p:nvPr/>
          </p:nvSpPr>
          <p:spPr>
            <a:xfrm>
              <a:off x="2212618" y="1541442"/>
              <a:ext cx="2580" cy="489"/>
            </a:xfrm>
            <a:custGeom>
              <a:rect b="b" l="l" r="r" t="t"/>
              <a:pathLst>
                <a:path extrusionOk="0" h="36" w="190">
                  <a:moveTo>
                    <a:pt x="139" y="0"/>
                  </a:moveTo>
                  <a:cubicBezTo>
                    <a:pt x="92" y="0"/>
                    <a:pt x="46" y="7"/>
                    <a:pt x="0" y="17"/>
                  </a:cubicBezTo>
                  <a:cubicBezTo>
                    <a:pt x="30" y="30"/>
                    <a:pt x="62" y="36"/>
                    <a:pt x="93" y="36"/>
                  </a:cubicBezTo>
                  <a:cubicBezTo>
                    <a:pt x="102" y="36"/>
                    <a:pt x="111" y="35"/>
                    <a:pt x="119" y="34"/>
                  </a:cubicBezTo>
                  <a:cubicBezTo>
                    <a:pt x="144" y="27"/>
                    <a:pt x="168" y="17"/>
                    <a:pt x="189" y="3"/>
                  </a:cubicBezTo>
                  <a:cubicBezTo>
                    <a:pt x="172" y="1"/>
                    <a:pt x="155" y="0"/>
                    <a:pt x="13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0" name="Google Shape;3360;p145"/>
            <p:cNvSpPr/>
            <p:nvPr/>
          </p:nvSpPr>
          <p:spPr>
            <a:xfrm>
              <a:off x="2219746" y="1534599"/>
              <a:ext cx="33333" cy="20244"/>
            </a:xfrm>
            <a:custGeom>
              <a:rect b="b" l="l" r="r" t="t"/>
              <a:pathLst>
                <a:path extrusionOk="0" h="1491" w="2455">
                  <a:moveTo>
                    <a:pt x="1429" y="1"/>
                  </a:moveTo>
                  <a:cubicBezTo>
                    <a:pt x="1394" y="1"/>
                    <a:pt x="1361" y="3"/>
                    <a:pt x="1331" y="10"/>
                  </a:cubicBezTo>
                  <a:cubicBezTo>
                    <a:pt x="1236" y="27"/>
                    <a:pt x="1114" y="38"/>
                    <a:pt x="988" y="52"/>
                  </a:cubicBezTo>
                  <a:cubicBezTo>
                    <a:pt x="750" y="76"/>
                    <a:pt x="424" y="108"/>
                    <a:pt x="347" y="192"/>
                  </a:cubicBezTo>
                  <a:cubicBezTo>
                    <a:pt x="277" y="255"/>
                    <a:pt x="200" y="304"/>
                    <a:pt x="116" y="339"/>
                  </a:cubicBezTo>
                  <a:cubicBezTo>
                    <a:pt x="74" y="356"/>
                    <a:pt x="35" y="377"/>
                    <a:pt x="0" y="402"/>
                  </a:cubicBezTo>
                  <a:lnTo>
                    <a:pt x="7" y="412"/>
                  </a:lnTo>
                  <a:cubicBezTo>
                    <a:pt x="84" y="465"/>
                    <a:pt x="119" y="552"/>
                    <a:pt x="102" y="643"/>
                  </a:cubicBezTo>
                  <a:cubicBezTo>
                    <a:pt x="91" y="689"/>
                    <a:pt x="102" y="734"/>
                    <a:pt x="133" y="769"/>
                  </a:cubicBezTo>
                  <a:cubicBezTo>
                    <a:pt x="223" y="895"/>
                    <a:pt x="263" y="938"/>
                    <a:pt x="331" y="938"/>
                  </a:cubicBezTo>
                  <a:cubicBezTo>
                    <a:pt x="348" y="938"/>
                    <a:pt x="367" y="935"/>
                    <a:pt x="389" y="930"/>
                  </a:cubicBezTo>
                  <a:cubicBezTo>
                    <a:pt x="414" y="926"/>
                    <a:pt x="438" y="923"/>
                    <a:pt x="462" y="923"/>
                  </a:cubicBezTo>
                  <a:cubicBezTo>
                    <a:pt x="542" y="923"/>
                    <a:pt x="611" y="951"/>
                    <a:pt x="641" y="1007"/>
                  </a:cubicBezTo>
                  <a:cubicBezTo>
                    <a:pt x="662" y="1049"/>
                    <a:pt x="662" y="1102"/>
                    <a:pt x="641" y="1144"/>
                  </a:cubicBezTo>
                  <a:lnTo>
                    <a:pt x="711" y="1140"/>
                  </a:lnTo>
                  <a:lnTo>
                    <a:pt x="722" y="1140"/>
                  </a:lnTo>
                  <a:lnTo>
                    <a:pt x="774" y="1137"/>
                  </a:lnTo>
                  <a:lnTo>
                    <a:pt x="1096" y="1137"/>
                  </a:lnTo>
                  <a:lnTo>
                    <a:pt x="1107" y="1140"/>
                  </a:lnTo>
                  <a:lnTo>
                    <a:pt x="1110" y="1140"/>
                  </a:lnTo>
                  <a:lnTo>
                    <a:pt x="1117" y="1144"/>
                  </a:lnTo>
                  <a:lnTo>
                    <a:pt x="1121" y="1144"/>
                  </a:lnTo>
                  <a:lnTo>
                    <a:pt x="1128" y="1147"/>
                  </a:lnTo>
                  <a:lnTo>
                    <a:pt x="1131" y="1151"/>
                  </a:lnTo>
                  <a:lnTo>
                    <a:pt x="1156" y="1172"/>
                  </a:lnTo>
                  <a:cubicBezTo>
                    <a:pt x="1506" y="1442"/>
                    <a:pt x="1600" y="1466"/>
                    <a:pt x="1625" y="1466"/>
                  </a:cubicBezTo>
                  <a:lnTo>
                    <a:pt x="1898" y="1466"/>
                  </a:lnTo>
                  <a:lnTo>
                    <a:pt x="1933" y="1470"/>
                  </a:lnTo>
                  <a:lnTo>
                    <a:pt x="1950" y="1470"/>
                  </a:lnTo>
                  <a:lnTo>
                    <a:pt x="1992" y="1477"/>
                  </a:lnTo>
                  <a:lnTo>
                    <a:pt x="2013" y="1477"/>
                  </a:lnTo>
                  <a:lnTo>
                    <a:pt x="2059" y="1484"/>
                  </a:lnTo>
                  <a:lnTo>
                    <a:pt x="2083" y="1484"/>
                  </a:lnTo>
                  <a:cubicBezTo>
                    <a:pt x="2083" y="1484"/>
                    <a:pt x="2094" y="1491"/>
                    <a:pt x="2094" y="1491"/>
                  </a:cubicBezTo>
                  <a:cubicBezTo>
                    <a:pt x="2094" y="1466"/>
                    <a:pt x="2101" y="1445"/>
                    <a:pt x="2108" y="1428"/>
                  </a:cubicBezTo>
                  <a:lnTo>
                    <a:pt x="2108" y="1424"/>
                  </a:lnTo>
                  <a:cubicBezTo>
                    <a:pt x="2111" y="1414"/>
                    <a:pt x="2118" y="1407"/>
                    <a:pt x="2125" y="1400"/>
                  </a:cubicBezTo>
                  <a:lnTo>
                    <a:pt x="2125" y="1393"/>
                  </a:lnTo>
                  <a:cubicBezTo>
                    <a:pt x="2132" y="1386"/>
                    <a:pt x="2139" y="1379"/>
                    <a:pt x="2146" y="1375"/>
                  </a:cubicBezTo>
                  <a:lnTo>
                    <a:pt x="2150" y="1368"/>
                  </a:lnTo>
                  <a:cubicBezTo>
                    <a:pt x="2157" y="1361"/>
                    <a:pt x="2167" y="1358"/>
                    <a:pt x="2174" y="1350"/>
                  </a:cubicBezTo>
                  <a:lnTo>
                    <a:pt x="2185" y="1343"/>
                  </a:lnTo>
                  <a:cubicBezTo>
                    <a:pt x="2206" y="1333"/>
                    <a:pt x="2227" y="1322"/>
                    <a:pt x="2248" y="1315"/>
                  </a:cubicBezTo>
                  <a:cubicBezTo>
                    <a:pt x="2262" y="1308"/>
                    <a:pt x="2279" y="1301"/>
                    <a:pt x="2293" y="1291"/>
                  </a:cubicBezTo>
                  <a:cubicBezTo>
                    <a:pt x="2293" y="1284"/>
                    <a:pt x="2290" y="1280"/>
                    <a:pt x="2283" y="1273"/>
                  </a:cubicBezTo>
                  <a:lnTo>
                    <a:pt x="2265" y="1245"/>
                  </a:lnTo>
                  <a:cubicBezTo>
                    <a:pt x="2202" y="1158"/>
                    <a:pt x="2171" y="1116"/>
                    <a:pt x="2157" y="1004"/>
                  </a:cubicBezTo>
                  <a:cubicBezTo>
                    <a:pt x="2157" y="986"/>
                    <a:pt x="2153" y="969"/>
                    <a:pt x="2153" y="951"/>
                  </a:cubicBezTo>
                  <a:cubicBezTo>
                    <a:pt x="2146" y="902"/>
                    <a:pt x="2139" y="853"/>
                    <a:pt x="2129" y="808"/>
                  </a:cubicBezTo>
                  <a:cubicBezTo>
                    <a:pt x="2125" y="790"/>
                    <a:pt x="2125" y="776"/>
                    <a:pt x="2122" y="759"/>
                  </a:cubicBezTo>
                  <a:cubicBezTo>
                    <a:pt x="2115" y="731"/>
                    <a:pt x="2111" y="699"/>
                    <a:pt x="2111" y="668"/>
                  </a:cubicBezTo>
                  <a:cubicBezTo>
                    <a:pt x="2111" y="654"/>
                    <a:pt x="2115" y="636"/>
                    <a:pt x="2115" y="622"/>
                  </a:cubicBezTo>
                  <a:cubicBezTo>
                    <a:pt x="2118" y="584"/>
                    <a:pt x="2136" y="545"/>
                    <a:pt x="2160" y="514"/>
                  </a:cubicBezTo>
                  <a:cubicBezTo>
                    <a:pt x="2171" y="496"/>
                    <a:pt x="2188" y="482"/>
                    <a:pt x="2202" y="465"/>
                  </a:cubicBezTo>
                  <a:cubicBezTo>
                    <a:pt x="2244" y="426"/>
                    <a:pt x="2279" y="377"/>
                    <a:pt x="2304" y="325"/>
                  </a:cubicBezTo>
                  <a:cubicBezTo>
                    <a:pt x="2328" y="276"/>
                    <a:pt x="2360" y="230"/>
                    <a:pt x="2402" y="192"/>
                  </a:cubicBezTo>
                  <a:lnTo>
                    <a:pt x="2419" y="174"/>
                  </a:lnTo>
                  <a:lnTo>
                    <a:pt x="2423" y="167"/>
                  </a:lnTo>
                  <a:lnTo>
                    <a:pt x="2437" y="153"/>
                  </a:lnTo>
                  <a:lnTo>
                    <a:pt x="2440" y="150"/>
                  </a:lnTo>
                  <a:cubicBezTo>
                    <a:pt x="2444" y="146"/>
                    <a:pt x="2447" y="139"/>
                    <a:pt x="2451" y="136"/>
                  </a:cubicBezTo>
                  <a:cubicBezTo>
                    <a:pt x="2451" y="132"/>
                    <a:pt x="2454" y="125"/>
                    <a:pt x="2454" y="122"/>
                  </a:cubicBezTo>
                  <a:cubicBezTo>
                    <a:pt x="2454" y="122"/>
                    <a:pt x="2454" y="118"/>
                    <a:pt x="2454" y="118"/>
                  </a:cubicBezTo>
                  <a:cubicBezTo>
                    <a:pt x="2454" y="115"/>
                    <a:pt x="2454" y="108"/>
                    <a:pt x="2454" y="104"/>
                  </a:cubicBezTo>
                  <a:lnTo>
                    <a:pt x="2454" y="101"/>
                  </a:lnTo>
                  <a:cubicBezTo>
                    <a:pt x="2454" y="94"/>
                    <a:pt x="2451" y="90"/>
                    <a:pt x="2451" y="83"/>
                  </a:cubicBezTo>
                  <a:cubicBezTo>
                    <a:pt x="2423" y="97"/>
                    <a:pt x="2398" y="104"/>
                    <a:pt x="2370" y="111"/>
                  </a:cubicBezTo>
                  <a:cubicBezTo>
                    <a:pt x="2334" y="122"/>
                    <a:pt x="2294" y="126"/>
                    <a:pt x="2249" y="126"/>
                  </a:cubicBezTo>
                  <a:cubicBezTo>
                    <a:pt x="2133" y="126"/>
                    <a:pt x="1992" y="96"/>
                    <a:pt x="1845" y="66"/>
                  </a:cubicBezTo>
                  <a:cubicBezTo>
                    <a:pt x="1702" y="33"/>
                    <a:pt x="1552" y="1"/>
                    <a:pt x="142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1" name="Google Shape;3361;p145"/>
            <p:cNvSpPr/>
            <p:nvPr/>
          </p:nvSpPr>
          <p:spPr>
            <a:xfrm>
              <a:off x="2210051" y="1545190"/>
              <a:ext cx="7047" cy="5092"/>
            </a:xfrm>
            <a:custGeom>
              <a:rect b="b" l="l" r="r" t="t"/>
              <a:pathLst>
                <a:path extrusionOk="0" h="375" w="519">
                  <a:moveTo>
                    <a:pt x="414" y="0"/>
                  </a:moveTo>
                  <a:cubicBezTo>
                    <a:pt x="368" y="0"/>
                    <a:pt x="308" y="8"/>
                    <a:pt x="235" y="28"/>
                  </a:cubicBezTo>
                  <a:cubicBezTo>
                    <a:pt x="133" y="59"/>
                    <a:pt x="56" y="136"/>
                    <a:pt x="21" y="238"/>
                  </a:cubicBezTo>
                  <a:cubicBezTo>
                    <a:pt x="4" y="280"/>
                    <a:pt x="0" y="325"/>
                    <a:pt x="7" y="374"/>
                  </a:cubicBezTo>
                  <a:cubicBezTo>
                    <a:pt x="130" y="350"/>
                    <a:pt x="417" y="122"/>
                    <a:pt x="518" y="24"/>
                  </a:cubicBezTo>
                  <a:lnTo>
                    <a:pt x="518" y="21"/>
                  </a:lnTo>
                  <a:cubicBezTo>
                    <a:pt x="505" y="11"/>
                    <a:pt x="470" y="0"/>
                    <a:pt x="41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2" name="Google Shape;3362;p145"/>
            <p:cNvSpPr/>
            <p:nvPr/>
          </p:nvSpPr>
          <p:spPr>
            <a:xfrm>
              <a:off x="2234002" y="1549982"/>
              <a:ext cx="258" cy="14"/>
            </a:xfrm>
            <a:custGeom>
              <a:rect b="b" l="l" r="r" t="t"/>
              <a:pathLst>
                <a:path extrusionOk="0" h="1" w="19">
                  <a:moveTo>
                    <a:pt x="18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3" name="Google Shape;3363;p145"/>
            <p:cNvSpPr/>
            <p:nvPr/>
          </p:nvSpPr>
          <p:spPr>
            <a:xfrm>
              <a:off x="2234342" y="1550023"/>
              <a:ext cx="149" cy="14"/>
            </a:xfrm>
            <a:custGeom>
              <a:rect b="b" l="l" r="r" t="t"/>
              <a:pathLst>
                <a:path extrusionOk="0" h="1" w="11">
                  <a:moveTo>
                    <a:pt x="11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4" name="Google Shape;3364;p145"/>
            <p:cNvSpPr/>
            <p:nvPr/>
          </p:nvSpPr>
          <p:spPr>
            <a:xfrm>
              <a:off x="2234722" y="1550118"/>
              <a:ext cx="149" cy="68"/>
            </a:xfrm>
            <a:custGeom>
              <a:rect b="b" l="l" r="r" t="t"/>
              <a:pathLst>
                <a:path extrusionOk="0" h="5" w="11">
                  <a:moveTo>
                    <a:pt x="11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5" name="Google Shape;3365;p145"/>
            <p:cNvSpPr/>
            <p:nvPr/>
          </p:nvSpPr>
          <p:spPr>
            <a:xfrm>
              <a:off x="2234572" y="1550077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6" name="Google Shape;3366;p145"/>
            <p:cNvSpPr/>
            <p:nvPr/>
          </p:nvSpPr>
          <p:spPr>
            <a:xfrm>
              <a:off x="2229630" y="1549982"/>
              <a:ext cx="733" cy="54"/>
            </a:xfrm>
            <a:custGeom>
              <a:rect b="b" l="l" r="r" t="t"/>
              <a:pathLst>
                <a:path extrusionOk="0" h="4" w="54">
                  <a:moveTo>
                    <a:pt x="53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7" name="Google Shape;3367;p145"/>
            <p:cNvSpPr/>
            <p:nvPr/>
          </p:nvSpPr>
          <p:spPr>
            <a:xfrm>
              <a:off x="2245652" y="1554599"/>
              <a:ext cx="530" cy="54"/>
            </a:xfrm>
            <a:custGeom>
              <a:rect b="b" l="l" r="r" t="t"/>
              <a:pathLst>
                <a:path extrusionOk="0" h="4" w="39">
                  <a:moveTo>
                    <a:pt x="39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8" name="Google Shape;3368;p145"/>
            <p:cNvSpPr/>
            <p:nvPr/>
          </p:nvSpPr>
          <p:spPr>
            <a:xfrm>
              <a:off x="2244986" y="1554544"/>
              <a:ext cx="489" cy="68"/>
            </a:xfrm>
            <a:custGeom>
              <a:rect b="b" l="l" r="r" t="t"/>
              <a:pathLst>
                <a:path extrusionOk="0" h="5" w="36">
                  <a:moveTo>
                    <a:pt x="35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9" name="Google Shape;3369;p145"/>
            <p:cNvSpPr/>
            <p:nvPr/>
          </p:nvSpPr>
          <p:spPr>
            <a:xfrm>
              <a:off x="2235102" y="1550213"/>
              <a:ext cx="109" cy="68"/>
            </a:xfrm>
            <a:custGeom>
              <a:rect b="b" l="l" r="r" t="t"/>
              <a:pathLst>
                <a:path extrusionOk="0" h="5" w="8">
                  <a:moveTo>
                    <a:pt x="7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0" name="Google Shape;3370;p145"/>
            <p:cNvSpPr/>
            <p:nvPr/>
          </p:nvSpPr>
          <p:spPr>
            <a:xfrm>
              <a:off x="2244416" y="1554544"/>
              <a:ext cx="434" cy="14"/>
            </a:xfrm>
            <a:custGeom>
              <a:rect b="b" l="l" r="r" t="t"/>
              <a:pathLst>
                <a:path extrusionOk="0" h="1" w="32">
                  <a:moveTo>
                    <a:pt x="32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1" name="Google Shape;3371;p145"/>
            <p:cNvSpPr/>
            <p:nvPr/>
          </p:nvSpPr>
          <p:spPr>
            <a:xfrm>
              <a:off x="2233622" y="1549982"/>
              <a:ext cx="299" cy="14"/>
            </a:xfrm>
            <a:custGeom>
              <a:rect b="b" l="l" r="r" t="t"/>
              <a:pathLst>
                <a:path extrusionOk="0" h="1" w="22">
                  <a:moveTo>
                    <a:pt x="22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2" name="Google Shape;3372;p145"/>
            <p:cNvSpPr/>
            <p:nvPr/>
          </p:nvSpPr>
          <p:spPr>
            <a:xfrm>
              <a:off x="2247267" y="1554789"/>
              <a:ext cx="584" cy="54"/>
            </a:xfrm>
            <a:custGeom>
              <a:rect b="b" l="l" r="r" t="t"/>
              <a:pathLst>
                <a:path extrusionOk="0" h="4" w="43">
                  <a:moveTo>
                    <a:pt x="42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3" name="Google Shape;3373;p145"/>
            <p:cNvSpPr/>
            <p:nvPr/>
          </p:nvSpPr>
          <p:spPr>
            <a:xfrm>
              <a:off x="2246412" y="1554694"/>
              <a:ext cx="584" cy="54"/>
            </a:xfrm>
            <a:custGeom>
              <a:rect b="b" l="l" r="r" t="t"/>
              <a:pathLst>
                <a:path extrusionOk="0" h="4" w="43">
                  <a:moveTo>
                    <a:pt x="42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4" name="Google Shape;3374;p145"/>
            <p:cNvSpPr/>
            <p:nvPr/>
          </p:nvSpPr>
          <p:spPr>
            <a:xfrm>
              <a:off x="2243941" y="1554504"/>
              <a:ext cx="339" cy="14"/>
            </a:xfrm>
            <a:custGeom>
              <a:rect b="b" l="l" r="r" t="t"/>
              <a:pathLst>
                <a:path extrusionOk="0" h="1" w="25">
                  <a:moveTo>
                    <a:pt x="25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5" name="Google Shape;3375;p145"/>
            <p:cNvSpPr/>
            <p:nvPr/>
          </p:nvSpPr>
          <p:spPr>
            <a:xfrm>
              <a:off x="2242420" y="155450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6" name="Google Shape;3376;p145"/>
            <p:cNvSpPr/>
            <p:nvPr/>
          </p:nvSpPr>
          <p:spPr>
            <a:xfrm>
              <a:off x="2242230" y="1554504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7" name="Google Shape;3377;p145"/>
            <p:cNvSpPr/>
            <p:nvPr/>
          </p:nvSpPr>
          <p:spPr>
            <a:xfrm>
              <a:off x="2228530" y="1550023"/>
              <a:ext cx="964" cy="109"/>
            </a:xfrm>
            <a:custGeom>
              <a:rect b="b" l="l" r="r" t="t"/>
              <a:pathLst>
                <a:path extrusionOk="0" h="8" w="71">
                  <a:moveTo>
                    <a:pt x="1" y="8"/>
                  </a:moveTo>
                  <a:lnTo>
                    <a:pt x="7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8" name="Google Shape;3378;p145"/>
            <p:cNvSpPr/>
            <p:nvPr/>
          </p:nvSpPr>
          <p:spPr>
            <a:xfrm>
              <a:off x="2243506" y="1554449"/>
              <a:ext cx="299" cy="14"/>
            </a:xfrm>
            <a:custGeom>
              <a:rect b="b" l="l" r="r" t="t"/>
              <a:pathLst>
                <a:path extrusionOk="0" h="1" w="22">
                  <a:moveTo>
                    <a:pt x="22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9" name="Google Shape;3379;p145"/>
            <p:cNvSpPr/>
            <p:nvPr/>
          </p:nvSpPr>
          <p:spPr>
            <a:xfrm>
              <a:off x="2242841" y="155444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0" name="Google Shape;3380;p145"/>
            <p:cNvSpPr/>
            <p:nvPr/>
          </p:nvSpPr>
          <p:spPr>
            <a:xfrm>
              <a:off x="2242610" y="1554449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1" name="Google Shape;3381;p145"/>
            <p:cNvSpPr/>
            <p:nvPr/>
          </p:nvSpPr>
          <p:spPr>
            <a:xfrm>
              <a:off x="2232441" y="154992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2" name="Google Shape;3382;p145"/>
            <p:cNvSpPr/>
            <p:nvPr/>
          </p:nvSpPr>
          <p:spPr>
            <a:xfrm>
              <a:off x="2242081" y="1554544"/>
              <a:ext cx="68" cy="14"/>
            </a:xfrm>
            <a:custGeom>
              <a:rect b="b" l="l" r="r" t="t"/>
              <a:pathLst>
                <a:path extrusionOk="0" h="1" w="5">
                  <a:moveTo>
                    <a:pt x="4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3" name="Google Shape;3383;p145"/>
            <p:cNvSpPr/>
            <p:nvPr/>
          </p:nvSpPr>
          <p:spPr>
            <a:xfrm>
              <a:off x="2243126" y="155444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4" name="Google Shape;3384;p145"/>
            <p:cNvSpPr/>
            <p:nvPr/>
          </p:nvSpPr>
          <p:spPr>
            <a:xfrm>
              <a:off x="2230581" y="1549928"/>
              <a:ext cx="584" cy="14"/>
            </a:xfrm>
            <a:custGeom>
              <a:rect b="b" l="l" r="r" t="t"/>
              <a:pathLst>
                <a:path extrusionOk="0" h="1" w="43">
                  <a:moveTo>
                    <a:pt x="43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5" name="Google Shape;3385;p145"/>
            <p:cNvSpPr/>
            <p:nvPr/>
          </p:nvSpPr>
          <p:spPr>
            <a:xfrm>
              <a:off x="2234912" y="1550118"/>
              <a:ext cx="109" cy="68"/>
            </a:xfrm>
            <a:custGeom>
              <a:rect b="b" l="l" r="r" t="t"/>
              <a:pathLst>
                <a:path extrusionOk="0" h="5" w="8">
                  <a:moveTo>
                    <a:pt x="7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6" name="Google Shape;3386;p145"/>
            <p:cNvSpPr/>
            <p:nvPr/>
          </p:nvSpPr>
          <p:spPr>
            <a:xfrm>
              <a:off x="2233011" y="154992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7" name="Google Shape;3387;p145"/>
            <p:cNvSpPr/>
            <p:nvPr/>
          </p:nvSpPr>
          <p:spPr>
            <a:xfrm>
              <a:off x="2231436" y="1549928"/>
              <a:ext cx="448" cy="14"/>
            </a:xfrm>
            <a:custGeom>
              <a:rect b="b" l="l" r="r" t="t"/>
              <a:pathLst>
                <a:path extrusionOk="0" h="1" w="33">
                  <a:moveTo>
                    <a:pt x="32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8" name="Google Shape;3388;p145"/>
            <p:cNvSpPr/>
            <p:nvPr/>
          </p:nvSpPr>
          <p:spPr>
            <a:xfrm>
              <a:off x="2235197" y="1550308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9" name="Google Shape;3389;p145"/>
            <p:cNvSpPr/>
            <p:nvPr/>
          </p:nvSpPr>
          <p:spPr>
            <a:xfrm>
              <a:off x="2242040" y="155454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0" name="Google Shape;3390;p145"/>
            <p:cNvSpPr/>
            <p:nvPr/>
          </p:nvSpPr>
          <p:spPr>
            <a:xfrm>
              <a:off x="2233486" y="154992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1" name="Google Shape;3391;p145"/>
            <p:cNvSpPr/>
            <p:nvPr/>
          </p:nvSpPr>
          <p:spPr>
            <a:xfrm>
              <a:off x="2235007" y="1550173"/>
              <a:ext cx="109" cy="54"/>
            </a:xfrm>
            <a:custGeom>
              <a:rect b="b" l="l" r="r" t="t"/>
              <a:pathLst>
                <a:path extrusionOk="0" h="4" w="8">
                  <a:moveTo>
                    <a:pt x="7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2" name="Google Shape;3392;p145"/>
            <p:cNvSpPr/>
            <p:nvPr/>
          </p:nvSpPr>
          <p:spPr>
            <a:xfrm>
              <a:off x="2295603" y="2007327"/>
              <a:ext cx="56822" cy="70087"/>
            </a:xfrm>
            <a:custGeom>
              <a:rect b="b" l="l" r="r" t="t"/>
              <a:pathLst>
                <a:path extrusionOk="0" h="5162" w="4185">
                  <a:moveTo>
                    <a:pt x="638" y="1"/>
                  </a:moveTo>
                  <a:cubicBezTo>
                    <a:pt x="602" y="1"/>
                    <a:pt x="556" y="5"/>
                    <a:pt x="498" y="16"/>
                  </a:cubicBezTo>
                  <a:lnTo>
                    <a:pt x="491" y="16"/>
                  </a:lnTo>
                  <a:cubicBezTo>
                    <a:pt x="375" y="40"/>
                    <a:pt x="151" y="187"/>
                    <a:pt x="109" y="250"/>
                  </a:cubicBezTo>
                  <a:cubicBezTo>
                    <a:pt x="109" y="254"/>
                    <a:pt x="106" y="257"/>
                    <a:pt x="106" y="261"/>
                  </a:cubicBezTo>
                  <a:cubicBezTo>
                    <a:pt x="106" y="268"/>
                    <a:pt x="102" y="275"/>
                    <a:pt x="99" y="278"/>
                  </a:cubicBezTo>
                  <a:lnTo>
                    <a:pt x="95" y="289"/>
                  </a:lnTo>
                  <a:cubicBezTo>
                    <a:pt x="95" y="292"/>
                    <a:pt x="92" y="296"/>
                    <a:pt x="92" y="296"/>
                  </a:cubicBezTo>
                  <a:lnTo>
                    <a:pt x="85" y="306"/>
                  </a:lnTo>
                  <a:lnTo>
                    <a:pt x="81" y="313"/>
                  </a:lnTo>
                  <a:lnTo>
                    <a:pt x="74" y="324"/>
                  </a:lnTo>
                  <a:lnTo>
                    <a:pt x="67" y="331"/>
                  </a:lnTo>
                  <a:lnTo>
                    <a:pt x="284" y="527"/>
                  </a:lnTo>
                  <a:lnTo>
                    <a:pt x="340" y="919"/>
                  </a:lnTo>
                  <a:lnTo>
                    <a:pt x="568" y="1118"/>
                  </a:lnTo>
                  <a:lnTo>
                    <a:pt x="568" y="1146"/>
                  </a:lnTo>
                  <a:cubicBezTo>
                    <a:pt x="568" y="1300"/>
                    <a:pt x="557" y="1451"/>
                    <a:pt x="540" y="1601"/>
                  </a:cubicBezTo>
                  <a:cubicBezTo>
                    <a:pt x="508" y="1854"/>
                    <a:pt x="291" y="2148"/>
                    <a:pt x="155" y="2284"/>
                  </a:cubicBezTo>
                  <a:lnTo>
                    <a:pt x="155" y="2288"/>
                  </a:lnTo>
                  <a:lnTo>
                    <a:pt x="151" y="2291"/>
                  </a:lnTo>
                  <a:lnTo>
                    <a:pt x="148" y="2295"/>
                  </a:lnTo>
                  <a:lnTo>
                    <a:pt x="144" y="2302"/>
                  </a:lnTo>
                  <a:lnTo>
                    <a:pt x="141" y="2309"/>
                  </a:lnTo>
                  <a:lnTo>
                    <a:pt x="141" y="2312"/>
                  </a:lnTo>
                  <a:lnTo>
                    <a:pt x="137" y="2319"/>
                  </a:lnTo>
                  <a:lnTo>
                    <a:pt x="137" y="2323"/>
                  </a:lnTo>
                  <a:lnTo>
                    <a:pt x="130" y="2333"/>
                  </a:lnTo>
                  <a:lnTo>
                    <a:pt x="130" y="2337"/>
                  </a:lnTo>
                  <a:lnTo>
                    <a:pt x="123" y="2351"/>
                  </a:lnTo>
                  <a:cubicBezTo>
                    <a:pt x="120" y="2365"/>
                    <a:pt x="113" y="2375"/>
                    <a:pt x="106" y="2393"/>
                  </a:cubicBezTo>
                  <a:lnTo>
                    <a:pt x="106" y="2396"/>
                  </a:lnTo>
                  <a:lnTo>
                    <a:pt x="95" y="2417"/>
                  </a:lnTo>
                  <a:lnTo>
                    <a:pt x="92" y="2424"/>
                  </a:lnTo>
                  <a:lnTo>
                    <a:pt x="85" y="2442"/>
                  </a:lnTo>
                  <a:lnTo>
                    <a:pt x="81" y="2452"/>
                  </a:lnTo>
                  <a:lnTo>
                    <a:pt x="71" y="2473"/>
                  </a:lnTo>
                  <a:lnTo>
                    <a:pt x="67" y="2484"/>
                  </a:lnTo>
                  <a:lnTo>
                    <a:pt x="57" y="2505"/>
                  </a:lnTo>
                  <a:lnTo>
                    <a:pt x="53" y="2519"/>
                  </a:lnTo>
                  <a:lnTo>
                    <a:pt x="50" y="2529"/>
                  </a:lnTo>
                  <a:cubicBezTo>
                    <a:pt x="211" y="2575"/>
                    <a:pt x="410" y="2659"/>
                    <a:pt x="389" y="2785"/>
                  </a:cubicBezTo>
                  <a:cubicBezTo>
                    <a:pt x="372" y="2876"/>
                    <a:pt x="281" y="2907"/>
                    <a:pt x="197" y="2935"/>
                  </a:cubicBezTo>
                  <a:cubicBezTo>
                    <a:pt x="74" y="2981"/>
                    <a:pt x="1" y="3012"/>
                    <a:pt x="1" y="3124"/>
                  </a:cubicBezTo>
                  <a:lnTo>
                    <a:pt x="1" y="3142"/>
                  </a:lnTo>
                  <a:lnTo>
                    <a:pt x="2070" y="4238"/>
                  </a:lnTo>
                  <a:lnTo>
                    <a:pt x="2042" y="4581"/>
                  </a:lnTo>
                  <a:lnTo>
                    <a:pt x="2115" y="4637"/>
                  </a:lnTo>
                  <a:lnTo>
                    <a:pt x="2126" y="4644"/>
                  </a:lnTo>
                  <a:lnTo>
                    <a:pt x="2150" y="4661"/>
                  </a:lnTo>
                  <a:lnTo>
                    <a:pt x="2164" y="4672"/>
                  </a:lnTo>
                  <a:lnTo>
                    <a:pt x="2185" y="4686"/>
                  </a:lnTo>
                  <a:lnTo>
                    <a:pt x="2213" y="4707"/>
                  </a:lnTo>
                  <a:lnTo>
                    <a:pt x="2231" y="4717"/>
                  </a:lnTo>
                  <a:lnTo>
                    <a:pt x="2262" y="4742"/>
                  </a:lnTo>
                  <a:lnTo>
                    <a:pt x="2276" y="4752"/>
                  </a:lnTo>
                  <a:lnTo>
                    <a:pt x="2322" y="4784"/>
                  </a:lnTo>
                  <a:lnTo>
                    <a:pt x="2329" y="4787"/>
                  </a:lnTo>
                  <a:lnTo>
                    <a:pt x="2381" y="4826"/>
                  </a:lnTo>
                  <a:lnTo>
                    <a:pt x="2388" y="4829"/>
                  </a:lnTo>
                  <a:lnTo>
                    <a:pt x="2441" y="4868"/>
                  </a:lnTo>
                  <a:lnTo>
                    <a:pt x="2448" y="4875"/>
                  </a:lnTo>
                  <a:lnTo>
                    <a:pt x="2504" y="4913"/>
                  </a:lnTo>
                  <a:lnTo>
                    <a:pt x="2514" y="4920"/>
                  </a:lnTo>
                  <a:lnTo>
                    <a:pt x="2570" y="4959"/>
                  </a:lnTo>
                  <a:lnTo>
                    <a:pt x="2581" y="4966"/>
                  </a:lnTo>
                  <a:lnTo>
                    <a:pt x="2637" y="5008"/>
                  </a:lnTo>
                  <a:lnTo>
                    <a:pt x="2647" y="5015"/>
                  </a:lnTo>
                  <a:lnTo>
                    <a:pt x="2703" y="5053"/>
                  </a:lnTo>
                  <a:lnTo>
                    <a:pt x="2717" y="5064"/>
                  </a:lnTo>
                  <a:lnTo>
                    <a:pt x="2766" y="5099"/>
                  </a:lnTo>
                  <a:lnTo>
                    <a:pt x="2791" y="5113"/>
                  </a:lnTo>
                  <a:lnTo>
                    <a:pt x="2822" y="5137"/>
                  </a:lnTo>
                  <a:lnTo>
                    <a:pt x="2861" y="5162"/>
                  </a:lnTo>
                  <a:cubicBezTo>
                    <a:pt x="3053" y="4689"/>
                    <a:pt x="3298" y="4150"/>
                    <a:pt x="3372" y="4038"/>
                  </a:cubicBezTo>
                  <a:cubicBezTo>
                    <a:pt x="3428" y="3954"/>
                    <a:pt x="3505" y="3884"/>
                    <a:pt x="3600" y="3842"/>
                  </a:cubicBezTo>
                  <a:cubicBezTo>
                    <a:pt x="3645" y="3821"/>
                    <a:pt x="3691" y="3789"/>
                    <a:pt x="3722" y="3751"/>
                  </a:cubicBezTo>
                  <a:cubicBezTo>
                    <a:pt x="3755" y="3703"/>
                    <a:pt x="3807" y="3675"/>
                    <a:pt x="3860" y="3675"/>
                  </a:cubicBezTo>
                  <a:cubicBezTo>
                    <a:pt x="3869" y="3675"/>
                    <a:pt x="3878" y="3676"/>
                    <a:pt x="3887" y="3677"/>
                  </a:cubicBezTo>
                  <a:cubicBezTo>
                    <a:pt x="3888" y="3677"/>
                    <a:pt x="3890" y="3677"/>
                    <a:pt x="3892" y="3677"/>
                  </a:cubicBezTo>
                  <a:cubicBezTo>
                    <a:pt x="3921" y="3677"/>
                    <a:pt x="3947" y="3674"/>
                    <a:pt x="4020" y="3562"/>
                  </a:cubicBezTo>
                  <a:cubicBezTo>
                    <a:pt x="4027" y="3551"/>
                    <a:pt x="4034" y="3537"/>
                    <a:pt x="4041" y="3527"/>
                  </a:cubicBezTo>
                  <a:lnTo>
                    <a:pt x="3785" y="3121"/>
                  </a:lnTo>
                  <a:lnTo>
                    <a:pt x="3754" y="1122"/>
                  </a:lnTo>
                  <a:lnTo>
                    <a:pt x="4016" y="712"/>
                  </a:lnTo>
                  <a:lnTo>
                    <a:pt x="4184" y="471"/>
                  </a:lnTo>
                  <a:lnTo>
                    <a:pt x="4160" y="481"/>
                  </a:lnTo>
                  <a:lnTo>
                    <a:pt x="4139" y="488"/>
                  </a:lnTo>
                  <a:lnTo>
                    <a:pt x="4128" y="492"/>
                  </a:lnTo>
                  <a:lnTo>
                    <a:pt x="4111" y="495"/>
                  </a:lnTo>
                  <a:lnTo>
                    <a:pt x="4104" y="499"/>
                  </a:lnTo>
                  <a:lnTo>
                    <a:pt x="4090" y="502"/>
                  </a:lnTo>
                  <a:lnTo>
                    <a:pt x="4083" y="502"/>
                  </a:lnTo>
                  <a:lnTo>
                    <a:pt x="4072" y="509"/>
                  </a:lnTo>
                  <a:cubicBezTo>
                    <a:pt x="4044" y="523"/>
                    <a:pt x="4013" y="530"/>
                    <a:pt x="3981" y="530"/>
                  </a:cubicBezTo>
                  <a:cubicBezTo>
                    <a:pt x="3946" y="530"/>
                    <a:pt x="3911" y="527"/>
                    <a:pt x="3880" y="513"/>
                  </a:cubicBezTo>
                  <a:cubicBezTo>
                    <a:pt x="3810" y="488"/>
                    <a:pt x="3750" y="439"/>
                    <a:pt x="3719" y="373"/>
                  </a:cubicBezTo>
                  <a:cubicBezTo>
                    <a:pt x="3713" y="370"/>
                    <a:pt x="3704" y="369"/>
                    <a:pt x="3693" y="369"/>
                  </a:cubicBezTo>
                  <a:cubicBezTo>
                    <a:pt x="3631" y="369"/>
                    <a:pt x="3496" y="404"/>
                    <a:pt x="3333" y="495"/>
                  </a:cubicBezTo>
                  <a:cubicBezTo>
                    <a:pt x="3256" y="544"/>
                    <a:pt x="3190" y="607"/>
                    <a:pt x="3130" y="677"/>
                  </a:cubicBezTo>
                  <a:lnTo>
                    <a:pt x="3113" y="698"/>
                  </a:lnTo>
                  <a:lnTo>
                    <a:pt x="3109" y="702"/>
                  </a:lnTo>
                  <a:lnTo>
                    <a:pt x="3092" y="723"/>
                  </a:lnTo>
                  <a:lnTo>
                    <a:pt x="3074" y="740"/>
                  </a:lnTo>
                  <a:lnTo>
                    <a:pt x="3071" y="744"/>
                  </a:lnTo>
                  <a:lnTo>
                    <a:pt x="3050" y="761"/>
                  </a:lnTo>
                  <a:lnTo>
                    <a:pt x="3046" y="761"/>
                  </a:lnTo>
                  <a:lnTo>
                    <a:pt x="3032" y="775"/>
                  </a:lnTo>
                  <a:lnTo>
                    <a:pt x="3025" y="779"/>
                  </a:lnTo>
                  <a:cubicBezTo>
                    <a:pt x="3022" y="782"/>
                    <a:pt x="3015" y="786"/>
                    <a:pt x="3008" y="789"/>
                  </a:cubicBezTo>
                  <a:lnTo>
                    <a:pt x="3004" y="789"/>
                  </a:lnTo>
                  <a:lnTo>
                    <a:pt x="2987" y="793"/>
                  </a:lnTo>
                  <a:lnTo>
                    <a:pt x="2983" y="793"/>
                  </a:lnTo>
                  <a:cubicBezTo>
                    <a:pt x="2976" y="796"/>
                    <a:pt x="2969" y="796"/>
                    <a:pt x="2962" y="796"/>
                  </a:cubicBezTo>
                  <a:lnTo>
                    <a:pt x="2934" y="796"/>
                  </a:lnTo>
                  <a:lnTo>
                    <a:pt x="2924" y="793"/>
                  </a:lnTo>
                  <a:lnTo>
                    <a:pt x="2920" y="793"/>
                  </a:lnTo>
                  <a:lnTo>
                    <a:pt x="2906" y="786"/>
                  </a:lnTo>
                  <a:lnTo>
                    <a:pt x="2903" y="786"/>
                  </a:lnTo>
                  <a:cubicBezTo>
                    <a:pt x="2868" y="761"/>
                    <a:pt x="2661" y="726"/>
                    <a:pt x="2497" y="705"/>
                  </a:cubicBezTo>
                  <a:cubicBezTo>
                    <a:pt x="2434" y="695"/>
                    <a:pt x="2371" y="691"/>
                    <a:pt x="2311" y="688"/>
                  </a:cubicBezTo>
                  <a:cubicBezTo>
                    <a:pt x="2273" y="684"/>
                    <a:pt x="2234" y="677"/>
                    <a:pt x="2199" y="660"/>
                  </a:cubicBezTo>
                  <a:cubicBezTo>
                    <a:pt x="2171" y="649"/>
                    <a:pt x="2140" y="635"/>
                    <a:pt x="2108" y="618"/>
                  </a:cubicBezTo>
                  <a:cubicBezTo>
                    <a:pt x="1940" y="530"/>
                    <a:pt x="1783" y="425"/>
                    <a:pt x="1636" y="306"/>
                  </a:cubicBezTo>
                  <a:cubicBezTo>
                    <a:pt x="1587" y="261"/>
                    <a:pt x="1461" y="250"/>
                    <a:pt x="1356" y="243"/>
                  </a:cubicBezTo>
                  <a:lnTo>
                    <a:pt x="1314" y="240"/>
                  </a:lnTo>
                  <a:cubicBezTo>
                    <a:pt x="1212" y="236"/>
                    <a:pt x="1138" y="233"/>
                    <a:pt x="1089" y="205"/>
                  </a:cubicBezTo>
                  <a:lnTo>
                    <a:pt x="1065" y="194"/>
                  </a:lnTo>
                  <a:cubicBezTo>
                    <a:pt x="1044" y="184"/>
                    <a:pt x="1023" y="173"/>
                    <a:pt x="995" y="163"/>
                  </a:cubicBezTo>
                  <a:lnTo>
                    <a:pt x="925" y="135"/>
                  </a:lnTo>
                  <a:lnTo>
                    <a:pt x="911" y="128"/>
                  </a:lnTo>
                  <a:lnTo>
                    <a:pt x="869" y="114"/>
                  </a:lnTo>
                  <a:cubicBezTo>
                    <a:pt x="844" y="100"/>
                    <a:pt x="816" y="82"/>
                    <a:pt x="792" y="65"/>
                  </a:cubicBezTo>
                  <a:lnTo>
                    <a:pt x="785" y="61"/>
                  </a:lnTo>
                  <a:cubicBezTo>
                    <a:pt x="774" y="54"/>
                    <a:pt x="764" y="44"/>
                    <a:pt x="757" y="33"/>
                  </a:cubicBezTo>
                  <a:cubicBezTo>
                    <a:pt x="747" y="21"/>
                    <a:pt x="718" y="1"/>
                    <a:pt x="63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3" name="Google Shape;3393;p145"/>
            <p:cNvSpPr/>
            <p:nvPr/>
          </p:nvSpPr>
          <p:spPr>
            <a:xfrm>
              <a:off x="2349886" y="2013858"/>
              <a:ext cx="2254" cy="3286"/>
            </a:xfrm>
            <a:custGeom>
              <a:rect b="b" l="l" r="r" t="t"/>
              <a:pathLst>
                <a:path extrusionOk="0" h="242" w="166">
                  <a:moveTo>
                    <a:pt x="1" y="242"/>
                  </a:moveTo>
                  <a:lnTo>
                    <a:pt x="165" y="0"/>
                  </a:lnTo>
                  <a:lnTo>
                    <a:pt x="16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4" name="Google Shape;3394;p145"/>
            <p:cNvSpPr/>
            <p:nvPr/>
          </p:nvSpPr>
          <p:spPr>
            <a:xfrm>
              <a:off x="2308149" y="2009201"/>
              <a:ext cx="964" cy="394"/>
            </a:xfrm>
            <a:custGeom>
              <a:rect b="b" l="l" r="r" t="t"/>
              <a:pathLst>
                <a:path extrusionOk="0" h="29" w="71">
                  <a:moveTo>
                    <a:pt x="1" y="0"/>
                  </a:moveTo>
                  <a:lnTo>
                    <a:pt x="71" y="28"/>
                  </a:lnTo>
                  <a:lnTo>
                    <a:pt x="53" y="21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5" name="Google Shape;3395;p145"/>
            <p:cNvSpPr/>
            <p:nvPr/>
          </p:nvSpPr>
          <p:spPr>
            <a:xfrm>
              <a:off x="2302310" y="2007341"/>
              <a:ext cx="3530" cy="448"/>
            </a:xfrm>
            <a:custGeom>
              <a:rect b="b" l="l" r="r" t="t"/>
              <a:pathLst>
                <a:path extrusionOk="0" h="33" w="260">
                  <a:moveTo>
                    <a:pt x="148" y="1"/>
                  </a:moveTo>
                  <a:cubicBezTo>
                    <a:pt x="112" y="1"/>
                    <a:pt x="64" y="5"/>
                    <a:pt x="0" y="18"/>
                  </a:cubicBezTo>
                  <a:lnTo>
                    <a:pt x="0" y="18"/>
                  </a:lnTo>
                  <a:cubicBezTo>
                    <a:pt x="61" y="6"/>
                    <a:pt x="108" y="1"/>
                    <a:pt x="144" y="1"/>
                  </a:cubicBezTo>
                  <a:cubicBezTo>
                    <a:pt x="222" y="1"/>
                    <a:pt x="250" y="22"/>
                    <a:pt x="259" y="32"/>
                  </a:cubicBezTo>
                  <a:cubicBezTo>
                    <a:pt x="250" y="20"/>
                    <a:pt x="223" y="1"/>
                    <a:pt x="14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6" name="Google Shape;3396;p145"/>
            <p:cNvSpPr/>
            <p:nvPr/>
          </p:nvSpPr>
          <p:spPr>
            <a:xfrm>
              <a:off x="2296513" y="2011767"/>
              <a:ext cx="54" cy="54"/>
            </a:xfrm>
            <a:custGeom>
              <a:rect b="b" l="l" r="r" t="t"/>
              <a:pathLst>
                <a:path extrusionOk="0" h="4" w="4">
                  <a:moveTo>
                    <a:pt x="4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7" name="Google Shape;3397;p145"/>
            <p:cNvSpPr/>
            <p:nvPr/>
          </p:nvSpPr>
          <p:spPr>
            <a:xfrm>
              <a:off x="2296649" y="2011522"/>
              <a:ext cx="68" cy="109"/>
            </a:xfrm>
            <a:custGeom>
              <a:rect b="b" l="l" r="r" t="t"/>
              <a:pathLst>
                <a:path extrusionOk="0" h="8" w="5">
                  <a:moveTo>
                    <a:pt x="4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8" name="Google Shape;3398;p145"/>
            <p:cNvSpPr/>
            <p:nvPr/>
          </p:nvSpPr>
          <p:spPr>
            <a:xfrm>
              <a:off x="2296798" y="2011237"/>
              <a:ext cx="109" cy="122"/>
            </a:xfrm>
            <a:custGeom>
              <a:rect b="b" l="l" r="r" t="t"/>
              <a:pathLst>
                <a:path extrusionOk="0" h="9" w="8">
                  <a:moveTo>
                    <a:pt x="7" y="1"/>
                  </a:moveTo>
                  <a:lnTo>
                    <a:pt x="7" y="1"/>
                  </a:lnTo>
                  <a:cubicBezTo>
                    <a:pt x="5" y="3"/>
                    <a:pt x="3" y="6"/>
                    <a:pt x="2" y="7"/>
                  </a:cubicBezTo>
                  <a:lnTo>
                    <a:pt x="2" y="7"/>
                  </a:lnTo>
                  <a:cubicBezTo>
                    <a:pt x="5" y="6"/>
                    <a:pt x="7" y="4"/>
                    <a:pt x="7" y="1"/>
                  </a:cubicBezTo>
                  <a:close/>
                  <a:moveTo>
                    <a:pt x="2" y="7"/>
                  </a:moveTo>
                  <a:cubicBezTo>
                    <a:pt x="1" y="8"/>
                    <a:pt x="1" y="8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9"/>
                    <a:pt x="1" y="8"/>
                    <a:pt x="2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9" name="Google Shape;3399;p145"/>
            <p:cNvSpPr/>
            <p:nvPr/>
          </p:nvSpPr>
          <p:spPr>
            <a:xfrm>
              <a:off x="2296934" y="2010857"/>
              <a:ext cx="68" cy="299"/>
            </a:xfrm>
            <a:custGeom>
              <a:rect b="b" l="l" r="r" t="t"/>
              <a:pathLst>
                <a:path extrusionOk="0" h="22" w="5">
                  <a:moveTo>
                    <a:pt x="4" y="1"/>
                  </a:moveTo>
                  <a:cubicBezTo>
                    <a:pt x="4" y="8"/>
                    <a:pt x="1" y="15"/>
                    <a:pt x="1" y="22"/>
                  </a:cubicBezTo>
                  <a:cubicBezTo>
                    <a:pt x="1" y="15"/>
                    <a:pt x="4" y="8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0" name="Google Shape;3400;p145"/>
            <p:cNvSpPr/>
            <p:nvPr/>
          </p:nvSpPr>
          <p:spPr>
            <a:xfrm>
              <a:off x="2306248" y="2008196"/>
              <a:ext cx="68" cy="68"/>
            </a:xfrm>
            <a:custGeom>
              <a:rect b="b" l="l" r="r" t="t"/>
              <a:pathLst>
                <a:path extrusionOk="0" h="5" w="5">
                  <a:moveTo>
                    <a:pt x="4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1" name="Google Shape;3401;p145"/>
            <p:cNvSpPr/>
            <p:nvPr/>
          </p:nvSpPr>
          <p:spPr>
            <a:xfrm>
              <a:off x="2336336" y="2018080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2" name="Google Shape;3402;p145"/>
            <p:cNvSpPr/>
            <p:nvPr/>
          </p:nvSpPr>
          <p:spPr>
            <a:xfrm>
              <a:off x="2336675" y="2017890"/>
              <a:ext cx="54" cy="68"/>
            </a:xfrm>
            <a:custGeom>
              <a:rect b="b" l="l" r="r" t="t"/>
              <a:pathLst>
                <a:path extrusionOk="0" h="5" w="4">
                  <a:moveTo>
                    <a:pt x="4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3" name="Google Shape;3403;p145"/>
            <p:cNvSpPr/>
            <p:nvPr/>
          </p:nvSpPr>
          <p:spPr>
            <a:xfrm>
              <a:off x="2348270" y="2014333"/>
              <a:ext cx="1398" cy="244"/>
            </a:xfrm>
            <a:custGeom>
              <a:rect b="b" l="l" r="r" t="t"/>
              <a:pathLst>
                <a:path extrusionOk="0" h="18" w="103">
                  <a:moveTo>
                    <a:pt x="102" y="18"/>
                  </a:moveTo>
                  <a:cubicBezTo>
                    <a:pt x="67" y="18"/>
                    <a:pt x="32" y="11"/>
                    <a:pt x="1" y="0"/>
                  </a:cubicBezTo>
                  <a:cubicBezTo>
                    <a:pt x="32" y="11"/>
                    <a:pt x="67" y="18"/>
                    <a:pt x="102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4" name="Google Shape;3404;p145"/>
            <p:cNvSpPr/>
            <p:nvPr/>
          </p:nvSpPr>
          <p:spPr>
            <a:xfrm>
              <a:off x="2335765" y="201823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5" name="Google Shape;3405;p145"/>
            <p:cNvSpPr/>
            <p:nvPr/>
          </p:nvSpPr>
          <p:spPr>
            <a:xfrm>
              <a:off x="2335480" y="2018230"/>
              <a:ext cx="163" cy="14"/>
            </a:xfrm>
            <a:custGeom>
              <a:rect b="b" l="l" r="r" t="t"/>
              <a:pathLst>
                <a:path extrusionOk="0" h="1" w="12">
                  <a:moveTo>
                    <a:pt x="1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6" name="Google Shape;3406;p145"/>
            <p:cNvSpPr/>
            <p:nvPr/>
          </p:nvSpPr>
          <p:spPr>
            <a:xfrm>
              <a:off x="2335249" y="2018135"/>
              <a:ext cx="149" cy="54"/>
            </a:xfrm>
            <a:custGeom>
              <a:rect b="b" l="l" r="r" t="t"/>
              <a:pathLst>
                <a:path extrusionOk="0" h="4" w="11">
                  <a:moveTo>
                    <a:pt x="11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7" name="Google Shape;3407;p145"/>
            <p:cNvSpPr/>
            <p:nvPr/>
          </p:nvSpPr>
          <p:spPr>
            <a:xfrm>
              <a:off x="2336051" y="2018175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8" name="Google Shape;3408;p145"/>
            <p:cNvSpPr/>
            <p:nvPr/>
          </p:nvSpPr>
          <p:spPr>
            <a:xfrm>
              <a:off x="2335059" y="2017985"/>
              <a:ext cx="204" cy="109"/>
            </a:xfrm>
            <a:custGeom>
              <a:rect b="b" l="l" r="r" t="t"/>
              <a:pathLst>
                <a:path extrusionOk="0" h="8" w="15">
                  <a:moveTo>
                    <a:pt x="14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9" name="Google Shape;3409;p145"/>
            <p:cNvSpPr/>
            <p:nvPr/>
          </p:nvSpPr>
          <p:spPr>
            <a:xfrm>
              <a:off x="2337816" y="2016804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0" name="Google Shape;3410;p145"/>
            <p:cNvSpPr/>
            <p:nvPr/>
          </p:nvSpPr>
          <p:spPr>
            <a:xfrm>
              <a:off x="2337245" y="2017415"/>
              <a:ext cx="109" cy="68"/>
            </a:xfrm>
            <a:custGeom>
              <a:rect b="b" l="l" r="r" t="t"/>
              <a:pathLst>
                <a:path extrusionOk="0" h="5" w="8">
                  <a:moveTo>
                    <a:pt x="7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1" name="Google Shape;3411;p145"/>
            <p:cNvSpPr/>
            <p:nvPr/>
          </p:nvSpPr>
          <p:spPr>
            <a:xfrm>
              <a:off x="2337571" y="2017184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2" name="Google Shape;3412;p145"/>
            <p:cNvSpPr/>
            <p:nvPr/>
          </p:nvSpPr>
          <p:spPr>
            <a:xfrm>
              <a:off x="2336960" y="2017700"/>
              <a:ext cx="54" cy="68"/>
            </a:xfrm>
            <a:custGeom>
              <a:rect b="b" l="l" r="r" t="t"/>
              <a:pathLst>
                <a:path extrusionOk="0" h="5" w="4">
                  <a:moveTo>
                    <a:pt x="4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3" name="Google Shape;3413;p145"/>
            <p:cNvSpPr/>
            <p:nvPr/>
          </p:nvSpPr>
          <p:spPr>
            <a:xfrm>
              <a:off x="2307388" y="2008861"/>
              <a:ext cx="584" cy="258"/>
            </a:xfrm>
            <a:custGeom>
              <a:rect b="b" l="l" r="r" t="t"/>
              <a:pathLst>
                <a:path extrusionOk="0" h="19" w="43">
                  <a:moveTo>
                    <a:pt x="1" y="1"/>
                  </a:moveTo>
                  <a:lnTo>
                    <a:pt x="1" y="4"/>
                  </a:lnTo>
                  <a:lnTo>
                    <a:pt x="43" y="18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4" name="Google Shape;3414;p145"/>
            <p:cNvSpPr/>
            <p:nvPr/>
          </p:nvSpPr>
          <p:spPr>
            <a:xfrm>
              <a:off x="2324170" y="2015704"/>
              <a:ext cx="1303" cy="584"/>
            </a:xfrm>
            <a:custGeom>
              <a:rect b="b" l="l" r="r" t="t"/>
              <a:pathLst>
                <a:path extrusionOk="0" h="43" w="96">
                  <a:moveTo>
                    <a:pt x="1" y="1"/>
                  </a:moveTo>
                  <a:lnTo>
                    <a:pt x="1" y="1"/>
                  </a:lnTo>
                  <a:cubicBezTo>
                    <a:pt x="32" y="22"/>
                    <a:pt x="64" y="32"/>
                    <a:pt x="95" y="43"/>
                  </a:cubicBezTo>
                  <a:cubicBezTo>
                    <a:pt x="64" y="32"/>
                    <a:pt x="36" y="1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5" name="Google Shape;3415;p145"/>
            <p:cNvSpPr/>
            <p:nvPr/>
          </p:nvSpPr>
          <p:spPr>
            <a:xfrm>
              <a:off x="2310050" y="2009961"/>
              <a:ext cx="299" cy="149"/>
            </a:xfrm>
            <a:custGeom>
              <a:rect b="b" l="l" r="r" t="t"/>
              <a:pathLst>
                <a:path extrusionOk="0" h="11" w="22">
                  <a:moveTo>
                    <a:pt x="22" y="1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6" name="Google Shape;3416;p145"/>
            <p:cNvSpPr/>
            <p:nvPr/>
          </p:nvSpPr>
          <p:spPr>
            <a:xfrm>
              <a:off x="2351651" y="2013953"/>
              <a:ext cx="149" cy="54"/>
            </a:xfrm>
            <a:custGeom>
              <a:rect b="b" l="l" r="r" t="t"/>
              <a:pathLst>
                <a:path extrusionOk="0" h="4" w="11">
                  <a:moveTo>
                    <a:pt x="11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7" name="Google Shape;3417;p145"/>
            <p:cNvSpPr/>
            <p:nvPr/>
          </p:nvSpPr>
          <p:spPr>
            <a:xfrm>
              <a:off x="2314001" y="2010626"/>
              <a:ext cx="10183" cy="5092"/>
            </a:xfrm>
            <a:custGeom>
              <a:rect b="b" l="l" r="r" t="t"/>
              <a:pathLst>
                <a:path extrusionOk="0" h="375" w="750">
                  <a:moveTo>
                    <a:pt x="1" y="0"/>
                  </a:moveTo>
                  <a:cubicBezTo>
                    <a:pt x="106" y="7"/>
                    <a:pt x="228" y="18"/>
                    <a:pt x="277" y="63"/>
                  </a:cubicBezTo>
                  <a:cubicBezTo>
                    <a:pt x="424" y="182"/>
                    <a:pt x="582" y="287"/>
                    <a:pt x="750" y="375"/>
                  </a:cubicBezTo>
                  <a:cubicBezTo>
                    <a:pt x="582" y="287"/>
                    <a:pt x="424" y="182"/>
                    <a:pt x="277" y="63"/>
                  </a:cubicBezTo>
                  <a:cubicBezTo>
                    <a:pt x="228" y="18"/>
                    <a:pt x="106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8" name="Google Shape;3418;p145"/>
            <p:cNvSpPr/>
            <p:nvPr/>
          </p:nvSpPr>
          <p:spPr>
            <a:xfrm>
              <a:off x="2352072" y="2013858"/>
              <a:ext cx="68" cy="14"/>
            </a:xfrm>
            <a:custGeom>
              <a:rect b="b" l="l" r="r" t="t"/>
              <a:pathLst>
                <a:path extrusionOk="0" h="1" w="5">
                  <a:moveTo>
                    <a:pt x="4" y="0"/>
                  </a:moveTo>
                  <a:lnTo>
                    <a:pt x="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9" name="Google Shape;3419;p145"/>
            <p:cNvSpPr/>
            <p:nvPr/>
          </p:nvSpPr>
          <p:spPr>
            <a:xfrm>
              <a:off x="2351027" y="2014143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0" name="Google Shape;3420;p145"/>
            <p:cNvSpPr/>
            <p:nvPr/>
          </p:nvSpPr>
          <p:spPr>
            <a:xfrm>
              <a:off x="2351312" y="2014048"/>
              <a:ext cx="109" cy="54"/>
            </a:xfrm>
            <a:custGeom>
              <a:rect b="b" l="l" r="r" t="t"/>
              <a:pathLst>
                <a:path extrusionOk="0" h="4" w="8">
                  <a:moveTo>
                    <a:pt x="8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1" name="Google Shape;3421;p145"/>
            <p:cNvSpPr/>
            <p:nvPr/>
          </p:nvSpPr>
          <p:spPr>
            <a:xfrm>
              <a:off x="2263574" y="2013192"/>
              <a:ext cx="38180" cy="39646"/>
            </a:xfrm>
            <a:custGeom>
              <a:rect b="b" l="l" r="r" t="t"/>
              <a:pathLst>
                <a:path extrusionOk="0" h="2920" w="2812">
                  <a:moveTo>
                    <a:pt x="2346" y="0"/>
                  </a:moveTo>
                  <a:lnTo>
                    <a:pt x="2325" y="14"/>
                  </a:lnTo>
                  <a:cubicBezTo>
                    <a:pt x="2290" y="39"/>
                    <a:pt x="2255" y="70"/>
                    <a:pt x="2230" y="102"/>
                  </a:cubicBezTo>
                  <a:cubicBezTo>
                    <a:pt x="2223" y="140"/>
                    <a:pt x="2195" y="175"/>
                    <a:pt x="2160" y="189"/>
                  </a:cubicBezTo>
                  <a:cubicBezTo>
                    <a:pt x="2122" y="210"/>
                    <a:pt x="2068" y="219"/>
                    <a:pt x="2012" y="219"/>
                  </a:cubicBezTo>
                  <a:cubicBezTo>
                    <a:pt x="1934" y="219"/>
                    <a:pt x="1851" y="202"/>
                    <a:pt x="1796" y="175"/>
                  </a:cubicBezTo>
                  <a:cubicBezTo>
                    <a:pt x="1787" y="171"/>
                    <a:pt x="1775" y="169"/>
                    <a:pt x="1761" y="169"/>
                  </a:cubicBezTo>
                  <a:cubicBezTo>
                    <a:pt x="1676" y="169"/>
                    <a:pt x="1510" y="239"/>
                    <a:pt x="1477" y="284"/>
                  </a:cubicBezTo>
                  <a:cubicBezTo>
                    <a:pt x="1474" y="291"/>
                    <a:pt x="1470" y="298"/>
                    <a:pt x="1463" y="305"/>
                  </a:cubicBezTo>
                  <a:lnTo>
                    <a:pt x="1460" y="308"/>
                  </a:lnTo>
                  <a:cubicBezTo>
                    <a:pt x="1453" y="312"/>
                    <a:pt x="1449" y="315"/>
                    <a:pt x="1442" y="319"/>
                  </a:cubicBezTo>
                  <a:cubicBezTo>
                    <a:pt x="1435" y="322"/>
                    <a:pt x="1428" y="326"/>
                    <a:pt x="1421" y="326"/>
                  </a:cubicBezTo>
                  <a:lnTo>
                    <a:pt x="1376" y="326"/>
                  </a:lnTo>
                  <a:lnTo>
                    <a:pt x="1362" y="322"/>
                  </a:lnTo>
                  <a:lnTo>
                    <a:pt x="1355" y="322"/>
                  </a:lnTo>
                  <a:lnTo>
                    <a:pt x="1341" y="319"/>
                  </a:lnTo>
                  <a:lnTo>
                    <a:pt x="1334" y="315"/>
                  </a:lnTo>
                  <a:lnTo>
                    <a:pt x="1320" y="308"/>
                  </a:lnTo>
                  <a:lnTo>
                    <a:pt x="1316" y="308"/>
                  </a:lnTo>
                  <a:lnTo>
                    <a:pt x="1299" y="298"/>
                  </a:lnTo>
                  <a:lnTo>
                    <a:pt x="1292" y="298"/>
                  </a:lnTo>
                  <a:lnTo>
                    <a:pt x="1281" y="287"/>
                  </a:lnTo>
                  <a:lnTo>
                    <a:pt x="1274" y="284"/>
                  </a:lnTo>
                  <a:lnTo>
                    <a:pt x="1260" y="277"/>
                  </a:lnTo>
                  <a:lnTo>
                    <a:pt x="1257" y="273"/>
                  </a:lnTo>
                  <a:lnTo>
                    <a:pt x="1239" y="263"/>
                  </a:lnTo>
                  <a:cubicBezTo>
                    <a:pt x="1194" y="231"/>
                    <a:pt x="1127" y="193"/>
                    <a:pt x="1092" y="193"/>
                  </a:cubicBezTo>
                  <a:cubicBezTo>
                    <a:pt x="994" y="214"/>
                    <a:pt x="900" y="238"/>
                    <a:pt x="805" y="273"/>
                  </a:cubicBezTo>
                  <a:lnTo>
                    <a:pt x="788" y="263"/>
                  </a:lnTo>
                  <a:lnTo>
                    <a:pt x="711" y="287"/>
                  </a:lnTo>
                  <a:lnTo>
                    <a:pt x="707" y="322"/>
                  </a:lnTo>
                  <a:lnTo>
                    <a:pt x="707" y="326"/>
                  </a:lnTo>
                  <a:lnTo>
                    <a:pt x="707" y="343"/>
                  </a:lnTo>
                  <a:lnTo>
                    <a:pt x="707" y="350"/>
                  </a:lnTo>
                  <a:lnTo>
                    <a:pt x="707" y="364"/>
                  </a:lnTo>
                  <a:lnTo>
                    <a:pt x="707" y="378"/>
                  </a:lnTo>
                  <a:lnTo>
                    <a:pt x="707" y="385"/>
                  </a:lnTo>
                  <a:lnTo>
                    <a:pt x="704" y="406"/>
                  </a:lnTo>
                  <a:lnTo>
                    <a:pt x="704" y="413"/>
                  </a:lnTo>
                  <a:lnTo>
                    <a:pt x="704" y="438"/>
                  </a:lnTo>
                  <a:lnTo>
                    <a:pt x="704" y="441"/>
                  </a:lnTo>
                  <a:lnTo>
                    <a:pt x="700" y="466"/>
                  </a:lnTo>
                  <a:lnTo>
                    <a:pt x="700" y="473"/>
                  </a:lnTo>
                  <a:lnTo>
                    <a:pt x="697" y="497"/>
                  </a:lnTo>
                  <a:lnTo>
                    <a:pt x="697" y="504"/>
                  </a:lnTo>
                  <a:lnTo>
                    <a:pt x="693" y="529"/>
                  </a:lnTo>
                  <a:lnTo>
                    <a:pt x="693" y="536"/>
                  </a:lnTo>
                  <a:lnTo>
                    <a:pt x="690" y="557"/>
                  </a:lnTo>
                  <a:lnTo>
                    <a:pt x="690" y="564"/>
                  </a:lnTo>
                  <a:lnTo>
                    <a:pt x="690" y="588"/>
                  </a:lnTo>
                  <a:lnTo>
                    <a:pt x="690" y="599"/>
                  </a:lnTo>
                  <a:lnTo>
                    <a:pt x="690" y="616"/>
                  </a:lnTo>
                  <a:lnTo>
                    <a:pt x="690" y="627"/>
                  </a:lnTo>
                  <a:lnTo>
                    <a:pt x="690" y="644"/>
                  </a:lnTo>
                  <a:lnTo>
                    <a:pt x="690" y="655"/>
                  </a:lnTo>
                  <a:lnTo>
                    <a:pt x="690" y="669"/>
                  </a:lnTo>
                  <a:lnTo>
                    <a:pt x="690" y="679"/>
                  </a:lnTo>
                  <a:lnTo>
                    <a:pt x="690" y="693"/>
                  </a:lnTo>
                  <a:lnTo>
                    <a:pt x="690" y="711"/>
                  </a:lnTo>
                  <a:cubicBezTo>
                    <a:pt x="690" y="749"/>
                    <a:pt x="718" y="774"/>
                    <a:pt x="763" y="809"/>
                  </a:cubicBezTo>
                  <a:cubicBezTo>
                    <a:pt x="809" y="844"/>
                    <a:pt x="872" y="896"/>
                    <a:pt x="872" y="980"/>
                  </a:cubicBezTo>
                  <a:cubicBezTo>
                    <a:pt x="872" y="1061"/>
                    <a:pt x="812" y="1138"/>
                    <a:pt x="763" y="1197"/>
                  </a:cubicBezTo>
                  <a:cubicBezTo>
                    <a:pt x="742" y="1218"/>
                    <a:pt x="725" y="1243"/>
                    <a:pt x="711" y="1271"/>
                  </a:cubicBezTo>
                  <a:cubicBezTo>
                    <a:pt x="693" y="1390"/>
                    <a:pt x="546" y="1446"/>
                    <a:pt x="438" y="1481"/>
                  </a:cubicBezTo>
                  <a:cubicBezTo>
                    <a:pt x="403" y="1492"/>
                    <a:pt x="385" y="1534"/>
                    <a:pt x="361" y="1600"/>
                  </a:cubicBezTo>
                  <a:cubicBezTo>
                    <a:pt x="340" y="1667"/>
                    <a:pt x="301" y="1730"/>
                    <a:pt x="252" y="1775"/>
                  </a:cubicBezTo>
                  <a:cubicBezTo>
                    <a:pt x="214" y="1803"/>
                    <a:pt x="200" y="1873"/>
                    <a:pt x="189" y="1950"/>
                  </a:cubicBezTo>
                  <a:cubicBezTo>
                    <a:pt x="179" y="2013"/>
                    <a:pt x="161" y="2080"/>
                    <a:pt x="137" y="2139"/>
                  </a:cubicBezTo>
                  <a:cubicBezTo>
                    <a:pt x="77" y="2279"/>
                    <a:pt x="46" y="2433"/>
                    <a:pt x="46" y="2584"/>
                  </a:cubicBezTo>
                  <a:lnTo>
                    <a:pt x="46" y="2633"/>
                  </a:lnTo>
                  <a:lnTo>
                    <a:pt x="46" y="2647"/>
                  </a:lnTo>
                  <a:cubicBezTo>
                    <a:pt x="46" y="2661"/>
                    <a:pt x="46" y="2675"/>
                    <a:pt x="46" y="2689"/>
                  </a:cubicBezTo>
                  <a:lnTo>
                    <a:pt x="46" y="2703"/>
                  </a:lnTo>
                  <a:cubicBezTo>
                    <a:pt x="46" y="2720"/>
                    <a:pt x="42" y="2738"/>
                    <a:pt x="39" y="2755"/>
                  </a:cubicBezTo>
                  <a:lnTo>
                    <a:pt x="39" y="2762"/>
                  </a:lnTo>
                  <a:cubicBezTo>
                    <a:pt x="35" y="2780"/>
                    <a:pt x="35" y="2794"/>
                    <a:pt x="32" y="2808"/>
                  </a:cubicBezTo>
                  <a:lnTo>
                    <a:pt x="28" y="2822"/>
                  </a:lnTo>
                  <a:cubicBezTo>
                    <a:pt x="25" y="2836"/>
                    <a:pt x="21" y="2853"/>
                    <a:pt x="18" y="2867"/>
                  </a:cubicBezTo>
                  <a:lnTo>
                    <a:pt x="14" y="2878"/>
                  </a:lnTo>
                  <a:cubicBezTo>
                    <a:pt x="11" y="2892"/>
                    <a:pt x="7" y="2906"/>
                    <a:pt x="0" y="2920"/>
                  </a:cubicBezTo>
                  <a:lnTo>
                    <a:pt x="4" y="2920"/>
                  </a:lnTo>
                  <a:cubicBezTo>
                    <a:pt x="14" y="2920"/>
                    <a:pt x="25" y="2920"/>
                    <a:pt x="35" y="2916"/>
                  </a:cubicBezTo>
                  <a:cubicBezTo>
                    <a:pt x="46" y="2916"/>
                    <a:pt x="53" y="2913"/>
                    <a:pt x="63" y="2909"/>
                  </a:cubicBezTo>
                  <a:lnTo>
                    <a:pt x="70" y="2906"/>
                  </a:lnTo>
                  <a:lnTo>
                    <a:pt x="91" y="2899"/>
                  </a:lnTo>
                  <a:lnTo>
                    <a:pt x="98" y="2895"/>
                  </a:lnTo>
                  <a:lnTo>
                    <a:pt x="126" y="2881"/>
                  </a:lnTo>
                  <a:lnTo>
                    <a:pt x="137" y="2878"/>
                  </a:lnTo>
                  <a:lnTo>
                    <a:pt x="161" y="2867"/>
                  </a:lnTo>
                  <a:lnTo>
                    <a:pt x="165" y="2867"/>
                  </a:lnTo>
                  <a:lnTo>
                    <a:pt x="189" y="2857"/>
                  </a:lnTo>
                  <a:lnTo>
                    <a:pt x="224" y="2843"/>
                  </a:lnTo>
                  <a:lnTo>
                    <a:pt x="263" y="2829"/>
                  </a:lnTo>
                  <a:lnTo>
                    <a:pt x="270" y="2829"/>
                  </a:lnTo>
                  <a:lnTo>
                    <a:pt x="301" y="2818"/>
                  </a:lnTo>
                  <a:lnTo>
                    <a:pt x="326" y="2811"/>
                  </a:lnTo>
                  <a:lnTo>
                    <a:pt x="340" y="2808"/>
                  </a:lnTo>
                  <a:lnTo>
                    <a:pt x="378" y="2797"/>
                  </a:lnTo>
                  <a:lnTo>
                    <a:pt x="417" y="2787"/>
                  </a:lnTo>
                  <a:lnTo>
                    <a:pt x="497" y="2762"/>
                  </a:lnTo>
                  <a:lnTo>
                    <a:pt x="504" y="2762"/>
                  </a:lnTo>
                  <a:cubicBezTo>
                    <a:pt x="599" y="2734"/>
                    <a:pt x="676" y="2717"/>
                    <a:pt x="700" y="2710"/>
                  </a:cubicBezTo>
                  <a:lnTo>
                    <a:pt x="718" y="2710"/>
                  </a:lnTo>
                  <a:lnTo>
                    <a:pt x="1131" y="2675"/>
                  </a:lnTo>
                  <a:cubicBezTo>
                    <a:pt x="1211" y="2465"/>
                    <a:pt x="1362" y="2146"/>
                    <a:pt x="1575" y="2083"/>
                  </a:cubicBezTo>
                  <a:cubicBezTo>
                    <a:pt x="1665" y="2056"/>
                    <a:pt x="1772" y="2043"/>
                    <a:pt x="1889" y="2043"/>
                  </a:cubicBezTo>
                  <a:cubicBezTo>
                    <a:pt x="2013" y="2043"/>
                    <a:pt x="2147" y="2058"/>
                    <a:pt x="2283" y="2087"/>
                  </a:cubicBezTo>
                  <a:lnTo>
                    <a:pt x="2293" y="2062"/>
                  </a:lnTo>
                  <a:lnTo>
                    <a:pt x="2297" y="2048"/>
                  </a:lnTo>
                  <a:lnTo>
                    <a:pt x="2314" y="2010"/>
                  </a:lnTo>
                  <a:lnTo>
                    <a:pt x="2328" y="1978"/>
                  </a:lnTo>
                  <a:lnTo>
                    <a:pt x="2332" y="1964"/>
                  </a:lnTo>
                  <a:lnTo>
                    <a:pt x="2342" y="1947"/>
                  </a:lnTo>
                  <a:lnTo>
                    <a:pt x="2346" y="1936"/>
                  </a:lnTo>
                  <a:lnTo>
                    <a:pt x="2353" y="1919"/>
                  </a:lnTo>
                  <a:lnTo>
                    <a:pt x="2360" y="1908"/>
                  </a:lnTo>
                  <a:lnTo>
                    <a:pt x="2363" y="1894"/>
                  </a:lnTo>
                  <a:lnTo>
                    <a:pt x="2370" y="1884"/>
                  </a:lnTo>
                  <a:lnTo>
                    <a:pt x="2377" y="1873"/>
                  </a:lnTo>
                  <a:lnTo>
                    <a:pt x="2381" y="1866"/>
                  </a:lnTo>
                  <a:lnTo>
                    <a:pt x="2384" y="1856"/>
                  </a:lnTo>
                  <a:lnTo>
                    <a:pt x="2391" y="1849"/>
                  </a:lnTo>
                  <a:lnTo>
                    <a:pt x="2395" y="1838"/>
                  </a:lnTo>
                  <a:lnTo>
                    <a:pt x="2398" y="1831"/>
                  </a:lnTo>
                  <a:lnTo>
                    <a:pt x="2402" y="1824"/>
                  </a:lnTo>
                  <a:lnTo>
                    <a:pt x="2405" y="1817"/>
                  </a:lnTo>
                  <a:lnTo>
                    <a:pt x="2412" y="1814"/>
                  </a:lnTo>
                  <a:lnTo>
                    <a:pt x="2416" y="1807"/>
                  </a:lnTo>
                  <a:lnTo>
                    <a:pt x="2419" y="1803"/>
                  </a:lnTo>
                  <a:lnTo>
                    <a:pt x="2423" y="1796"/>
                  </a:lnTo>
                  <a:lnTo>
                    <a:pt x="2426" y="1793"/>
                  </a:lnTo>
                  <a:lnTo>
                    <a:pt x="2426" y="1789"/>
                  </a:lnTo>
                  <a:lnTo>
                    <a:pt x="2430" y="1786"/>
                  </a:lnTo>
                  <a:lnTo>
                    <a:pt x="2433" y="1782"/>
                  </a:lnTo>
                  <a:lnTo>
                    <a:pt x="2440" y="1775"/>
                  </a:lnTo>
                  <a:cubicBezTo>
                    <a:pt x="2587" y="1628"/>
                    <a:pt x="2759" y="1365"/>
                    <a:pt x="2783" y="1169"/>
                  </a:cubicBezTo>
                  <a:cubicBezTo>
                    <a:pt x="2804" y="1001"/>
                    <a:pt x="2811" y="826"/>
                    <a:pt x="2811" y="760"/>
                  </a:cubicBezTo>
                  <a:lnTo>
                    <a:pt x="2594" y="567"/>
                  </a:lnTo>
                  <a:lnTo>
                    <a:pt x="2538" y="175"/>
                  </a:lnTo>
                  <a:lnTo>
                    <a:pt x="2346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2" name="Google Shape;3422;p145"/>
            <p:cNvSpPr/>
            <p:nvPr/>
          </p:nvSpPr>
          <p:spPr>
            <a:xfrm>
              <a:off x="2263710" y="205268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3" name="Google Shape;3423;p145"/>
            <p:cNvSpPr/>
            <p:nvPr/>
          </p:nvSpPr>
          <p:spPr>
            <a:xfrm>
              <a:off x="2264144" y="2052540"/>
              <a:ext cx="109" cy="68"/>
            </a:xfrm>
            <a:custGeom>
              <a:rect b="b" l="l" r="r" t="t"/>
              <a:pathLst>
                <a:path extrusionOk="0" h="5" w="8">
                  <a:moveTo>
                    <a:pt x="0" y="4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4" name="Google Shape;3424;p145"/>
            <p:cNvSpPr/>
            <p:nvPr/>
          </p:nvSpPr>
          <p:spPr>
            <a:xfrm>
              <a:off x="2265135" y="2052024"/>
              <a:ext cx="299" cy="149"/>
            </a:xfrm>
            <a:custGeom>
              <a:rect b="b" l="l" r="r" t="t"/>
              <a:pathLst>
                <a:path extrusionOk="0" h="11" w="22">
                  <a:moveTo>
                    <a:pt x="1" y="11"/>
                  </a:moveTo>
                  <a:lnTo>
                    <a:pt x="2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5" name="Google Shape;3425;p145"/>
            <p:cNvSpPr/>
            <p:nvPr/>
          </p:nvSpPr>
          <p:spPr>
            <a:xfrm>
              <a:off x="2264524" y="2052404"/>
              <a:ext cx="109" cy="54"/>
            </a:xfrm>
            <a:custGeom>
              <a:rect b="b" l="l" r="r" t="t"/>
              <a:pathLst>
                <a:path extrusionOk="0" h="4" w="8">
                  <a:moveTo>
                    <a:pt x="0" y="4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6" name="Google Shape;3426;p145"/>
            <p:cNvSpPr/>
            <p:nvPr/>
          </p:nvSpPr>
          <p:spPr>
            <a:xfrm>
              <a:off x="2265475" y="2051834"/>
              <a:ext cx="394" cy="149"/>
            </a:xfrm>
            <a:custGeom>
              <a:rect b="b" l="l" r="r" t="t"/>
              <a:pathLst>
                <a:path extrusionOk="0" h="11" w="29">
                  <a:moveTo>
                    <a:pt x="0" y="11"/>
                  </a:moveTo>
                  <a:lnTo>
                    <a:pt x="2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7" name="Google Shape;3427;p145"/>
            <p:cNvSpPr/>
            <p:nvPr/>
          </p:nvSpPr>
          <p:spPr>
            <a:xfrm>
              <a:off x="2266941" y="2051304"/>
              <a:ext cx="448" cy="163"/>
            </a:xfrm>
            <a:custGeom>
              <a:rect b="b" l="l" r="r" t="t"/>
              <a:pathLst>
                <a:path extrusionOk="0" h="12" w="33">
                  <a:moveTo>
                    <a:pt x="1" y="11"/>
                  </a:moveTo>
                  <a:lnTo>
                    <a:pt x="32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8" name="Google Shape;3428;p145"/>
            <p:cNvSpPr/>
            <p:nvPr/>
          </p:nvSpPr>
          <p:spPr>
            <a:xfrm>
              <a:off x="2270037" y="2050503"/>
              <a:ext cx="149" cy="54"/>
            </a:xfrm>
            <a:custGeom>
              <a:rect b="b" l="l" r="r" t="t"/>
              <a:pathLst>
                <a:path extrusionOk="0" h="4" w="11">
                  <a:moveTo>
                    <a:pt x="11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9" name="Google Shape;3429;p145"/>
            <p:cNvSpPr/>
            <p:nvPr/>
          </p:nvSpPr>
          <p:spPr>
            <a:xfrm>
              <a:off x="2263329" y="205273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0" name="Google Shape;3430;p145"/>
            <p:cNvSpPr/>
            <p:nvPr/>
          </p:nvSpPr>
          <p:spPr>
            <a:xfrm>
              <a:off x="2265896" y="2051644"/>
              <a:ext cx="489" cy="204"/>
            </a:xfrm>
            <a:custGeom>
              <a:rect b="b" l="l" r="r" t="t"/>
              <a:pathLst>
                <a:path extrusionOk="0" h="15" w="36">
                  <a:moveTo>
                    <a:pt x="1" y="14"/>
                  </a:moveTo>
                  <a:lnTo>
                    <a:pt x="36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1" name="Google Shape;3431;p145"/>
            <p:cNvSpPr/>
            <p:nvPr/>
          </p:nvSpPr>
          <p:spPr>
            <a:xfrm>
              <a:off x="2266371" y="2051495"/>
              <a:ext cx="543" cy="163"/>
            </a:xfrm>
            <a:custGeom>
              <a:rect b="b" l="l" r="r" t="t"/>
              <a:pathLst>
                <a:path extrusionOk="0" h="12" w="40">
                  <a:moveTo>
                    <a:pt x="1" y="11"/>
                  </a:moveTo>
                  <a:lnTo>
                    <a:pt x="3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2" name="Google Shape;3432;p145"/>
            <p:cNvSpPr/>
            <p:nvPr/>
          </p:nvSpPr>
          <p:spPr>
            <a:xfrm>
              <a:off x="2267756" y="2051169"/>
              <a:ext cx="149" cy="54"/>
            </a:xfrm>
            <a:custGeom>
              <a:rect b="b" l="l" r="r" t="t"/>
              <a:pathLst>
                <a:path extrusionOk="0" h="4" w="11">
                  <a:moveTo>
                    <a:pt x="0" y="4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3" name="Google Shape;3433;p145"/>
            <p:cNvSpPr/>
            <p:nvPr/>
          </p:nvSpPr>
          <p:spPr>
            <a:xfrm>
              <a:off x="2280872" y="2017035"/>
              <a:ext cx="54" cy="68"/>
            </a:xfrm>
            <a:custGeom>
              <a:rect b="b" l="l" r="r" t="t"/>
              <a:pathLst>
                <a:path extrusionOk="0" h="5" w="4">
                  <a:moveTo>
                    <a:pt x="0" y="1"/>
                  </a:moveTo>
                  <a:lnTo>
                    <a:pt x="4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4" name="Google Shape;3434;p145"/>
            <p:cNvSpPr/>
            <p:nvPr/>
          </p:nvSpPr>
          <p:spPr>
            <a:xfrm>
              <a:off x="2281958" y="2017510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5" name="Google Shape;3435;p145"/>
            <p:cNvSpPr/>
            <p:nvPr/>
          </p:nvSpPr>
          <p:spPr>
            <a:xfrm>
              <a:off x="2283098" y="2017184"/>
              <a:ext cx="68" cy="54"/>
            </a:xfrm>
            <a:custGeom>
              <a:rect b="b" l="l" r="r" t="t"/>
              <a:pathLst>
                <a:path extrusionOk="0" h="4" w="5">
                  <a:moveTo>
                    <a:pt x="4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6" name="Google Shape;3436;p145"/>
            <p:cNvSpPr/>
            <p:nvPr/>
          </p:nvSpPr>
          <p:spPr>
            <a:xfrm>
              <a:off x="2282338" y="201751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7" name="Google Shape;3437;p145"/>
            <p:cNvSpPr/>
            <p:nvPr/>
          </p:nvSpPr>
          <p:spPr>
            <a:xfrm>
              <a:off x="2282528" y="2017510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1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8" name="Google Shape;3438;p145"/>
            <p:cNvSpPr/>
            <p:nvPr/>
          </p:nvSpPr>
          <p:spPr>
            <a:xfrm>
              <a:off x="2274219" y="2015664"/>
              <a:ext cx="3910" cy="1059"/>
            </a:xfrm>
            <a:custGeom>
              <a:rect b="b" l="l" r="r" t="t"/>
              <a:pathLst>
                <a:path extrusionOk="0" h="78" w="288">
                  <a:moveTo>
                    <a:pt x="287" y="0"/>
                  </a:moveTo>
                  <a:cubicBezTo>
                    <a:pt x="189" y="18"/>
                    <a:pt x="95" y="42"/>
                    <a:pt x="0" y="77"/>
                  </a:cubicBezTo>
                  <a:lnTo>
                    <a:pt x="0" y="77"/>
                  </a:lnTo>
                  <a:cubicBezTo>
                    <a:pt x="95" y="42"/>
                    <a:pt x="189" y="18"/>
                    <a:pt x="28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9" name="Google Shape;3439;p145"/>
            <p:cNvSpPr/>
            <p:nvPr/>
          </p:nvSpPr>
          <p:spPr>
            <a:xfrm>
              <a:off x="2282867" y="2017374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0" name="Google Shape;3440;p145"/>
            <p:cNvSpPr/>
            <p:nvPr/>
          </p:nvSpPr>
          <p:spPr>
            <a:xfrm>
              <a:off x="2281673" y="2017415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1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1" name="Google Shape;3441;p145"/>
            <p:cNvSpPr/>
            <p:nvPr/>
          </p:nvSpPr>
          <p:spPr>
            <a:xfrm>
              <a:off x="2280586" y="2016899"/>
              <a:ext cx="54" cy="54"/>
            </a:xfrm>
            <a:custGeom>
              <a:rect b="b" l="l" r="r" t="t"/>
              <a:pathLst>
                <a:path extrusionOk="0" h="4" w="4">
                  <a:moveTo>
                    <a:pt x="0" y="0"/>
                  </a:moveTo>
                  <a:lnTo>
                    <a:pt x="4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2" name="Google Shape;3442;p145"/>
            <p:cNvSpPr/>
            <p:nvPr/>
          </p:nvSpPr>
          <p:spPr>
            <a:xfrm>
              <a:off x="2280342" y="2016750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3" name="Google Shape;3443;p145"/>
            <p:cNvSpPr/>
            <p:nvPr/>
          </p:nvSpPr>
          <p:spPr>
            <a:xfrm>
              <a:off x="2281442" y="2017320"/>
              <a:ext cx="54" cy="68"/>
            </a:xfrm>
            <a:custGeom>
              <a:rect b="b" l="l" r="r" t="t"/>
              <a:pathLst>
                <a:path extrusionOk="0" h="5" w="4">
                  <a:moveTo>
                    <a:pt x="0" y="1"/>
                  </a:moveTo>
                  <a:lnTo>
                    <a:pt x="4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4" name="Google Shape;3444;p145"/>
            <p:cNvSpPr/>
            <p:nvPr/>
          </p:nvSpPr>
          <p:spPr>
            <a:xfrm>
              <a:off x="2281157" y="2017225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5" name="Google Shape;3445;p145"/>
            <p:cNvSpPr/>
            <p:nvPr/>
          </p:nvSpPr>
          <p:spPr>
            <a:xfrm>
              <a:off x="2295793" y="2037863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6" name="Google Shape;3446;p145"/>
            <p:cNvSpPr/>
            <p:nvPr/>
          </p:nvSpPr>
          <p:spPr>
            <a:xfrm>
              <a:off x="2295562" y="2038284"/>
              <a:ext cx="54" cy="163"/>
            </a:xfrm>
            <a:custGeom>
              <a:rect b="b" l="l" r="r" t="t"/>
              <a:pathLst>
                <a:path extrusionOk="0" h="12" w="4">
                  <a:moveTo>
                    <a:pt x="4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7" name="Google Shape;3447;p145"/>
            <p:cNvSpPr/>
            <p:nvPr/>
          </p:nvSpPr>
          <p:spPr>
            <a:xfrm>
              <a:off x="2295413" y="2038569"/>
              <a:ext cx="68" cy="163"/>
            </a:xfrm>
            <a:custGeom>
              <a:rect b="b" l="l" r="r" t="t"/>
              <a:pathLst>
                <a:path extrusionOk="0" h="12" w="5">
                  <a:moveTo>
                    <a:pt x="4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8" name="Google Shape;3448;p145"/>
            <p:cNvSpPr/>
            <p:nvPr/>
          </p:nvSpPr>
          <p:spPr>
            <a:xfrm>
              <a:off x="2295698" y="2038053"/>
              <a:ext cx="68" cy="149"/>
            </a:xfrm>
            <a:custGeom>
              <a:rect b="b" l="l" r="r" t="t"/>
              <a:pathLst>
                <a:path extrusionOk="0" h="11" w="5">
                  <a:moveTo>
                    <a:pt x="4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9" name="Google Shape;3449;p145"/>
            <p:cNvSpPr/>
            <p:nvPr/>
          </p:nvSpPr>
          <p:spPr>
            <a:xfrm>
              <a:off x="2294897" y="2039669"/>
              <a:ext cx="54" cy="204"/>
            </a:xfrm>
            <a:custGeom>
              <a:rect b="b" l="l" r="r" t="t"/>
              <a:pathLst>
                <a:path extrusionOk="0" h="15" w="4">
                  <a:moveTo>
                    <a:pt x="4" y="0"/>
                  </a:moveTo>
                  <a:lnTo>
                    <a:pt x="0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0" name="Google Shape;3450;p145"/>
            <p:cNvSpPr/>
            <p:nvPr/>
          </p:nvSpPr>
          <p:spPr>
            <a:xfrm>
              <a:off x="2295277" y="2038908"/>
              <a:ext cx="54" cy="149"/>
            </a:xfrm>
            <a:custGeom>
              <a:rect b="b" l="l" r="r" t="t"/>
              <a:pathLst>
                <a:path extrusionOk="0" h="11" w="4">
                  <a:moveTo>
                    <a:pt x="4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1" name="Google Shape;3451;p145"/>
            <p:cNvSpPr/>
            <p:nvPr/>
          </p:nvSpPr>
          <p:spPr>
            <a:xfrm>
              <a:off x="2295087" y="2039234"/>
              <a:ext cx="54" cy="204"/>
            </a:xfrm>
            <a:custGeom>
              <a:rect b="b" l="l" r="r" t="t"/>
              <a:pathLst>
                <a:path extrusionOk="0" h="15" w="4">
                  <a:moveTo>
                    <a:pt x="4" y="1"/>
                  </a:moveTo>
                  <a:lnTo>
                    <a:pt x="0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2" name="Google Shape;3452;p145"/>
            <p:cNvSpPr/>
            <p:nvPr/>
          </p:nvSpPr>
          <p:spPr>
            <a:xfrm>
              <a:off x="2296228" y="2037293"/>
              <a:ext cx="54" cy="54"/>
            </a:xfrm>
            <a:custGeom>
              <a:rect b="b" l="l" r="r" t="t"/>
              <a:pathLst>
                <a:path extrusionOk="0" h="4" w="4">
                  <a:moveTo>
                    <a:pt x="4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3" name="Google Shape;3453;p145"/>
            <p:cNvSpPr/>
            <p:nvPr/>
          </p:nvSpPr>
          <p:spPr>
            <a:xfrm>
              <a:off x="2296323" y="2037197"/>
              <a:ext cx="14" cy="54"/>
            </a:xfrm>
            <a:custGeom>
              <a:rect b="b" l="l" r="r" t="t"/>
              <a:pathLst>
                <a:path extrusionOk="0" h="4" w="1">
                  <a:moveTo>
                    <a:pt x="0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4" name="Google Shape;3454;p145"/>
            <p:cNvSpPr/>
            <p:nvPr/>
          </p:nvSpPr>
          <p:spPr>
            <a:xfrm>
              <a:off x="2294707" y="2040280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5" name="Google Shape;3455;p145"/>
            <p:cNvSpPr/>
            <p:nvPr/>
          </p:nvSpPr>
          <p:spPr>
            <a:xfrm>
              <a:off x="2295128" y="2013043"/>
              <a:ext cx="2634" cy="2349"/>
            </a:xfrm>
            <a:custGeom>
              <a:rect b="b" l="l" r="r" t="t"/>
              <a:pathLst>
                <a:path extrusionOk="0" h="173" w="194">
                  <a:moveTo>
                    <a:pt x="1" y="1"/>
                  </a:moveTo>
                  <a:lnTo>
                    <a:pt x="1" y="1"/>
                  </a:lnTo>
                  <a:lnTo>
                    <a:pt x="193" y="17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6" name="Google Shape;3456;p145"/>
            <p:cNvSpPr/>
            <p:nvPr/>
          </p:nvSpPr>
          <p:spPr>
            <a:xfrm>
              <a:off x="2296133" y="2037388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7" name="Google Shape;3457;p145"/>
            <p:cNvSpPr/>
            <p:nvPr/>
          </p:nvSpPr>
          <p:spPr>
            <a:xfrm>
              <a:off x="2295943" y="2037673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8" name="Google Shape;3458;p145"/>
            <p:cNvSpPr/>
            <p:nvPr/>
          </p:nvSpPr>
          <p:spPr>
            <a:xfrm>
              <a:off x="2296038" y="2037523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9" name="Google Shape;3459;p145"/>
            <p:cNvSpPr/>
            <p:nvPr/>
          </p:nvSpPr>
          <p:spPr>
            <a:xfrm>
              <a:off x="2294422" y="2040809"/>
              <a:ext cx="109" cy="149"/>
            </a:xfrm>
            <a:custGeom>
              <a:rect b="b" l="l" r="r" t="t"/>
              <a:pathLst>
                <a:path extrusionOk="0" h="11" w="8">
                  <a:moveTo>
                    <a:pt x="7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0" name="Google Shape;3460;p145"/>
            <p:cNvSpPr/>
            <p:nvPr/>
          </p:nvSpPr>
          <p:spPr>
            <a:xfrm>
              <a:off x="2462729" y="1678276"/>
              <a:ext cx="126732" cy="73834"/>
            </a:xfrm>
            <a:custGeom>
              <a:rect b="b" l="l" r="r" t="t"/>
              <a:pathLst>
                <a:path extrusionOk="0" h="5438" w="9334">
                  <a:moveTo>
                    <a:pt x="1285" y="0"/>
                  </a:moveTo>
                  <a:lnTo>
                    <a:pt x="64" y="329"/>
                  </a:lnTo>
                  <a:lnTo>
                    <a:pt x="1" y="2661"/>
                  </a:lnTo>
                  <a:lnTo>
                    <a:pt x="8" y="2661"/>
                  </a:lnTo>
                  <a:cubicBezTo>
                    <a:pt x="25" y="2668"/>
                    <a:pt x="46" y="2675"/>
                    <a:pt x="64" y="2682"/>
                  </a:cubicBezTo>
                  <a:lnTo>
                    <a:pt x="71" y="2682"/>
                  </a:lnTo>
                  <a:cubicBezTo>
                    <a:pt x="92" y="2685"/>
                    <a:pt x="113" y="2692"/>
                    <a:pt x="137" y="2696"/>
                  </a:cubicBezTo>
                  <a:lnTo>
                    <a:pt x="151" y="2699"/>
                  </a:lnTo>
                  <a:cubicBezTo>
                    <a:pt x="172" y="2703"/>
                    <a:pt x="197" y="2710"/>
                    <a:pt x="221" y="2713"/>
                  </a:cubicBezTo>
                  <a:lnTo>
                    <a:pt x="235" y="2713"/>
                  </a:lnTo>
                  <a:cubicBezTo>
                    <a:pt x="263" y="2717"/>
                    <a:pt x="291" y="2717"/>
                    <a:pt x="319" y="2720"/>
                  </a:cubicBezTo>
                  <a:cubicBezTo>
                    <a:pt x="327" y="2722"/>
                    <a:pt x="336" y="2723"/>
                    <a:pt x="344" y="2723"/>
                  </a:cubicBezTo>
                  <a:cubicBezTo>
                    <a:pt x="368" y="2723"/>
                    <a:pt x="393" y="2716"/>
                    <a:pt x="414" y="2703"/>
                  </a:cubicBezTo>
                  <a:cubicBezTo>
                    <a:pt x="442" y="2675"/>
                    <a:pt x="442" y="2605"/>
                    <a:pt x="442" y="2552"/>
                  </a:cubicBezTo>
                  <a:lnTo>
                    <a:pt x="442" y="2528"/>
                  </a:lnTo>
                  <a:cubicBezTo>
                    <a:pt x="442" y="2433"/>
                    <a:pt x="529" y="2342"/>
                    <a:pt x="568" y="2307"/>
                  </a:cubicBezTo>
                  <a:cubicBezTo>
                    <a:pt x="645" y="2240"/>
                    <a:pt x="761" y="2169"/>
                    <a:pt x="872" y="2169"/>
                  </a:cubicBezTo>
                  <a:cubicBezTo>
                    <a:pt x="881" y="2169"/>
                    <a:pt x="891" y="2170"/>
                    <a:pt x="900" y="2171"/>
                  </a:cubicBezTo>
                  <a:cubicBezTo>
                    <a:pt x="903" y="2171"/>
                    <a:pt x="906" y="2171"/>
                    <a:pt x="909" y="2171"/>
                  </a:cubicBezTo>
                  <a:cubicBezTo>
                    <a:pt x="948" y="2171"/>
                    <a:pt x="962" y="2148"/>
                    <a:pt x="988" y="2069"/>
                  </a:cubicBezTo>
                  <a:cubicBezTo>
                    <a:pt x="1005" y="2024"/>
                    <a:pt x="1026" y="1961"/>
                    <a:pt x="1089" y="1961"/>
                  </a:cubicBezTo>
                  <a:cubicBezTo>
                    <a:pt x="1124" y="1961"/>
                    <a:pt x="1229" y="1933"/>
                    <a:pt x="1261" y="1880"/>
                  </a:cubicBezTo>
                  <a:cubicBezTo>
                    <a:pt x="1282" y="1842"/>
                    <a:pt x="1320" y="1821"/>
                    <a:pt x="1362" y="1817"/>
                  </a:cubicBezTo>
                  <a:cubicBezTo>
                    <a:pt x="1373" y="1816"/>
                    <a:pt x="1383" y="1816"/>
                    <a:pt x="1394" y="1816"/>
                  </a:cubicBezTo>
                  <a:cubicBezTo>
                    <a:pt x="1425" y="1816"/>
                    <a:pt x="1457" y="1820"/>
                    <a:pt x="1489" y="1828"/>
                  </a:cubicBezTo>
                  <a:cubicBezTo>
                    <a:pt x="1587" y="1852"/>
                    <a:pt x="1678" y="1898"/>
                    <a:pt x="1751" y="1964"/>
                  </a:cubicBezTo>
                  <a:cubicBezTo>
                    <a:pt x="1807" y="2020"/>
                    <a:pt x="1958" y="2052"/>
                    <a:pt x="2080" y="2076"/>
                  </a:cubicBezTo>
                  <a:lnTo>
                    <a:pt x="2140" y="2090"/>
                  </a:lnTo>
                  <a:cubicBezTo>
                    <a:pt x="2336" y="2136"/>
                    <a:pt x="2378" y="2598"/>
                    <a:pt x="2385" y="2713"/>
                  </a:cubicBezTo>
                  <a:cubicBezTo>
                    <a:pt x="2465" y="2745"/>
                    <a:pt x="2794" y="2755"/>
                    <a:pt x="2938" y="2759"/>
                  </a:cubicBezTo>
                  <a:cubicBezTo>
                    <a:pt x="3032" y="2762"/>
                    <a:pt x="3102" y="2762"/>
                    <a:pt x="3137" y="2769"/>
                  </a:cubicBezTo>
                  <a:cubicBezTo>
                    <a:pt x="3239" y="2783"/>
                    <a:pt x="3277" y="2881"/>
                    <a:pt x="3316" y="2972"/>
                  </a:cubicBezTo>
                  <a:cubicBezTo>
                    <a:pt x="3337" y="3035"/>
                    <a:pt x="3368" y="3095"/>
                    <a:pt x="3407" y="3147"/>
                  </a:cubicBezTo>
                  <a:cubicBezTo>
                    <a:pt x="3421" y="3168"/>
                    <a:pt x="3435" y="3186"/>
                    <a:pt x="3445" y="3207"/>
                  </a:cubicBezTo>
                  <a:cubicBezTo>
                    <a:pt x="3526" y="3330"/>
                    <a:pt x="3596" y="3463"/>
                    <a:pt x="3652" y="3603"/>
                  </a:cubicBezTo>
                  <a:lnTo>
                    <a:pt x="3656" y="3617"/>
                  </a:lnTo>
                  <a:cubicBezTo>
                    <a:pt x="3673" y="3652"/>
                    <a:pt x="3799" y="3725"/>
                    <a:pt x="3883" y="3774"/>
                  </a:cubicBezTo>
                  <a:cubicBezTo>
                    <a:pt x="4009" y="3848"/>
                    <a:pt x="4146" y="3925"/>
                    <a:pt x="4202" y="4009"/>
                  </a:cubicBezTo>
                  <a:cubicBezTo>
                    <a:pt x="4282" y="4131"/>
                    <a:pt x="4559" y="4271"/>
                    <a:pt x="4800" y="4355"/>
                  </a:cubicBezTo>
                  <a:cubicBezTo>
                    <a:pt x="4919" y="4401"/>
                    <a:pt x="5035" y="4499"/>
                    <a:pt x="5133" y="4586"/>
                  </a:cubicBezTo>
                  <a:cubicBezTo>
                    <a:pt x="5201" y="4645"/>
                    <a:pt x="5294" y="4726"/>
                    <a:pt x="5334" y="4726"/>
                  </a:cubicBezTo>
                  <a:cubicBezTo>
                    <a:pt x="5334" y="4726"/>
                    <a:pt x="5335" y="4726"/>
                    <a:pt x="5336" y="4726"/>
                  </a:cubicBezTo>
                  <a:cubicBezTo>
                    <a:pt x="5343" y="4725"/>
                    <a:pt x="5351" y="4725"/>
                    <a:pt x="5360" y="4725"/>
                  </a:cubicBezTo>
                  <a:cubicBezTo>
                    <a:pt x="5509" y="4725"/>
                    <a:pt x="5798" y="4865"/>
                    <a:pt x="5858" y="4894"/>
                  </a:cubicBezTo>
                  <a:lnTo>
                    <a:pt x="5889" y="4908"/>
                  </a:lnTo>
                  <a:lnTo>
                    <a:pt x="5928" y="5230"/>
                  </a:lnTo>
                  <a:cubicBezTo>
                    <a:pt x="5935" y="5230"/>
                    <a:pt x="5945" y="5227"/>
                    <a:pt x="5956" y="5227"/>
                  </a:cubicBezTo>
                  <a:lnTo>
                    <a:pt x="5959" y="5227"/>
                  </a:lnTo>
                  <a:cubicBezTo>
                    <a:pt x="5963" y="5225"/>
                    <a:pt x="5967" y="5224"/>
                    <a:pt x="5972" y="5224"/>
                  </a:cubicBezTo>
                  <a:cubicBezTo>
                    <a:pt x="5977" y="5224"/>
                    <a:pt x="5982" y="5225"/>
                    <a:pt x="5987" y="5227"/>
                  </a:cubicBezTo>
                  <a:cubicBezTo>
                    <a:pt x="6022" y="5227"/>
                    <a:pt x="6057" y="5230"/>
                    <a:pt x="6089" y="5244"/>
                  </a:cubicBezTo>
                  <a:cubicBezTo>
                    <a:pt x="6099" y="5248"/>
                    <a:pt x="6110" y="5251"/>
                    <a:pt x="6117" y="5255"/>
                  </a:cubicBezTo>
                  <a:lnTo>
                    <a:pt x="6145" y="5269"/>
                  </a:lnTo>
                  <a:lnTo>
                    <a:pt x="6148" y="5272"/>
                  </a:lnTo>
                  <a:lnTo>
                    <a:pt x="6173" y="5286"/>
                  </a:lnTo>
                  <a:lnTo>
                    <a:pt x="6176" y="5286"/>
                  </a:lnTo>
                  <a:lnTo>
                    <a:pt x="6197" y="5301"/>
                  </a:lnTo>
                  <a:lnTo>
                    <a:pt x="6204" y="5308"/>
                  </a:lnTo>
                  <a:lnTo>
                    <a:pt x="6225" y="5322"/>
                  </a:lnTo>
                  <a:cubicBezTo>
                    <a:pt x="6264" y="5353"/>
                    <a:pt x="6313" y="5378"/>
                    <a:pt x="6365" y="5385"/>
                  </a:cubicBezTo>
                  <a:cubicBezTo>
                    <a:pt x="6379" y="5385"/>
                    <a:pt x="6390" y="5388"/>
                    <a:pt x="6400" y="5388"/>
                  </a:cubicBezTo>
                  <a:lnTo>
                    <a:pt x="6411" y="5392"/>
                  </a:lnTo>
                  <a:cubicBezTo>
                    <a:pt x="6421" y="5392"/>
                    <a:pt x="6428" y="5395"/>
                    <a:pt x="6435" y="5399"/>
                  </a:cubicBezTo>
                  <a:lnTo>
                    <a:pt x="6449" y="5402"/>
                  </a:lnTo>
                  <a:lnTo>
                    <a:pt x="6477" y="5416"/>
                  </a:lnTo>
                  <a:lnTo>
                    <a:pt x="6484" y="5420"/>
                  </a:lnTo>
                  <a:cubicBezTo>
                    <a:pt x="6495" y="5423"/>
                    <a:pt x="6509" y="5430"/>
                    <a:pt x="6519" y="5437"/>
                  </a:cubicBezTo>
                  <a:cubicBezTo>
                    <a:pt x="6530" y="5423"/>
                    <a:pt x="6533" y="5399"/>
                    <a:pt x="6533" y="5381"/>
                  </a:cubicBezTo>
                  <a:lnTo>
                    <a:pt x="6533" y="5364"/>
                  </a:lnTo>
                  <a:cubicBezTo>
                    <a:pt x="6540" y="5339"/>
                    <a:pt x="6544" y="5311"/>
                    <a:pt x="6551" y="5283"/>
                  </a:cubicBezTo>
                  <a:cubicBezTo>
                    <a:pt x="6551" y="5276"/>
                    <a:pt x="6558" y="5269"/>
                    <a:pt x="6558" y="5258"/>
                  </a:cubicBezTo>
                  <a:cubicBezTo>
                    <a:pt x="6565" y="5241"/>
                    <a:pt x="6568" y="5223"/>
                    <a:pt x="6575" y="5206"/>
                  </a:cubicBezTo>
                  <a:cubicBezTo>
                    <a:pt x="6579" y="5199"/>
                    <a:pt x="6582" y="5188"/>
                    <a:pt x="6589" y="5178"/>
                  </a:cubicBezTo>
                  <a:cubicBezTo>
                    <a:pt x="6593" y="5171"/>
                    <a:pt x="6600" y="5150"/>
                    <a:pt x="6610" y="5136"/>
                  </a:cubicBezTo>
                  <a:cubicBezTo>
                    <a:pt x="6617" y="5122"/>
                    <a:pt x="6617" y="5118"/>
                    <a:pt x="6624" y="5108"/>
                  </a:cubicBezTo>
                  <a:cubicBezTo>
                    <a:pt x="6628" y="5101"/>
                    <a:pt x="6642" y="5083"/>
                    <a:pt x="6649" y="5069"/>
                  </a:cubicBezTo>
                  <a:cubicBezTo>
                    <a:pt x="6659" y="5059"/>
                    <a:pt x="6659" y="5055"/>
                    <a:pt x="6666" y="5045"/>
                  </a:cubicBezTo>
                  <a:cubicBezTo>
                    <a:pt x="6673" y="5038"/>
                    <a:pt x="6687" y="5020"/>
                    <a:pt x="6701" y="5006"/>
                  </a:cubicBezTo>
                  <a:cubicBezTo>
                    <a:pt x="6712" y="4996"/>
                    <a:pt x="6712" y="4996"/>
                    <a:pt x="6719" y="4989"/>
                  </a:cubicBezTo>
                  <a:cubicBezTo>
                    <a:pt x="6736" y="4971"/>
                    <a:pt x="6754" y="4954"/>
                    <a:pt x="6775" y="4936"/>
                  </a:cubicBezTo>
                  <a:cubicBezTo>
                    <a:pt x="6778" y="4936"/>
                    <a:pt x="6782" y="4933"/>
                    <a:pt x="6785" y="4929"/>
                  </a:cubicBezTo>
                  <a:cubicBezTo>
                    <a:pt x="6806" y="4901"/>
                    <a:pt x="6799" y="4866"/>
                    <a:pt x="6750" y="4765"/>
                  </a:cubicBezTo>
                  <a:cubicBezTo>
                    <a:pt x="6712" y="4684"/>
                    <a:pt x="6670" y="4590"/>
                    <a:pt x="6687" y="4492"/>
                  </a:cubicBezTo>
                  <a:cubicBezTo>
                    <a:pt x="6694" y="4443"/>
                    <a:pt x="6610" y="4380"/>
                    <a:pt x="6533" y="4327"/>
                  </a:cubicBezTo>
                  <a:cubicBezTo>
                    <a:pt x="6435" y="4261"/>
                    <a:pt x="6323" y="4184"/>
                    <a:pt x="6348" y="4072"/>
                  </a:cubicBezTo>
                  <a:cubicBezTo>
                    <a:pt x="6379" y="3932"/>
                    <a:pt x="6558" y="3900"/>
                    <a:pt x="6715" y="3872"/>
                  </a:cubicBezTo>
                  <a:cubicBezTo>
                    <a:pt x="6778" y="3865"/>
                    <a:pt x="6841" y="3851"/>
                    <a:pt x="6901" y="3830"/>
                  </a:cubicBezTo>
                  <a:cubicBezTo>
                    <a:pt x="6936" y="3816"/>
                    <a:pt x="6943" y="3781"/>
                    <a:pt x="6953" y="3708"/>
                  </a:cubicBezTo>
                  <a:cubicBezTo>
                    <a:pt x="6960" y="3634"/>
                    <a:pt x="6974" y="3519"/>
                    <a:pt x="7107" y="3519"/>
                  </a:cubicBezTo>
                  <a:cubicBezTo>
                    <a:pt x="7202" y="3519"/>
                    <a:pt x="7254" y="3417"/>
                    <a:pt x="7303" y="3270"/>
                  </a:cubicBezTo>
                  <a:cubicBezTo>
                    <a:pt x="7335" y="3175"/>
                    <a:pt x="7418" y="3158"/>
                    <a:pt x="7495" y="3158"/>
                  </a:cubicBezTo>
                  <a:cubicBezTo>
                    <a:pt x="7521" y="3158"/>
                    <a:pt x="7547" y="3160"/>
                    <a:pt x="7569" y="3161"/>
                  </a:cubicBezTo>
                  <a:cubicBezTo>
                    <a:pt x="7596" y="3163"/>
                    <a:pt x="7623" y="3165"/>
                    <a:pt x="7647" y="3165"/>
                  </a:cubicBezTo>
                  <a:cubicBezTo>
                    <a:pt x="7686" y="3165"/>
                    <a:pt x="7721" y="3160"/>
                    <a:pt x="7745" y="3140"/>
                  </a:cubicBezTo>
                  <a:cubicBezTo>
                    <a:pt x="7834" y="3076"/>
                    <a:pt x="7970" y="3011"/>
                    <a:pt x="8075" y="3011"/>
                  </a:cubicBezTo>
                  <a:cubicBezTo>
                    <a:pt x="8089" y="3011"/>
                    <a:pt x="8103" y="3012"/>
                    <a:pt x="8116" y="3014"/>
                  </a:cubicBezTo>
                  <a:cubicBezTo>
                    <a:pt x="8158" y="3021"/>
                    <a:pt x="8193" y="3046"/>
                    <a:pt x="8214" y="3081"/>
                  </a:cubicBezTo>
                  <a:lnTo>
                    <a:pt x="8217" y="3088"/>
                  </a:lnTo>
                  <a:lnTo>
                    <a:pt x="8221" y="3095"/>
                  </a:lnTo>
                  <a:lnTo>
                    <a:pt x="8221" y="3098"/>
                  </a:lnTo>
                  <a:lnTo>
                    <a:pt x="8221" y="3105"/>
                  </a:lnTo>
                  <a:lnTo>
                    <a:pt x="8221" y="3109"/>
                  </a:lnTo>
                  <a:lnTo>
                    <a:pt x="8221" y="3116"/>
                  </a:lnTo>
                  <a:lnTo>
                    <a:pt x="8221" y="3123"/>
                  </a:lnTo>
                  <a:lnTo>
                    <a:pt x="8221" y="3130"/>
                  </a:lnTo>
                  <a:lnTo>
                    <a:pt x="8221" y="3137"/>
                  </a:lnTo>
                  <a:lnTo>
                    <a:pt x="8221" y="3147"/>
                  </a:lnTo>
                  <a:lnTo>
                    <a:pt x="8221" y="3154"/>
                  </a:lnTo>
                  <a:lnTo>
                    <a:pt x="8221" y="3165"/>
                  </a:lnTo>
                  <a:lnTo>
                    <a:pt x="8221" y="3175"/>
                  </a:lnTo>
                  <a:cubicBezTo>
                    <a:pt x="8221" y="3179"/>
                    <a:pt x="8221" y="3186"/>
                    <a:pt x="8217" y="3189"/>
                  </a:cubicBezTo>
                  <a:lnTo>
                    <a:pt x="8214" y="3200"/>
                  </a:lnTo>
                  <a:cubicBezTo>
                    <a:pt x="8214" y="3207"/>
                    <a:pt x="8210" y="3214"/>
                    <a:pt x="8207" y="3221"/>
                  </a:cubicBezTo>
                  <a:lnTo>
                    <a:pt x="8207" y="3228"/>
                  </a:lnTo>
                  <a:cubicBezTo>
                    <a:pt x="8203" y="3239"/>
                    <a:pt x="8200" y="3249"/>
                    <a:pt x="8193" y="3260"/>
                  </a:cubicBezTo>
                  <a:lnTo>
                    <a:pt x="8193" y="3263"/>
                  </a:lnTo>
                  <a:cubicBezTo>
                    <a:pt x="8189" y="3274"/>
                    <a:pt x="8186" y="3288"/>
                    <a:pt x="8179" y="3298"/>
                  </a:cubicBezTo>
                  <a:lnTo>
                    <a:pt x="8172" y="3312"/>
                  </a:lnTo>
                  <a:lnTo>
                    <a:pt x="8158" y="3344"/>
                  </a:lnTo>
                  <a:lnTo>
                    <a:pt x="8151" y="3361"/>
                  </a:lnTo>
                  <a:lnTo>
                    <a:pt x="8133" y="3393"/>
                  </a:lnTo>
                  <a:lnTo>
                    <a:pt x="8123" y="3414"/>
                  </a:lnTo>
                  <a:lnTo>
                    <a:pt x="8102" y="3449"/>
                  </a:lnTo>
                  <a:lnTo>
                    <a:pt x="8088" y="3473"/>
                  </a:lnTo>
                  <a:lnTo>
                    <a:pt x="8077" y="3491"/>
                  </a:lnTo>
                  <a:lnTo>
                    <a:pt x="8119" y="3487"/>
                  </a:lnTo>
                  <a:cubicBezTo>
                    <a:pt x="8196" y="3480"/>
                    <a:pt x="8277" y="3473"/>
                    <a:pt x="8343" y="3459"/>
                  </a:cubicBezTo>
                  <a:lnTo>
                    <a:pt x="8354" y="3459"/>
                  </a:lnTo>
                  <a:cubicBezTo>
                    <a:pt x="8455" y="3442"/>
                    <a:pt x="8525" y="3424"/>
                    <a:pt x="8543" y="3407"/>
                  </a:cubicBezTo>
                  <a:cubicBezTo>
                    <a:pt x="8546" y="3400"/>
                    <a:pt x="8553" y="3396"/>
                    <a:pt x="8557" y="3393"/>
                  </a:cubicBezTo>
                  <a:cubicBezTo>
                    <a:pt x="8560" y="3393"/>
                    <a:pt x="8564" y="3389"/>
                    <a:pt x="8567" y="3386"/>
                  </a:cubicBezTo>
                  <a:cubicBezTo>
                    <a:pt x="8574" y="3382"/>
                    <a:pt x="8578" y="3379"/>
                    <a:pt x="8588" y="3375"/>
                  </a:cubicBezTo>
                  <a:lnTo>
                    <a:pt x="8592" y="3375"/>
                  </a:lnTo>
                  <a:cubicBezTo>
                    <a:pt x="8599" y="3372"/>
                    <a:pt x="8606" y="3368"/>
                    <a:pt x="8613" y="3368"/>
                  </a:cubicBezTo>
                  <a:lnTo>
                    <a:pt x="8634" y="3368"/>
                  </a:lnTo>
                  <a:cubicBezTo>
                    <a:pt x="8686" y="3368"/>
                    <a:pt x="8735" y="3372"/>
                    <a:pt x="8788" y="3386"/>
                  </a:cubicBezTo>
                  <a:cubicBezTo>
                    <a:pt x="8842" y="3395"/>
                    <a:pt x="8888" y="3402"/>
                    <a:pt x="8926" y="3402"/>
                  </a:cubicBezTo>
                  <a:cubicBezTo>
                    <a:pt x="8984" y="3402"/>
                    <a:pt x="9024" y="3386"/>
                    <a:pt x="9047" y="3340"/>
                  </a:cubicBezTo>
                  <a:cubicBezTo>
                    <a:pt x="9113" y="3210"/>
                    <a:pt x="9250" y="3186"/>
                    <a:pt x="9330" y="3168"/>
                  </a:cubicBezTo>
                  <a:lnTo>
                    <a:pt x="9334" y="3168"/>
                  </a:lnTo>
                  <a:cubicBezTo>
                    <a:pt x="9327" y="3161"/>
                    <a:pt x="9316" y="3151"/>
                    <a:pt x="9302" y="3140"/>
                  </a:cubicBezTo>
                  <a:cubicBezTo>
                    <a:pt x="9078" y="2951"/>
                    <a:pt x="8816" y="2811"/>
                    <a:pt x="8697" y="2780"/>
                  </a:cubicBezTo>
                  <a:cubicBezTo>
                    <a:pt x="8686" y="2776"/>
                    <a:pt x="8676" y="2776"/>
                    <a:pt x="8665" y="2773"/>
                  </a:cubicBezTo>
                  <a:lnTo>
                    <a:pt x="8648" y="2773"/>
                  </a:lnTo>
                  <a:cubicBezTo>
                    <a:pt x="8613" y="2850"/>
                    <a:pt x="8539" y="2902"/>
                    <a:pt x="8455" y="2909"/>
                  </a:cubicBezTo>
                  <a:cubicBezTo>
                    <a:pt x="8429" y="2915"/>
                    <a:pt x="8401" y="2918"/>
                    <a:pt x="8371" y="2918"/>
                  </a:cubicBezTo>
                  <a:cubicBezTo>
                    <a:pt x="8276" y="2918"/>
                    <a:pt x="8173" y="2886"/>
                    <a:pt x="8109" y="2808"/>
                  </a:cubicBezTo>
                  <a:lnTo>
                    <a:pt x="8088" y="2783"/>
                  </a:lnTo>
                  <a:cubicBezTo>
                    <a:pt x="8046" y="2724"/>
                    <a:pt x="7993" y="2678"/>
                    <a:pt x="7930" y="2647"/>
                  </a:cubicBezTo>
                  <a:cubicBezTo>
                    <a:pt x="7911" y="2639"/>
                    <a:pt x="7885" y="2632"/>
                    <a:pt x="7847" y="2632"/>
                  </a:cubicBezTo>
                  <a:cubicBezTo>
                    <a:pt x="7814" y="2632"/>
                    <a:pt x="7772" y="2638"/>
                    <a:pt x="7720" y="2654"/>
                  </a:cubicBezTo>
                  <a:lnTo>
                    <a:pt x="7717" y="2654"/>
                  </a:lnTo>
                  <a:cubicBezTo>
                    <a:pt x="7699" y="2661"/>
                    <a:pt x="7681" y="2668"/>
                    <a:pt x="7664" y="2675"/>
                  </a:cubicBezTo>
                  <a:cubicBezTo>
                    <a:pt x="7342" y="2804"/>
                    <a:pt x="7160" y="2962"/>
                    <a:pt x="7142" y="3056"/>
                  </a:cubicBezTo>
                  <a:cubicBezTo>
                    <a:pt x="7121" y="3154"/>
                    <a:pt x="7048" y="3235"/>
                    <a:pt x="6953" y="3270"/>
                  </a:cubicBezTo>
                  <a:lnTo>
                    <a:pt x="6936" y="3274"/>
                  </a:lnTo>
                  <a:lnTo>
                    <a:pt x="6894" y="3274"/>
                  </a:lnTo>
                  <a:cubicBezTo>
                    <a:pt x="6834" y="3274"/>
                    <a:pt x="6768" y="3235"/>
                    <a:pt x="6757" y="3133"/>
                  </a:cubicBezTo>
                  <a:cubicBezTo>
                    <a:pt x="6740" y="3004"/>
                    <a:pt x="6498" y="2944"/>
                    <a:pt x="6351" y="2909"/>
                  </a:cubicBezTo>
                  <a:cubicBezTo>
                    <a:pt x="6292" y="2899"/>
                    <a:pt x="6232" y="2895"/>
                    <a:pt x="6173" y="2895"/>
                  </a:cubicBezTo>
                  <a:cubicBezTo>
                    <a:pt x="6029" y="2895"/>
                    <a:pt x="5851" y="2895"/>
                    <a:pt x="5826" y="2724"/>
                  </a:cubicBezTo>
                  <a:cubicBezTo>
                    <a:pt x="5819" y="2657"/>
                    <a:pt x="5756" y="2573"/>
                    <a:pt x="5697" y="2493"/>
                  </a:cubicBezTo>
                  <a:cubicBezTo>
                    <a:pt x="5619" y="2388"/>
                    <a:pt x="5539" y="2279"/>
                    <a:pt x="5525" y="2160"/>
                  </a:cubicBezTo>
                  <a:cubicBezTo>
                    <a:pt x="5521" y="2104"/>
                    <a:pt x="5518" y="2045"/>
                    <a:pt x="5518" y="1985"/>
                  </a:cubicBezTo>
                  <a:cubicBezTo>
                    <a:pt x="5518" y="1824"/>
                    <a:pt x="5514" y="1719"/>
                    <a:pt x="5444" y="1698"/>
                  </a:cubicBezTo>
                  <a:cubicBezTo>
                    <a:pt x="5339" y="1674"/>
                    <a:pt x="5262" y="1586"/>
                    <a:pt x="5192" y="1509"/>
                  </a:cubicBezTo>
                  <a:cubicBezTo>
                    <a:pt x="5136" y="1443"/>
                    <a:pt x="5077" y="1376"/>
                    <a:pt x="5028" y="1376"/>
                  </a:cubicBezTo>
                  <a:cubicBezTo>
                    <a:pt x="4363" y="1376"/>
                    <a:pt x="3985" y="1362"/>
                    <a:pt x="3904" y="1327"/>
                  </a:cubicBezTo>
                  <a:cubicBezTo>
                    <a:pt x="3901" y="1326"/>
                    <a:pt x="3896" y="1326"/>
                    <a:pt x="3891" y="1326"/>
                  </a:cubicBezTo>
                  <a:cubicBezTo>
                    <a:pt x="3844" y="1326"/>
                    <a:pt x="3730" y="1350"/>
                    <a:pt x="3649" y="1366"/>
                  </a:cubicBezTo>
                  <a:cubicBezTo>
                    <a:pt x="3524" y="1393"/>
                    <a:pt x="3409" y="1418"/>
                    <a:pt x="3319" y="1418"/>
                  </a:cubicBezTo>
                  <a:cubicBezTo>
                    <a:pt x="3235" y="1418"/>
                    <a:pt x="3174" y="1395"/>
                    <a:pt x="3151" y="1331"/>
                  </a:cubicBezTo>
                  <a:cubicBezTo>
                    <a:pt x="3151" y="1324"/>
                    <a:pt x="3148" y="1320"/>
                    <a:pt x="3144" y="1313"/>
                  </a:cubicBezTo>
                  <a:lnTo>
                    <a:pt x="3141" y="1306"/>
                  </a:lnTo>
                  <a:lnTo>
                    <a:pt x="3130" y="1289"/>
                  </a:lnTo>
                  <a:lnTo>
                    <a:pt x="3123" y="1278"/>
                  </a:lnTo>
                  <a:lnTo>
                    <a:pt x="3109" y="1261"/>
                  </a:lnTo>
                  <a:lnTo>
                    <a:pt x="3099" y="1247"/>
                  </a:lnTo>
                  <a:lnTo>
                    <a:pt x="3081" y="1226"/>
                  </a:lnTo>
                  <a:lnTo>
                    <a:pt x="3071" y="1212"/>
                  </a:lnTo>
                  <a:lnTo>
                    <a:pt x="3050" y="1187"/>
                  </a:lnTo>
                  <a:lnTo>
                    <a:pt x="3036" y="1170"/>
                  </a:lnTo>
                  <a:lnTo>
                    <a:pt x="3015" y="1145"/>
                  </a:lnTo>
                  <a:lnTo>
                    <a:pt x="3001" y="1127"/>
                  </a:lnTo>
                  <a:lnTo>
                    <a:pt x="2976" y="1099"/>
                  </a:lnTo>
                  <a:lnTo>
                    <a:pt x="2962" y="1082"/>
                  </a:lnTo>
                  <a:lnTo>
                    <a:pt x="2931" y="1047"/>
                  </a:lnTo>
                  <a:lnTo>
                    <a:pt x="2917" y="1036"/>
                  </a:lnTo>
                  <a:lnTo>
                    <a:pt x="2875" y="987"/>
                  </a:lnTo>
                  <a:lnTo>
                    <a:pt x="2826" y="938"/>
                  </a:lnTo>
                  <a:lnTo>
                    <a:pt x="2819" y="928"/>
                  </a:lnTo>
                  <a:lnTo>
                    <a:pt x="2780" y="889"/>
                  </a:lnTo>
                  <a:lnTo>
                    <a:pt x="2763" y="875"/>
                  </a:lnTo>
                  <a:lnTo>
                    <a:pt x="2731" y="844"/>
                  </a:lnTo>
                  <a:lnTo>
                    <a:pt x="2714" y="823"/>
                  </a:lnTo>
                  <a:lnTo>
                    <a:pt x="2682" y="795"/>
                  </a:lnTo>
                  <a:lnTo>
                    <a:pt x="2665" y="777"/>
                  </a:lnTo>
                  <a:lnTo>
                    <a:pt x="2637" y="753"/>
                  </a:lnTo>
                  <a:lnTo>
                    <a:pt x="2616" y="735"/>
                  </a:lnTo>
                  <a:lnTo>
                    <a:pt x="2605" y="725"/>
                  </a:lnTo>
                  <a:cubicBezTo>
                    <a:pt x="2570" y="795"/>
                    <a:pt x="2518" y="858"/>
                    <a:pt x="2455" y="903"/>
                  </a:cubicBezTo>
                  <a:cubicBezTo>
                    <a:pt x="2270" y="1034"/>
                    <a:pt x="2083" y="1104"/>
                    <a:pt x="1935" y="1104"/>
                  </a:cubicBezTo>
                  <a:cubicBezTo>
                    <a:pt x="1861" y="1104"/>
                    <a:pt x="1797" y="1087"/>
                    <a:pt x="1748" y="1050"/>
                  </a:cubicBezTo>
                  <a:cubicBezTo>
                    <a:pt x="1695" y="1008"/>
                    <a:pt x="1618" y="914"/>
                    <a:pt x="1692" y="714"/>
                  </a:cubicBezTo>
                  <a:cubicBezTo>
                    <a:pt x="1790" y="441"/>
                    <a:pt x="1811" y="154"/>
                    <a:pt x="1741" y="56"/>
                  </a:cubicBezTo>
                  <a:cubicBezTo>
                    <a:pt x="1731" y="41"/>
                    <a:pt x="1713" y="28"/>
                    <a:pt x="1695" y="28"/>
                  </a:cubicBezTo>
                  <a:cubicBezTo>
                    <a:pt x="1692" y="28"/>
                    <a:pt x="1690" y="28"/>
                    <a:pt x="1688" y="28"/>
                  </a:cubicBezTo>
                  <a:cubicBezTo>
                    <a:pt x="1639" y="28"/>
                    <a:pt x="1625" y="277"/>
                    <a:pt x="1618" y="382"/>
                  </a:cubicBezTo>
                  <a:cubicBezTo>
                    <a:pt x="1608" y="595"/>
                    <a:pt x="1601" y="781"/>
                    <a:pt x="1482" y="816"/>
                  </a:cubicBezTo>
                  <a:cubicBezTo>
                    <a:pt x="1470" y="819"/>
                    <a:pt x="1458" y="821"/>
                    <a:pt x="1446" y="821"/>
                  </a:cubicBezTo>
                  <a:cubicBezTo>
                    <a:pt x="1411" y="821"/>
                    <a:pt x="1376" y="806"/>
                    <a:pt x="1355" y="777"/>
                  </a:cubicBezTo>
                  <a:cubicBezTo>
                    <a:pt x="1250" y="665"/>
                    <a:pt x="1222" y="277"/>
                    <a:pt x="128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1" name="Google Shape;3461;p145"/>
            <p:cNvSpPr/>
            <p:nvPr/>
          </p:nvSpPr>
          <p:spPr>
            <a:xfrm>
              <a:off x="2580038" y="1723951"/>
              <a:ext cx="2105" cy="258"/>
            </a:xfrm>
            <a:custGeom>
              <a:rect b="b" l="l" r="r" t="t"/>
              <a:pathLst>
                <a:path extrusionOk="0" h="19" w="155">
                  <a:moveTo>
                    <a:pt x="1" y="1"/>
                  </a:moveTo>
                  <a:cubicBezTo>
                    <a:pt x="50" y="1"/>
                    <a:pt x="102" y="4"/>
                    <a:pt x="155" y="18"/>
                  </a:cubicBezTo>
                  <a:cubicBezTo>
                    <a:pt x="102" y="4"/>
                    <a:pt x="50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2" name="Google Shape;3462;p145"/>
            <p:cNvSpPr/>
            <p:nvPr/>
          </p:nvSpPr>
          <p:spPr>
            <a:xfrm>
              <a:off x="2573059" y="1725241"/>
              <a:ext cx="3096" cy="394"/>
            </a:xfrm>
            <a:custGeom>
              <a:rect b="b" l="l" r="r" t="t"/>
              <a:pathLst>
                <a:path extrusionOk="0" h="29" w="228">
                  <a:moveTo>
                    <a:pt x="228" y="0"/>
                  </a:moveTo>
                  <a:cubicBezTo>
                    <a:pt x="158" y="14"/>
                    <a:pt x="77" y="21"/>
                    <a:pt x="0" y="28"/>
                  </a:cubicBezTo>
                  <a:cubicBezTo>
                    <a:pt x="84" y="21"/>
                    <a:pt x="165" y="14"/>
                    <a:pt x="22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3" name="Google Shape;3463;p145"/>
            <p:cNvSpPr/>
            <p:nvPr/>
          </p:nvSpPr>
          <p:spPr>
            <a:xfrm>
              <a:off x="2579807" y="1723951"/>
              <a:ext cx="109" cy="14"/>
            </a:xfrm>
            <a:custGeom>
              <a:rect b="b" l="l" r="r" t="t"/>
              <a:pathLst>
                <a:path extrusionOk="0" h="1" w="8">
                  <a:moveTo>
                    <a:pt x="7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4" name="Google Shape;3464;p145"/>
            <p:cNvSpPr/>
            <p:nvPr/>
          </p:nvSpPr>
          <p:spPr>
            <a:xfrm>
              <a:off x="2580894" y="1715913"/>
              <a:ext cx="8242" cy="4915"/>
            </a:xfrm>
            <a:custGeom>
              <a:rect b="b" l="l" r="r" t="t"/>
              <a:pathLst>
                <a:path extrusionOk="0" h="362" w="607">
                  <a:moveTo>
                    <a:pt x="1" y="1"/>
                  </a:moveTo>
                  <a:cubicBezTo>
                    <a:pt x="120" y="33"/>
                    <a:pt x="382" y="176"/>
                    <a:pt x="606" y="361"/>
                  </a:cubicBezTo>
                  <a:cubicBezTo>
                    <a:pt x="382" y="173"/>
                    <a:pt x="120" y="33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5" name="Google Shape;3465;p145"/>
            <p:cNvSpPr/>
            <p:nvPr/>
          </p:nvSpPr>
          <p:spPr>
            <a:xfrm>
              <a:off x="2579034" y="1724236"/>
              <a:ext cx="122" cy="122"/>
            </a:xfrm>
            <a:custGeom>
              <a:rect b="b" l="l" r="r" t="t"/>
              <a:pathLst>
                <a:path extrusionOk="0" h="9" w="9">
                  <a:moveTo>
                    <a:pt x="8" y="1"/>
                  </a:moveTo>
                  <a:cubicBezTo>
                    <a:pt x="5" y="1"/>
                    <a:pt x="2" y="3"/>
                    <a:pt x="1" y="6"/>
                  </a:cubicBezTo>
                  <a:lnTo>
                    <a:pt x="1" y="6"/>
                  </a:lnTo>
                  <a:cubicBezTo>
                    <a:pt x="3" y="4"/>
                    <a:pt x="6" y="1"/>
                    <a:pt x="8" y="1"/>
                  </a:cubicBezTo>
                  <a:close/>
                  <a:moveTo>
                    <a:pt x="1" y="6"/>
                  </a:moveTo>
                  <a:lnTo>
                    <a:pt x="1" y="6"/>
                  </a:lnTo>
                  <a:cubicBezTo>
                    <a:pt x="1" y="7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7"/>
                    <a:pt x="1" y="7"/>
                    <a:pt x="1" y="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6" name="Google Shape;3466;p145"/>
            <p:cNvSpPr/>
            <p:nvPr/>
          </p:nvSpPr>
          <p:spPr>
            <a:xfrm>
              <a:off x="2570534" y="1714107"/>
              <a:ext cx="2390" cy="2200"/>
            </a:xfrm>
            <a:custGeom>
              <a:rect b="b" l="l" r="r" t="t"/>
              <a:pathLst>
                <a:path extrusionOk="0" h="162" w="176">
                  <a:moveTo>
                    <a:pt x="1" y="1"/>
                  </a:moveTo>
                  <a:cubicBezTo>
                    <a:pt x="60" y="32"/>
                    <a:pt x="116" y="78"/>
                    <a:pt x="155" y="137"/>
                  </a:cubicBezTo>
                  <a:lnTo>
                    <a:pt x="176" y="162"/>
                  </a:lnTo>
                  <a:lnTo>
                    <a:pt x="151" y="130"/>
                  </a:lnTo>
                  <a:cubicBezTo>
                    <a:pt x="116" y="81"/>
                    <a:pt x="74" y="43"/>
                    <a:pt x="25" y="8"/>
                  </a:cubicBez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7" name="Google Shape;3467;p145"/>
            <p:cNvSpPr/>
            <p:nvPr/>
          </p:nvSpPr>
          <p:spPr>
            <a:xfrm>
              <a:off x="2576291" y="1725241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8" name="Google Shape;3468;p145"/>
            <p:cNvSpPr/>
            <p:nvPr/>
          </p:nvSpPr>
          <p:spPr>
            <a:xfrm>
              <a:off x="2579427" y="1724046"/>
              <a:ext cx="54" cy="68"/>
            </a:xfrm>
            <a:custGeom>
              <a:rect b="b" l="l" r="r" t="t"/>
              <a:pathLst>
                <a:path extrusionOk="0" h="5" w="4">
                  <a:moveTo>
                    <a:pt x="4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9" name="Google Shape;3469;p145"/>
            <p:cNvSpPr/>
            <p:nvPr/>
          </p:nvSpPr>
          <p:spPr>
            <a:xfrm>
              <a:off x="2086700" y="1392158"/>
              <a:ext cx="189338" cy="157838"/>
            </a:xfrm>
            <a:custGeom>
              <a:rect b="b" l="l" r="r" t="t"/>
              <a:pathLst>
                <a:path extrusionOk="0" h="11625" w="13945">
                  <a:moveTo>
                    <a:pt x="11107" y="0"/>
                  </a:moveTo>
                  <a:cubicBezTo>
                    <a:pt x="11045" y="0"/>
                    <a:pt x="11013" y="49"/>
                    <a:pt x="10969" y="138"/>
                  </a:cubicBezTo>
                  <a:cubicBezTo>
                    <a:pt x="10955" y="173"/>
                    <a:pt x="10934" y="205"/>
                    <a:pt x="10909" y="233"/>
                  </a:cubicBezTo>
                  <a:cubicBezTo>
                    <a:pt x="10885" y="257"/>
                    <a:pt x="10852" y="266"/>
                    <a:pt x="10814" y="266"/>
                  </a:cubicBezTo>
                  <a:cubicBezTo>
                    <a:pt x="10754" y="266"/>
                    <a:pt x="10679" y="242"/>
                    <a:pt x="10601" y="219"/>
                  </a:cubicBezTo>
                  <a:cubicBezTo>
                    <a:pt x="10577" y="212"/>
                    <a:pt x="10549" y="201"/>
                    <a:pt x="10524" y="198"/>
                  </a:cubicBezTo>
                  <a:cubicBezTo>
                    <a:pt x="10510" y="219"/>
                    <a:pt x="10489" y="240"/>
                    <a:pt x="10464" y="257"/>
                  </a:cubicBezTo>
                  <a:cubicBezTo>
                    <a:pt x="10450" y="264"/>
                    <a:pt x="10426" y="285"/>
                    <a:pt x="10422" y="292"/>
                  </a:cubicBezTo>
                  <a:cubicBezTo>
                    <a:pt x="10426" y="299"/>
                    <a:pt x="10429" y="306"/>
                    <a:pt x="10433" y="313"/>
                  </a:cubicBezTo>
                  <a:cubicBezTo>
                    <a:pt x="10475" y="366"/>
                    <a:pt x="10482" y="439"/>
                    <a:pt x="10454" y="499"/>
                  </a:cubicBezTo>
                  <a:cubicBezTo>
                    <a:pt x="10433" y="541"/>
                    <a:pt x="10391" y="565"/>
                    <a:pt x="10345" y="565"/>
                  </a:cubicBezTo>
                  <a:cubicBezTo>
                    <a:pt x="10314" y="565"/>
                    <a:pt x="10251" y="551"/>
                    <a:pt x="10202" y="460"/>
                  </a:cubicBezTo>
                  <a:cubicBezTo>
                    <a:pt x="10191" y="443"/>
                    <a:pt x="10174" y="429"/>
                    <a:pt x="10149" y="429"/>
                  </a:cubicBezTo>
                  <a:cubicBezTo>
                    <a:pt x="10086" y="429"/>
                    <a:pt x="9992" y="502"/>
                    <a:pt x="9936" y="593"/>
                  </a:cubicBezTo>
                  <a:cubicBezTo>
                    <a:pt x="9904" y="646"/>
                    <a:pt x="9862" y="695"/>
                    <a:pt x="9810" y="733"/>
                  </a:cubicBezTo>
                  <a:cubicBezTo>
                    <a:pt x="9866" y="789"/>
                    <a:pt x="9890" y="866"/>
                    <a:pt x="9876" y="943"/>
                  </a:cubicBezTo>
                  <a:cubicBezTo>
                    <a:pt x="9869" y="1038"/>
                    <a:pt x="9803" y="1118"/>
                    <a:pt x="9712" y="1146"/>
                  </a:cubicBezTo>
                  <a:cubicBezTo>
                    <a:pt x="9699" y="1150"/>
                    <a:pt x="9686" y="1152"/>
                    <a:pt x="9673" y="1152"/>
                  </a:cubicBezTo>
                  <a:cubicBezTo>
                    <a:pt x="9652" y="1152"/>
                    <a:pt x="9631" y="1147"/>
                    <a:pt x="9614" y="1136"/>
                  </a:cubicBezTo>
                  <a:cubicBezTo>
                    <a:pt x="9547" y="1094"/>
                    <a:pt x="9530" y="996"/>
                    <a:pt x="9512" y="901"/>
                  </a:cubicBezTo>
                  <a:cubicBezTo>
                    <a:pt x="9509" y="866"/>
                    <a:pt x="9498" y="831"/>
                    <a:pt x="9488" y="796"/>
                  </a:cubicBezTo>
                  <a:cubicBezTo>
                    <a:pt x="9481" y="798"/>
                    <a:pt x="9473" y="799"/>
                    <a:pt x="9466" y="799"/>
                  </a:cubicBezTo>
                  <a:cubicBezTo>
                    <a:pt x="9456" y="799"/>
                    <a:pt x="9446" y="797"/>
                    <a:pt x="9435" y="793"/>
                  </a:cubicBezTo>
                  <a:lnTo>
                    <a:pt x="9435" y="793"/>
                  </a:lnTo>
                  <a:cubicBezTo>
                    <a:pt x="9442" y="807"/>
                    <a:pt x="9442" y="821"/>
                    <a:pt x="9442" y="838"/>
                  </a:cubicBezTo>
                  <a:cubicBezTo>
                    <a:pt x="9439" y="884"/>
                    <a:pt x="9407" y="926"/>
                    <a:pt x="9362" y="940"/>
                  </a:cubicBezTo>
                  <a:cubicBezTo>
                    <a:pt x="9329" y="953"/>
                    <a:pt x="9294" y="959"/>
                    <a:pt x="9260" y="959"/>
                  </a:cubicBezTo>
                  <a:cubicBezTo>
                    <a:pt x="9200" y="959"/>
                    <a:pt x="9141" y="939"/>
                    <a:pt x="9092" y="901"/>
                  </a:cubicBezTo>
                  <a:cubicBezTo>
                    <a:pt x="9059" y="871"/>
                    <a:pt x="9014" y="860"/>
                    <a:pt x="8968" y="860"/>
                  </a:cubicBezTo>
                  <a:cubicBezTo>
                    <a:pt x="8909" y="860"/>
                    <a:pt x="8847" y="878"/>
                    <a:pt x="8802" y="898"/>
                  </a:cubicBezTo>
                  <a:cubicBezTo>
                    <a:pt x="8830" y="919"/>
                    <a:pt x="8875" y="940"/>
                    <a:pt x="8903" y="957"/>
                  </a:cubicBezTo>
                  <a:cubicBezTo>
                    <a:pt x="9022" y="1024"/>
                    <a:pt x="9082" y="1062"/>
                    <a:pt x="9096" y="1118"/>
                  </a:cubicBezTo>
                  <a:cubicBezTo>
                    <a:pt x="9103" y="1146"/>
                    <a:pt x="9092" y="1178"/>
                    <a:pt x="9071" y="1199"/>
                  </a:cubicBezTo>
                  <a:cubicBezTo>
                    <a:pt x="9054" y="1212"/>
                    <a:pt x="9036" y="1217"/>
                    <a:pt x="9017" y="1217"/>
                  </a:cubicBezTo>
                  <a:cubicBezTo>
                    <a:pt x="8984" y="1217"/>
                    <a:pt x="8948" y="1202"/>
                    <a:pt x="8907" y="1185"/>
                  </a:cubicBezTo>
                  <a:cubicBezTo>
                    <a:pt x="8875" y="1171"/>
                    <a:pt x="8844" y="1160"/>
                    <a:pt x="8812" y="1153"/>
                  </a:cubicBezTo>
                  <a:cubicBezTo>
                    <a:pt x="8783" y="1174"/>
                    <a:pt x="8750" y="1184"/>
                    <a:pt x="8717" y="1184"/>
                  </a:cubicBezTo>
                  <a:cubicBezTo>
                    <a:pt x="8695" y="1184"/>
                    <a:pt x="8672" y="1179"/>
                    <a:pt x="8651" y="1171"/>
                  </a:cubicBezTo>
                  <a:cubicBezTo>
                    <a:pt x="8585" y="1150"/>
                    <a:pt x="8525" y="1111"/>
                    <a:pt x="8476" y="1059"/>
                  </a:cubicBezTo>
                  <a:lnTo>
                    <a:pt x="8476" y="1059"/>
                  </a:lnTo>
                  <a:cubicBezTo>
                    <a:pt x="8522" y="1122"/>
                    <a:pt x="8511" y="1206"/>
                    <a:pt x="8504" y="1276"/>
                  </a:cubicBezTo>
                  <a:cubicBezTo>
                    <a:pt x="8501" y="1311"/>
                    <a:pt x="8497" y="1349"/>
                    <a:pt x="8497" y="1384"/>
                  </a:cubicBezTo>
                  <a:cubicBezTo>
                    <a:pt x="8504" y="1440"/>
                    <a:pt x="8476" y="1497"/>
                    <a:pt x="8424" y="1521"/>
                  </a:cubicBezTo>
                  <a:cubicBezTo>
                    <a:pt x="8405" y="1527"/>
                    <a:pt x="8387" y="1531"/>
                    <a:pt x="8368" y="1531"/>
                  </a:cubicBezTo>
                  <a:cubicBezTo>
                    <a:pt x="8325" y="1531"/>
                    <a:pt x="8284" y="1514"/>
                    <a:pt x="8252" y="1483"/>
                  </a:cubicBezTo>
                  <a:cubicBezTo>
                    <a:pt x="8185" y="1426"/>
                    <a:pt x="8161" y="1335"/>
                    <a:pt x="8182" y="1251"/>
                  </a:cubicBezTo>
                  <a:cubicBezTo>
                    <a:pt x="8185" y="1244"/>
                    <a:pt x="8189" y="1237"/>
                    <a:pt x="8189" y="1230"/>
                  </a:cubicBezTo>
                  <a:cubicBezTo>
                    <a:pt x="8185" y="1229"/>
                    <a:pt x="8180" y="1229"/>
                    <a:pt x="8174" y="1229"/>
                  </a:cubicBezTo>
                  <a:cubicBezTo>
                    <a:pt x="8137" y="1229"/>
                    <a:pt x="8060" y="1249"/>
                    <a:pt x="7972" y="1304"/>
                  </a:cubicBezTo>
                  <a:cubicBezTo>
                    <a:pt x="7955" y="1314"/>
                    <a:pt x="7922" y="1333"/>
                    <a:pt x="7887" y="1333"/>
                  </a:cubicBezTo>
                  <a:cubicBezTo>
                    <a:pt x="7871" y="1333"/>
                    <a:pt x="7854" y="1329"/>
                    <a:pt x="7839" y="1318"/>
                  </a:cubicBezTo>
                  <a:cubicBezTo>
                    <a:pt x="7790" y="1279"/>
                    <a:pt x="7804" y="1216"/>
                    <a:pt x="7825" y="1143"/>
                  </a:cubicBezTo>
                  <a:cubicBezTo>
                    <a:pt x="7839" y="1083"/>
                    <a:pt x="7860" y="999"/>
                    <a:pt x="7839" y="957"/>
                  </a:cubicBezTo>
                  <a:cubicBezTo>
                    <a:pt x="7834" y="945"/>
                    <a:pt x="7829" y="937"/>
                    <a:pt x="7812" y="937"/>
                  </a:cubicBezTo>
                  <a:cubicBezTo>
                    <a:pt x="7794" y="937"/>
                    <a:pt x="7762" y="946"/>
                    <a:pt x="7699" y="971"/>
                  </a:cubicBezTo>
                  <a:cubicBezTo>
                    <a:pt x="7643" y="996"/>
                    <a:pt x="7587" y="1013"/>
                    <a:pt x="7531" y="1027"/>
                  </a:cubicBezTo>
                  <a:lnTo>
                    <a:pt x="7503" y="1034"/>
                  </a:lnTo>
                  <a:cubicBezTo>
                    <a:pt x="7464" y="1038"/>
                    <a:pt x="7426" y="1048"/>
                    <a:pt x="7398" y="1055"/>
                  </a:cubicBezTo>
                  <a:lnTo>
                    <a:pt x="7415" y="1073"/>
                  </a:lnTo>
                  <a:cubicBezTo>
                    <a:pt x="7496" y="1160"/>
                    <a:pt x="7524" y="1279"/>
                    <a:pt x="7478" y="1356"/>
                  </a:cubicBezTo>
                  <a:cubicBezTo>
                    <a:pt x="7451" y="1406"/>
                    <a:pt x="7401" y="1436"/>
                    <a:pt x="7347" y="1436"/>
                  </a:cubicBezTo>
                  <a:cubicBezTo>
                    <a:pt x="7332" y="1436"/>
                    <a:pt x="7318" y="1434"/>
                    <a:pt x="7303" y="1430"/>
                  </a:cubicBezTo>
                  <a:cubicBezTo>
                    <a:pt x="7275" y="1425"/>
                    <a:pt x="7255" y="1424"/>
                    <a:pt x="7240" y="1424"/>
                  </a:cubicBezTo>
                  <a:cubicBezTo>
                    <a:pt x="7211" y="1424"/>
                    <a:pt x="7205" y="1430"/>
                    <a:pt x="7205" y="1430"/>
                  </a:cubicBezTo>
                  <a:cubicBezTo>
                    <a:pt x="7205" y="1430"/>
                    <a:pt x="7195" y="1440"/>
                    <a:pt x="7202" y="1490"/>
                  </a:cubicBezTo>
                  <a:cubicBezTo>
                    <a:pt x="7216" y="1574"/>
                    <a:pt x="7153" y="1654"/>
                    <a:pt x="7065" y="1665"/>
                  </a:cubicBezTo>
                  <a:cubicBezTo>
                    <a:pt x="7057" y="1666"/>
                    <a:pt x="7048" y="1667"/>
                    <a:pt x="7040" y="1667"/>
                  </a:cubicBezTo>
                  <a:cubicBezTo>
                    <a:pt x="6962" y="1667"/>
                    <a:pt x="6892" y="1610"/>
                    <a:pt x="6876" y="1528"/>
                  </a:cubicBezTo>
                  <a:cubicBezTo>
                    <a:pt x="6863" y="1520"/>
                    <a:pt x="6846" y="1516"/>
                    <a:pt x="6828" y="1516"/>
                  </a:cubicBezTo>
                  <a:cubicBezTo>
                    <a:pt x="6822" y="1516"/>
                    <a:pt x="6816" y="1517"/>
                    <a:pt x="6810" y="1518"/>
                  </a:cubicBezTo>
                  <a:cubicBezTo>
                    <a:pt x="6740" y="1518"/>
                    <a:pt x="6673" y="1549"/>
                    <a:pt x="6628" y="1605"/>
                  </a:cubicBezTo>
                  <a:cubicBezTo>
                    <a:pt x="6586" y="1661"/>
                    <a:pt x="6537" y="1710"/>
                    <a:pt x="6484" y="1756"/>
                  </a:cubicBezTo>
                  <a:cubicBezTo>
                    <a:pt x="6414" y="1815"/>
                    <a:pt x="6351" y="1868"/>
                    <a:pt x="6351" y="1920"/>
                  </a:cubicBezTo>
                  <a:cubicBezTo>
                    <a:pt x="6365" y="1917"/>
                    <a:pt x="6386" y="1906"/>
                    <a:pt x="6404" y="1899"/>
                  </a:cubicBezTo>
                  <a:cubicBezTo>
                    <a:pt x="6453" y="1875"/>
                    <a:pt x="6519" y="1846"/>
                    <a:pt x="6587" y="1846"/>
                  </a:cubicBezTo>
                  <a:cubicBezTo>
                    <a:pt x="6610" y="1846"/>
                    <a:pt x="6633" y="1849"/>
                    <a:pt x="6656" y="1857"/>
                  </a:cubicBezTo>
                  <a:cubicBezTo>
                    <a:pt x="6799" y="1903"/>
                    <a:pt x="6768" y="2001"/>
                    <a:pt x="6754" y="2036"/>
                  </a:cubicBezTo>
                  <a:cubicBezTo>
                    <a:pt x="6754" y="2043"/>
                    <a:pt x="6750" y="2053"/>
                    <a:pt x="6750" y="2060"/>
                  </a:cubicBezTo>
                  <a:lnTo>
                    <a:pt x="6754" y="2064"/>
                  </a:lnTo>
                  <a:cubicBezTo>
                    <a:pt x="6810" y="2116"/>
                    <a:pt x="6834" y="2193"/>
                    <a:pt x="6820" y="2267"/>
                  </a:cubicBezTo>
                  <a:cubicBezTo>
                    <a:pt x="6813" y="2305"/>
                    <a:pt x="6789" y="2337"/>
                    <a:pt x="6750" y="2351"/>
                  </a:cubicBezTo>
                  <a:cubicBezTo>
                    <a:pt x="6740" y="2353"/>
                    <a:pt x="6729" y="2354"/>
                    <a:pt x="6718" y="2354"/>
                  </a:cubicBezTo>
                  <a:cubicBezTo>
                    <a:pt x="6679" y="2354"/>
                    <a:pt x="6641" y="2339"/>
                    <a:pt x="6614" y="2309"/>
                  </a:cubicBezTo>
                  <a:cubicBezTo>
                    <a:pt x="6561" y="2260"/>
                    <a:pt x="6512" y="2237"/>
                    <a:pt x="6482" y="2237"/>
                  </a:cubicBezTo>
                  <a:cubicBezTo>
                    <a:pt x="6477" y="2237"/>
                    <a:pt x="6473" y="2238"/>
                    <a:pt x="6470" y="2239"/>
                  </a:cubicBezTo>
                  <a:cubicBezTo>
                    <a:pt x="6446" y="2249"/>
                    <a:pt x="6446" y="2281"/>
                    <a:pt x="6442" y="2302"/>
                  </a:cubicBezTo>
                  <a:cubicBezTo>
                    <a:pt x="6432" y="2368"/>
                    <a:pt x="6404" y="2410"/>
                    <a:pt x="6358" y="2421"/>
                  </a:cubicBezTo>
                  <a:cubicBezTo>
                    <a:pt x="6350" y="2423"/>
                    <a:pt x="6342" y="2424"/>
                    <a:pt x="6334" y="2424"/>
                  </a:cubicBezTo>
                  <a:cubicBezTo>
                    <a:pt x="6264" y="2424"/>
                    <a:pt x="6203" y="2343"/>
                    <a:pt x="6127" y="2242"/>
                  </a:cubicBezTo>
                  <a:lnTo>
                    <a:pt x="6085" y="2193"/>
                  </a:lnTo>
                  <a:cubicBezTo>
                    <a:pt x="6067" y="2211"/>
                    <a:pt x="6050" y="2228"/>
                    <a:pt x="6032" y="2253"/>
                  </a:cubicBezTo>
                  <a:cubicBezTo>
                    <a:pt x="5998" y="2298"/>
                    <a:pt x="5938" y="2370"/>
                    <a:pt x="5867" y="2370"/>
                  </a:cubicBezTo>
                  <a:cubicBezTo>
                    <a:pt x="5844" y="2370"/>
                    <a:pt x="5819" y="2363"/>
                    <a:pt x="5794" y="2344"/>
                  </a:cubicBezTo>
                  <a:cubicBezTo>
                    <a:pt x="5693" y="2267"/>
                    <a:pt x="5773" y="2144"/>
                    <a:pt x="5836" y="2046"/>
                  </a:cubicBezTo>
                  <a:cubicBezTo>
                    <a:pt x="5868" y="1997"/>
                    <a:pt x="5927" y="1903"/>
                    <a:pt x="5910" y="1875"/>
                  </a:cubicBezTo>
                  <a:lnTo>
                    <a:pt x="5910" y="1875"/>
                  </a:lnTo>
                  <a:cubicBezTo>
                    <a:pt x="5885" y="1903"/>
                    <a:pt x="5864" y="1927"/>
                    <a:pt x="5843" y="1959"/>
                  </a:cubicBezTo>
                  <a:cubicBezTo>
                    <a:pt x="5798" y="2022"/>
                    <a:pt x="5745" y="2085"/>
                    <a:pt x="5689" y="2144"/>
                  </a:cubicBezTo>
                  <a:cubicBezTo>
                    <a:pt x="5605" y="2221"/>
                    <a:pt x="5507" y="2284"/>
                    <a:pt x="5402" y="2323"/>
                  </a:cubicBezTo>
                  <a:lnTo>
                    <a:pt x="5357" y="2340"/>
                  </a:lnTo>
                  <a:cubicBezTo>
                    <a:pt x="5371" y="2361"/>
                    <a:pt x="5378" y="2386"/>
                    <a:pt x="5374" y="2410"/>
                  </a:cubicBezTo>
                  <a:cubicBezTo>
                    <a:pt x="5367" y="2470"/>
                    <a:pt x="5311" y="2508"/>
                    <a:pt x="5252" y="2547"/>
                  </a:cubicBezTo>
                  <a:cubicBezTo>
                    <a:pt x="5192" y="2585"/>
                    <a:pt x="5136" y="2624"/>
                    <a:pt x="5122" y="2676"/>
                  </a:cubicBezTo>
                  <a:lnTo>
                    <a:pt x="5119" y="2683"/>
                  </a:lnTo>
                  <a:cubicBezTo>
                    <a:pt x="5292" y="2591"/>
                    <a:pt x="5395" y="2566"/>
                    <a:pt x="5458" y="2566"/>
                  </a:cubicBezTo>
                  <a:cubicBezTo>
                    <a:pt x="5510" y="2566"/>
                    <a:pt x="5535" y="2583"/>
                    <a:pt x="5549" y="2592"/>
                  </a:cubicBezTo>
                  <a:cubicBezTo>
                    <a:pt x="5577" y="2612"/>
                    <a:pt x="5617" y="2634"/>
                    <a:pt x="5660" y="2634"/>
                  </a:cubicBezTo>
                  <a:cubicBezTo>
                    <a:pt x="5699" y="2634"/>
                    <a:pt x="5742" y="2616"/>
                    <a:pt x="5780" y="2561"/>
                  </a:cubicBezTo>
                  <a:cubicBezTo>
                    <a:pt x="5822" y="2494"/>
                    <a:pt x="5892" y="2449"/>
                    <a:pt x="5973" y="2435"/>
                  </a:cubicBezTo>
                  <a:cubicBezTo>
                    <a:pt x="5981" y="2434"/>
                    <a:pt x="5988" y="2434"/>
                    <a:pt x="5996" y="2434"/>
                  </a:cubicBezTo>
                  <a:cubicBezTo>
                    <a:pt x="6079" y="2434"/>
                    <a:pt x="6157" y="2468"/>
                    <a:pt x="6218" y="2526"/>
                  </a:cubicBezTo>
                  <a:cubicBezTo>
                    <a:pt x="6242" y="2547"/>
                    <a:pt x="6260" y="2578"/>
                    <a:pt x="6263" y="2613"/>
                  </a:cubicBezTo>
                  <a:cubicBezTo>
                    <a:pt x="6260" y="2662"/>
                    <a:pt x="6239" y="2711"/>
                    <a:pt x="6197" y="2743"/>
                  </a:cubicBezTo>
                  <a:cubicBezTo>
                    <a:pt x="6148" y="2799"/>
                    <a:pt x="6151" y="2802"/>
                    <a:pt x="6172" y="2823"/>
                  </a:cubicBezTo>
                  <a:cubicBezTo>
                    <a:pt x="6253" y="2904"/>
                    <a:pt x="6221" y="2977"/>
                    <a:pt x="6207" y="2998"/>
                  </a:cubicBezTo>
                  <a:cubicBezTo>
                    <a:pt x="6171" y="3051"/>
                    <a:pt x="6111" y="3082"/>
                    <a:pt x="6048" y="3082"/>
                  </a:cubicBezTo>
                  <a:cubicBezTo>
                    <a:pt x="6031" y="3082"/>
                    <a:pt x="6014" y="3080"/>
                    <a:pt x="5997" y="3075"/>
                  </a:cubicBezTo>
                  <a:cubicBezTo>
                    <a:pt x="5945" y="3065"/>
                    <a:pt x="5906" y="3016"/>
                    <a:pt x="5906" y="2960"/>
                  </a:cubicBezTo>
                  <a:cubicBezTo>
                    <a:pt x="5903" y="2921"/>
                    <a:pt x="5875" y="2886"/>
                    <a:pt x="5836" y="2876"/>
                  </a:cubicBezTo>
                  <a:cubicBezTo>
                    <a:pt x="5832" y="2875"/>
                    <a:pt x="5829" y="2875"/>
                    <a:pt x="5826" y="2875"/>
                  </a:cubicBezTo>
                  <a:cubicBezTo>
                    <a:pt x="5817" y="2875"/>
                    <a:pt x="5815" y="2878"/>
                    <a:pt x="5812" y="2886"/>
                  </a:cubicBezTo>
                  <a:cubicBezTo>
                    <a:pt x="5780" y="2942"/>
                    <a:pt x="5665" y="3131"/>
                    <a:pt x="5500" y="3149"/>
                  </a:cubicBezTo>
                  <a:cubicBezTo>
                    <a:pt x="5448" y="3152"/>
                    <a:pt x="5343" y="3299"/>
                    <a:pt x="5343" y="3478"/>
                  </a:cubicBezTo>
                  <a:cubicBezTo>
                    <a:pt x="5346" y="3527"/>
                    <a:pt x="5332" y="3573"/>
                    <a:pt x="5297" y="3608"/>
                  </a:cubicBezTo>
                  <a:cubicBezTo>
                    <a:pt x="5269" y="3630"/>
                    <a:pt x="5235" y="3641"/>
                    <a:pt x="5200" y="3641"/>
                  </a:cubicBezTo>
                  <a:cubicBezTo>
                    <a:pt x="5192" y="3641"/>
                    <a:pt x="5183" y="3640"/>
                    <a:pt x="5175" y="3639"/>
                  </a:cubicBezTo>
                  <a:lnTo>
                    <a:pt x="5143" y="3639"/>
                  </a:lnTo>
                  <a:cubicBezTo>
                    <a:pt x="5143" y="3643"/>
                    <a:pt x="5140" y="3650"/>
                    <a:pt x="5140" y="3657"/>
                  </a:cubicBezTo>
                  <a:cubicBezTo>
                    <a:pt x="5119" y="3881"/>
                    <a:pt x="4769" y="4241"/>
                    <a:pt x="4618" y="4385"/>
                  </a:cubicBezTo>
                  <a:cubicBezTo>
                    <a:pt x="4510" y="4490"/>
                    <a:pt x="4527" y="4528"/>
                    <a:pt x="4545" y="4584"/>
                  </a:cubicBezTo>
                  <a:cubicBezTo>
                    <a:pt x="4573" y="4644"/>
                    <a:pt x="4573" y="4714"/>
                    <a:pt x="4541" y="4773"/>
                  </a:cubicBezTo>
                  <a:cubicBezTo>
                    <a:pt x="4497" y="4856"/>
                    <a:pt x="4411" y="4875"/>
                    <a:pt x="4326" y="4875"/>
                  </a:cubicBezTo>
                  <a:cubicBezTo>
                    <a:pt x="4289" y="4875"/>
                    <a:pt x="4252" y="4871"/>
                    <a:pt x="4219" y="4868"/>
                  </a:cubicBezTo>
                  <a:cubicBezTo>
                    <a:pt x="4198" y="4866"/>
                    <a:pt x="4177" y="4865"/>
                    <a:pt x="4156" y="4865"/>
                  </a:cubicBezTo>
                  <a:cubicBezTo>
                    <a:pt x="4136" y="4865"/>
                    <a:pt x="4116" y="4866"/>
                    <a:pt x="4096" y="4868"/>
                  </a:cubicBezTo>
                  <a:cubicBezTo>
                    <a:pt x="4089" y="4917"/>
                    <a:pt x="4089" y="4969"/>
                    <a:pt x="4096" y="5018"/>
                  </a:cubicBezTo>
                  <a:cubicBezTo>
                    <a:pt x="4103" y="5144"/>
                    <a:pt x="4117" y="5288"/>
                    <a:pt x="4026" y="5368"/>
                  </a:cubicBezTo>
                  <a:cubicBezTo>
                    <a:pt x="3981" y="5407"/>
                    <a:pt x="3988" y="5449"/>
                    <a:pt x="4019" y="5543"/>
                  </a:cubicBezTo>
                  <a:cubicBezTo>
                    <a:pt x="4037" y="5589"/>
                    <a:pt x="4047" y="5638"/>
                    <a:pt x="4047" y="5687"/>
                  </a:cubicBezTo>
                  <a:cubicBezTo>
                    <a:pt x="4051" y="5719"/>
                    <a:pt x="4037" y="5750"/>
                    <a:pt x="4012" y="5771"/>
                  </a:cubicBezTo>
                  <a:cubicBezTo>
                    <a:pt x="3989" y="5789"/>
                    <a:pt x="3961" y="5796"/>
                    <a:pt x="3929" y="5796"/>
                  </a:cubicBezTo>
                  <a:cubicBezTo>
                    <a:pt x="3894" y="5796"/>
                    <a:pt x="3854" y="5787"/>
                    <a:pt x="3813" y="5778"/>
                  </a:cubicBezTo>
                  <a:cubicBezTo>
                    <a:pt x="3778" y="5768"/>
                    <a:pt x="3743" y="5761"/>
                    <a:pt x="3704" y="5761"/>
                  </a:cubicBezTo>
                  <a:cubicBezTo>
                    <a:pt x="3673" y="5883"/>
                    <a:pt x="3508" y="5894"/>
                    <a:pt x="3389" y="5904"/>
                  </a:cubicBezTo>
                  <a:lnTo>
                    <a:pt x="3340" y="5911"/>
                  </a:lnTo>
                  <a:cubicBezTo>
                    <a:pt x="3424" y="5995"/>
                    <a:pt x="3515" y="6076"/>
                    <a:pt x="3613" y="6146"/>
                  </a:cubicBezTo>
                  <a:cubicBezTo>
                    <a:pt x="3694" y="6209"/>
                    <a:pt x="3680" y="6279"/>
                    <a:pt x="3669" y="6303"/>
                  </a:cubicBezTo>
                  <a:cubicBezTo>
                    <a:pt x="3646" y="6370"/>
                    <a:pt x="3566" y="6401"/>
                    <a:pt x="3498" y="6401"/>
                  </a:cubicBezTo>
                  <a:cubicBezTo>
                    <a:pt x="3494" y="6401"/>
                    <a:pt x="3491" y="6401"/>
                    <a:pt x="3487" y="6401"/>
                  </a:cubicBezTo>
                  <a:cubicBezTo>
                    <a:pt x="3421" y="6398"/>
                    <a:pt x="3365" y="6359"/>
                    <a:pt x="3340" y="6300"/>
                  </a:cubicBezTo>
                  <a:cubicBezTo>
                    <a:pt x="3291" y="6321"/>
                    <a:pt x="3242" y="6352"/>
                    <a:pt x="3193" y="6384"/>
                  </a:cubicBezTo>
                  <a:cubicBezTo>
                    <a:pt x="3113" y="6436"/>
                    <a:pt x="3029" y="6482"/>
                    <a:pt x="2945" y="6524"/>
                  </a:cubicBezTo>
                  <a:cubicBezTo>
                    <a:pt x="2864" y="6559"/>
                    <a:pt x="2808" y="6625"/>
                    <a:pt x="2784" y="6706"/>
                  </a:cubicBezTo>
                  <a:cubicBezTo>
                    <a:pt x="2756" y="6779"/>
                    <a:pt x="2717" y="6874"/>
                    <a:pt x="2581" y="6877"/>
                  </a:cubicBezTo>
                  <a:cubicBezTo>
                    <a:pt x="2525" y="6881"/>
                    <a:pt x="2504" y="6923"/>
                    <a:pt x="2469" y="7045"/>
                  </a:cubicBezTo>
                  <a:cubicBezTo>
                    <a:pt x="2448" y="7129"/>
                    <a:pt x="2423" y="7224"/>
                    <a:pt x="2350" y="7276"/>
                  </a:cubicBezTo>
                  <a:cubicBezTo>
                    <a:pt x="2324" y="7296"/>
                    <a:pt x="2295" y="7307"/>
                    <a:pt x="2265" y="7307"/>
                  </a:cubicBezTo>
                  <a:cubicBezTo>
                    <a:pt x="2257" y="7307"/>
                    <a:pt x="2249" y="7306"/>
                    <a:pt x="2241" y="7304"/>
                  </a:cubicBezTo>
                  <a:cubicBezTo>
                    <a:pt x="2182" y="7290"/>
                    <a:pt x="2157" y="7234"/>
                    <a:pt x="2132" y="7182"/>
                  </a:cubicBezTo>
                  <a:cubicBezTo>
                    <a:pt x="2094" y="7105"/>
                    <a:pt x="2069" y="7059"/>
                    <a:pt x="2006" y="7056"/>
                  </a:cubicBezTo>
                  <a:cubicBezTo>
                    <a:pt x="1954" y="7056"/>
                    <a:pt x="1929" y="7063"/>
                    <a:pt x="1926" y="7073"/>
                  </a:cubicBezTo>
                  <a:cubicBezTo>
                    <a:pt x="1915" y="7094"/>
                    <a:pt x="1926" y="7157"/>
                    <a:pt x="1999" y="7259"/>
                  </a:cubicBezTo>
                  <a:cubicBezTo>
                    <a:pt x="2013" y="7283"/>
                    <a:pt x="2055" y="7339"/>
                    <a:pt x="2031" y="7399"/>
                  </a:cubicBezTo>
                  <a:cubicBezTo>
                    <a:pt x="2003" y="7455"/>
                    <a:pt x="1940" y="7462"/>
                    <a:pt x="1873" y="7465"/>
                  </a:cubicBezTo>
                  <a:cubicBezTo>
                    <a:pt x="1807" y="7472"/>
                    <a:pt x="1733" y="7479"/>
                    <a:pt x="1698" y="7525"/>
                  </a:cubicBezTo>
                  <a:cubicBezTo>
                    <a:pt x="1621" y="7619"/>
                    <a:pt x="1488" y="7640"/>
                    <a:pt x="1369" y="7654"/>
                  </a:cubicBezTo>
                  <a:cubicBezTo>
                    <a:pt x="1292" y="7665"/>
                    <a:pt x="1212" y="7679"/>
                    <a:pt x="1180" y="7711"/>
                  </a:cubicBezTo>
                  <a:cubicBezTo>
                    <a:pt x="1208" y="7725"/>
                    <a:pt x="1240" y="7735"/>
                    <a:pt x="1271" y="7746"/>
                  </a:cubicBezTo>
                  <a:cubicBezTo>
                    <a:pt x="1352" y="7774"/>
                    <a:pt x="1436" y="7802"/>
                    <a:pt x="1471" y="7865"/>
                  </a:cubicBezTo>
                  <a:cubicBezTo>
                    <a:pt x="1488" y="7896"/>
                    <a:pt x="1485" y="7938"/>
                    <a:pt x="1464" y="7966"/>
                  </a:cubicBezTo>
                  <a:cubicBezTo>
                    <a:pt x="1435" y="8002"/>
                    <a:pt x="1368" y="8015"/>
                    <a:pt x="1286" y="8015"/>
                  </a:cubicBezTo>
                  <a:cubicBezTo>
                    <a:pt x="1171" y="8015"/>
                    <a:pt x="1027" y="7989"/>
                    <a:pt x="928" y="7966"/>
                  </a:cubicBezTo>
                  <a:cubicBezTo>
                    <a:pt x="921" y="7965"/>
                    <a:pt x="915" y="7964"/>
                    <a:pt x="909" y="7964"/>
                  </a:cubicBezTo>
                  <a:cubicBezTo>
                    <a:pt x="886" y="7964"/>
                    <a:pt x="876" y="7979"/>
                    <a:pt x="848" y="8033"/>
                  </a:cubicBezTo>
                  <a:cubicBezTo>
                    <a:pt x="820" y="8083"/>
                    <a:pt x="775" y="8166"/>
                    <a:pt x="676" y="8166"/>
                  </a:cubicBezTo>
                  <a:cubicBezTo>
                    <a:pt x="664" y="8166"/>
                    <a:pt x="651" y="8165"/>
                    <a:pt x="638" y="8162"/>
                  </a:cubicBezTo>
                  <a:cubicBezTo>
                    <a:pt x="629" y="8161"/>
                    <a:pt x="619" y="8160"/>
                    <a:pt x="610" y="8160"/>
                  </a:cubicBezTo>
                  <a:cubicBezTo>
                    <a:pt x="543" y="8160"/>
                    <a:pt x="479" y="8194"/>
                    <a:pt x="442" y="8250"/>
                  </a:cubicBezTo>
                  <a:cubicBezTo>
                    <a:pt x="428" y="8267"/>
                    <a:pt x="431" y="8292"/>
                    <a:pt x="449" y="8302"/>
                  </a:cubicBezTo>
                  <a:cubicBezTo>
                    <a:pt x="533" y="8386"/>
                    <a:pt x="491" y="8453"/>
                    <a:pt x="477" y="8470"/>
                  </a:cubicBezTo>
                  <a:cubicBezTo>
                    <a:pt x="451" y="8502"/>
                    <a:pt x="403" y="8517"/>
                    <a:pt x="349" y="8517"/>
                  </a:cubicBezTo>
                  <a:cubicBezTo>
                    <a:pt x="286" y="8517"/>
                    <a:pt x="214" y="8497"/>
                    <a:pt x="162" y="8463"/>
                  </a:cubicBezTo>
                  <a:cubicBezTo>
                    <a:pt x="156" y="8458"/>
                    <a:pt x="151" y="8455"/>
                    <a:pt x="145" y="8455"/>
                  </a:cubicBezTo>
                  <a:cubicBezTo>
                    <a:pt x="142" y="8455"/>
                    <a:pt x="140" y="8455"/>
                    <a:pt x="137" y="8456"/>
                  </a:cubicBezTo>
                  <a:cubicBezTo>
                    <a:pt x="95" y="8474"/>
                    <a:pt x="42" y="8561"/>
                    <a:pt x="11" y="8666"/>
                  </a:cubicBezTo>
                  <a:cubicBezTo>
                    <a:pt x="0" y="8701"/>
                    <a:pt x="53" y="8743"/>
                    <a:pt x="116" y="8785"/>
                  </a:cubicBezTo>
                  <a:cubicBezTo>
                    <a:pt x="179" y="8831"/>
                    <a:pt x="232" y="8866"/>
                    <a:pt x="225" y="8932"/>
                  </a:cubicBezTo>
                  <a:cubicBezTo>
                    <a:pt x="211" y="8978"/>
                    <a:pt x="183" y="9020"/>
                    <a:pt x="148" y="9048"/>
                  </a:cubicBezTo>
                  <a:lnTo>
                    <a:pt x="130" y="9069"/>
                  </a:lnTo>
                  <a:cubicBezTo>
                    <a:pt x="183" y="9079"/>
                    <a:pt x="225" y="9121"/>
                    <a:pt x="232" y="9177"/>
                  </a:cubicBezTo>
                  <a:cubicBezTo>
                    <a:pt x="239" y="9272"/>
                    <a:pt x="137" y="9356"/>
                    <a:pt x="60" y="9387"/>
                  </a:cubicBezTo>
                  <a:cubicBezTo>
                    <a:pt x="35" y="9398"/>
                    <a:pt x="32" y="9412"/>
                    <a:pt x="32" y="9415"/>
                  </a:cubicBezTo>
                  <a:cubicBezTo>
                    <a:pt x="25" y="9436"/>
                    <a:pt x="39" y="9482"/>
                    <a:pt x="88" y="9545"/>
                  </a:cubicBezTo>
                  <a:cubicBezTo>
                    <a:pt x="165" y="9643"/>
                    <a:pt x="99" y="9720"/>
                    <a:pt x="63" y="9758"/>
                  </a:cubicBezTo>
                  <a:cubicBezTo>
                    <a:pt x="25" y="9804"/>
                    <a:pt x="7" y="9822"/>
                    <a:pt x="49" y="9881"/>
                  </a:cubicBezTo>
                  <a:cubicBezTo>
                    <a:pt x="74" y="9916"/>
                    <a:pt x="90" y="9928"/>
                    <a:pt x="108" y="9928"/>
                  </a:cubicBezTo>
                  <a:cubicBezTo>
                    <a:pt x="121" y="9928"/>
                    <a:pt x="135" y="9921"/>
                    <a:pt x="155" y="9913"/>
                  </a:cubicBezTo>
                  <a:cubicBezTo>
                    <a:pt x="170" y="9906"/>
                    <a:pt x="197" y="9896"/>
                    <a:pt x="227" y="9896"/>
                  </a:cubicBezTo>
                  <a:cubicBezTo>
                    <a:pt x="266" y="9896"/>
                    <a:pt x="310" y="9914"/>
                    <a:pt x="340" y="9983"/>
                  </a:cubicBezTo>
                  <a:cubicBezTo>
                    <a:pt x="344" y="9993"/>
                    <a:pt x="351" y="10000"/>
                    <a:pt x="351" y="10000"/>
                  </a:cubicBezTo>
                  <a:cubicBezTo>
                    <a:pt x="352" y="10000"/>
                    <a:pt x="354" y="10001"/>
                    <a:pt x="356" y="10001"/>
                  </a:cubicBezTo>
                  <a:cubicBezTo>
                    <a:pt x="395" y="10001"/>
                    <a:pt x="484" y="9937"/>
                    <a:pt x="624" y="9811"/>
                  </a:cubicBezTo>
                  <a:cubicBezTo>
                    <a:pt x="673" y="9765"/>
                    <a:pt x="719" y="9751"/>
                    <a:pt x="755" y="9751"/>
                  </a:cubicBezTo>
                  <a:cubicBezTo>
                    <a:pt x="790" y="9751"/>
                    <a:pt x="816" y="9764"/>
                    <a:pt x="830" y="9772"/>
                  </a:cubicBezTo>
                  <a:cubicBezTo>
                    <a:pt x="900" y="9825"/>
                    <a:pt x="925" y="9916"/>
                    <a:pt x="900" y="9997"/>
                  </a:cubicBezTo>
                  <a:cubicBezTo>
                    <a:pt x="883" y="10057"/>
                    <a:pt x="828" y="10098"/>
                    <a:pt x="767" y="10098"/>
                  </a:cubicBezTo>
                  <a:cubicBezTo>
                    <a:pt x="765" y="10098"/>
                    <a:pt x="763" y="10098"/>
                    <a:pt x="760" y="10098"/>
                  </a:cubicBezTo>
                  <a:cubicBezTo>
                    <a:pt x="752" y="10097"/>
                    <a:pt x="744" y="10097"/>
                    <a:pt x="736" y="10097"/>
                  </a:cubicBezTo>
                  <a:cubicBezTo>
                    <a:pt x="671" y="10097"/>
                    <a:pt x="611" y="10121"/>
                    <a:pt x="564" y="10165"/>
                  </a:cubicBezTo>
                  <a:cubicBezTo>
                    <a:pt x="547" y="10186"/>
                    <a:pt x="536" y="10217"/>
                    <a:pt x="543" y="10242"/>
                  </a:cubicBezTo>
                  <a:cubicBezTo>
                    <a:pt x="561" y="10298"/>
                    <a:pt x="540" y="10354"/>
                    <a:pt x="498" y="10389"/>
                  </a:cubicBezTo>
                  <a:cubicBezTo>
                    <a:pt x="468" y="10407"/>
                    <a:pt x="434" y="10417"/>
                    <a:pt x="399" y="10417"/>
                  </a:cubicBezTo>
                  <a:cubicBezTo>
                    <a:pt x="367" y="10417"/>
                    <a:pt x="335" y="10409"/>
                    <a:pt x="305" y="10392"/>
                  </a:cubicBezTo>
                  <a:cubicBezTo>
                    <a:pt x="228" y="10357"/>
                    <a:pt x="183" y="10277"/>
                    <a:pt x="190" y="10193"/>
                  </a:cubicBezTo>
                  <a:lnTo>
                    <a:pt x="190" y="10193"/>
                  </a:lnTo>
                  <a:cubicBezTo>
                    <a:pt x="158" y="10207"/>
                    <a:pt x="130" y="10231"/>
                    <a:pt x="116" y="10263"/>
                  </a:cubicBezTo>
                  <a:cubicBezTo>
                    <a:pt x="102" y="10291"/>
                    <a:pt x="113" y="10305"/>
                    <a:pt x="116" y="10312"/>
                  </a:cubicBezTo>
                  <a:cubicBezTo>
                    <a:pt x="218" y="10424"/>
                    <a:pt x="162" y="10522"/>
                    <a:pt x="127" y="10585"/>
                  </a:cubicBezTo>
                  <a:cubicBezTo>
                    <a:pt x="106" y="10613"/>
                    <a:pt x="95" y="10644"/>
                    <a:pt x="92" y="10676"/>
                  </a:cubicBezTo>
                  <a:cubicBezTo>
                    <a:pt x="92" y="10679"/>
                    <a:pt x="92" y="10679"/>
                    <a:pt x="92" y="10683"/>
                  </a:cubicBezTo>
                  <a:cubicBezTo>
                    <a:pt x="102" y="10690"/>
                    <a:pt x="116" y="10690"/>
                    <a:pt x="127" y="10690"/>
                  </a:cubicBezTo>
                  <a:cubicBezTo>
                    <a:pt x="186" y="10683"/>
                    <a:pt x="242" y="10651"/>
                    <a:pt x="277" y="10602"/>
                  </a:cubicBezTo>
                  <a:cubicBezTo>
                    <a:pt x="316" y="10532"/>
                    <a:pt x="389" y="10487"/>
                    <a:pt x="470" y="10483"/>
                  </a:cubicBezTo>
                  <a:lnTo>
                    <a:pt x="487" y="10483"/>
                  </a:lnTo>
                  <a:cubicBezTo>
                    <a:pt x="578" y="10497"/>
                    <a:pt x="655" y="10557"/>
                    <a:pt x="683" y="10644"/>
                  </a:cubicBezTo>
                  <a:cubicBezTo>
                    <a:pt x="701" y="10679"/>
                    <a:pt x="701" y="10718"/>
                    <a:pt x="690" y="10756"/>
                  </a:cubicBezTo>
                  <a:cubicBezTo>
                    <a:pt x="673" y="10788"/>
                    <a:pt x="638" y="10812"/>
                    <a:pt x="603" y="10819"/>
                  </a:cubicBezTo>
                  <a:cubicBezTo>
                    <a:pt x="564" y="10833"/>
                    <a:pt x="550" y="10837"/>
                    <a:pt x="550" y="10886"/>
                  </a:cubicBezTo>
                  <a:cubicBezTo>
                    <a:pt x="550" y="11033"/>
                    <a:pt x="477" y="11050"/>
                    <a:pt x="403" y="11054"/>
                  </a:cubicBezTo>
                  <a:cubicBezTo>
                    <a:pt x="398" y="11053"/>
                    <a:pt x="393" y="11052"/>
                    <a:pt x="387" y="11052"/>
                  </a:cubicBezTo>
                  <a:cubicBezTo>
                    <a:pt x="357" y="11052"/>
                    <a:pt x="327" y="11069"/>
                    <a:pt x="312" y="11096"/>
                  </a:cubicBezTo>
                  <a:cubicBezTo>
                    <a:pt x="312" y="11096"/>
                    <a:pt x="309" y="11099"/>
                    <a:pt x="312" y="11110"/>
                  </a:cubicBezTo>
                  <a:cubicBezTo>
                    <a:pt x="351" y="11222"/>
                    <a:pt x="704" y="11411"/>
                    <a:pt x="848" y="11449"/>
                  </a:cubicBezTo>
                  <a:cubicBezTo>
                    <a:pt x="907" y="11463"/>
                    <a:pt x="963" y="11488"/>
                    <a:pt x="1016" y="11519"/>
                  </a:cubicBezTo>
                  <a:cubicBezTo>
                    <a:pt x="1110" y="11569"/>
                    <a:pt x="1216" y="11624"/>
                    <a:pt x="1367" y="11624"/>
                  </a:cubicBezTo>
                  <a:cubicBezTo>
                    <a:pt x="1396" y="11624"/>
                    <a:pt x="1427" y="11622"/>
                    <a:pt x="1460" y="11617"/>
                  </a:cubicBezTo>
                  <a:cubicBezTo>
                    <a:pt x="1758" y="11572"/>
                    <a:pt x="2360" y="10987"/>
                    <a:pt x="2437" y="10889"/>
                  </a:cubicBezTo>
                  <a:cubicBezTo>
                    <a:pt x="2485" y="10828"/>
                    <a:pt x="2551" y="10817"/>
                    <a:pt x="2614" y="10817"/>
                  </a:cubicBezTo>
                  <a:cubicBezTo>
                    <a:pt x="2634" y="10817"/>
                    <a:pt x="2653" y="10818"/>
                    <a:pt x="2672" y="10819"/>
                  </a:cubicBezTo>
                  <a:cubicBezTo>
                    <a:pt x="2695" y="10822"/>
                    <a:pt x="2717" y="10824"/>
                    <a:pt x="2738" y="10824"/>
                  </a:cubicBezTo>
                  <a:cubicBezTo>
                    <a:pt x="2772" y="10824"/>
                    <a:pt x="2803" y="10818"/>
                    <a:pt x="2829" y="10798"/>
                  </a:cubicBezTo>
                  <a:cubicBezTo>
                    <a:pt x="2868" y="10767"/>
                    <a:pt x="2878" y="10686"/>
                    <a:pt x="2885" y="10609"/>
                  </a:cubicBezTo>
                  <a:cubicBezTo>
                    <a:pt x="2896" y="10522"/>
                    <a:pt x="2903" y="10434"/>
                    <a:pt x="2973" y="10396"/>
                  </a:cubicBezTo>
                  <a:cubicBezTo>
                    <a:pt x="2988" y="10387"/>
                    <a:pt x="3005" y="10383"/>
                    <a:pt x="3023" y="10383"/>
                  </a:cubicBezTo>
                  <a:cubicBezTo>
                    <a:pt x="3034" y="10383"/>
                    <a:pt x="3046" y="10385"/>
                    <a:pt x="3057" y="10389"/>
                  </a:cubicBezTo>
                  <a:cubicBezTo>
                    <a:pt x="3120" y="10410"/>
                    <a:pt x="3151" y="10487"/>
                    <a:pt x="3186" y="10574"/>
                  </a:cubicBezTo>
                  <a:cubicBezTo>
                    <a:pt x="3204" y="10616"/>
                    <a:pt x="3221" y="10655"/>
                    <a:pt x="3249" y="10693"/>
                  </a:cubicBezTo>
                  <a:cubicBezTo>
                    <a:pt x="3344" y="10728"/>
                    <a:pt x="3396" y="10805"/>
                    <a:pt x="3410" y="10931"/>
                  </a:cubicBezTo>
                  <a:lnTo>
                    <a:pt x="3463" y="10931"/>
                  </a:lnTo>
                  <a:cubicBezTo>
                    <a:pt x="3473" y="10935"/>
                    <a:pt x="3487" y="10938"/>
                    <a:pt x="3498" y="10938"/>
                  </a:cubicBezTo>
                  <a:lnTo>
                    <a:pt x="3508" y="10942"/>
                  </a:lnTo>
                  <a:cubicBezTo>
                    <a:pt x="3522" y="10949"/>
                    <a:pt x="3533" y="10952"/>
                    <a:pt x="3543" y="10959"/>
                  </a:cubicBezTo>
                  <a:cubicBezTo>
                    <a:pt x="3575" y="10861"/>
                    <a:pt x="3589" y="10760"/>
                    <a:pt x="3589" y="10658"/>
                  </a:cubicBezTo>
                  <a:cubicBezTo>
                    <a:pt x="3592" y="10595"/>
                    <a:pt x="3606" y="10536"/>
                    <a:pt x="3627" y="10473"/>
                  </a:cubicBezTo>
                  <a:cubicBezTo>
                    <a:pt x="3652" y="10403"/>
                    <a:pt x="3666" y="10329"/>
                    <a:pt x="3669" y="10256"/>
                  </a:cubicBezTo>
                  <a:cubicBezTo>
                    <a:pt x="3669" y="10249"/>
                    <a:pt x="3669" y="10238"/>
                    <a:pt x="3666" y="10231"/>
                  </a:cubicBezTo>
                  <a:cubicBezTo>
                    <a:pt x="3659" y="10200"/>
                    <a:pt x="3666" y="10165"/>
                    <a:pt x="3687" y="10137"/>
                  </a:cubicBezTo>
                  <a:cubicBezTo>
                    <a:pt x="3732" y="10084"/>
                    <a:pt x="3813" y="10081"/>
                    <a:pt x="3897" y="10077"/>
                  </a:cubicBezTo>
                  <a:cubicBezTo>
                    <a:pt x="3942" y="10077"/>
                    <a:pt x="4023" y="10074"/>
                    <a:pt x="4037" y="10060"/>
                  </a:cubicBezTo>
                  <a:cubicBezTo>
                    <a:pt x="4086" y="9962"/>
                    <a:pt x="4089" y="9660"/>
                    <a:pt x="4037" y="9629"/>
                  </a:cubicBezTo>
                  <a:cubicBezTo>
                    <a:pt x="3942" y="9569"/>
                    <a:pt x="3893" y="9457"/>
                    <a:pt x="3914" y="9349"/>
                  </a:cubicBezTo>
                  <a:cubicBezTo>
                    <a:pt x="3925" y="9289"/>
                    <a:pt x="3977" y="9244"/>
                    <a:pt x="4040" y="9244"/>
                  </a:cubicBezTo>
                  <a:cubicBezTo>
                    <a:pt x="4082" y="9244"/>
                    <a:pt x="4121" y="9226"/>
                    <a:pt x="4149" y="9198"/>
                  </a:cubicBezTo>
                  <a:cubicBezTo>
                    <a:pt x="4184" y="9149"/>
                    <a:pt x="4198" y="9090"/>
                    <a:pt x="4184" y="9030"/>
                  </a:cubicBezTo>
                  <a:cubicBezTo>
                    <a:pt x="4177" y="8964"/>
                    <a:pt x="4121" y="8932"/>
                    <a:pt x="4037" y="8887"/>
                  </a:cubicBezTo>
                  <a:cubicBezTo>
                    <a:pt x="3949" y="8841"/>
                    <a:pt x="3837" y="8778"/>
                    <a:pt x="3820" y="8642"/>
                  </a:cubicBezTo>
                  <a:cubicBezTo>
                    <a:pt x="3813" y="8561"/>
                    <a:pt x="3827" y="8481"/>
                    <a:pt x="3862" y="8407"/>
                  </a:cubicBezTo>
                  <a:cubicBezTo>
                    <a:pt x="3893" y="8330"/>
                    <a:pt x="3918" y="8271"/>
                    <a:pt x="3851" y="8145"/>
                  </a:cubicBezTo>
                  <a:cubicBezTo>
                    <a:pt x="3764" y="7963"/>
                    <a:pt x="3806" y="7826"/>
                    <a:pt x="3834" y="7721"/>
                  </a:cubicBezTo>
                  <a:cubicBezTo>
                    <a:pt x="3851" y="7668"/>
                    <a:pt x="3862" y="7623"/>
                    <a:pt x="3851" y="7591"/>
                  </a:cubicBezTo>
                  <a:cubicBezTo>
                    <a:pt x="3788" y="7437"/>
                    <a:pt x="3743" y="7262"/>
                    <a:pt x="3907" y="6986"/>
                  </a:cubicBezTo>
                  <a:cubicBezTo>
                    <a:pt x="4053" y="6748"/>
                    <a:pt x="4319" y="6588"/>
                    <a:pt x="4480" y="6588"/>
                  </a:cubicBezTo>
                  <a:cubicBezTo>
                    <a:pt x="4497" y="6588"/>
                    <a:pt x="4513" y="6590"/>
                    <a:pt x="4527" y="6594"/>
                  </a:cubicBezTo>
                  <a:cubicBezTo>
                    <a:pt x="4548" y="6597"/>
                    <a:pt x="4569" y="6608"/>
                    <a:pt x="4597" y="6615"/>
                  </a:cubicBezTo>
                  <a:cubicBezTo>
                    <a:pt x="4658" y="6637"/>
                    <a:pt x="4704" y="6650"/>
                    <a:pt x="4738" y="6650"/>
                  </a:cubicBezTo>
                  <a:cubicBezTo>
                    <a:pt x="4774" y="6650"/>
                    <a:pt x="4798" y="6635"/>
                    <a:pt x="4814" y="6601"/>
                  </a:cubicBezTo>
                  <a:cubicBezTo>
                    <a:pt x="4867" y="6499"/>
                    <a:pt x="4874" y="6422"/>
                    <a:pt x="4860" y="6391"/>
                  </a:cubicBezTo>
                  <a:cubicBezTo>
                    <a:pt x="4856" y="6384"/>
                    <a:pt x="4853" y="6380"/>
                    <a:pt x="4853" y="6380"/>
                  </a:cubicBezTo>
                  <a:lnTo>
                    <a:pt x="4839" y="6377"/>
                  </a:lnTo>
                  <a:cubicBezTo>
                    <a:pt x="4776" y="6356"/>
                    <a:pt x="4660" y="6321"/>
                    <a:pt x="4629" y="6219"/>
                  </a:cubicBezTo>
                  <a:cubicBezTo>
                    <a:pt x="4608" y="6153"/>
                    <a:pt x="4629" y="6076"/>
                    <a:pt x="4688" y="5995"/>
                  </a:cubicBezTo>
                  <a:lnTo>
                    <a:pt x="4720" y="5950"/>
                  </a:lnTo>
                  <a:cubicBezTo>
                    <a:pt x="4877" y="5736"/>
                    <a:pt x="5017" y="5519"/>
                    <a:pt x="5042" y="5323"/>
                  </a:cubicBezTo>
                  <a:cubicBezTo>
                    <a:pt x="5049" y="5239"/>
                    <a:pt x="5049" y="5155"/>
                    <a:pt x="5038" y="5071"/>
                  </a:cubicBezTo>
                  <a:cubicBezTo>
                    <a:pt x="5028" y="4955"/>
                    <a:pt x="5017" y="4857"/>
                    <a:pt x="5084" y="4791"/>
                  </a:cubicBezTo>
                  <a:cubicBezTo>
                    <a:pt x="5140" y="4735"/>
                    <a:pt x="5217" y="4731"/>
                    <a:pt x="5294" y="4728"/>
                  </a:cubicBezTo>
                  <a:cubicBezTo>
                    <a:pt x="5300" y="4728"/>
                    <a:pt x="5307" y="4728"/>
                    <a:pt x="5313" y="4728"/>
                  </a:cubicBezTo>
                  <a:cubicBezTo>
                    <a:pt x="5383" y="4728"/>
                    <a:pt x="5450" y="4711"/>
                    <a:pt x="5511" y="4679"/>
                  </a:cubicBezTo>
                  <a:cubicBezTo>
                    <a:pt x="5570" y="4640"/>
                    <a:pt x="5567" y="4605"/>
                    <a:pt x="5563" y="4546"/>
                  </a:cubicBezTo>
                  <a:cubicBezTo>
                    <a:pt x="5549" y="4486"/>
                    <a:pt x="5567" y="4423"/>
                    <a:pt x="5605" y="4374"/>
                  </a:cubicBezTo>
                  <a:cubicBezTo>
                    <a:pt x="5644" y="4325"/>
                    <a:pt x="5679" y="4273"/>
                    <a:pt x="5707" y="4217"/>
                  </a:cubicBezTo>
                  <a:cubicBezTo>
                    <a:pt x="5766" y="4115"/>
                    <a:pt x="5829" y="4007"/>
                    <a:pt x="5899" y="3954"/>
                  </a:cubicBezTo>
                  <a:cubicBezTo>
                    <a:pt x="6067" y="3828"/>
                    <a:pt x="6029" y="3779"/>
                    <a:pt x="6015" y="3762"/>
                  </a:cubicBezTo>
                  <a:cubicBezTo>
                    <a:pt x="6001" y="3741"/>
                    <a:pt x="5990" y="3716"/>
                    <a:pt x="5987" y="3692"/>
                  </a:cubicBezTo>
                  <a:cubicBezTo>
                    <a:pt x="5980" y="3622"/>
                    <a:pt x="6032" y="3559"/>
                    <a:pt x="6071" y="3509"/>
                  </a:cubicBezTo>
                  <a:cubicBezTo>
                    <a:pt x="6106" y="3471"/>
                    <a:pt x="6130" y="3425"/>
                    <a:pt x="6151" y="3380"/>
                  </a:cubicBezTo>
                  <a:cubicBezTo>
                    <a:pt x="6155" y="3362"/>
                    <a:pt x="6158" y="3348"/>
                    <a:pt x="6158" y="3331"/>
                  </a:cubicBezTo>
                  <a:cubicBezTo>
                    <a:pt x="6158" y="3110"/>
                    <a:pt x="6446" y="2953"/>
                    <a:pt x="6642" y="2953"/>
                  </a:cubicBezTo>
                  <a:cubicBezTo>
                    <a:pt x="6754" y="2953"/>
                    <a:pt x="6992" y="2953"/>
                    <a:pt x="6992" y="2862"/>
                  </a:cubicBezTo>
                  <a:cubicBezTo>
                    <a:pt x="6988" y="2823"/>
                    <a:pt x="6985" y="2785"/>
                    <a:pt x="6981" y="2746"/>
                  </a:cubicBezTo>
                  <a:cubicBezTo>
                    <a:pt x="6964" y="2613"/>
                    <a:pt x="6950" y="2473"/>
                    <a:pt x="7030" y="2414"/>
                  </a:cubicBezTo>
                  <a:cubicBezTo>
                    <a:pt x="7053" y="2396"/>
                    <a:pt x="7080" y="2387"/>
                    <a:pt x="7111" y="2387"/>
                  </a:cubicBezTo>
                  <a:cubicBezTo>
                    <a:pt x="7141" y="2387"/>
                    <a:pt x="7175" y="2396"/>
                    <a:pt x="7212" y="2414"/>
                  </a:cubicBezTo>
                  <a:cubicBezTo>
                    <a:pt x="7280" y="2438"/>
                    <a:pt x="7353" y="2452"/>
                    <a:pt x="7424" y="2452"/>
                  </a:cubicBezTo>
                  <a:cubicBezTo>
                    <a:pt x="7445" y="2452"/>
                    <a:pt x="7465" y="2451"/>
                    <a:pt x="7485" y="2449"/>
                  </a:cubicBezTo>
                  <a:cubicBezTo>
                    <a:pt x="7506" y="2448"/>
                    <a:pt x="7527" y="2447"/>
                    <a:pt x="7549" y="2447"/>
                  </a:cubicBezTo>
                  <a:cubicBezTo>
                    <a:pt x="7633" y="2447"/>
                    <a:pt x="7719" y="2459"/>
                    <a:pt x="7800" y="2526"/>
                  </a:cubicBezTo>
                  <a:cubicBezTo>
                    <a:pt x="7849" y="2567"/>
                    <a:pt x="7908" y="2591"/>
                    <a:pt x="7956" y="2591"/>
                  </a:cubicBezTo>
                  <a:cubicBezTo>
                    <a:pt x="7974" y="2591"/>
                    <a:pt x="7990" y="2588"/>
                    <a:pt x="8003" y="2582"/>
                  </a:cubicBezTo>
                  <a:cubicBezTo>
                    <a:pt x="8042" y="2561"/>
                    <a:pt x="8063" y="2515"/>
                    <a:pt x="8056" y="2473"/>
                  </a:cubicBezTo>
                  <a:cubicBezTo>
                    <a:pt x="8056" y="2298"/>
                    <a:pt x="8105" y="2067"/>
                    <a:pt x="8234" y="1994"/>
                  </a:cubicBezTo>
                  <a:lnTo>
                    <a:pt x="8255" y="1983"/>
                  </a:lnTo>
                  <a:lnTo>
                    <a:pt x="8259" y="1983"/>
                  </a:lnTo>
                  <a:lnTo>
                    <a:pt x="8276" y="1976"/>
                  </a:lnTo>
                  <a:lnTo>
                    <a:pt x="8283" y="1976"/>
                  </a:lnTo>
                  <a:lnTo>
                    <a:pt x="8301" y="1973"/>
                  </a:lnTo>
                  <a:lnTo>
                    <a:pt x="8308" y="1973"/>
                  </a:lnTo>
                  <a:cubicBezTo>
                    <a:pt x="8311" y="1971"/>
                    <a:pt x="8315" y="1970"/>
                    <a:pt x="8318" y="1970"/>
                  </a:cubicBezTo>
                  <a:cubicBezTo>
                    <a:pt x="8322" y="1970"/>
                    <a:pt x="8325" y="1971"/>
                    <a:pt x="8329" y="1973"/>
                  </a:cubicBezTo>
                  <a:lnTo>
                    <a:pt x="8339" y="1973"/>
                  </a:lnTo>
                  <a:cubicBezTo>
                    <a:pt x="8343" y="1971"/>
                    <a:pt x="8346" y="1970"/>
                    <a:pt x="8348" y="1970"/>
                  </a:cubicBezTo>
                  <a:cubicBezTo>
                    <a:pt x="8351" y="1970"/>
                    <a:pt x="8353" y="1971"/>
                    <a:pt x="8357" y="1973"/>
                  </a:cubicBezTo>
                  <a:lnTo>
                    <a:pt x="8371" y="1973"/>
                  </a:lnTo>
                  <a:cubicBezTo>
                    <a:pt x="8378" y="1973"/>
                    <a:pt x="8385" y="1973"/>
                    <a:pt x="8392" y="1976"/>
                  </a:cubicBezTo>
                  <a:lnTo>
                    <a:pt x="8406" y="1980"/>
                  </a:lnTo>
                  <a:cubicBezTo>
                    <a:pt x="8413" y="1980"/>
                    <a:pt x="8420" y="1983"/>
                    <a:pt x="8427" y="1987"/>
                  </a:cubicBezTo>
                  <a:lnTo>
                    <a:pt x="8445" y="1994"/>
                  </a:lnTo>
                  <a:cubicBezTo>
                    <a:pt x="8448" y="1997"/>
                    <a:pt x="8455" y="1997"/>
                    <a:pt x="8462" y="2001"/>
                  </a:cubicBezTo>
                  <a:lnTo>
                    <a:pt x="8469" y="1994"/>
                  </a:lnTo>
                  <a:lnTo>
                    <a:pt x="8476" y="1983"/>
                  </a:lnTo>
                  <a:lnTo>
                    <a:pt x="8490" y="1962"/>
                  </a:lnTo>
                  <a:lnTo>
                    <a:pt x="8497" y="1952"/>
                  </a:lnTo>
                  <a:lnTo>
                    <a:pt x="8511" y="1934"/>
                  </a:lnTo>
                  <a:lnTo>
                    <a:pt x="8518" y="1924"/>
                  </a:lnTo>
                  <a:lnTo>
                    <a:pt x="8536" y="1906"/>
                  </a:lnTo>
                  <a:lnTo>
                    <a:pt x="8543" y="1896"/>
                  </a:lnTo>
                  <a:lnTo>
                    <a:pt x="8560" y="1878"/>
                  </a:lnTo>
                  <a:lnTo>
                    <a:pt x="8567" y="1871"/>
                  </a:lnTo>
                  <a:lnTo>
                    <a:pt x="8588" y="1854"/>
                  </a:lnTo>
                  <a:lnTo>
                    <a:pt x="8592" y="1847"/>
                  </a:lnTo>
                  <a:cubicBezTo>
                    <a:pt x="8609" y="1833"/>
                    <a:pt x="8630" y="1822"/>
                    <a:pt x="8648" y="1808"/>
                  </a:cubicBezTo>
                  <a:lnTo>
                    <a:pt x="8655" y="1808"/>
                  </a:lnTo>
                  <a:lnTo>
                    <a:pt x="8676" y="1794"/>
                  </a:lnTo>
                  <a:lnTo>
                    <a:pt x="8686" y="1791"/>
                  </a:lnTo>
                  <a:lnTo>
                    <a:pt x="8704" y="1784"/>
                  </a:lnTo>
                  <a:lnTo>
                    <a:pt x="8714" y="1777"/>
                  </a:lnTo>
                  <a:lnTo>
                    <a:pt x="8732" y="1773"/>
                  </a:lnTo>
                  <a:lnTo>
                    <a:pt x="8746" y="1770"/>
                  </a:lnTo>
                  <a:lnTo>
                    <a:pt x="8763" y="1763"/>
                  </a:lnTo>
                  <a:lnTo>
                    <a:pt x="8774" y="1763"/>
                  </a:lnTo>
                  <a:lnTo>
                    <a:pt x="8791" y="1759"/>
                  </a:lnTo>
                  <a:lnTo>
                    <a:pt x="8865" y="1759"/>
                  </a:lnTo>
                  <a:cubicBezTo>
                    <a:pt x="8987" y="1777"/>
                    <a:pt x="9082" y="1878"/>
                    <a:pt x="9173" y="1980"/>
                  </a:cubicBezTo>
                  <a:cubicBezTo>
                    <a:pt x="9264" y="2081"/>
                    <a:pt x="9351" y="2179"/>
                    <a:pt x="9467" y="2200"/>
                  </a:cubicBezTo>
                  <a:cubicBezTo>
                    <a:pt x="9523" y="2211"/>
                    <a:pt x="9579" y="2225"/>
                    <a:pt x="9635" y="2239"/>
                  </a:cubicBezTo>
                  <a:cubicBezTo>
                    <a:pt x="9734" y="2263"/>
                    <a:pt x="9835" y="2287"/>
                    <a:pt x="9907" y="2287"/>
                  </a:cubicBezTo>
                  <a:cubicBezTo>
                    <a:pt x="9949" y="2287"/>
                    <a:pt x="9981" y="2278"/>
                    <a:pt x="9995" y="2256"/>
                  </a:cubicBezTo>
                  <a:cubicBezTo>
                    <a:pt x="10029" y="2199"/>
                    <a:pt x="10075" y="2181"/>
                    <a:pt x="10123" y="2181"/>
                  </a:cubicBezTo>
                  <a:cubicBezTo>
                    <a:pt x="10175" y="2181"/>
                    <a:pt x="10230" y="2203"/>
                    <a:pt x="10272" y="2221"/>
                  </a:cubicBezTo>
                  <a:cubicBezTo>
                    <a:pt x="10320" y="2240"/>
                    <a:pt x="10368" y="2259"/>
                    <a:pt x="10410" y="2259"/>
                  </a:cubicBezTo>
                  <a:cubicBezTo>
                    <a:pt x="10423" y="2259"/>
                    <a:pt x="10435" y="2257"/>
                    <a:pt x="10447" y="2253"/>
                  </a:cubicBezTo>
                  <a:cubicBezTo>
                    <a:pt x="10465" y="2246"/>
                    <a:pt x="10482" y="2244"/>
                    <a:pt x="10498" y="2244"/>
                  </a:cubicBezTo>
                  <a:cubicBezTo>
                    <a:pt x="10580" y="2244"/>
                    <a:pt x="10631" y="2317"/>
                    <a:pt x="10661" y="2358"/>
                  </a:cubicBezTo>
                  <a:cubicBezTo>
                    <a:pt x="10671" y="2368"/>
                    <a:pt x="10682" y="2382"/>
                    <a:pt x="10689" y="2393"/>
                  </a:cubicBezTo>
                  <a:cubicBezTo>
                    <a:pt x="10703" y="2382"/>
                    <a:pt x="10717" y="2368"/>
                    <a:pt x="10727" y="2354"/>
                  </a:cubicBezTo>
                  <a:cubicBezTo>
                    <a:pt x="10766" y="2302"/>
                    <a:pt x="10787" y="2239"/>
                    <a:pt x="10787" y="2176"/>
                  </a:cubicBezTo>
                  <a:cubicBezTo>
                    <a:pt x="10787" y="2127"/>
                    <a:pt x="10804" y="2081"/>
                    <a:pt x="10836" y="2046"/>
                  </a:cubicBezTo>
                  <a:cubicBezTo>
                    <a:pt x="10864" y="2025"/>
                    <a:pt x="10899" y="2014"/>
                    <a:pt x="10954" y="2014"/>
                  </a:cubicBezTo>
                  <a:cubicBezTo>
                    <a:pt x="10972" y="2014"/>
                    <a:pt x="10993" y="2015"/>
                    <a:pt x="11018" y="2018"/>
                  </a:cubicBezTo>
                  <a:cubicBezTo>
                    <a:pt x="11024" y="2019"/>
                    <a:pt x="11030" y="2019"/>
                    <a:pt x="11036" y="2019"/>
                  </a:cubicBezTo>
                  <a:cubicBezTo>
                    <a:pt x="11054" y="2019"/>
                    <a:pt x="11071" y="2016"/>
                    <a:pt x="11084" y="2008"/>
                  </a:cubicBezTo>
                  <a:cubicBezTo>
                    <a:pt x="11112" y="1980"/>
                    <a:pt x="11088" y="1868"/>
                    <a:pt x="11074" y="1794"/>
                  </a:cubicBezTo>
                  <a:cubicBezTo>
                    <a:pt x="11063" y="1735"/>
                    <a:pt x="11053" y="1675"/>
                    <a:pt x="11049" y="1616"/>
                  </a:cubicBezTo>
                  <a:cubicBezTo>
                    <a:pt x="11049" y="1486"/>
                    <a:pt x="11168" y="1416"/>
                    <a:pt x="11263" y="1360"/>
                  </a:cubicBezTo>
                  <a:cubicBezTo>
                    <a:pt x="11326" y="1325"/>
                    <a:pt x="11389" y="1290"/>
                    <a:pt x="11389" y="1251"/>
                  </a:cubicBezTo>
                  <a:cubicBezTo>
                    <a:pt x="11389" y="1216"/>
                    <a:pt x="11403" y="1185"/>
                    <a:pt x="11424" y="1160"/>
                  </a:cubicBezTo>
                  <a:cubicBezTo>
                    <a:pt x="11487" y="1101"/>
                    <a:pt x="11609" y="1101"/>
                    <a:pt x="11735" y="1101"/>
                  </a:cubicBezTo>
                  <a:cubicBezTo>
                    <a:pt x="11802" y="1101"/>
                    <a:pt x="11924" y="1101"/>
                    <a:pt x="11949" y="1083"/>
                  </a:cubicBezTo>
                  <a:cubicBezTo>
                    <a:pt x="12021" y="995"/>
                    <a:pt x="12130" y="946"/>
                    <a:pt x="12244" y="946"/>
                  </a:cubicBezTo>
                  <a:cubicBezTo>
                    <a:pt x="12252" y="946"/>
                    <a:pt x="12260" y="946"/>
                    <a:pt x="12267" y="947"/>
                  </a:cubicBezTo>
                  <a:cubicBezTo>
                    <a:pt x="12362" y="950"/>
                    <a:pt x="12449" y="1006"/>
                    <a:pt x="12498" y="1090"/>
                  </a:cubicBezTo>
                  <a:cubicBezTo>
                    <a:pt x="12537" y="1160"/>
                    <a:pt x="12667" y="1216"/>
                    <a:pt x="12779" y="1265"/>
                  </a:cubicBezTo>
                  <a:cubicBezTo>
                    <a:pt x="12922" y="1328"/>
                    <a:pt x="13059" y="1388"/>
                    <a:pt x="13076" y="1500"/>
                  </a:cubicBezTo>
                  <a:cubicBezTo>
                    <a:pt x="13080" y="1514"/>
                    <a:pt x="13080" y="1528"/>
                    <a:pt x="13083" y="1546"/>
                  </a:cubicBezTo>
                  <a:lnTo>
                    <a:pt x="13083" y="1563"/>
                  </a:lnTo>
                  <a:lnTo>
                    <a:pt x="13083" y="1595"/>
                  </a:lnTo>
                  <a:lnTo>
                    <a:pt x="13083" y="1612"/>
                  </a:lnTo>
                  <a:lnTo>
                    <a:pt x="13083" y="1647"/>
                  </a:lnTo>
                  <a:lnTo>
                    <a:pt x="13083" y="1668"/>
                  </a:lnTo>
                  <a:lnTo>
                    <a:pt x="13083" y="1679"/>
                  </a:lnTo>
                  <a:cubicBezTo>
                    <a:pt x="13125" y="1654"/>
                    <a:pt x="13171" y="1640"/>
                    <a:pt x="13216" y="1633"/>
                  </a:cubicBezTo>
                  <a:lnTo>
                    <a:pt x="13220" y="1633"/>
                  </a:lnTo>
                  <a:cubicBezTo>
                    <a:pt x="13237" y="1630"/>
                    <a:pt x="13251" y="1630"/>
                    <a:pt x="13265" y="1630"/>
                  </a:cubicBezTo>
                  <a:cubicBezTo>
                    <a:pt x="13321" y="1630"/>
                    <a:pt x="13388" y="1577"/>
                    <a:pt x="13447" y="1532"/>
                  </a:cubicBezTo>
                  <a:cubicBezTo>
                    <a:pt x="13525" y="1473"/>
                    <a:pt x="13606" y="1415"/>
                    <a:pt x="13695" y="1415"/>
                  </a:cubicBezTo>
                  <a:cubicBezTo>
                    <a:pt x="13702" y="1415"/>
                    <a:pt x="13710" y="1415"/>
                    <a:pt x="13717" y="1416"/>
                  </a:cubicBezTo>
                  <a:lnTo>
                    <a:pt x="13731" y="1416"/>
                  </a:lnTo>
                  <a:cubicBezTo>
                    <a:pt x="13738" y="1416"/>
                    <a:pt x="13755" y="1423"/>
                    <a:pt x="13766" y="1423"/>
                  </a:cubicBezTo>
                  <a:cubicBezTo>
                    <a:pt x="13774" y="1425"/>
                    <a:pt x="13783" y="1426"/>
                    <a:pt x="13792" y="1426"/>
                  </a:cubicBezTo>
                  <a:cubicBezTo>
                    <a:pt x="13816" y="1426"/>
                    <a:pt x="13841" y="1419"/>
                    <a:pt x="13864" y="1409"/>
                  </a:cubicBezTo>
                  <a:cubicBezTo>
                    <a:pt x="13871" y="1402"/>
                    <a:pt x="13878" y="1395"/>
                    <a:pt x="13885" y="1388"/>
                  </a:cubicBezTo>
                  <a:lnTo>
                    <a:pt x="13888" y="1381"/>
                  </a:lnTo>
                  <a:cubicBezTo>
                    <a:pt x="13895" y="1374"/>
                    <a:pt x="13899" y="1370"/>
                    <a:pt x="13902" y="1363"/>
                  </a:cubicBezTo>
                  <a:lnTo>
                    <a:pt x="13906" y="1353"/>
                  </a:lnTo>
                  <a:cubicBezTo>
                    <a:pt x="13913" y="1342"/>
                    <a:pt x="13916" y="1332"/>
                    <a:pt x="13920" y="1321"/>
                  </a:cubicBezTo>
                  <a:cubicBezTo>
                    <a:pt x="13872" y="1300"/>
                    <a:pt x="13821" y="1289"/>
                    <a:pt x="13770" y="1289"/>
                  </a:cubicBezTo>
                  <a:cubicBezTo>
                    <a:pt x="13739" y="1289"/>
                    <a:pt x="13708" y="1293"/>
                    <a:pt x="13678" y="1300"/>
                  </a:cubicBezTo>
                  <a:cubicBezTo>
                    <a:pt x="13671" y="1304"/>
                    <a:pt x="13654" y="1311"/>
                    <a:pt x="13650" y="1321"/>
                  </a:cubicBezTo>
                  <a:cubicBezTo>
                    <a:pt x="13626" y="1399"/>
                    <a:pt x="13554" y="1449"/>
                    <a:pt x="13475" y="1449"/>
                  </a:cubicBezTo>
                  <a:cubicBezTo>
                    <a:pt x="13461" y="1449"/>
                    <a:pt x="13447" y="1447"/>
                    <a:pt x="13433" y="1444"/>
                  </a:cubicBezTo>
                  <a:cubicBezTo>
                    <a:pt x="13346" y="1437"/>
                    <a:pt x="13279" y="1363"/>
                    <a:pt x="13283" y="1276"/>
                  </a:cubicBezTo>
                  <a:cubicBezTo>
                    <a:pt x="13276" y="1241"/>
                    <a:pt x="13139" y="1171"/>
                    <a:pt x="13087" y="1143"/>
                  </a:cubicBezTo>
                  <a:cubicBezTo>
                    <a:pt x="12996" y="1101"/>
                    <a:pt x="12943" y="1069"/>
                    <a:pt x="12929" y="1020"/>
                  </a:cubicBezTo>
                  <a:cubicBezTo>
                    <a:pt x="12919" y="985"/>
                    <a:pt x="12929" y="947"/>
                    <a:pt x="12957" y="926"/>
                  </a:cubicBezTo>
                  <a:cubicBezTo>
                    <a:pt x="12981" y="908"/>
                    <a:pt x="13015" y="900"/>
                    <a:pt x="13054" y="900"/>
                  </a:cubicBezTo>
                  <a:cubicBezTo>
                    <a:pt x="13131" y="900"/>
                    <a:pt x="13226" y="930"/>
                    <a:pt x="13300" y="971"/>
                  </a:cubicBezTo>
                  <a:cubicBezTo>
                    <a:pt x="13328" y="987"/>
                    <a:pt x="13352" y="996"/>
                    <a:pt x="13378" y="996"/>
                  </a:cubicBezTo>
                  <a:cubicBezTo>
                    <a:pt x="13428" y="996"/>
                    <a:pt x="13486" y="961"/>
                    <a:pt x="13587" y="866"/>
                  </a:cubicBezTo>
                  <a:cubicBezTo>
                    <a:pt x="13655" y="805"/>
                    <a:pt x="13745" y="771"/>
                    <a:pt x="13838" y="771"/>
                  </a:cubicBezTo>
                  <a:cubicBezTo>
                    <a:pt x="13847" y="771"/>
                    <a:pt x="13855" y="771"/>
                    <a:pt x="13864" y="772"/>
                  </a:cubicBezTo>
                  <a:cubicBezTo>
                    <a:pt x="13888" y="772"/>
                    <a:pt x="13913" y="768"/>
                    <a:pt x="13937" y="761"/>
                  </a:cubicBezTo>
                  <a:lnTo>
                    <a:pt x="13937" y="758"/>
                  </a:lnTo>
                  <a:cubicBezTo>
                    <a:pt x="13944" y="723"/>
                    <a:pt x="13843" y="663"/>
                    <a:pt x="13797" y="635"/>
                  </a:cubicBezTo>
                  <a:cubicBezTo>
                    <a:pt x="13745" y="607"/>
                    <a:pt x="13703" y="572"/>
                    <a:pt x="13664" y="530"/>
                  </a:cubicBezTo>
                  <a:cubicBezTo>
                    <a:pt x="13634" y="485"/>
                    <a:pt x="13510" y="416"/>
                    <a:pt x="13380" y="416"/>
                  </a:cubicBezTo>
                  <a:cubicBezTo>
                    <a:pt x="13359" y="416"/>
                    <a:pt x="13338" y="418"/>
                    <a:pt x="13318" y="422"/>
                  </a:cubicBezTo>
                  <a:cubicBezTo>
                    <a:pt x="13284" y="428"/>
                    <a:pt x="13255" y="431"/>
                    <a:pt x="13229" y="431"/>
                  </a:cubicBezTo>
                  <a:cubicBezTo>
                    <a:pt x="13132" y="431"/>
                    <a:pt x="13085" y="387"/>
                    <a:pt x="13027" y="324"/>
                  </a:cubicBezTo>
                  <a:cubicBezTo>
                    <a:pt x="13010" y="306"/>
                    <a:pt x="12992" y="289"/>
                    <a:pt x="12971" y="268"/>
                  </a:cubicBezTo>
                  <a:cubicBezTo>
                    <a:pt x="12962" y="260"/>
                    <a:pt x="12947" y="256"/>
                    <a:pt x="12928" y="256"/>
                  </a:cubicBezTo>
                  <a:cubicBezTo>
                    <a:pt x="12904" y="256"/>
                    <a:pt x="12873" y="263"/>
                    <a:pt x="12838" y="278"/>
                  </a:cubicBezTo>
                  <a:cubicBezTo>
                    <a:pt x="12751" y="317"/>
                    <a:pt x="12653" y="408"/>
                    <a:pt x="12653" y="513"/>
                  </a:cubicBezTo>
                  <a:cubicBezTo>
                    <a:pt x="12653" y="670"/>
                    <a:pt x="12565" y="716"/>
                    <a:pt x="12540" y="723"/>
                  </a:cubicBezTo>
                  <a:cubicBezTo>
                    <a:pt x="12526" y="728"/>
                    <a:pt x="12512" y="730"/>
                    <a:pt x="12498" y="730"/>
                  </a:cubicBezTo>
                  <a:cubicBezTo>
                    <a:pt x="12463" y="730"/>
                    <a:pt x="12429" y="715"/>
                    <a:pt x="12404" y="688"/>
                  </a:cubicBezTo>
                  <a:cubicBezTo>
                    <a:pt x="12369" y="639"/>
                    <a:pt x="12369" y="576"/>
                    <a:pt x="12404" y="527"/>
                  </a:cubicBezTo>
                  <a:cubicBezTo>
                    <a:pt x="12421" y="499"/>
                    <a:pt x="12414" y="464"/>
                    <a:pt x="12400" y="415"/>
                  </a:cubicBezTo>
                  <a:cubicBezTo>
                    <a:pt x="12390" y="376"/>
                    <a:pt x="12383" y="334"/>
                    <a:pt x="12390" y="292"/>
                  </a:cubicBezTo>
                  <a:cubicBezTo>
                    <a:pt x="12404" y="236"/>
                    <a:pt x="12453" y="198"/>
                    <a:pt x="12509" y="187"/>
                  </a:cubicBezTo>
                  <a:cubicBezTo>
                    <a:pt x="12540" y="180"/>
                    <a:pt x="12540" y="166"/>
                    <a:pt x="12540" y="156"/>
                  </a:cubicBezTo>
                  <a:cubicBezTo>
                    <a:pt x="12533" y="107"/>
                    <a:pt x="12453" y="23"/>
                    <a:pt x="12292" y="9"/>
                  </a:cubicBezTo>
                  <a:cubicBezTo>
                    <a:pt x="12282" y="8"/>
                    <a:pt x="12272" y="8"/>
                    <a:pt x="12262" y="8"/>
                  </a:cubicBezTo>
                  <a:cubicBezTo>
                    <a:pt x="12129" y="8"/>
                    <a:pt x="12048" y="73"/>
                    <a:pt x="12019" y="135"/>
                  </a:cubicBezTo>
                  <a:cubicBezTo>
                    <a:pt x="11998" y="173"/>
                    <a:pt x="12001" y="201"/>
                    <a:pt x="12008" y="208"/>
                  </a:cubicBezTo>
                  <a:cubicBezTo>
                    <a:pt x="12047" y="250"/>
                    <a:pt x="12047" y="313"/>
                    <a:pt x="12012" y="394"/>
                  </a:cubicBezTo>
                  <a:cubicBezTo>
                    <a:pt x="11956" y="516"/>
                    <a:pt x="11770" y="747"/>
                    <a:pt x="11637" y="747"/>
                  </a:cubicBezTo>
                  <a:cubicBezTo>
                    <a:pt x="11602" y="747"/>
                    <a:pt x="11571" y="733"/>
                    <a:pt x="11550" y="705"/>
                  </a:cubicBezTo>
                  <a:cubicBezTo>
                    <a:pt x="11501" y="646"/>
                    <a:pt x="11522" y="548"/>
                    <a:pt x="11550" y="422"/>
                  </a:cubicBezTo>
                  <a:cubicBezTo>
                    <a:pt x="11564" y="355"/>
                    <a:pt x="11574" y="289"/>
                    <a:pt x="11578" y="222"/>
                  </a:cubicBezTo>
                  <a:lnTo>
                    <a:pt x="11578" y="215"/>
                  </a:lnTo>
                  <a:cubicBezTo>
                    <a:pt x="11546" y="236"/>
                    <a:pt x="11480" y="296"/>
                    <a:pt x="11347" y="450"/>
                  </a:cubicBezTo>
                  <a:cubicBezTo>
                    <a:pt x="11298" y="502"/>
                    <a:pt x="11256" y="555"/>
                    <a:pt x="11214" y="604"/>
                  </a:cubicBezTo>
                  <a:cubicBezTo>
                    <a:pt x="11039" y="814"/>
                    <a:pt x="10909" y="964"/>
                    <a:pt x="10783" y="989"/>
                  </a:cubicBezTo>
                  <a:cubicBezTo>
                    <a:pt x="10774" y="991"/>
                    <a:pt x="10766" y="992"/>
                    <a:pt x="10757" y="992"/>
                  </a:cubicBezTo>
                  <a:cubicBezTo>
                    <a:pt x="10703" y="992"/>
                    <a:pt x="10651" y="956"/>
                    <a:pt x="10636" y="901"/>
                  </a:cubicBezTo>
                  <a:cubicBezTo>
                    <a:pt x="10594" y="789"/>
                    <a:pt x="10668" y="607"/>
                    <a:pt x="10839" y="516"/>
                  </a:cubicBezTo>
                  <a:cubicBezTo>
                    <a:pt x="10927" y="467"/>
                    <a:pt x="10976" y="369"/>
                    <a:pt x="11021" y="285"/>
                  </a:cubicBezTo>
                  <a:cubicBezTo>
                    <a:pt x="11067" y="187"/>
                    <a:pt x="11116" y="86"/>
                    <a:pt x="11224" y="86"/>
                  </a:cubicBezTo>
                  <a:cubicBezTo>
                    <a:pt x="11227" y="87"/>
                    <a:pt x="11230" y="87"/>
                    <a:pt x="11233" y="87"/>
                  </a:cubicBezTo>
                  <a:cubicBezTo>
                    <a:pt x="11240" y="87"/>
                    <a:pt x="11248" y="84"/>
                    <a:pt x="11256" y="79"/>
                  </a:cubicBezTo>
                  <a:cubicBezTo>
                    <a:pt x="11256" y="75"/>
                    <a:pt x="11252" y="72"/>
                    <a:pt x="11249" y="68"/>
                  </a:cubicBezTo>
                  <a:cubicBezTo>
                    <a:pt x="11224" y="33"/>
                    <a:pt x="11186" y="12"/>
                    <a:pt x="11144" y="5"/>
                  </a:cubicBezTo>
                  <a:cubicBezTo>
                    <a:pt x="11130" y="2"/>
                    <a:pt x="11118" y="0"/>
                    <a:pt x="1110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0" name="Google Shape;3470;p145"/>
            <p:cNvSpPr/>
            <p:nvPr/>
          </p:nvSpPr>
          <p:spPr>
            <a:xfrm>
              <a:off x="2127052" y="1276572"/>
              <a:ext cx="5961" cy="5526"/>
            </a:xfrm>
            <a:custGeom>
              <a:rect b="b" l="l" r="r" t="t"/>
              <a:pathLst>
                <a:path extrusionOk="0" h="407" w="439">
                  <a:moveTo>
                    <a:pt x="77" y="1"/>
                  </a:moveTo>
                  <a:cubicBezTo>
                    <a:pt x="60" y="1"/>
                    <a:pt x="40" y="4"/>
                    <a:pt x="15" y="11"/>
                  </a:cubicBezTo>
                  <a:cubicBezTo>
                    <a:pt x="11" y="11"/>
                    <a:pt x="4" y="15"/>
                    <a:pt x="1" y="18"/>
                  </a:cubicBezTo>
                  <a:cubicBezTo>
                    <a:pt x="4" y="39"/>
                    <a:pt x="11" y="60"/>
                    <a:pt x="22" y="78"/>
                  </a:cubicBezTo>
                  <a:cubicBezTo>
                    <a:pt x="95" y="204"/>
                    <a:pt x="284" y="354"/>
                    <a:pt x="354" y="372"/>
                  </a:cubicBezTo>
                  <a:cubicBezTo>
                    <a:pt x="382" y="379"/>
                    <a:pt x="410" y="389"/>
                    <a:pt x="438" y="407"/>
                  </a:cubicBezTo>
                  <a:cubicBezTo>
                    <a:pt x="400" y="368"/>
                    <a:pt x="361" y="319"/>
                    <a:pt x="312" y="274"/>
                  </a:cubicBezTo>
                  <a:cubicBezTo>
                    <a:pt x="270" y="221"/>
                    <a:pt x="228" y="169"/>
                    <a:pt x="197" y="109"/>
                  </a:cubicBezTo>
                  <a:cubicBezTo>
                    <a:pt x="149" y="35"/>
                    <a:pt x="129" y="1"/>
                    <a:pt x="7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1" name="Google Shape;3471;p145"/>
            <p:cNvSpPr/>
            <p:nvPr/>
          </p:nvSpPr>
          <p:spPr>
            <a:xfrm>
              <a:off x="2199678" y="1404961"/>
              <a:ext cx="1724" cy="1290"/>
            </a:xfrm>
            <a:custGeom>
              <a:rect b="b" l="l" r="r" t="t"/>
              <a:pathLst>
                <a:path extrusionOk="0" h="95" w="127">
                  <a:moveTo>
                    <a:pt x="85" y="0"/>
                  </a:moveTo>
                  <a:cubicBezTo>
                    <a:pt x="53" y="0"/>
                    <a:pt x="25" y="11"/>
                    <a:pt x="1" y="28"/>
                  </a:cubicBezTo>
                  <a:cubicBezTo>
                    <a:pt x="46" y="39"/>
                    <a:pt x="92" y="60"/>
                    <a:pt x="127" y="95"/>
                  </a:cubicBezTo>
                  <a:cubicBezTo>
                    <a:pt x="103" y="67"/>
                    <a:pt x="89" y="35"/>
                    <a:pt x="8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2" name="Google Shape;3472;p145"/>
            <p:cNvSpPr/>
            <p:nvPr/>
          </p:nvSpPr>
          <p:spPr>
            <a:xfrm>
              <a:off x="2210947" y="1395471"/>
              <a:ext cx="9043" cy="6409"/>
            </a:xfrm>
            <a:custGeom>
              <a:rect b="b" l="l" r="r" t="t"/>
              <a:pathLst>
                <a:path extrusionOk="0" h="472" w="666">
                  <a:moveTo>
                    <a:pt x="648" y="0"/>
                  </a:moveTo>
                  <a:cubicBezTo>
                    <a:pt x="644" y="0"/>
                    <a:pt x="641" y="1"/>
                    <a:pt x="641" y="3"/>
                  </a:cubicBezTo>
                  <a:cubicBezTo>
                    <a:pt x="620" y="3"/>
                    <a:pt x="603" y="20"/>
                    <a:pt x="603" y="41"/>
                  </a:cubicBezTo>
                  <a:cubicBezTo>
                    <a:pt x="603" y="80"/>
                    <a:pt x="589" y="115"/>
                    <a:pt x="561" y="143"/>
                  </a:cubicBezTo>
                  <a:cubicBezTo>
                    <a:pt x="509" y="192"/>
                    <a:pt x="417" y="204"/>
                    <a:pt x="310" y="204"/>
                  </a:cubicBezTo>
                  <a:cubicBezTo>
                    <a:pt x="259" y="204"/>
                    <a:pt x="204" y="201"/>
                    <a:pt x="148" y="199"/>
                  </a:cubicBezTo>
                  <a:lnTo>
                    <a:pt x="88" y="195"/>
                  </a:lnTo>
                  <a:lnTo>
                    <a:pt x="81" y="195"/>
                  </a:lnTo>
                  <a:cubicBezTo>
                    <a:pt x="43" y="195"/>
                    <a:pt x="22" y="209"/>
                    <a:pt x="15" y="234"/>
                  </a:cubicBezTo>
                  <a:cubicBezTo>
                    <a:pt x="1" y="276"/>
                    <a:pt x="39" y="370"/>
                    <a:pt x="158" y="437"/>
                  </a:cubicBezTo>
                  <a:cubicBezTo>
                    <a:pt x="176" y="447"/>
                    <a:pt x="193" y="458"/>
                    <a:pt x="207" y="472"/>
                  </a:cubicBezTo>
                  <a:cubicBezTo>
                    <a:pt x="204" y="437"/>
                    <a:pt x="211" y="398"/>
                    <a:pt x="225" y="367"/>
                  </a:cubicBezTo>
                  <a:cubicBezTo>
                    <a:pt x="260" y="276"/>
                    <a:pt x="344" y="216"/>
                    <a:pt x="442" y="213"/>
                  </a:cubicBezTo>
                  <a:cubicBezTo>
                    <a:pt x="543" y="213"/>
                    <a:pt x="655" y="59"/>
                    <a:pt x="666" y="6"/>
                  </a:cubicBezTo>
                  <a:cubicBezTo>
                    <a:pt x="662" y="2"/>
                    <a:pt x="654" y="0"/>
                    <a:pt x="64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3" name="Google Shape;3473;p145"/>
            <p:cNvSpPr/>
            <p:nvPr/>
          </p:nvSpPr>
          <p:spPr>
            <a:xfrm>
              <a:off x="2181335" y="1248725"/>
              <a:ext cx="67372" cy="20393"/>
            </a:xfrm>
            <a:custGeom>
              <a:rect b="b" l="l" r="r" t="t"/>
              <a:pathLst>
                <a:path extrusionOk="0" h="1502" w="4962">
                  <a:moveTo>
                    <a:pt x="981" y="0"/>
                  </a:moveTo>
                  <a:lnTo>
                    <a:pt x="981" y="0"/>
                  </a:lnTo>
                  <a:cubicBezTo>
                    <a:pt x="1012" y="53"/>
                    <a:pt x="1047" y="133"/>
                    <a:pt x="1002" y="207"/>
                  </a:cubicBezTo>
                  <a:cubicBezTo>
                    <a:pt x="976" y="248"/>
                    <a:pt x="939" y="264"/>
                    <a:pt x="897" y="264"/>
                  </a:cubicBezTo>
                  <a:cubicBezTo>
                    <a:pt x="824" y="264"/>
                    <a:pt x="736" y="218"/>
                    <a:pt x="659" y="179"/>
                  </a:cubicBezTo>
                  <a:cubicBezTo>
                    <a:pt x="641" y="168"/>
                    <a:pt x="617" y="158"/>
                    <a:pt x="596" y="147"/>
                  </a:cubicBezTo>
                  <a:lnTo>
                    <a:pt x="596" y="147"/>
                  </a:lnTo>
                  <a:lnTo>
                    <a:pt x="599" y="158"/>
                  </a:lnTo>
                  <a:cubicBezTo>
                    <a:pt x="624" y="231"/>
                    <a:pt x="652" y="322"/>
                    <a:pt x="617" y="392"/>
                  </a:cubicBezTo>
                  <a:cubicBezTo>
                    <a:pt x="606" y="420"/>
                    <a:pt x="582" y="441"/>
                    <a:pt x="550" y="445"/>
                  </a:cubicBezTo>
                  <a:cubicBezTo>
                    <a:pt x="545" y="446"/>
                    <a:pt x="541" y="446"/>
                    <a:pt x="536" y="446"/>
                  </a:cubicBezTo>
                  <a:cubicBezTo>
                    <a:pt x="480" y="446"/>
                    <a:pt x="433" y="389"/>
                    <a:pt x="365" y="312"/>
                  </a:cubicBezTo>
                  <a:cubicBezTo>
                    <a:pt x="302" y="245"/>
                    <a:pt x="207" y="137"/>
                    <a:pt x="148" y="137"/>
                  </a:cubicBezTo>
                  <a:cubicBezTo>
                    <a:pt x="102" y="137"/>
                    <a:pt x="92" y="154"/>
                    <a:pt x="67" y="210"/>
                  </a:cubicBezTo>
                  <a:cubicBezTo>
                    <a:pt x="57" y="252"/>
                    <a:pt x="32" y="287"/>
                    <a:pt x="1" y="315"/>
                  </a:cubicBezTo>
                  <a:cubicBezTo>
                    <a:pt x="32" y="336"/>
                    <a:pt x="71" y="361"/>
                    <a:pt x="99" y="378"/>
                  </a:cubicBezTo>
                  <a:cubicBezTo>
                    <a:pt x="151" y="410"/>
                    <a:pt x="200" y="441"/>
                    <a:pt x="235" y="469"/>
                  </a:cubicBezTo>
                  <a:cubicBezTo>
                    <a:pt x="267" y="490"/>
                    <a:pt x="288" y="525"/>
                    <a:pt x="288" y="564"/>
                  </a:cubicBezTo>
                  <a:cubicBezTo>
                    <a:pt x="284" y="616"/>
                    <a:pt x="239" y="644"/>
                    <a:pt x="204" y="662"/>
                  </a:cubicBezTo>
                  <a:lnTo>
                    <a:pt x="179" y="679"/>
                  </a:lnTo>
                  <a:lnTo>
                    <a:pt x="183" y="679"/>
                  </a:lnTo>
                  <a:cubicBezTo>
                    <a:pt x="284" y="782"/>
                    <a:pt x="494" y="815"/>
                    <a:pt x="738" y="815"/>
                  </a:cubicBezTo>
                  <a:cubicBezTo>
                    <a:pt x="991" y="815"/>
                    <a:pt x="1281" y="780"/>
                    <a:pt x="1524" y="749"/>
                  </a:cubicBezTo>
                  <a:cubicBezTo>
                    <a:pt x="1737" y="722"/>
                    <a:pt x="1890" y="704"/>
                    <a:pt x="1998" y="704"/>
                  </a:cubicBezTo>
                  <a:cubicBezTo>
                    <a:pt x="2070" y="704"/>
                    <a:pt x="2122" y="712"/>
                    <a:pt x="2157" y="732"/>
                  </a:cubicBezTo>
                  <a:cubicBezTo>
                    <a:pt x="2192" y="746"/>
                    <a:pt x="2213" y="784"/>
                    <a:pt x="2210" y="823"/>
                  </a:cubicBezTo>
                  <a:cubicBezTo>
                    <a:pt x="2196" y="907"/>
                    <a:pt x="2087" y="935"/>
                    <a:pt x="1632" y="1029"/>
                  </a:cubicBezTo>
                  <a:cubicBezTo>
                    <a:pt x="1457" y="1064"/>
                    <a:pt x="1177" y="1124"/>
                    <a:pt x="1075" y="1169"/>
                  </a:cubicBezTo>
                  <a:cubicBezTo>
                    <a:pt x="1224" y="1241"/>
                    <a:pt x="1767" y="1318"/>
                    <a:pt x="2056" y="1318"/>
                  </a:cubicBezTo>
                  <a:cubicBezTo>
                    <a:pt x="2136" y="1318"/>
                    <a:pt x="2196" y="1313"/>
                    <a:pt x="2224" y="1299"/>
                  </a:cubicBezTo>
                  <a:cubicBezTo>
                    <a:pt x="2245" y="1274"/>
                    <a:pt x="2276" y="1260"/>
                    <a:pt x="2311" y="1260"/>
                  </a:cubicBezTo>
                  <a:cubicBezTo>
                    <a:pt x="2367" y="1260"/>
                    <a:pt x="2434" y="1302"/>
                    <a:pt x="2500" y="1341"/>
                  </a:cubicBezTo>
                  <a:cubicBezTo>
                    <a:pt x="2602" y="1404"/>
                    <a:pt x="2742" y="1488"/>
                    <a:pt x="2931" y="1498"/>
                  </a:cubicBezTo>
                  <a:cubicBezTo>
                    <a:pt x="2956" y="1500"/>
                    <a:pt x="2979" y="1501"/>
                    <a:pt x="3000" y="1501"/>
                  </a:cubicBezTo>
                  <a:cubicBezTo>
                    <a:pt x="3136" y="1501"/>
                    <a:pt x="3200" y="1465"/>
                    <a:pt x="3263" y="1428"/>
                  </a:cubicBezTo>
                  <a:cubicBezTo>
                    <a:pt x="3347" y="1376"/>
                    <a:pt x="3442" y="1344"/>
                    <a:pt x="3540" y="1341"/>
                  </a:cubicBezTo>
                  <a:cubicBezTo>
                    <a:pt x="3841" y="1327"/>
                    <a:pt x="4174" y="1187"/>
                    <a:pt x="4181" y="1099"/>
                  </a:cubicBezTo>
                  <a:cubicBezTo>
                    <a:pt x="4188" y="994"/>
                    <a:pt x="4328" y="924"/>
                    <a:pt x="4524" y="826"/>
                  </a:cubicBezTo>
                  <a:cubicBezTo>
                    <a:pt x="4699" y="739"/>
                    <a:pt x="4961" y="609"/>
                    <a:pt x="4933" y="501"/>
                  </a:cubicBezTo>
                  <a:cubicBezTo>
                    <a:pt x="4910" y="408"/>
                    <a:pt x="4691" y="394"/>
                    <a:pt x="4488" y="394"/>
                  </a:cubicBezTo>
                  <a:cubicBezTo>
                    <a:pt x="4445" y="394"/>
                    <a:pt x="4402" y="395"/>
                    <a:pt x="4363" y="396"/>
                  </a:cubicBezTo>
                  <a:cubicBezTo>
                    <a:pt x="4321" y="396"/>
                    <a:pt x="4280" y="397"/>
                    <a:pt x="4240" y="397"/>
                  </a:cubicBezTo>
                  <a:cubicBezTo>
                    <a:pt x="4093" y="397"/>
                    <a:pt x="3967" y="389"/>
                    <a:pt x="3890" y="350"/>
                  </a:cubicBezTo>
                  <a:cubicBezTo>
                    <a:pt x="3711" y="261"/>
                    <a:pt x="3457" y="195"/>
                    <a:pt x="3301" y="195"/>
                  </a:cubicBezTo>
                  <a:cubicBezTo>
                    <a:pt x="3231" y="195"/>
                    <a:pt x="3181" y="208"/>
                    <a:pt x="3165" y="238"/>
                  </a:cubicBezTo>
                  <a:cubicBezTo>
                    <a:pt x="3106" y="354"/>
                    <a:pt x="3015" y="434"/>
                    <a:pt x="2917" y="448"/>
                  </a:cubicBezTo>
                  <a:cubicBezTo>
                    <a:pt x="2906" y="450"/>
                    <a:pt x="2895" y="451"/>
                    <a:pt x="2884" y="451"/>
                  </a:cubicBezTo>
                  <a:cubicBezTo>
                    <a:pt x="2838" y="451"/>
                    <a:pt x="2790" y="433"/>
                    <a:pt x="2756" y="399"/>
                  </a:cubicBezTo>
                  <a:cubicBezTo>
                    <a:pt x="2721" y="361"/>
                    <a:pt x="2714" y="305"/>
                    <a:pt x="2703" y="235"/>
                  </a:cubicBezTo>
                  <a:cubicBezTo>
                    <a:pt x="2696" y="165"/>
                    <a:pt x="2689" y="88"/>
                    <a:pt x="2647" y="60"/>
                  </a:cubicBezTo>
                  <a:cubicBezTo>
                    <a:pt x="2632" y="49"/>
                    <a:pt x="2615" y="45"/>
                    <a:pt x="2596" y="45"/>
                  </a:cubicBezTo>
                  <a:cubicBezTo>
                    <a:pt x="2567" y="45"/>
                    <a:pt x="2535" y="55"/>
                    <a:pt x="2507" y="63"/>
                  </a:cubicBezTo>
                  <a:cubicBezTo>
                    <a:pt x="2462" y="74"/>
                    <a:pt x="2423" y="102"/>
                    <a:pt x="2399" y="140"/>
                  </a:cubicBezTo>
                  <a:cubicBezTo>
                    <a:pt x="2367" y="203"/>
                    <a:pt x="2406" y="301"/>
                    <a:pt x="2434" y="382"/>
                  </a:cubicBezTo>
                  <a:cubicBezTo>
                    <a:pt x="2462" y="462"/>
                    <a:pt x="2493" y="546"/>
                    <a:pt x="2427" y="588"/>
                  </a:cubicBezTo>
                  <a:cubicBezTo>
                    <a:pt x="2403" y="605"/>
                    <a:pt x="2373" y="611"/>
                    <a:pt x="2340" y="611"/>
                  </a:cubicBezTo>
                  <a:cubicBezTo>
                    <a:pt x="2257" y="611"/>
                    <a:pt x="2161" y="570"/>
                    <a:pt x="2136" y="560"/>
                  </a:cubicBezTo>
                  <a:cubicBezTo>
                    <a:pt x="2070" y="529"/>
                    <a:pt x="1916" y="448"/>
                    <a:pt x="1891" y="312"/>
                  </a:cubicBezTo>
                  <a:cubicBezTo>
                    <a:pt x="1853" y="319"/>
                    <a:pt x="1818" y="333"/>
                    <a:pt x="1779" y="347"/>
                  </a:cubicBezTo>
                  <a:cubicBezTo>
                    <a:pt x="1715" y="374"/>
                    <a:pt x="1647" y="401"/>
                    <a:pt x="1585" y="401"/>
                  </a:cubicBezTo>
                  <a:cubicBezTo>
                    <a:pt x="1560" y="401"/>
                    <a:pt x="1536" y="396"/>
                    <a:pt x="1513" y="385"/>
                  </a:cubicBezTo>
                  <a:cubicBezTo>
                    <a:pt x="1478" y="364"/>
                    <a:pt x="1450" y="326"/>
                    <a:pt x="1443" y="284"/>
                  </a:cubicBezTo>
                  <a:cubicBezTo>
                    <a:pt x="1408" y="147"/>
                    <a:pt x="1121" y="32"/>
                    <a:pt x="98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4" name="Google Shape;3474;p145"/>
            <p:cNvSpPr/>
            <p:nvPr/>
          </p:nvSpPr>
          <p:spPr>
            <a:xfrm>
              <a:off x="2129768" y="1256084"/>
              <a:ext cx="99252" cy="55546"/>
            </a:xfrm>
            <a:custGeom>
              <a:rect b="b" l="l" r="r" t="t"/>
              <a:pathLst>
                <a:path extrusionOk="0" h="4091" w="7310">
                  <a:moveTo>
                    <a:pt x="2829" y="1"/>
                  </a:moveTo>
                  <a:cubicBezTo>
                    <a:pt x="2829" y="18"/>
                    <a:pt x="2825" y="36"/>
                    <a:pt x="2822" y="50"/>
                  </a:cubicBezTo>
                  <a:cubicBezTo>
                    <a:pt x="2818" y="127"/>
                    <a:pt x="2811" y="239"/>
                    <a:pt x="2710" y="260"/>
                  </a:cubicBezTo>
                  <a:cubicBezTo>
                    <a:pt x="2654" y="270"/>
                    <a:pt x="2608" y="309"/>
                    <a:pt x="2601" y="330"/>
                  </a:cubicBezTo>
                  <a:cubicBezTo>
                    <a:pt x="2601" y="340"/>
                    <a:pt x="2615" y="365"/>
                    <a:pt x="2661" y="396"/>
                  </a:cubicBezTo>
                  <a:cubicBezTo>
                    <a:pt x="2857" y="526"/>
                    <a:pt x="3060" y="1160"/>
                    <a:pt x="3025" y="1289"/>
                  </a:cubicBezTo>
                  <a:cubicBezTo>
                    <a:pt x="3018" y="1328"/>
                    <a:pt x="2984" y="1352"/>
                    <a:pt x="2945" y="1352"/>
                  </a:cubicBezTo>
                  <a:cubicBezTo>
                    <a:pt x="2943" y="1352"/>
                    <a:pt x="2940" y="1352"/>
                    <a:pt x="2937" y="1352"/>
                  </a:cubicBezTo>
                  <a:cubicBezTo>
                    <a:pt x="2797" y="1342"/>
                    <a:pt x="2314" y="841"/>
                    <a:pt x="2290" y="589"/>
                  </a:cubicBezTo>
                  <a:cubicBezTo>
                    <a:pt x="2276" y="438"/>
                    <a:pt x="2157" y="312"/>
                    <a:pt x="2080" y="302"/>
                  </a:cubicBezTo>
                  <a:cubicBezTo>
                    <a:pt x="2066" y="302"/>
                    <a:pt x="2052" y="302"/>
                    <a:pt x="2041" y="330"/>
                  </a:cubicBezTo>
                  <a:cubicBezTo>
                    <a:pt x="2010" y="403"/>
                    <a:pt x="1964" y="466"/>
                    <a:pt x="1908" y="522"/>
                  </a:cubicBezTo>
                  <a:cubicBezTo>
                    <a:pt x="1838" y="606"/>
                    <a:pt x="1803" y="648"/>
                    <a:pt x="1828" y="722"/>
                  </a:cubicBezTo>
                  <a:cubicBezTo>
                    <a:pt x="1859" y="799"/>
                    <a:pt x="1842" y="886"/>
                    <a:pt x="1782" y="946"/>
                  </a:cubicBezTo>
                  <a:cubicBezTo>
                    <a:pt x="1755" y="974"/>
                    <a:pt x="1721" y="987"/>
                    <a:pt x="1687" y="987"/>
                  </a:cubicBezTo>
                  <a:cubicBezTo>
                    <a:pt x="1615" y="987"/>
                    <a:pt x="1545" y="926"/>
                    <a:pt x="1555" y="837"/>
                  </a:cubicBezTo>
                  <a:cubicBezTo>
                    <a:pt x="1555" y="743"/>
                    <a:pt x="1292" y="585"/>
                    <a:pt x="1198" y="575"/>
                  </a:cubicBezTo>
                  <a:cubicBezTo>
                    <a:pt x="1135" y="568"/>
                    <a:pt x="1124" y="526"/>
                    <a:pt x="1121" y="508"/>
                  </a:cubicBezTo>
                  <a:cubicBezTo>
                    <a:pt x="1117" y="445"/>
                    <a:pt x="1163" y="431"/>
                    <a:pt x="1331" y="382"/>
                  </a:cubicBezTo>
                  <a:cubicBezTo>
                    <a:pt x="1432" y="358"/>
                    <a:pt x="1534" y="326"/>
                    <a:pt x="1632" y="284"/>
                  </a:cubicBezTo>
                  <a:cubicBezTo>
                    <a:pt x="1601" y="271"/>
                    <a:pt x="1553" y="261"/>
                    <a:pt x="1504" y="261"/>
                  </a:cubicBezTo>
                  <a:cubicBezTo>
                    <a:pt x="1462" y="261"/>
                    <a:pt x="1419" y="268"/>
                    <a:pt x="1387" y="288"/>
                  </a:cubicBezTo>
                  <a:cubicBezTo>
                    <a:pt x="1332" y="322"/>
                    <a:pt x="1273" y="332"/>
                    <a:pt x="1217" y="332"/>
                  </a:cubicBezTo>
                  <a:cubicBezTo>
                    <a:pt x="1177" y="332"/>
                    <a:pt x="1138" y="327"/>
                    <a:pt x="1103" y="323"/>
                  </a:cubicBezTo>
                  <a:cubicBezTo>
                    <a:pt x="1068" y="317"/>
                    <a:pt x="1040" y="314"/>
                    <a:pt x="1017" y="314"/>
                  </a:cubicBezTo>
                  <a:cubicBezTo>
                    <a:pt x="982" y="314"/>
                    <a:pt x="960" y="322"/>
                    <a:pt x="945" y="344"/>
                  </a:cubicBezTo>
                  <a:cubicBezTo>
                    <a:pt x="898" y="408"/>
                    <a:pt x="845" y="429"/>
                    <a:pt x="791" y="429"/>
                  </a:cubicBezTo>
                  <a:cubicBezTo>
                    <a:pt x="733" y="429"/>
                    <a:pt x="674" y="404"/>
                    <a:pt x="623" y="382"/>
                  </a:cubicBezTo>
                  <a:cubicBezTo>
                    <a:pt x="581" y="361"/>
                    <a:pt x="536" y="344"/>
                    <a:pt x="490" y="333"/>
                  </a:cubicBezTo>
                  <a:cubicBezTo>
                    <a:pt x="484" y="332"/>
                    <a:pt x="478" y="331"/>
                    <a:pt x="471" y="331"/>
                  </a:cubicBezTo>
                  <a:cubicBezTo>
                    <a:pt x="417" y="331"/>
                    <a:pt x="357" y="381"/>
                    <a:pt x="298" y="428"/>
                  </a:cubicBezTo>
                  <a:cubicBezTo>
                    <a:pt x="236" y="478"/>
                    <a:pt x="170" y="533"/>
                    <a:pt x="97" y="533"/>
                  </a:cubicBezTo>
                  <a:cubicBezTo>
                    <a:pt x="79" y="533"/>
                    <a:pt x="61" y="530"/>
                    <a:pt x="42" y="522"/>
                  </a:cubicBezTo>
                  <a:cubicBezTo>
                    <a:pt x="39" y="522"/>
                    <a:pt x="28" y="536"/>
                    <a:pt x="21" y="568"/>
                  </a:cubicBezTo>
                  <a:cubicBezTo>
                    <a:pt x="0" y="648"/>
                    <a:pt x="14" y="802"/>
                    <a:pt x="123" y="974"/>
                  </a:cubicBezTo>
                  <a:cubicBezTo>
                    <a:pt x="144" y="1009"/>
                    <a:pt x="175" y="1051"/>
                    <a:pt x="210" y="1058"/>
                  </a:cubicBezTo>
                  <a:cubicBezTo>
                    <a:pt x="214" y="1059"/>
                    <a:pt x="217" y="1059"/>
                    <a:pt x="221" y="1059"/>
                  </a:cubicBezTo>
                  <a:cubicBezTo>
                    <a:pt x="257" y="1059"/>
                    <a:pt x="302" y="1027"/>
                    <a:pt x="350" y="995"/>
                  </a:cubicBezTo>
                  <a:cubicBezTo>
                    <a:pt x="419" y="947"/>
                    <a:pt x="501" y="892"/>
                    <a:pt x="599" y="892"/>
                  </a:cubicBezTo>
                  <a:cubicBezTo>
                    <a:pt x="616" y="892"/>
                    <a:pt x="633" y="893"/>
                    <a:pt x="651" y="897"/>
                  </a:cubicBezTo>
                  <a:cubicBezTo>
                    <a:pt x="700" y="900"/>
                    <a:pt x="742" y="935"/>
                    <a:pt x="760" y="981"/>
                  </a:cubicBezTo>
                  <a:cubicBezTo>
                    <a:pt x="784" y="1065"/>
                    <a:pt x="707" y="1142"/>
                    <a:pt x="599" y="1247"/>
                  </a:cubicBezTo>
                  <a:cubicBezTo>
                    <a:pt x="515" y="1328"/>
                    <a:pt x="410" y="1429"/>
                    <a:pt x="385" y="1513"/>
                  </a:cubicBezTo>
                  <a:cubicBezTo>
                    <a:pt x="347" y="1636"/>
                    <a:pt x="550" y="1783"/>
                    <a:pt x="714" y="1902"/>
                  </a:cubicBezTo>
                  <a:cubicBezTo>
                    <a:pt x="784" y="1947"/>
                    <a:pt x="847" y="2000"/>
                    <a:pt x="910" y="2056"/>
                  </a:cubicBezTo>
                  <a:cubicBezTo>
                    <a:pt x="992" y="2130"/>
                    <a:pt x="1143" y="2162"/>
                    <a:pt x="1288" y="2162"/>
                  </a:cubicBezTo>
                  <a:cubicBezTo>
                    <a:pt x="1416" y="2162"/>
                    <a:pt x="1540" y="2137"/>
                    <a:pt x="1607" y="2094"/>
                  </a:cubicBezTo>
                  <a:cubicBezTo>
                    <a:pt x="1656" y="2066"/>
                    <a:pt x="1681" y="1989"/>
                    <a:pt x="1705" y="1916"/>
                  </a:cubicBezTo>
                  <a:cubicBezTo>
                    <a:pt x="1743" y="1806"/>
                    <a:pt x="1790" y="1660"/>
                    <a:pt x="1950" y="1660"/>
                  </a:cubicBezTo>
                  <a:cubicBezTo>
                    <a:pt x="1953" y="1660"/>
                    <a:pt x="1957" y="1660"/>
                    <a:pt x="1961" y="1660"/>
                  </a:cubicBezTo>
                  <a:cubicBezTo>
                    <a:pt x="1968" y="1661"/>
                    <a:pt x="1974" y="1661"/>
                    <a:pt x="1980" y="1661"/>
                  </a:cubicBezTo>
                  <a:cubicBezTo>
                    <a:pt x="2025" y="1661"/>
                    <a:pt x="2030" y="1647"/>
                    <a:pt x="2048" y="1597"/>
                  </a:cubicBezTo>
                  <a:cubicBezTo>
                    <a:pt x="2069" y="1517"/>
                    <a:pt x="2125" y="1450"/>
                    <a:pt x="2202" y="1422"/>
                  </a:cubicBezTo>
                  <a:cubicBezTo>
                    <a:pt x="2229" y="1412"/>
                    <a:pt x="2254" y="1407"/>
                    <a:pt x="2278" y="1407"/>
                  </a:cubicBezTo>
                  <a:cubicBezTo>
                    <a:pt x="2331" y="1407"/>
                    <a:pt x="2375" y="1430"/>
                    <a:pt x="2402" y="1471"/>
                  </a:cubicBezTo>
                  <a:cubicBezTo>
                    <a:pt x="2465" y="1562"/>
                    <a:pt x="2433" y="1727"/>
                    <a:pt x="2325" y="1853"/>
                  </a:cubicBezTo>
                  <a:lnTo>
                    <a:pt x="2318" y="1863"/>
                  </a:lnTo>
                  <a:cubicBezTo>
                    <a:pt x="2325" y="1864"/>
                    <a:pt x="2334" y="1865"/>
                    <a:pt x="2344" y="1865"/>
                  </a:cubicBezTo>
                  <a:cubicBezTo>
                    <a:pt x="2424" y="1865"/>
                    <a:pt x="2584" y="1825"/>
                    <a:pt x="2703" y="1716"/>
                  </a:cubicBezTo>
                  <a:cubicBezTo>
                    <a:pt x="2776" y="1645"/>
                    <a:pt x="2843" y="1608"/>
                    <a:pt x="2901" y="1608"/>
                  </a:cubicBezTo>
                  <a:cubicBezTo>
                    <a:pt x="2925" y="1608"/>
                    <a:pt x="2948" y="1615"/>
                    <a:pt x="2969" y="1629"/>
                  </a:cubicBezTo>
                  <a:cubicBezTo>
                    <a:pt x="3060" y="1681"/>
                    <a:pt x="3060" y="1835"/>
                    <a:pt x="3028" y="1961"/>
                  </a:cubicBezTo>
                  <a:cubicBezTo>
                    <a:pt x="2993" y="2101"/>
                    <a:pt x="2843" y="2126"/>
                    <a:pt x="2692" y="2154"/>
                  </a:cubicBezTo>
                  <a:cubicBezTo>
                    <a:pt x="2563" y="2175"/>
                    <a:pt x="2426" y="2199"/>
                    <a:pt x="2363" y="2287"/>
                  </a:cubicBezTo>
                  <a:cubicBezTo>
                    <a:pt x="2269" y="2420"/>
                    <a:pt x="2090" y="2434"/>
                    <a:pt x="1919" y="2451"/>
                  </a:cubicBezTo>
                  <a:cubicBezTo>
                    <a:pt x="1758" y="2465"/>
                    <a:pt x="1593" y="2479"/>
                    <a:pt x="1499" y="2584"/>
                  </a:cubicBezTo>
                  <a:cubicBezTo>
                    <a:pt x="1453" y="2633"/>
                    <a:pt x="1453" y="2658"/>
                    <a:pt x="1453" y="2658"/>
                  </a:cubicBezTo>
                  <a:cubicBezTo>
                    <a:pt x="1468" y="2681"/>
                    <a:pt x="1543" y="2698"/>
                    <a:pt x="1656" y="2698"/>
                  </a:cubicBezTo>
                  <a:cubicBezTo>
                    <a:pt x="1734" y="2698"/>
                    <a:pt x="1830" y="2690"/>
                    <a:pt x="1936" y="2668"/>
                  </a:cubicBezTo>
                  <a:cubicBezTo>
                    <a:pt x="2144" y="2627"/>
                    <a:pt x="2469" y="2597"/>
                    <a:pt x="2729" y="2597"/>
                  </a:cubicBezTo>
                  <a:cubicBezTo>
                    <a:pt x="2862" y="2597"/>
                    <a:pt x="2978" y="2605"/>
                    <a:pt x="3053" y="2623"/>
                  </a:cubicBezTo>
                  <a:cubicBezTo>
                    <a:pt x="3084" y="2630"/>
                    <a:pt x="3183" y="2651"/>
                    <a:pt x="3172" y="2728"/>
                  </a:cubicBezTo>
                  <a:cubicBezTo>
                    <a:pt x="3158" y="2857"/>
                    <a:pt x="2727" y="2871"/>
                    <a:pt x="2542" y="2871"/>
                  </a:cubicBezTo>
                  <a:cubicBezTo>
                    <a:pt x="2255" y="2871"/>
                    <a:pt x="2171" y="2945"/>
                    <a:pt x="2150" y="2966"/>
                  </a:cubicBezTo>
                  <a:cubicBezTo>
                    <a:pt x="2139" y="2976"/>
                    <a:pt x="2132" y="2990"/>
                    <a:pt x="2132" y="3004"/>
                  </a:cubicBezTo>
                  <a:cubicBezTo>
                    <a:pt x="2136" y="3032"/>
                    <a:pt x="2129" y="3057"/>
                    <a:pt x="2111" y="3074"/>
                  </a:cubicBezTo>
                  <a:cubicBezTo>
                    <a:pt x="2088" y="3099"/>
                    <a:pt x="2057" y="3107"/>
                    <a:pt x="2015" y="3107"/>
                  </a:cubicBezTo>
                  <a:cubicBezTo>
                    <a:pt x="1980" y="3107"/>
                    <a:pt x="1938" y="3102"/>
                    <a:pt x="1887" y="3095"/>
                  </a:cubicBezTo>
                  <a:cubicBezTo>
                    <a:pt x="1840" y="3090"/>
                    <a:pt x="1780" y="3084"/>
                    <a:pt x="1726" y="3084"/>
                  </a:cubicBezTo>
                  <a:cubicBezTo>
                    <a:pt x="1676" y="3084"/>
                    <a:pt x="1633" y="3089"/>
                    <a:pt x="1611" y="3106"/>
                  </a:cubicBezTo>
                  <a:cubicBezTo>
                    <a:pt x="1604" y="3113"/>
                    <a:pt x="1600" y="3120"/>
                    <a:pt x="1600" y="3130"/>
                  </a:cubicBezTo>
                  <a:cubicBezTo>
                    <a:pt x="1590" y="3215"/>
                    <a:pt x="1751" y="3288"/>
                    <a:pt x="1880" y="3348"/>
                  </a:cubicBezTo>
                  <a:cubicBezTo>
                    <a:pt x="2003" y="3407"/>
                    <a:pt x="2104" y="3456"/>
                    <a:pt x="2139" y="3530"/>
                  </a:cubicBezTo>
                  <a:cubicBezTo>
                    <a:pt x="2149" y="3551"/>
                    <a:pt x="2198" y="3557"/>
                    <a:pt x="2253" y="3557"/>
                  </a:cubicBezTo>
                  <a:cubicBezTo>
                    <a:pt x="2297" y="3557"/>
                    <a:pt x="2344" y="3554"/>
                    <a:pt x="2381" y="3551"/>
                  </a:cubicBezTo>
                  <a:cubicBezTo>
                    <a:pt x="2430" y="3545"/>
                    <a:pt x="2477" y="3541"/>
                    <a:pt x="2520" y="3541"/>
                  </a:cubicBezTo>
                  <a:cubicBezTo>
                    <a:pt x="2564" y="3541"/>
                    <a:pt x="2603" y="3545"/>
                    <a:pt x="2636" y="3558"/>
                  </a:cubicBezTo>
                  <a:cubicBezTo>
                    <a:pt x="2675" y="3565"/>
                    <a:pt x="2706" y="3600"/>
                    <a:pt x="2710" y="3642"/>
                  </a:cubicBezTo>
                  <a:cubicBezTo>
                    <a:pt x="2713" y="3715"/>
                    <a:pt x="2629" y="3754"/>
                    <a:pt x="2514" y="3806"/>
                  </a:cubicBezTo>
                  <a:lnTo>
                    <a:pt x="2454" y="3834"/>
                  </a:lnTo>
                  <a:cubicBezTo>
                    <a:pt x="2482" y="3845"/>
                    <a:pt x="2514" y="3859"/>
                    <a:pt x="2542" y="3869"/>
                  </a:cubicBezTo>
                  <a:cubicBezTo>
                    <a:pt x="2671" y="3922"/>
                    <a:pt x="2804" y="3978"/>
                    <a:pt x="2853" y="4058"/>
                  </a:cubicBezTo>
                  <a:cubicBezTo>
                    <a:pt x="2867" y="4079"/>
                    <a:pt x="2900" y="4090"/>
                    <a:pt x="2939" y="4090"/>
                  </a:cubicBezTo>
                  <a:cubicBezTo>
                    <a:pt x="2960" y="4090"/>
                    <a:pt x="2984" y="4087"/>
                    <a:pt x="3007" y="4079"/>
                  </a:cubicBezTo>
                  <a:cubicBezTo>
                    <a:pt x="3028" y="4072"/>
                    <a:pt x="3102" y="4044"/>
                    <a:pt x="3095" y="3988"/>
                  </a:cubicBezTo>
                  <a:cubicBezTo>
                    <a:pt x="3077" y="3736"/>
                    <a:pt x="3386" y="3078"/>
                    <a:pt x="3771" y="2938"/>
                  </a:cubicBezTo>
                  <a:cubicBezTo>
                    <a:pt x="3963" y="2864"/>
                    <a:pt x="3956" y="2826"/>
                    <a:pt x="3939" y="2724"/>
                  </a:cubicBezTo>
                  <a:cubicBezTo>
                    <a:pt x="3921" y="2658"/>
                    <a:pt x="3921" y="2588"/>
                    <a:pt x="3935" y="2521"/>
                  </a:cubicBezTo>
                  <a:cubicBezTo>
                    <a:pt x="3970" y="2367"/>
                    <a:pt x="4107" y="2360"/>
                    <a:pt x="4180" y="2357"/>
                  </a:cubicBezTo>
                  <a:lnTo>
                    <a:pt x="4191" y="2357"/>
                  </a:lnTo>
                  <a:cubicBezTo>
                    <a:pt x="4086" y="2136"/>
                    <a:pt x="4187" y="2028"/>
                    <a:pt x="4401" y="1825"/>
                  </a:cubicBezTo>
                  <a:cubicBezTo>
                    <a:pt x="4551" y="1685"/>
                    <a:pt x="4674" y="1681"/>
                    <a:pt x="4796" y="1678"/>
                  </a:cubicBezTo>
                  <a:cubicBezTo>
                    <a:pt x="4891" y="1678"/>
                    <a:pt x="4982" y="1657"/>
                    <a:pt x="5069" y="1618"/>
                  </a:cubicBezTo>
                  <a:cubicBezTo>
                    <a:pt x="5140" y="1584"/>
                    <a:pt x="5202" y="1570"/>
                    <a:pt x="5255" y="1570"/>
                  </a:cubicBezTo>
                  <a:cubicBezTo>
                    <a:pt x="5321" y="1570"/>
                    <a:pt x="5371" y="1591"/>
                    <a:pt x="5402" y="1618"/>
                  </a:cubicBezTo>
                  <a:cubicBezTo>
                    <a:pt x="5437" y="1646"/>
                    <a:pt x="5455" y="1695"/>
                    <a:pt x="5437" y="1741"/>
                  </a:cubicBezTo>
                  <a:cubicBezTo>
                    <a:pt x="5427" y="1783"/>
                    <a:pt x="5378" y="1849"/>
                    <a:pt x="5209" y="1863"/>
                  </a:cubicBezTo>
                  <a:cubicBezTo>
                    <a:pt x="5129" y="1870"/>
                    <a:pt x="5125" y="1905"/>
                    <a:pt x="5122" y="1916"/>
                  </a:cubicBezTo>
                  <a:cubicBezTo>
                    <a:pt x="5111" y="1982"/>
                    <a:pt x="5199" y="2105"/>
                    <a:pt x="5315" y="2150"/>
                  </a:cubicBezTo>
                  <a:cubicBezTo>
                    <a:pt x="5451" y="2203"/>
                    <a:pt x="5472" y="2269"/>
                    <a:pt x="5469" y="2332"/>
                  </a:cubicBezTo>
                  <a:cubicBezTo>
                    <a:pt x="5479" y="2336"/>
                    <a:pt x="5486" y="2339"/>
                    <a:pt x="5497" y="2339"/>
                  </a:cubicBezTo>
                  <a:cubicBezTo>
                    <a:pt x="5563" y="2353"/>
                    <a:pt x="5619" y="2402"/>
                    <a:pt x="5640" y="2469"/>
                  </a:cubicBezTo>
                  <a:cubicBezTo>
                    <a:pt x="5682" y="2598"/>
                    <a:pt x="5598" y="2794"/>
                    <a:pt x="5434" y="2973"/>
                  </a:cubicBezTo>
                  <a:cubicBezTo>
                    <a:pt x="5406" y="2994"/>
                    <a:pt x="5388" y="3025"/>
                    <a:pt x="5378" y="3060"/>
                  </a:cubicBezTo>
                  <a:cubicBezTo>
                    <a:pt x="5386" y="3067"/>
                    <a:pt x="5413" y="3073"/>
                    <a:pt x="5457" y="3073"/>
                  </a:cubicBezTo>
                  <a:cubicBezTo>
                    <a:pt x="5538" y="3073"/>
                    <a:pt x="5678" y="3053"/>
                    <a:pt x="5885" y="2976"/>
                  </a:cubicBezTo>
                  <a:cubicBezTo>
                    <a:pt x="5981" y="2940"/>
                    <a:pt x="6052" y="2923"/>
                    <a:pt x="6106" y="2923"/>
                  </a:cubicBezTo>
                  <a:cubicBezTo>
                    <a:pt x="6146" y="2923"/>
                    <a:pt x="6176" y="2932"/>
                    <a:pt x="6200" y="2952"/>
                  </a:cubicBezTo>
                  <a:cubicBezTo>
                    <a:pt x="6256" y="2994"/>
                    <a:pt x="6249" y="3071"/>
                    <a:pt x="6242" y="3137"/>
                  </a:cubicBezTo>
                  <a:cubicBezTo>
                    <a:pt x="6235" y="3200"/>
                    <a:pt x="6232" y="3246"/>
                    <a:pt x="6260" y="3271"/>
                  </a:cubicBezTo>
                  <a:cubicBezTo>
                    <a:pt x="6273" y="3283"/>
                    <a:pt x="6290" y="3291"/>
                    <a:pt x="6307" y="3291"/>
                  </a:cubicBezTo>
                  <a:cubicBezTo>
                    <a:pt x="6314" y="3291"/>
                    <a:pt x="6320" y="3290"/>
                    <a:pt x="6326" y="3288"/>
                  </a:cubicBezTo>
                  <a:cubicBezTo>
                    <a:pt x="6463" y="3285"/>
                    <a:pt x="6697" y="3130"/>
                    <a:pt x="6851" y="2945"/>
                  </a:cubicBezTo>
                  <a:cubicBezTo>
                    <a:pt x="6946" y="2840"/>
                    <a:pt x="7072" y="2763"/>
                    <a:pt x="7208" y="2724"/>
                  </a:cubicBezTo>
                  <a:cubicBezTo>
                    <a:pt x="7247" y="2714"/>
                    <a:pt x="7278" y="2696"/>
                    <a:pt x="7310" y="2679"/>
                  </a:cubicBezTo>
                  <a:cubicBezTo>
                    <a:pt x="7307" y="2658"/>
                    <a:pt x="7292" y="2640"/>
                    <a:pt x="7275" y="2630"/>
                  </a:cubicBezTo>
                  <a:cubicBezTo>
                    <a:pt x="7249" y="2614"/>
                    <a:pt x="7209" y="2604"/>
                    <a:pt x="7163" y="2604"/>
                  </a:cubicBezTo>
                  <a:cubicBezTo>
                    <a:pt x="7117" y="2604"/>
                    <a:pt x="7065" y="2614"/>
                    <a:pt x="7012" y="2637"/>
                  </a:cubicBezTo>
                  <a:cubicBezTo>
                    <a:pt x="6954" y="2662"/>
                    <a:pt x="6865" y="2676"/>
                    <a:pt x="6774" y="2676"/>
                  </a:cubicBezTo>
                  <a:cubicBezTo>
                    <a:pt x="6640" y="2676"/>
                    <a:pt x="6503" y="2646"/>
                    <a:pt x="6459" y="2577"/>
                  </a:cubicBezTo>
                  <a:cubicBezTo>
                    <a:pt x="6449" y="2560"/>
                    <a:pt x="6417" y="2490"/>
                    <a:pt x="6494" y="2420"/>
                  </a:cubicBezTo>
                  <a:cubicBezTo>
                    <a:pt x="6554" y="2364"/>
                    <a:pt x="6564" y="2329"/>
                    <a:pt x="6564" y="2322"/>
                  </a:cubicBezTo>
                  <a:cubicBezTo>
                    <a:pt x="6542" y="2314"/>
                    <a:pt x="6519" y="2310"/>
                    <a:pt x="6497" y="2310"/>
                  </a:cubicBezTo>
                  <a:cubicBezTo>
                    <a:pt x="6481" y="2310"/>
                    <a:pt x="6465" y="2312"/>
                    <a:pt x="6449" y="2315"/>
                  </a:cubicBezTo>
                  <a:cubicBezTo>
                    <a:pt x="6432" y="2316"/>
                    <a:pt x="6411" y="2317"/>
                    <a:pt x="6388" y="2317"/>
                  </a:cubicBezTo>
                  <a:cubicBezTo>
                    <a:pt x="6222" y="2317"/>
                    <a:pt x="5934" y="2271"/>
                    <a:pt x="5906" y="2154"/>
                  </a:cubicBezTo>
                  <a:cubicBezTo>
                    <a:pt x="5899" y="2129"/>
                    <a:pt x="5896" y="2066"/>
                    <a:pt x="5994" y="2031"/>
                  </a:cubicBezTo>
                  <a:cubicBezTo>
                    <a:pt x="5997" y="2028"/>
                    <a:pt x="6004" y="2024"/>
                    <a:pt x="6008" y="2024"/>
                  </a:cubicBezTo>
                  <a:cubicBezTo>
                    <a:pt x="5997" y="2000"/>
                    <a:pt x="5983" y="1979"/>
                    <a:pt x="5962" y="1961"/>
                  </a:cubicBezTo>
                  <a:cubicBezTo>
                    <a:pt x="5898" y="1900"/>
                    <a:pt x="5791" y="1852"/>
                    <a:pt x="5727" y="1852"/>
                  </a:cubicBezTo>
                  <a:cubicBezTo>
                    <a:pt x="5725" y="1852"/>
                    <a:pt x="5723" y="1853"/>
                    <a:pt x="5721" y="1853"/>
                  </a:cubicBezTo>
                  <a:cubicBezTo>
                    <a:pt x="5713" y="1854"/>
                    <a:pt x="5705" y="1854"/>
                    <a:pt x="5698" y="1854"/>
                  </a:cubicBezTo>
                  <a:cubicBezTo>
                    <a:pt x="5653" y="1854"/>
                    <a:pt x="5610" y="1837"/>
                    <a:pt x="5577" y="1804"/>
                  </a:cubicBezTo>
                  <a:cubicBezTo>
                    <a:pt x="5511" y="1737"/>
                    <a:pt x="5525" y="1622"/>
                    <a:pt x="5535" y="1520"/>
                  </a:cubicBezTo>
                  <a:cubicBezTo>
                    <a:pt x="5535" y="1503"/>
                    <a:pt x="5539" y="1485"/>
                    <a:pt x="5542" y="1468"/>
                  </a:cubicBezTo>
                  <a:cubicBezTo>
                    <a:pt x="5521" y="1436"/>
                    <a:pt x="5378" y="1387"/>
                    <a:pt x="5318" y="1366"/>
                  </a:cubicBezTo>
                  <a:cubicBezTo>
                    <a:pt x="5202" y="1328"/>
                    <a:pt x="5146" y="1310"/>
                    <a:pt x="5143" y="1247"/>
                  </a:cubicBezTo>
                  <a:cubicBezTo>
                    <a:pt x="5143" y="1237"/>
                    <a:pt x="5143" y="1226"/>
                    <a:pt x="5146" y="1216"/>
                  </a:cubicBezTo>
                  <a:cubicBezTo>
                    <a:pt x="5111" y="1202"/>
                    <a:pt x="5073" y="1195"/>
                    <a:pt x="5034" y="1195"/>
                  </a:cubicBezTo>
                  <a:cubicBezTo>
                    <a:pt x="5020" y="1195"/>
                    <a:pt x="5006" y="1198"/>
                    <a:pt x="4992" y="1209"/>
                  </a:cubicBezTo>
                  <a:cubicBezTo>
                    <a:pt x="4958" y="1262"/>
                    <a:pt x="4899" y="1291"/>
                    <a:pt x="4837" y="1291"/>
                  </a:cubicBezTo>
                  <a:cubicBezTo>
                    <a:pt x="4818" y="1291"/>
                    <a:pt x="4798" y="1288"/>
                    <a:pt x="4779" y="1282"/>
                  </a:cubicBezTo>
                  <a:cubicBezTo>
                    <a:pt x="4702" y="1254"/>
                    <a:pt x="4653" y="1177"/>
                    <a:pt x="4656" y="1096"/>
                  </a:cubicBezTo>
                  <a:cubicBezTo>
                    <a:pt x="4656" y="1093"/>
                    <a:pt x="4656" y="1093"/>
                    <a:pt x="4653" y="1086"/>
                  </a:cubicBezTo>
                  <a:cubicBezTo>
                    <a:pt x="4622" y="1059"/>
                    <a:pt x="4536" y="1051"/>
                    <a:pt x="4447" y="1051"/>
                  </a:cubicBezTo>
                  <a:cubicBezTo>
                    <a:pt x="4364" y="1051"/>
                    <a:pt x="4279" y="1058"/>
                    <a:pt x="4236" y="1061"/>
                  </a:cubicBezTo>
                  <a:lnTo>
                    <a:pt x="4219" y="1061"/>
                  </a:lnTo>
                  <a:cubicBezTo>
                    <a:pt x="4214" y="1062"/>
                    <a:pt x="4209" y="1062"/>
                    <a:pt x="4205" y="1062"/>
                  </a:cubicBezTo>
                  <a:cubicBezTo>
                    <a:pt x="4084" y="1062"/>
                    <a:pt x="4057" y="928"/>
                    <a:pt x="4037" y="830"/>
                  </a:cubicBezTo>
                  <a:cubicBezTo>
                    <a:pt x="4023" y="753"/>
                    <a:pt x="4005" y="662"/>
                    <a:pt x="3956" y="624"/>
                  </a:cubicBezTo>
                  <a:cubicBezTo>
                    <a:pt x="3948" y="619"/>
                    <a:pt x="3940" y="616"/>
                    <a:pt x="3930" y="616"/>
                  </a:cubicBezTo>
                  <a:cubicBezTo>
                    <a:pt x="3888" y="616"/>
                    <a:pt x="3828" y="662"/>
                    <a:pt x="3760" y="722"/>
                  </a:cubicBezTo>
                  <a:cubicBezTo>
                    <a:pt x="3692" y="780"/>
                    <a:pt x="3627" y="834"/>
                    <a:pt x="3560" y="834"/>
                  </a:cubicBezTo>
                  <a:cubicBezTo>
                    <a:pt x="3551" y="834"/>
                    <a:pt x="3542" y="833"/>
                    <a:pt x="3533" y="830"/>
                  </a:cubicBezTo>
                  <a:cubicBezTo>
                    <a:pt x="3498" y="823"/>
                    <a:pt x="3470" y="802"/>
                    <a:pt x="3456" y="771"/>
                  </a:cubicBezTo>
                  <a:cubicBezTo>
                    <a:pt x="3428" y="701"/>
                    <a:pt x="3480" y="613"/>
                    <a:pt x="3550" y="501"/>
                  </a:cubicBezTo>
                  <a:cubicBezTo>
                    <a:pt x="3582" y="452"/>
                    <a:pt x="3606" y="403"/>
                    <a:pt x="3631" y="354"/>
                  </a:cubicBezTo>
                  <a:cubicBezTo>
                    <a:pt x="3627" y="333"/>
                    <a:pt x="3543" y="267"/>
                    <a:pt x="3396" y="221"/>
                  </a:cubicBezTo>
                  <a:cubicBezTo>
                    <a:pt x="3333" y="204"/>
                    <a:pt x="3282" y="198"/>
                    <a:pt x="3246" y="198"/>
                  </a:cubicBezTo>
                  <a:cubicBezTo>
                    <a:pt x="3210" y="198"/>
                    <a:pt x="3188" y="204"/>
                    <a:pt x="3183" y="211"/>
                  </a:cubicBezTo>
                  <a:cubicBezTo>
                    <a:pt x="3172" y="249"/>
                    <a:pt x="3137" y="277"/>
                    <a:pt x="3095" y="284"/>
                  </a:cubicBezTo>
                  <a:cubicBezTo>
                    <a:pt x="3093" y="284"/>
                    <a:pt x="3091" y="284"/>
                    <a:pt x="3090" y="284"/>
                  </a:cubicBezTo>
                  <a:cubicBezTo>
                    <a:pt x="3023" y="284"/>
                    <a:pt x="2982" y="219"/>
                    <a:pt x="2927" y="134"/>
                  </a:cubicBezTo>
                  <a:cubicBezTo>
                    <a:pt x="2899" y="85"/>
                    <a:pt x="2864" y="43"/>
                    <a:pt x="282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5" name="Google Shape;3475;p145"/>
            <p:cNvSpPr/>
            <p:nvPr/>
          </p:nvSpPr>
          <p:spPr>
            <a:xfrm>
              <a:off x="2248883" y="1404961"/>
              <a:ext cx="4331" cy="1914"/>
            </a:xfrm>
            <a:custGeom>
              <a:rect b="b" l="l" r="r" t="t"/>
              <a:pathLst>
                <a:path extrusionOk="0" h="141" w="319">
                  <a:moveTo>
                    <a:pt x="0" y="140"/>
                  </a:moveTo>
                  <a:cubicBezTo>
                    <a:pt x="81" y="49"/>
                    <a:pt x="200" y="0"/>
                    <a:pt x="319" y="7"/>
                  </a:cubicBezTo>
                  <a:cubicBezTo>
                    <a:pt x="200" y="0"/>
                    <a:pt x="81" y="49"/>
                    <a:pt x="0" y="14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6" name="Google Shape;3476;p145"/>
            <p:cNvSpPr/>
            <p:nvPr/>
          </p:nvSpPr>
          <p:spPr>
            <a:xfrm>
              <a:off x="2202543" y="1417887"/>
              <a:ext cx="149" cy="163"/>
            </a:xfrm>
            <a:custGeom>
              <a:rect b="b" l="l" r="r" t="t"/>
              <a:pathLst>
                <a:path extrusionOk="0" h="12" w="11">
                  <a:moveTo>
                    <a:pt x="11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7" name="Google Shape;3477;p145"/>
            <p:cNvSpPr/>
            <p:nvPr/>
          </p:nvSpPr>
          <p:spPr>
            <a:xfrm>
              <a:off x="2202258" y="1418267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8" name="Google Shape;3478;p145"/>
            <p:cNvSpPr/>
            <p:nvPr/>
          </p:nvSpPr>
          <p:spPr>
            <a:xfrm>
              <a:off x="2264334" y="1413800"/>
              <a:ext cx="14" cy="258"/>
            </a:xfrm>
            <a:custGeom>
              <a:rect b="b" l="l" r="r" t="t"/>
              <a:pathLst>
                <a:path extrusionOk="0" h="19" w="1">
                  <a:moveTo>
                    <a:pt x="0" y="1"/>
                  </a:moveTo>
                  <a:lnTo>
                    <a:pt x="0" y="18"/>
                  </a:lnTo>
                  <a:cubicBezTo>
                    <a:pt x="0" y="15"/>
                    <a:pt x="0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9" name="Google Shape;3479;p145"/>
            <p:cNvSpPr/>
            <p:nvPr/>
          </p:nvSpPr>
          <p:spPr>
            <a:xfrm>
              <a:off x="2201688" y="1419082"/>
              <a:ext cx="109" cy="149"/>
            </a:xfrm>
            <a:custGeom>
              <a:rect b="b" l="l" r="r" t="t"/>
              <a:pathLst>
                <a:path extrusionOk="0" h="11" w="8">
                  <a:moveTo>
                    <a:pt x="7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0" name="Google Shape;3480;p145"/>
            <p:cNvSpPr/>
            <p:nvPr/>
          </p:nvSpPr>
          <p:spPr>
            <a:xfrm>
              <a:off x="2201973" y="1418647"/>
              <a:ext cx="109" cy="163"/>
            </a:xfrm>
            <a:custGeom>
              <a:rect b="b" l="l" r="r" t="t"/>
              <a:pathLst>
                <a:path extrusionOk="0" h="12" w="8">
                  <a:moveTo>
                    <a:pt x="7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1" name="Google Shape;3481;p145"/>
            <p:cNvSpPr/>
            <p:nvPr/>
          </p:nvSpPr>
          <p:spPr>
            <a:xfrm>
              <a:off x="2206480" y="141604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2" name="Google Shape;3482;p145"/>
            <p:cNvSpPr/>
            <p:nvPr/>
          </p:nvSpPr>
          <p:spPr>
            <a:xfrm>
              <a:off x="2202923" y="1417561"/>
              <a:ext cx="109" cy="109"/>
            </a:xfrm>
            <a:custGeom>
              <a:rect b="b" l="l" r="r" t="t"/>
              <a:pathLst>
                <a:path extrusionOk="0" h="8" w="8">
                  <a:moveTo>
                    <a:pt x="0" y="7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3" name="Google Shape;3483;p145"/>
            <p:cNvSpPr/>
            <p:nvPr/>
          </p:nvSpPr>
          <p:spPr>
            <a:xfrm>
              <a:off x="2203249" y="1417222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4" name="Google Shape;3484;p145"/>
            <p:cNvSpPr/>
            <p:nvPr/>
          </p:nvSpPr>
          <p:spPr>
            <a:xfrm>
              <a:off x="2205625" y="1416081"/>
              <a:ext cx="204" cy="14"/>
            </a:xfrm>
            <a:custGeom>
              <a:rect b="b" l="l" r="r" t="t"/>
              <a:pathLst>
                <a:path extrusionOk="0" h="1" w="15">
                  <a:moveTo>
                    <a:pt x="15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5" name="Google Shape;3485;p145"/>
            <p:cNvSpPr/>
            <p:nvPr/>
          </p:nvSpPr>
          <p:spPr>
            <a:xfrm>
              <a:off x="2206060" y="1416040"/>
              <a:ext cx="204" cy="14"/>
            </a:xfrm>
            <a:custGeom>
              <a:rect b="b" l="l" r="r" t="t"/>
              <a:pathLst>
                <a:path extrusionOk="0" h="1" w="15">
                  <a:moveTo>
                    <a:pt x="14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6" name="Google Shape;3486;p145"/>
            <p:cNvSpPr/>
            <p:nvPr/>
          </p:nvSpPr>
          <p:spPr>
            <a:xfrm>
              <a:off x="2264334" y="1414520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21"/>
                  </a:moveTo>
                  <a:lnTo>
                    <a:pt x="0" y="0"/>
                  </a:lnTo>
                  <a:cubicBezTo>
                    <a:pt x="0" y="7"/>
                    <a:pt x="0" y="14"/>
                    <a:pt x="0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7" name="Google Shape;3487;p145"/>
            <p:cNvSpPr/>
            <p:nvPr/>
          </p:nvSpPr>
          <p:spPr>
            <a:xfrm>
              <a:off x="2204104" y="1416706"/>
              <a:ext cx="68" cy="14"/>
            </a:xfrm>
            <a:custGeom>
              <a:rect b="b" l="l" r="r" t="t"/>
              <a:pathLst>
                <a:path extrusionOk="0" h="1" w="5">
                  <a:moveTo>
                    <a:pt x="4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8" name="Google Shape;3488;p145"/>
            <p:cNvSpPr/>
            <p:nvPr/>
          </p:nvSpPr>
          <p:spPr>
            <a:xfrm>
              <a:off x="2264334" y="1413135"/>
              <a:ext cx="14" cy="258"/>
            </a:xfrm>
            <a:custGeom>
              <a:rect b="b" l="l" r="r" t="t"/>
              <a:pathLst>
                <a:path extrusionOk="0" h="19" w="1">
                  <a:moveTo>
                    <a:pt x="0" y="1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9" name="Google Shape;3489;p145"/>
            <p:cNvSpPr/>
            <p:nvPr/>
          </p:nvSpPr>
          <p:spPr>
            <a:xfrm>
              <a:off x="2204865" y="1416271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0" name="Google Shape;3490;p145"/>
            <p:cNvSpPr/>
            <p:nvPr/>
          </p:nvSpPr>
          <p:spPr>
            <a:xfrm>
              <a:off x="2204485" y="1416461"/>
              <a:ext cx="109" cy="68"/>
            </a:xfrm>
            <a:custGeom>
              <a:rect b="b" l="l" r="r" t="t"/>
              <a:pathLst>
                <a:path extrusionOk="0" h="5" w="8">
                  <a:moveTo>
                    <a:pt x="8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1" name="Google Shape;3491;p145"/>
            <p:cNvSpPr/>
            <p:nvPr/>
          </p:nvSpPr>
          <p:spPr>
            <a:xfrm>
              <a:off x="2205245" y="1416176"/>
              <a:ext cx="204" cy="68"/>
            </a:xfrm>
            <a:custGeom>
              <a:rect b="b" l="l" r="r" t="t"/>
              <a:pathLst>
                <a:path extrusionOk="0" h="5" w="15">
                  <a:moveTo>
                    <a:pt x="15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2" name="Google Shape;3492;p145"/>
            <p:cNvSpPr/>
            <p:nvPr/>
          </p:nvSpPr>
          <p:spPr>
            <a:xfrm>
              <a:off x="2199162" y="1418932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3" name="Google Shape;3493;p145"/>
            <p:cNvSpPr/>
            <p:nvPr/>
          </p:nvSpPr>
          <p:spPr>
            <a:xfrm>
              <a:off x="2198823" y="1419027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4" name="Google Shape;3494;p145"/>
            <p:cNvSpPr/>
            <p:nvPr/>
          </p:nvSpPr>
          <p:spPr>
            <a:xfrm>
              <a:off x="2150921" y="1464471"/>
              <a:ext cx="4331" cy="8527"/>
            </a:xfrm>
            <a:custGeom>
              <a:rect b="b" l="l" r="r" t="t"/>
              <a:pathLst>
                <a:path extrusionOk="0" h="628" w="319">
                  <a:moveTo>
                    <a:pt x="319" y="0"/>
                  </a:moveTo>
                  <a:cubicBezTo>
                    <a:pt x="298" y="193"/>
                    <a:pt x="154" y="414"/>
                    <a:pt x="0" y="627"/>
                  </a:cubicBezTo>
                  <a:cubicBezTo>
                    <a:pt x="154" y="414"/>
                    <a:pt x="298" y="193"/>
                    <a:pt x="31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5" name="Google Shape;3495;p145"/>
            <p:cNvSpPr/>
            <p:nvPr/>
          </p:nvSpPr>
          <p:spPr>
            <a:xfrm>
              <a:off x="2200248" y="1418837"/>
              <a:ext cx="163" cy="14"/>
            </a:xfrm>
            <a:custGeom>
              <a:rect b="b" l="l" r="r" t="t"/>
              <a:pathLst>
                <a:path extrusionOk="0" h="1" w="12">
                  <a:moveTo>
                    <a:pt x="11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6" name="Google Shape;3496;p145"/>
            <p:cNvSpPr/>
            <p:nvPr/>
          </p:nvSpPr>
          <p:spPr>
            <a:xfrm>
              <a:off x="2199488" y="1418837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7" name="Google Shape;3497;p145"/>
            <p:cNvSpPr/>
            <p:nvPr/>
          </p:nvSpPr>
          <p:spPr>
            <a:xfrm>
              <a:off x="2136556" y="1531015"/>
              <a:ext cx="68" cy="353"/>
            </a:xfrm>
            <a:custGeom>
              <a:rect b="b" l="l" r="r" t="t"/>
              <a:pathLst>
                <a:path extrusionOk="0" h="26" w="5">
                  <a:moveTo>
                    <a:pt x="1" y="1"/>
                  </a:moveTo>
                  <a:cubicBezTo>
                    <a:pt x="1" y="8"/>
                    <a:pt x="4" y="18"/>
                    <a:pt x="4" y="25"/>
                  </a:cubicBezTo>
                  <a:cubicBezTo>
                    <a:pt x="4" y="18"/>
                    <a:pt x="1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8" name="Google Shape;3498;p145"/>
            <p:cNvSpPr/>
            <p:nvPr/>
          </p:nvSpPr>
          <p:spPr>
            <a:xfrm>
              <a:off x="2201158" y="1419082"/>
              <a:ext cx="244" cy="109"/>
            </a:xfrm>
            <a:custGeom>
              <a:rect b="b" l="l" r="r" t="t"/>
              <a:pathLst>
                <a:path extrusionOk="0" h="8" w="18">
                  <a:moveTo>
                    <a:pt x="18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9" name="Google Shape;3499;p145"/>
            <p:cNvSpPr/>
            <p:nvPr/>
          </p:nvSpPr>
          <p:spPr>
            <a:xfrm>
              <a:off x="2188422" y="1425300"/>
              <a:ext cx="4290" cy="1208"/>
            </a:xfrm>
            <a:custGeom>
              <a:rect b="b" l="l" r="r" t="t"/>
              <a:pathLst>
                <a:path extrusionOk="0" h="89" w="316">
                  <a:moveTo>
                    <a:pt x="0" y="11"/>
                  </a:moveTo>
                  <a:cubicBezTo>
                    <a:pt x="105" y="8"/>
                    <a:pt x="214" y="1"/>
                    <a:pt x="315" y="88"/>
                  </a:cubicBezTo>
                  <a:cubicBezTo>
                    <a:pt x="214" y="1"/>
                    <a:pt x="105" y="8"/>
                    <a:pt x="0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0" name="Google Shape;3500;p145"/>
            <p:cNvSpPr/>
            <p:nvPr/>
          </p:nvSpPr>
          <p:spPr>
            <a:xfrm>
              <a:off x="2199828" y="141883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1" name="Google Shape;3501;p145"/>
            <p:cNvSpPr/>
            <p:nvPr/>
          </p:nvSpPr>
          <p:spPr>
            <a:xfrm>
              <a:off x="2200683" y="1418932"/>
              <a:ext cx="204" cy="68"/>
            </a:xfrm>
            <a:custGeom>
              <a:rect b="b" l="l" r="r" t="t"/>
              <a:pathLst>
                <a:path extrusionOk="0" h="5" w="15">
                  <a:moveTo>
                    <a:pt x="15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2" name="Google Shape;3502;p145"/>
            <p:cNvSpPr/>
            <p:nvPr/>
          </p:nvSpPr>
          <p:spPr>
            <a:xfrm>
              <a:off x="2133705" y="1540573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3" name="Google Shape;3503;p145"/>
            <p:cNvSpPr/>
            <p:nvPr/>
          </p:nvSpPr>
          <p:spPr>
            <a:xfrm>
              <a:off x="2134275" y="1540668"/>
              <a:ext cx="163" cy="54"/>
            </a:xfrm>
            <a:custGeom>
              <a:rect b="b" l="l" r="r" t="t"/>
              <a:pathLst>
                <a:path extrusionOk="0" h="4" w="12">
                  <a:moveTo>
                    <a:pt x="11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4" name="Google Shape;3504;p145"/>
            <p:cNvSpPr/>
            <p:nvPr/>
          </p:nvSpPr>
          <p:spPr>
            <a:xfrm>
              <a:off x="3024851" y="1777922"/>
              <a:ext cx="15655" cy="12165"/>
            </a:xfrm>
            <a:custGeom>
              <a:rect b="b" l="l" r="r" t="t"/>
              <a:pathLst>
                <a:path extrusionOk="0" h="896" w="1153">
                  <a:moveTo>
                    <a:pt x="939" y="0"/>
                  </a:moveTo>
                  <a:cubicBezTo>
                    <a:pt x="840" y="0"/>
                    <a:pt x="749" y="35"/>
                    <a:pt x="732" y="83"/>
                  </a:cubicBezTo>
                  <a:cubicBezTo>
                    <a:pt x="673" y="244"/>
                    <a:pt x="533" y="248"/>
                    <a:pt x="386" y="251"/>
                  </a:cubicBezTo>
                  <a:cubicBezTo>
                    <a:pt x="312" y="255"/>
                    <a:pt x="239" y="258"/>
                    <a:pt x="165" y="272"/>
                  </a:cubicBezTo>
                  <a:cubicBezTo>
                    <a:pt x="74" y="290"/>
                    <a:pt x="22" y="433"/>
                    <a:pt x="11" y="570"/>
                  </a:cubicBezTo>
                  <a:cubicBezTo>
                    <a:pt x="1" y="731"/>
                    <a:pt x="46" y="857"/>
                    <a:pt x="92" y="871"/>
                  </a:cubicBezTo>
                  <a:cubicBezTo>
                    <a:pt x="140" y="887"/>
                    <a:pt x="177" y="895"/>
                    <a:pt x="205" y="895"/>
                  </a:cubicBezTo>
                  <a:cubicBezTo>
                    <a:pt x="224" y="895"/>
                    <a:pt x="240" y="892"/>
                    <a:pt x="253" y="885"/>
                  </a:cubicBezTo>
                  <a:cubicBezTo>
                    <a:pt x="288" y="857"/>
                    <a:pt x="309" y="818"/>
                    <a:pt x="316" y="773"/>
                  </a:cubicBezTo>
                  <a:cubicBezTo>
                    <a:pt x="340" y="675"/>
                    <a:pt x="410" y="591"/>
                    <a:pt x="505" y="552"/>
                  </a:cubicBezTo>
                  <a:cubicBezTo>
                    <a:pt x="564" y="524"/>
                    <a:pt x="628" y="510"/>
                    <a:pt x="692" y="510"/>
                  </a:cubicBezTo>
                  <a:cubicBezTo>
                    <a:pt x="755" y="510"/>
                    <a:pt x="818" y="524"/>
                    <a:pt x="876" y="552"/>
                  </a:cubicBezTo>
                  <a:cubicBezTo>
                    <a:pt x="879" y="554"/>
                    <a:pt x="887" y="557"/>
                    <a:pt x="900" y="557"/>
                  </a:cubicBezTo>
                  <a:cubicBezTo>
                    <a:pt x="913" y="557"/>
                    <a:pt x="930" y="554"/>
                    <a:pt x="953" y="542"/>
                  </a:cubicBezTo>
                  <a:cubicBezTo>
                    <a:pt x="1058" y="475"/>
                    <a:pt x="1152" y="279"/>
                    <a:pt x="1152" y="125"/>
                  </a:cubicBezTo>
                  <a:cubicBezTo>
                    <a:pt x="1152" y="41"/>
                    <a:pt x="1051" y="13"/>
                    <a:pt x="1009" y="6"/>
                  </a:cubicBezTo>
                  <a:cubicBezTo>
                    <a:pt x="986" y="2"/>
                    <a:pt x="962" y="0"/>
                    <a:pt x="93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5" name="Google Shape;3505;p145"/>
            <p:cNvSpPr/>
            <p:nvPr/>
          </p:nvSpPr>
          <p:spPr>
            <a:xfrm>
              <a:off x="3003846" y="1783461"/>
              <a:ext cx="16795" cy="20366"/>
            </a:xfrm>
            <a:custGeom>
              <a:rect b="b" l="l" r="r" t="t"/>
              <a:pathLst>
                <a:path extrusionOk="0" h="1500" w="1237">
                  <a:moveTo>
                    <a:pt x="635" y="0"/>
                  </a:moveTo>
                  <a:cubicBezTo>
                    <a:pt x="574" y="0"/>
                    <a:pt x="441" y="49"/>
                    <a:pt x="266" y="176"/>
                  </a:cubicBezTo>
                  <a:lnTo>
                    <a:pt x="200" y="221"/>
                  </a:lnTo>
                  <a:cubicBezTo>
                    <a:pt x="4" y="365"/>
                    <a:pt x="0" y="372"/>
                    <a:pt x="60" y="477"/>
                  </a:cubicBezTo>
                  <a:cubicBezTo>
                    <a:pt x="63" y="487"/>
                    <a:pt x="84" y="522"/>
                    <a:pt x="102" y="522"/>
                  </a:cubicBezTo>
                  <a:cubicBezTo>
                    <a:pt x="133" y="519"/>
                    <a:pt x="203" y="449"/>
                    <a:pt x="245" y="326"/>
                  </a:cubicBezTo>
                  <a:cubicBezTo>
                    <a:pt x="270" y="263"/>
                    <a:pt x="308" y="246"/>
                    <a:pt x="333" y="242"/>
                  </a:cubicBezTo>
                  <a:lnTo>
                    <a:pt x="347" y="242"/>
                  </a:lnTo>
                  <a:cubicBezTo>
                    <a:pt x="382" y="246"/>
                    <a:pt x="413" y="263"/>
                    <a:pt x="434" y="295"/>
                  </a:cubicBezTo>
                  <a:cubicBezTo>
                    <a:pt x="511" y="407"/>
                    <a:pt x="557" y="708"/>
                    <a:pt x="448" y="928"/>
                  </a:cubicBezTo>
                  <a:cubicBezTo>
                    <a:pt x="371" y="1093"/>
                    <a:pt x="385" y="1289"/>
                    <a:pt x="483" y="1439"/>
                  </a:cubicBezTo>
                  <a:cubicBezTo>
                    <a:pt x="503" y="1465"/>
                    <a:pt x="537" y="1500"/>
                    <a:pt x="575" y="1500"/>
                  </a:cubicBezTo>
                  <a:cubicBezTo>
                    <a:pt x="578" y="1500"/>
                    <a:pt x="581" y="1500"/>
                    <a:pt x="585" y="1499"/>
                  </a:cubicBezTo>
                  <a:cubicBezTo>
                    <a:pt x="648" y="1485"/>
                    <a:pt x="774" y="1254"/>
                    <a:pt x="868" y="1082"/>
                  </a:cubicBezTo>
                  <a:cubicBezTo>
                    <a:pt x="952" y="914"/>
                    <a:pt x="1050" y="753"/>
                    <a:pt x="1163" y="599"/>
                  </a:cubicBezTo>
                  <a:cubicBezTo>
                    <a:pt x="1236" y="505"/>
                    <a:pt x="1233" y="477"/>
                    <a:pt x="1233" y="477"/>
                  </a:cubicBezTo>
                  <a:cubicBezTo>
                    <a:pt x="1215" y="466"/>
                    <a:pt x="1198" y="456"/>
                    <a:pt x="1180" y="452"/>
                  </a:cubicBezTo>
                  <a:cubicBezTo>
                    <a:pt x="1124" y="428"/>
                    <a:pt x="1033" y="393"/>
                    <a:pt x="1033" y="284"/>
                  </a:cubicBezTo>
                  <a:cubicBezTo>
                    <a:pt x="1033" y="253"/>
                    <a:pt x="970" y="228"/>
                    <a:pt x="889" y="200"/>
                  </a:cubicBezTo>
                  <a:cubicBezTo>
                    <a:pt x="795" y="169"/>
                    <a:pt x="676" y="130"/>
                    <a:pt x="662" y="18"/>
                  </a:cubicBezTo>
                  <a:cubicBezTo>
                    <a:pt x="662" y="8"/>
                    <a:pt x="658" y="4"/>
                    <a:pt x="658" y="4"/>
                  </a:cubicBezTo>
                  <a:cubicBezTo>
                    <a:pt x="653" y="2"/>
                    <a:pt x="645" y="0"/>
                    <a:pt x="63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6" name="Google Shape;3506;p145"/>
            <p:cNvSpPr/>
            <p:nvPr/>
          </p:nvSpPr>
          <p:spPr>
            <a:xfrm>
              <a:off x="3013581" y="1718520"/>
              <a:ext cx="82443" cy="64127"/>
            </a:xfrm>
            <a:custGeom>
              <a:rect b="b" l="l" r="r" t="t"/>
              <a:pathLst>
                <a:path extrusionOk="0" h="4723" w="6072">
                  <a:moveTo>
                    <a:pt x="5648" y="0"/>
                  </a:moveTo>
                  <a:cubicBezTo>
                    <a:pt x="5557" y="0"/>
                    <a:pt x="5329" y="141"/>
                    <a:pt x="5228" y="204"/>
                  </a:cubicBezTo>
                  <a:cubicBezTo>
                    <a:pt x="5172" y="243"/>
                    <a:pt x="5119" y="275"/>
                    <a:pt x="5084" y="292"/>
                  </a:cubicBezTo>
                  <a:cubicBezTo>
                    <a:pt x="5028" y="320"/>
                    <a:pt x="4955" y="464"/>
                    <a:pt x="4937" y="632"/>
                  </a:cubicBezTo>
                  <a:cubicBezTo>
                    <a:pt x="4923" y="761"/>
                    <a:pt x="4948" y="870"/>
                    <a:pt x="5000" y="912"/>
                  </a:cubicBezTo>
                  <a:cubicBezTo>
                    <a:pt x="5140" y="1027"/>
                    <a:pt x="5025" y="1181"/>
                    <a:pt x="4923" y="1321"/>
                  </a:cubicBezTo>
                  <a:cubicBezTo>
                    <a:pt x="4839" y="1433"/>
                    <a:pt x="4741" y="1563"/>
                    <a:pt x="4748" y="1685"/>
                  </a:cubicBezTo>
                  <a:cubicBezTo>
                    <a:pt x="4759" y="1895"/>
                    <a:pt x="4640" y="1990"/>
                    <a:pt x="4545" y="2063"/>
                  </a:cubicBezTo>
                  <a:cubicBezTo>
                    <a:pt x="4478" y="2116"/>
                    <a:pt x="4422" y="2161"/>
                    <a:pt x="4405" y="2238"/>
                  </a:cubicBezTo>
                  <a:cubicBezTo>
                    <a:pt x="4370" y="2407"/>
                    <a:pt x="4265" y="2456"/>
                    <a:pt x="4142" y="2512"/>
                  </a:cubicBezTo>
                  <a:cubicBezTo>
                    <a:pt x="4051" y="2554"/>
                    <a:pt x="3964" y="2603"/>
                    <a:pt x="3880" y="2666"/>
                  </a:cubicBezTo>
                  <a:cubicBezTo>
                    <a:pt x="3786" y="2738"/>
                    <a:pt x="3707" y="2761"/>
                    <a:pt x="3645" y="2761"/>
                  </a:cubicBezTo>
                  <a:cubicBezTo>
                    <a:pt x="3574" y="2761"/>
                    <a:pt x="3524" y="2732"/>
                    <a:pt x="3498" y="2711"/>
                  </a:cubicBezTo>
                  <a:cubicBezTo>
                    <a:pt x="3428" y="2652"/>
                    <a:pt x="3393" y="2564"/>
                    <a:pt x="3407" y="2477"/>
                  </a:cubicBezTo>
                  <a:lnTo>
                    <a:pt x="3407" y="2477"/>
                  </a:lnTo>
                  <a:cubicBezTo>
                    <a:pt x="3355" y="2501"/>
                    <a:pt x="3309" y="2536"/>
                    <a:pt x="3271" y="2578"/>
                  </a:cubicBezTo>
                  <a:cubicBezTo>
                    <a:pt x="3190" y="2655"/>
                    <a:pt x="3148" y="2760"/>
                    <a:pt x="3148" y="2869"/>
                  </a:cubicBezTo>
                  <a:cubicBezTo>
                    <a:pt x="3159" y="3100"/>
                    <a:pt x="2991" y="3219"/>
                    <a:pt x="2882" y="3296"/>
                  </a:cubicBezTo>
                  <a:cubicBezTo>
                    <a:pt x="2847" y="3320"/>
                    <a:pt x="2795" y="3355"/>
                    <a:pt x="2791" y="3373"/>
                  </a:cubicBezTo>
                  <a:cubicBezTo>
                    <a:pt x="2791" y="3376"/>
                    <a:pt x="2795" y="3380"/>
                    <a:pt x="2795" y="3383"/>
                  </a:cubicBezTo>
                  <a:cubicBezTo>
                    <a:pt x="2837" y="3436"/>
                    <a:pt x="2833" y="3509"/>
                    <a:pt x="2791" y="3562"/>
                  </a:cubicBezTo>
                  <a:cubicBezTo>
                    <a:pt x="2735" y="3631"/>
                    <a:pt x="2614" y="3670"/>
                    <a:pt x="2515" y="3670"/>
                  </a:cubicBezTo>
                  <a:cubicBezTo>
                    <a:pt x="2477" y="3670"/>
                    <a:pt x="2443" y="3664"/>
                    <a:pt x="2416" y="3653"/>
                  </a:cubicBezTo>
                  <a:cubicBezTo>
                    <a:pt x="2364" y="3635"/>
                    <a:pt x="2329" y="3583"/>
                    <a:pt x="2336" y="3527"/>
                  </a:cubicBezTo>
                  <a:cubicBezTo>
                    <a:pt x="2331" y="3525"/>
                    <a:pt x="2320" y="3523"/>
                    <a:pt x="2301" y="3523"/>
                  </a:cubicBezTo>
                  <a:cubicBezTo>
                    <a:pt x="2242" y="3523"/>
                    <a:pt x="2098" y="3545"/>
                    <a:pt x="1762" y="3677"/>
                  </a:cubicBezTo>
                  <a:cubicBezTo>
                    <a:pt x="1678" y="3710"/>
                    <a:pt x="1601" y="3721"/>
                    <a:pt x="1529" y="3721"/>
                  </a:cubicBezTo>
                  <a:cubicBezTo>
                    <a:pt x="1431" y="3721"/>
                    <a:pt x="1343" y="3699"/>
                    <a:pt x="1268" y="3681"/>
                  </a:cubicBezTo>
                  <a:cubicBezTo>
                    <a:pt x="1201" y="3664"/>
                    <a:pt x="1150" y="3653"/>
                    <a:pt x="1107" y="3653"/>
                  </a:cubicBezTo>
                  <a:cubicBezTo>
                    <a:pt x="1058" y="3653"/>
                    <a:pt x="1019" y="3668"/>
                    <a:pt x="978" y="3709"/>
                  </a:cubicBezTo>
                  <a:lnTo>
                    <a:pt x="939" y="3747"/>
                  </a:lnTo>
                  <a:cubicBezTo>
                    <a:pt x="715" y="3971"/>
                    <a:pt x="379" y="4311"/>
                    <a:pt x="102" y="4360"/>
                  </a:cubicBezTo>
                  <a:cubicBezTo>
                    <a:pt x="32" y="4374"/>
                    <a:pt x="1" y="4405"/>
                    <a:pt x="4" y="4458"/>
                  </a:cubicBezTo>
                  <a:cubicBezTo>
                    <a:pt x="8" y="4500"/>
                    <a:pt x="29" y="4535"/>
                    <a:pt x="64" y="4556"/>
                  </a:cubicBezTo>
                  <a:cubicBezTo>
                    <a:pt x="162" y="4507"/>
                    <a:pt x="281" y="4500"/>
                    <a:pt x="386" y="4497"/>
                  </a:cubicBezTo>
                  <a:cubicBezTo>
                    <a:pt x="488" y="4490"/>
                    <a:pt x="600" y="4486"/>
                    <a:pt x="638" y="4430"/>
                  </a:cubicBezTo>
                  <a:cubicBezTo>
                    <a:pt x="764" y="4237"/>
                    <a:pt x="1639" y="4076"/>
                    <a:pt x="2063" y="4062"/>
                  </a:cubicBezTo>
                  <a:lnTo>
                    <a:pt x="2108" y="4062"/>
                  </a:lnTo>
                  <a:cubicBezTo>
                    <a:pt x="2252" y="4062"/>
                    <a:pt x="2336" y="4087"/>
                    <a:pt x="2381" y="4146"/>
                  </a:cubicBezTo>
                  <a:cubicBezTo>
                    <a:pt x="2438" y="4216"/>
                    <a:pt x="2409" y="4307"/>
                    <a:pt x="2385" y="4398"/>
                  </a:cubicBezTo>
                  <a:cubicBezTo>
                    <a:pt x="2364" y="4465"/>
                    <a:pt x="2353" y="4535"/>
                    <a:pt x="2357" y="4605"/>
                  </a:cubicBezTo>
                  <a:cubicBezTo>
                    <a:pt x="2360" y="4658"/>
                    <a:pt x="2395" y="4700"/>
                    <a:pt x="2448" y="4714"/>
                  </a:cubicBezTo>
                  <a:cubicBezTo>
                    <a:pt x="2467" y="4719"/>
                    <a:pt x="2490" y="4722"/>
                    <a:pt x="2514" y="4722"/>
                  </a:cubicBezTo>
                  <a:cubicBezTo>
                    <a:pt x="2627" y="4722"/>
                    <a:pt x="2783" y="4662"/>
                    <a:pt x="2889" y="4539"/>
                  </a:cubicBezTo>
                  <a:cubicBezTo>
                    <a:pt x="2945" y="4472"/>
                    <a:pt x="3012" y="4409"/>
                    <a:pt x="3082" y="4356"/>
                  </a:cubicBezTo>
                  <a:cubicBezTo>
                    <a:pt x="3103" y="4339"/>
                    <a:pt x="3120" y="4325"/>
                    <a:pt x="3138" y="4304"/>
                  </a:cubicBezTo>
                  <a:cubicBezTo>
                    <a:pt x="3124" y="4286"/>
                    <a:pt x="3110" y="4272"/>
                    <a:pt x="3092" y="4258"/>
                  </a:cubicBezTo>
                  <a:cubicBezTo>
                    <a:pt x="2987" y="4174"/>
                    <a:pt x="2994" y="4094"/>
                    <a:pt x="3005" y="4062"/>
                  </a:cubicBezTo>
                  <a:cubicBezTo>
                    <a:pt x="3019" y="4010"/>
                    <a:pt x="3061" y="3971"/>
                    <a:pt x="3117" y="3964"/>
                  </a:cubicBezTo>
                  <a:cubicBezTo>
                    <a:pt x="3125" y="3963"/>
                    <a:pt x="3133" y="3962"/>
                    <a:pt x="3142" y="3962"/>
                  </a:cubicBezTo>
                  <a:cubicBezTo>
                    <a:pt x="3204" y="3962"/>
                    <a:pt x="3287" y="3996"/>
                    <a:pt x="3348" y="4090"/>
                  </a:cubicBezTo>
                  <a:cubicBezTo>
                    <a:pt x="3397" y="4160"/>
                    <a:pt x="3502" y="4206"/>
                    <a:pt x="3614" y="4206"/>
                  </a:cubicBezTo>
                  <a:lnTo>
                    <a:pt x="3621" y="4206"/>
                  </a:lnTo>
                  <a:cubicBezTo>
                    <a:pt x="3624" y="4206"/>
                    <a:pt x="3627" y="4206"/>
                    <a:pt x="3631" y="4206"/>
                  </a:cubicBezTo>
                  <a:cubicBezTo>
                    <a:pt x="3753" y="4206"/>
                    <a:pt x="3868" y="4144"/>
                    <a:pt x="3936" y="4045"/>
                  </a:cubicBezTo>
                  <a:cubicBezTo>
                    <a:pt x="3985" y="3961"/>
                    <a:pt x="4034" y="3919"/>
                    <a:pt x="4090" y="3912"/>
                  </a:cubicBezTo>
                  <a:cubicBezTo>
                    <a:pt x="4097" y="3911"/>
                    <a:pt x="4105" y="3910"/>
                    <a:pt x="4111" y="3910"/>
                  </a:cubicBezTo>
                  <a:cubicBezTo>
                    <a:pt x="4170" y="3910"/>
                    <a:pt x="4214" y="3947"/>
                    <a:pt x="4254" y="3982"/>
                  </a:cubicBezTo>
                  <a:cubicBezTo>
                    <a:pt x="4298" y="4018"/>
                    <a:pt x="4338" y="4049"/>
                    <a:pt x="4381" y="4049"/>
                  </a:cubicBezTo>
                  <a:cubicBezTo>
                    <a:pt x="4383" y="4049"/>
                    <a:pt x="4385" y="4049"/>
                    <a:pt x="4387" y="4048"/>
                  </a:cubicBezTo>
                  <a:cubicBezTo>
                    <a:pt x="4461" y="4041"/>
                    <a:pt x="4542" y="3891"/>
                    <a:pt x="4584" y="3810"/>
                  </a:cubicBezTo>
                  <a:cubicBezTo>
                    <a:pt x="4621" y="3738"/>
                    <a:pt x="4648" y="3686"/>
                    <a:pt x="4696" y="3686"/>
                  </a:cubicBezTo>
                  <a:cubicBezTo>
                    <a:pt x="4701" y="3686"/>
                    <a:pt x="4707" y="3686"/>
                    <a:pt x="4713" y="3688"/>
                  </a:cubicBezTo>
                  <a:cubicBezTo>
                    <a:pt x="4773" y="3698"/>
                    <a:pt x="4780" y="3761"/>
                    <a:pt x="4780" y="3782"/>
                  </a:cubicBezTo>
                  <a:cubicBezTo>
                    <a:pt x="4780" y="3803"/>
                    <a:pt x="4794" y="3821"/>
                    <a:pt x="4815" y="3828"/>
                  </a:cubicBezTo>
                  <a:cubicBezTo>
                    <a:pt x="4828" y="3832"/>
                    <a:pt x="4843" y="3835"/>
                    <a:pt x="4860" y="3835"/>
                  </a:cubicBezTo>
                  <a:cubicBezTo>
                    <a:pt x="4948" y="3835"/>
                    <a:pt x="5083" y="3775"/>
                    <a:pt x="5186" y="3663"/>
                  </a:cubicBezTo>
                  <a:cubicBezTo>
                    <a:pt x="5273" y="3569"/>
                    <a:pt x="5266" y="3425"/>
                    <a:pt x="5263" y="3275"/>
                  </a:cubicBezTo>
                  <a:cubicBezTo>
                    <a:pt x="5259" y="3142"/>
                    <a:pt x="5252" y="3002"/>
                    <a:pt x="5322" y="2897"/>
                  </a:cubicBezTo>
                  <a:cubicBezTo>
                    <a:pt x="5448" y="2708"/>
                    <a:pt x="5564" y="2337"/>
                    <a:pt x="5448" y="2123"/>
                  </a:cubicBezTo>
                  <a:cubicBezTo>
                    <a:pt x="5329" y="1895"/>
                    <a:pt x="5560" y="1738"/>
                    <a:pt x="5763" y="1598"/>
                  </a:cubicBezTo>
                  <a:cubicBezTo>
                    <a:pt x="5833" y="1552"/>
                    <a:pt x="5900" y="1500"/>
                    <a:pt x="5963" y="1447"/>
                  </a:cubicBezTo>
                  <a:cubicBezTo>
                    <a:pt x="6071" y="1349"/>
                    <a:pt x="5917" y="866"/>
                    <a:pt x="5816" y="548"/>
                  </a:cubicBezTo>
                  <a:cubicBezTo>
                    <a:pt x="5749" y="334"/>
                    <a:pt x="5690" y="152"/>
                    <a:pt x="5683" y="43"/>
                  </a:cubicBezTo>
                  <a:cubicBezTo>
                    <a:pt x="5683" y="26"/>
                    <a:pt x="5679" y="8"/>
                    <a:pt x="5672" y="5"/>
                  </a:cubicBezTo>
                  <a:cubicBezTo>
                    <a:pt x="5666" y="2"/>
                    <a:pt x="5658" y="0"/>
                    <a:pt x="564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7" name="Google Shape;3507;p145"/>
            <p:cNvSpPr/>
            <p:nvPr/>
          </p:nvSpPr>
          <p:spPr>
            <a:xfrm>
              <a:off x="3080939" y="1680503"/>
              <a:ext cx="45973" cy="34283"/>
            </a:xfrm>
            <a:custGeom>
              <a:rect b="b" l="l" r="r" t="t"/>
              <a:pathLst>
                <a:path extrusionOk="0" h="2525" w="3386">
                  <a:moveTo>
                    <a:pt x="1100" y="1"/>
                  </a:moveTo>
                  <a:cubicBezTo>
                    <a:pt x="1058" y="4"/>
                    <a:pt x="1019" y="29"/>
                    <a:pt x="1002" y="71"/>
                  </a:cubicBezTo>
                  <a:cubicBezTo>
                    <a:pt x="984" y="109"/>
                    <a:pt x="991" y="158"/>
                    <a:pt x="1023" y="190"/>
                  </a:cubicBezTo>
                  <a:cubicBezTo>
                    <a:pt x="1142" y="344"/>
                    <a:pt x="1100" y="449"/>
                    <a:pt x="1058" y="550"/>
                  </a:cubicBezTo>
                  <a:cubicBezTo>
                    <a:pt x="1023" y="627"/>
                    <a:pt x="1005" y="711"/>
                    <a:pt x="1002" y="795"/>
                  </a:cubicBezTo>
                  <a:cubicBezTo>
                    <a:pt x="1005" y="914"/>
                    <a:pt x="967" y="1030"/>
                    <a:pt x="890" y="1121"/>
                  </a:cubicBezTo>
                  <a:cubicBezTo>
                    <a:pt x="851" y="1174"/>
                    <a:pt x="830" y="1205"/>
                    <a:pt x="841" y="1268"/>
                  </a:cubicBezTo>
                  <a:cubicBezTo>
                    <a:pt x="851" y="1321"/>
                    <a:pt x="841" y="1373"/>
                    <a:pt x="809" y="1415"/>
                  </a:cubicBezTo>
                  <a:cubicBezTo>
                    <a:pt x="743" y="1503"/>
                    <a:pt x="603" y="1513"/>
                    <a:pt x="466" y="1524"/>
                  </a:cubicBezTo>
                  <a:cubicBezTo>
                    <a:pt x="421" y="1527"/>
                    <a:pt x="375" y="1531"/>
                    <a:pt x="333" y="1538"/>
                  </a:cubicBezTo>
                  <a:cubicBezTo>
                    <a:pt x="295" y="1545"/>
                    <a:pt x="295" y="1548"/>
                    <a:pt x="295" y="1608"/>
                  </a:cubicBezTo>
                  <a:cubicBezTo>
                    <a:pt x="295" y="1678"/>
                    <a:pt x="295" y="1797"/>
                    <a:pt x="137" y="1863"/>
                  </a:cubicBezTo>
                  <a:cubicBezTo>
                    <a:pt x="53" y="1898"/>
                    <a:pt x="4" y="1947"/>
                    <a:pt x="1" y="1993"/>
                  </a:cubicBezTo>
                  <a:cubicBezTo>
                    <a:pt x="1" y="2024"/>
                    <a:pt x="18" y="2056"/>
                    <a:pt x="50" y="2070"/>
                  </a:cubicBezTo>
                  <a:cubicBezTo>
                    <a:pt x="186" y="2147"/>
                    <a:pt x="137" y="2332"/>
                    <a:pt x="99" y="2483"/>
                  </a:cubicBezTo>
                  <a:lnTo>
                    <a:pt x="88" y="2525"/>
                  </a:lnTo>
                  <a:cubicBezTo>
                    <a:pt x="144" y="2486"/>
                    <a:pt x="197" y="2441"/>
                    <a:pt x="242" y="2388"/>
                  </a:cubicBezTo>
                  <a:cubicBezTo>
                    <a:pt x="292" y="2331"/>
                    <a:pt x="346" y="2314"/>
                    <a:pt x="393" y="2314"/>
                  </a:cubicBezTo>
                  <a:cubicBezTo>
                    <a:pt x="439" y="2314"/>
                    <a:pt x="479" y="2329"/>
                    <a:pt x="508" y="2339"/>
                  </a:cubicBezTo>
                  <a:lnTo>
                    <a:pt x="519" y="2343"/>
                  </a:lnTo>
                  <a:cubicBezTo>
                    <a:pt x="508" y="2304"/>
                    <a:pt x="445" y="2259"/>
                    <a:pt x="386" y="2217"/>
                  </a:cubicBezTo>
                  <a:cubicBezTo>
                    <a:pt x="291" y="2150"/>
                    <a:pt x="183" y="2077"/>
                    <a:pt x="193" y="1958"/>
                  </a:cubicBezTo>
                  <a:cubicBezTo>
                    <a:pt x="197" y="1919"/>
                    <a:pt x="214" y="1884"/>
                    <a:pt x="246" y="1860"/>
                  </a:cubicBezTo>
                  <a:cubicBezTo>
                    <a:pt x="270" y="1842"/>
                    <a:pt x="299" y="1835"/>
                    <a:pt x="330" y="1835"/>
                  </a:cubicBezTo>
                  <a:cubicBezTo>
                    <a:pt x="365" y="1835"/>
                    <a:pt x="404" y="1843"/>
                    <a:pt x="445" y="1853"/>
                  </a:cubicBezTo>
                  <a:cubicBezTo>
                    <a:pt x="490" y="1863"/>
                    <a:pt x="541" y="1877"/>
                    <a:pt x="591" y="1877"/>
                  </a:cubicBezTo>
                  <a:cubicBezTo>
                    <a:pt x="623" y="1877"/>
                    <a:pt x="655" y="1871"/>
                    <a:pt x="683" y="1856"/>
                  </a:cubicBezTo>
                  <a:cubicBezTo>
                    <a:pt x="747" y="1824"/>
                    <a:pt x="826" y="1810"/>
                    <a:pt x="913" y="1810"/>
                  </a:cubicBezTo>
                  <a:cubicBezTo>
                    <a:pt x="1133" y="1810"/>
                    <a:pt x="1399" y="1904"/>
                    <a:pt x="1579" y="2059"/>
                  </a:cubicBezTo>
                  <a:cubicBezTo>
                    <a:pt x="1695" y="2159"/>
                    <a:pt x="1741" y="2164"/>
                    <a:pt x="1752" y="2164"/>
                  </a:cubicBezTo>
                  <a:cubicBezTo>
                    <a:pt x="1753" y="2164"/>
                    <a:pt x="1754" y="2164"/>
                    <a:pt x="1755" y="2164"/>
                  </a:cubicBezTo>
                  <a:cubicBezTo>
                    <a:pt x="1769" y="2157"/>
                    <a:pt x="1800" y="2126"/>
                    <a:pt x="1828" y="1968"/>
                  </a:cubicBezTo>
                  <a:cubicBezTo>
                    <a:pt x="1884" y="1657"/>
                    <a:pt x="2308" y="1545"/>
                    <a:pt x="2682" y="1545"/>
                  </a:cubicBezTo>
                  <a:cubicBezTo>
                    <a:pt x="2885" y="1545"/>
                    <a:pt x="2955" y="1489"/>
                    <a:pt x="2966" y="1457"/>
                  </a:cubicBezTo>
                  <a:cubicBezTo>
                    <a:pt x="2973" y="1436"/>
                    <a:pt x="2955" y="1415"/>
                    <a:pt x="2938" y="1401"/>
                  </a:cubicBezTo>
                  <a:cubicBezTo>
                    <a:pt x="2913" y="1384"/>
                    <a:pt x="2899" y="1359"/>
                    <a:pt x="2896" y="1331"/>
                  </a:cubicBezTo>
                  <a:cubicBezTo>
                    <a:pt x="2892" y="1247"/>
                    <a:pt x="2987" y="1156"/>
                    <a:pt x="3221" y="953"/>
                  </a:cubicBezTo>
                  <a:cubicBezTo>
                    <a:pt x="3270" y="914"/>
                    <a:pt x="3330" y="858"/>
                    <a:pt x="3386" y="809"/>
                  </a:cubicBezTo>
                  <a:lnTo>
                    <a:pt x="3386" y="809"/>
                  </a:lnTo>
                  <a:cubicBezTo>
                    <a:pt x="3305" y="861"/>
                    <a:pt x="3214" y="913"/>
                    <a:pt x="3136" y="913"/>
                  </a:cubicBezTo>
                  <a:cubicBezTo>
                    <a:pt x="3091" y="913"/>
                    <a:pt x="3051" y="896"/>
                    <a:pt x="3018" y="855"/>
                  </a:cubicBezTo>
                  <a:cubicBezTo>
                    <a:pt x="3007" y="839"/>
                    <a:pt x="2993" y="831"/>
                    <a:pt x="2974" y="831"/>
                  </a:cubicBezTo>
                  <a:cubicBezTo>
                    <a:pt x="2942" y="831"/>
                    <a:pt x="2894" y="853"/>
                    <a:pt x="2808" y="897"/>
                  </a:cubicBezTo>
                  <a:cubicBezTo>
                    <a:pt x="2721" y="946"/>
                    <a:pt x="2630" y="981"/>
                    <a:pt x="2535" y="1006"/>
                  </a:cubicBezTo>
                  <a:cubicBezTo>
                    <a:pt x="2523" y="1008"/>
                    <a:pt x="2510" y="1009"/>
                    <a:pt x="2497" y="1009"/>
                  </a:cubicBezTo>
                  <a:cubicBezTo>
                    <a:pt x="2177" y="1009"/>
                    <a:pt x="1443" y="364"/>
                    <a:pt x="1271" y="106"/>
                  </a:cubicBezTo>
                  <a:cubicBezTo>
                    <a:pt x="1240" y="46"/>
                    <a:pt x="1180" y="4"/>
                    <a:pt x="111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8" name="Google Shape;3508;p145"/>
            <p:cNvSpPr/>
            <p:nvPr/>
          </p:nvSpPr>
          <p:spPr>
            <a:xfrm>
              <a:off x="2932062" y="1853304"/>
              <a:ext cx="13143" cy="22009"/>
            </a:xfrm>
            <a:custGeom>
              <a:rect b="b" l="l" r="r" t="t"/>
              <a:pathLst>
                <a:path extrusionOk="0" h="1621" w="968">
                  <a:moveTo>
                    <a:pt x="864" y="0"/>
                  </a:moveTo>
                  <a:cubicBezTo>
                    <a:pt x="846" y="0"/>
                    <a:pt x="827" y="2"/>
                    <a:pt x="806" y="6"/>
                  </a:cubicBezTo>
                  <a:cubicBezTo>
                    <a:pt x="586" y="48"/>
                    <a:pt x="222" y="311"/>
                    <a:pt x="95" y="770"/>
                  </a:cubicBezTo>
                  <a:cubicBezTo>
                    <a:pt x="1" y="1120"/>
                    <a:pt x="92" y="1354"/>
                    <a:pt x="159" y="1463"/>
                  </a:cubicBezTo>
                  <a:cubicBezTo>
                    <a:pt x="194" y="1526"/>
                    <a:pt x="243" y="1578"/>
                    <a:pt x="302" y="1620"/>
                  </a:cubicBezTo>
                  <a:cubicBezTo>
                    <a:pt x="435" y="1477"/>
                    <a:pt x="880" y="577"/>
                    <a:pt x="950" y="164"/>
                  </a:cubicBezTo>
                  <a:cubicBezTo>
                    <a:pt x="967" y="55"/>
                    <a:pt x="950" y="31"/>
                    <a:pt x="950" y="31"/>
                  </a:cubicBezTo>
                  <a:cubicBezTo>
                    <a:pt x="935" y="11"/>
                    <a:pt x="905" y="0"/>
                    <a:pt x="86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9" name="Google Shape;3509;p145"/>
            <p:cNvSpPr/>
            <p:nvPr/>
          </p:nvSpPr>
          <p:spPr>
            <a:xfrm>
              <a:off x="2597485" y="1601971"/>
              <a:ext cx="442776" cy="287924"/>
            </a:xfrm>
            <a:custGeom>
              <a:rect b="b" l="l" r="r" t="t"/>
              <a:pathLst>
                <a:path extrusionOk="0" h="21206" w="32611">
                  <a:moveTo>
                    <a:pt x="26155" y="1"/>
                  </a:moveTo>
                  <a:cubicBezTo>
                    <a:pt x="25990" y="1"/>
                    <a:pt x="25773" y="38"/>
                    <a:pt x="25641" y="61"/>
                  </a:cubicBezTo>
                  <a:cubicBezTo>
                    <a:pt x="25585" y="71"/>
                    <a:pt x="25550" y="78"/>
                    <a:pt x="25529" y="82"/>
                  </a:cubicBezTo>
                  <a:lnTo>
                    <a:pt x="25508" y="82"/>
                  </a:lnTo>
                  <a:cubicBezTo>
                    <a:pt x="25501" y="82"/>
                    <a:pt x="25487" y="82"/>
                    <a:pt x="25466" y="78"/>
                  </a:cubicBezTo>
                  <a:cubicBezTo>
                    <a:pt x="25435" y="76"/>
                    <a:pt x="25392" y="72"/>
                    <a:pt x="25341" y="72"/>
                  </a:cubicBezTo>
                  <a:cubicBezTo>
                    <a:pt x="25198" y="72"/>
                    <a:pt x="24996" y="103"/>
                    <a:pt x="24867" y="281"/>
                  </a:cubicBezTo>
                  <a:cubicBezTo>
                    <a:pt x="24787" y="386"/>
                    <a:pt x="24772" y="435"/>
                    <a:pt x="24769" y="456"/>
                  </a:cubicBezTo>
                  <a:cubicBezTo>
                    <a:pt x="24769" y="456"/>
                    <a:pt x="24769" y="460"/>
                    <a:pt x="24769" y="463"/>
                  </a:cubicBezTo>
                  <a:cubicBezTo>
                    <a:pt x="24786" y="466"/>
                    <a:pt x="24805" y="468"/>
                    <a:pt x="24824" y="468"/>
                  </a:cubicBezTo>
                  <a:cubicBezTo>
                    <a:pt x="24831" y="468"/>
                    <a:pt x="24839" y="468"/>
                    <a:pt x="24846" y="467"/>
                  </a:cubicBezTo>
                  <a:lnTo>
                    <a:pt x="24860" y="467"/>
                  </a:lnTo>
                  <a:cubicBezTo>
                    <a:pt x="24997" y="467"/>
                    <a:pt x="25049" y="681"/>
                    <a:pt x="25088" y="912"/>
                  </a:cubicBezTo>
                  <a:cubicBezTo>
                    <a:pt x="25088" y="919"/>
                    <a:pt x="25088" y="929"/>
                    <a:pt x="25088" y="940"/>
                  </a:cubicBezTo>
                  <a:cubicBezTo>
                    <a:pt x="25084" y="1055"/>
                    <a:pt x="24937" y="1185"/>
                    <a:pt x="24843" y="1237"/>
                  </a:cubicBezTo>
                  <a:cubicBezTo>
                    <a:pt x="24829" y="1244"/>
                    <a:pt x="24818" y="1251"/>
                    <a:pt x="24804" y="1258"/>
                  </a:cubicBezTo>
                  <a:cubicBezTo>
                    <a:pt x="24744" y="1290"/>
                    <a:pt x="24534" y="1608"/>
                    <a:pt x="24503" y="1731"/>
                  </a:cubicBezTo>
                  <a:cubicBezTo>
                    <a:pt x="24489" y="1780"/>
                    <a:pt x="24468" y="1825"/>
                    <a:pt x="24440" y="1867"/>
                  </a:cubicBezTo>
                  <a:cubicBezTo>
                    <a:pt x="24422" y="1902"/>
                    <a:pt x="24401" y="1934"/>
                    <a:pt x="24380" y="1972"/>
                  </a:cubicBezTo>
                  <a:cubicBezTo>
                    <a:pt x="24335" y="2042"/>
                    <a:pt x="24296" y="2116"/>
                    <a:pt x="24261" y="2193"/>
                  </a:cubicBezTo>
                  <a:cubicBezTo>
                    <a:pt x="24247" y="2214"/>
                    <a:pt x="24244" y="2238"/>
                    <a:pt x="24244" y="2263"/>
                  </a:cubicBezTo>
                  <a:cubicBezTo>
                    <a:pt x="24258" y="2315"/>
                    <a:pt x="24247" y="2375"/>
                    <a:pt x="24216" y="2420"/>
                  </a:cubicBezTo>
                  <a:cubicBezTo>
                    <a:pt x="24149" y="2508"/>
                    <a:pt x="24055" y="2571"/>
                    <a:pt x="23946" y="2588"/>
                  </a:cubicBezTo>
                  <a:cubicBezTo>
                    <a:pt x="23894" y="2595"/>
                    <a:pt x="23757" y="2680"/>
                    <a:pt x="23656" y="2743"/>
                  </a:cubicBezTo>
                  <a:cubicBezTo>
                    <a:pt x="23589" y="2788"/>
                    <a:pt x="23516" y="2827"/>
                    <a:pt x="23442" y="2862"/>
                  </a:cubicBezTo>
                  <a:cubicBezTo>
                    <a:pt x="23421" y="2869"/>
                    <a:pt x="23388" y="2872"/>
                    <a:pt x="23349" y="2872"/>
                  </a:cubicBezTo>
                  <a:cubicBezTo>
                    <a:pt x="23235" y="2872"/>
                    <a:pt x="23063" y="2842"/>
                    <a:pt x="22945" y="2785"/>
                  </a:cubicBezTo>
                  <a:cubicBezTo>
                    <a:pt x="22893" y="2764"/>
                    <a:pt x="22854" y="2725"/>
                    <a:pt x="22826" y="2680"/>
                  </a:cubicBezTo>
                  <a:cubicBezTo>
                    <a:pt x="22826" y="2676"/>
                    <a:pt x="22823" y="2673"/>
                    <a:pt x="22823" y="2673"/>
                  </a:cubicBezTo>
                  <a:cubicBezTo>
                    <a:pt x="22816" y="2662"/>
                    <a:pt x="22809" y="2655"/>
                    <a:pt x="22805" y="2652"/>
                  </a:cubicBezTo>
                  <a:lnTo>
                    <a:pt x="22399" y="3457"/>
                  </a:lnTo>
                  <a:lnTo>
                    <a:pt x="22360" y="3772"/>
                  </a:lnTo>
                  <a:lnTo>
                    <a:pt x="22318" y="3782"/>
                  </a:lnTo>
                  <a:cubicBezTo>
                    <a:pt x="22283" y="3793"/>
                    <a:pt x="22227" y="3821"/>
                    <a:pt x="22220" y="3849"/>
                  </a:cubicBezTo>
                  <a:cubicBezTo>
                    <a:pt x="22213" y="3873"/>
                    <a:pt x="22234" y="3912"/>
                    <a:pt x="22276" y="3954"/>
                  </a:cubicBezTo>
                  <a:cubicBezTo>
                    <a:pt x="22340" y="4017"/>
                    <a:pt x="22378" y="4039"/>
                    <a:pt x="22419" y="4039"/>
                  </a:cubicBezTo>
                  <a:cubicBezTo>
                    <a:pt x="22447" y="4039"/>
                    <a:pt x="22476" y="4029"/>
                    <a:pt x="22514" y="4017"/>
                  </a:cubicBezTo>
                  <a:cubicBezTo>
                    <a:pt x="22605" y="3985"/>
                    <a:pt x="22700" y="3971"/>
                    <a:pt x="22795" y="3971"/>
                  </a:cubicBezTo>
                  <a:cubicBezTo>
                    <a:pt x="22921" y="3975"/>
                    <a:pt x="23047" y="4006"/>
                    <a:pt x="23159" y="4069"/>
                  </a:cubicBezTo>
                  <a:cubicBezTo>
                    <a:pt x="23187" y="4087"/>
                    <a:pt x="23218" y="4097"/>
                    <a:pt x="23250" y="4104"/>
                  </a:cubicBezTo>
                  <a:cubicBezTo>
                    <a:pt x="23257" y="4097"/>
                    <a:pt x="23260" y="4090"/>
                    <a:pt x="23260" y="4083"/>
                  </a:cubicBezTo>
                  <a:cubicBezTo>
                    <a:pt x="23313" y="3964"/>
                    <a:pt x="23425" y="3880"/>
                    <a:pt x="23554" y="3859"/>
                  </a:cubicBezTo>
                  <a:cubicBezTo>
                    <a:pt x="23574" y="3856"/>
                    <a:pt x="23593" y="3855"/>
                    <a:pt x="23612" y="3855"/>
                  </a:cubicBezTo>
                  <a:cubicBezTo>
                    <a:pt x="23724" y="3855"/>
                    <a:pt x="23829" y="3906"/>
                    <a:pt x="23901" y="3996"/>
                  </a:cubicBezTo>
                  <a:cubicBezTo>
                    <a:pt x="23915" y="4013"/>
                    <a:pt x="23932" y="4034"/>
                    <a:pt x="23953" y="4052"/>
                  </a:cubicBezTo>
                  <a:cubicBezTo>
                    <a:pt x="23992" y="4090"/>
                    <a:pt x="24034" y="4129"/>
                    <a:pt x="24083" y="4167"/>
                  </a:cubicBezTo>
                  <a:lnTo>
                    <a:pt x="24146" y="4220"/>
                  </a:lnTo>
                  <a:lnTo>
                    <a:pt x="24188" y="4255"/>
                  </a:lnTo>
                  <a:cubicBezTo>
                    <a:pt x="24475" y="4496"/>
                    <a:pt x="24646" y="4650"/>
                    <a:pt x="24618" y="4791"/>
                  </a:cubicBezTo>
                  <a:cubicBezTo>
                    <a:pt x="24608" y="4850"/>
                    <a:pt x="24573" y="4899"/>
                    <a:pt x="24520" y="4927"/>
                  </a:cubicBezTo>
                  <a:cubicBezTo>
                    <a:pt x="24463" y="4961"/>
                    <a:pt x="24390" y="4972"/>
                    <a:pt x="24317" y="4972"/>
                  </a:cubicBezTo>
                  <a:cubicBezTo>
                    <a:pt x="24167" y="4972"/>
                    <a:pt x="24013" y="4924"/>
                    <a:pt x="23971" y="4910"/>
                  </a:cubicBezTo>
                  <a:cubicBezTo>
                    <a:pt x="23949" y="4903"/>
                    <a:pt x="23926" y="4900"/>
                    <a:pt x="23901" y="4900"/>
                  </a:cubicBezTo>
                  <a:cubicBezTo>
                    <a:pt x="23845" y="4900"/>
                    <a:pt x="23782" y="4915"/>
                    <a:pt x="23719" y="4934"/>
                  </a:cubicBezTo>
                  <a:cubicBezTo>
                    <a:pt x="23680" y="4948"/>
                    <a:pt x="23642" y="4962"/>
                    <a:pt x="23603" y="4976"/>
                  </a:cubicBezTo>
                  <a:cubicBezTo>
                    <a:pt x="23498" y="5015"/>
                    <a:pt x="23386" y="5057"/>
                    <a:pt x="23288" y="5057"/>
                  </a:cubicBezTo>
                  <a:cubicBezTo>
                    <a:pt x="23284" y="5057"/>
                    <a:pt x="23280" y="5056"/>
                    <a:pt x="23276" y="5056"/>
                  </a:cubicBezTo>
                  <a:cubicBezTo>
                    <a:pt x="23046" y="5056"/>
                    <a:pt x="22827" y="5154"/>
                    <a:pt x="22665" y="5319"/>
                  </a:cubicBezTo>
                  <a:cubicBezTo>
                    <a:pt x="22605" y="5379"/>
                    <a:pt x="22556" y="5445"/>
                    <a:pt x="22518" y="5519"/>
                  </a:cubicBezTo>
                  <a:cubicBezTo>
                    <a:pt x="22441" y="5648"/>
                    <a:pt x="22371" y="5767"/>
                    <a:pt x="22133" y="5795"/>
                  </a:cubicBezTo>
                  <a:cubicBezTo>
                    <a:pt x="22077" y="5802"/>
                    <a:pt x="22024" y="5806"/>
                    <a:pt x="21979" y="5809"/>
                  </a:cubicBezTo>
                  <a:cubicBezTo>
                    <a:pt x="21814" y="5823"/>
                    <a:pt x="21699" y="5830"/>
                    <a:pt x="21534" y="5914"/>
                  </a:cubicBezTo>
                  <a:cubicBezTo>
                    <a:pt x="21471" y="5949"/>
                    <a:pt x="21412" y="5988"/>
                    <a:pt x="21352" y="6030"/>
                  </a:cubicBezTo>
                  <a:cubicBezTo>
                    <a:pt x="21191" y="6140"/>
                    <a:pt x="21004" y="6197"/>
                    <a:pt x="20815" y="6197"/>
                  </a:cubicBezTo>
                  <a:cubicBezTo>
                    <a:pt x="20675" y="6197"/>
                    <a:pt x="20535" y="6166"/>
                    <a:pt x="20403" y="6103"/>
                  </a:cubicBezTo>
                  <a:cubicBezTo>
                    <a:pt x="20379" y="6091"/>
                    <a:pt x="20306" y="6059"/>
                    <a:pt x="20222" y="6059"/>
                  </a:cubicBezTo>
                  <a:cubicBezTo>
                    <a:pt x="20135" y="6059"/>
                    <a:pt x="20035" y="6093"/>
                    <a:pt x="19962" y="6219"/>
                  </a:cubicBezTo>
                  <a:cubicBezTo>
                    <a:pt x="19910" y="6313"/>
                    <a:pt x="19941" y="6373"/>
                    <a:pt x="20004" y="6478"/>
                  </a:cubicBezTo>
                  <a:cubicBezTo>
                    <a:pt x="20060" y="6565"/>
                    <a:pt x="20130" y="6677"/>
                    <a:pt x="20109" y="6828"/>
                  </a:cubicBezTo>
                  <a:cubicBezTo>
                    <a:pt x="20088" y="7017"/>
                    <a:pt x="19948" y="7080"/>
                    <a:pt x="19798" y="7147"/>
                  </a:cubicBezTo>
                  <a:cubicBezTo>
                    <a:pt x="19658" y="7199"/>
                    <a:pt x="19528" y="7283"/>
                    <a:pt x="19427" y="7392"/>
                  </a:cubicBezTo>
                  <a:cubicBezTo>
                    <a:pt x="19167" y="7683"/>
                    <a:pt x="18755" y="7843"/>
                    <a:pt x="18473" y="7843"/>
                  </a:cubicBezTo>
                  <a:cubicBezTo>
                    <a:pt x="18440" y="7843"/>
                    <a:pt x="18409" y="7841"/>
                    <a:pt x="18380" y="7836"/>
                  </a:cubicBezTo>
                  <a:cubicBezTo>
                    <a:pt x="18345" y="7833"/>
                    <a:pt x="18303" y="7826"/>
                    <a:pt x="18257" y="7815"/>
                  </a:cubicBezTo>
                  <a:cubicBezTo>
                    <a:pt x="18118" y="7793"/>
                    <a:pt x="17929" y="7760"/>
                    <a:pt x="17727" y="7760"/>
                  </a:cubicBezTo>
                  <a:cubicBezTo>
                    <a:pt x="17549" y="7760"/>
                    <a:pt x="17360" y="7786"/>
                    <a:pt x="17186" y="7868"/>
                  </a:cubicBezTo>
                  <a:cubicBezTo>
                    <a:pt x="17011" y="7952"/>
                    <a:pt x="16843" y="8046"/>
                    <a:pt x="16682" y="8158"/>
                  </a:cubicBezTo>
                  <a:lnTo>
                    <a:pt x="16623" y="8193"/>
                  </a:lnTo>
                  <a:lnTo>
                    <a:pt x="16609" y="8204"/>
                  </a:lnTo>
                  <a:lnTo>
                    <a:pt x="16556" y="8239"/>
                  </a:lnTo>
                  <a:lnTo>
                    <a:pt x="16546" y="8242"/>
                  </a:lnTo>
                  <a:lnTo>
                    <a:pt x="16493" y="8274"/>
                  </a:lnTo>
                  <a:lnTo>
                    <a:pt x="16486" y="8277"/>
                  </a:lnTo>
                  <a:cubicBezTo>
                    <a:pt x="16469" y="8288"/>
                    <a:pt x="16451" y="8298"/>
                    <a:pt x="16433" y="8309"/>
                  </a:cubicBezTo>
                  <a:cubicBezTo>
                    <a:pt x="16402" y="8326"/>
                    <a:pt x="16367" y="8340"/>
                    <a:pt x="16332" y="8351"/>
                  </a:cubicBezTo>
                  <a:lnTo>
                    <a:pt x="16328" y="8351"/>
                  </a:lnTo>
                  <a:cubicBezTo>
                    <a:pt x="16314" y="8354"/>
                    <a:pt x="16300" y="8358"/>
                    <a:pt x="16283" y="8361"/>
                  </a:cubicBezTo>
                  <a:lnTo>
                    <a:pt x="16279" y="8361"/>
                  </a:lnTo>
                  <a:cubicBezTo>
                    <a:pt x="16265" y="8365"/>
                    <a:pt x="16251" y="8365"/>
                    <a:pt x="16237" y="8365"/>
                  </a:cubicBezTo>
                  <a:lnTo>
                    <a:pt x="16234" y="8365"/>
                  </a:lnTo>
                  <a:cubicBezTo>
                    <a:pt x="16220" y="8365"/>
                    <a:pt x="16206" y="8365"/>
                    <a:pt x="16195" y="8361"/>
                  </a:cubicBezTo>
                  <a:cubicBezTo>
                    <a:pt x="16118" y="8344"/>
                    <a:pt x="16048" y="8298"/>
                    <a:pt x="15999" y="8239"/>
                  </a:cubicBezTo>
                  <a:cubicBezTo>
                    <a:pt x="15955" y="8189"/>
                    <a:pt x="15917" y="8150"/>
                    <a:pt x="15844" y="8150"/>
                  </a:cubicBezTo>
                  <a:cubicBezTo>
                    <a:pt x="15836" y="8150"/>
                    <a:pt x="15827" y="8150"/>
                    <a:pt x="15817" y="8151"/>
                  </a:cubicBezTo>
                  <a:lnTo>
                    <a:pt x="15793" y="8151"/>
                  </a:lnTo>
                  <a:cubicBezTo>
                    <a:pt x="15765" y="8155"/>
                    <a:pt x="15740" y="8158"/>
                    <a:pt x="15716" y="8158"/>
                  </a:cubicBezTo>
                  <a:cubicBezTo>
                    <a:pt x="15700" y="8159"/>
                    <a:pt x="15684" y="8160"/>
                    <a:pt x="15669" y="8160"/>
                  </a:cubicBezTo>
                  <a:cubicBezTo>
                    <a:pt x="15495" y="8160"/>
                    <a:pt x="15372" y="8106"/>
                    <a:pt x="15240" y="8032"/>
                  </a:cubicBezTo>
                  <a:lnTo>
                    <a:pt x="15187" y="8001"/>
                  </a:lnTo>
                  <a:cubicBezTo>
                    <a:pt x="15151" y="7978"/>
                    <a:pt x="15118" y="7972"/>
                    <a:pt x="15081" y="7972"/>
                  </a:cubicBezTo>
                  <a:cubicBezTo>
                    <a:pt x="15060" y="7972"/>
                    <a:pt x="15037" y="7974"/>
                    <a:pt x="15012" y="7976"/>
                  </a:cubicBezTo>
                  <a:cubicBezTo>
                    <a:pt x="14986" y="7980"/>
                    <a:pt x="14960" y="7982"/>
                    <a:pt x="14935" y="7982"/>
                  </a:cubicBezTo>
                  <a:cubicBezTo>
                    <a:pt x="14807" y="7982"/>
                    <a:pt x="14684" y="7939"/>
                    <a:pt x="14585" y="7857"/>
                  </a:cubicBezTo>
                  <a:cubicBezTo>
                    <a:pt x="14389" y="7710"/>
                    <a:pt x="14070" y="7689"/>
                    <a:pt x="13839" y="7675"/>
                  </a:cubicBezTo>
                  <a:cubicBezTo>
                    <a:pt x="13755" y="7672"/>
                    <a:pt x="13685" y="7668"/>
                    <a:pt x="13629" y="7658"/>
                  </a:cubicBezTo>
                  <a:cubicBezTo>
                    <a:pt x="13528" y="7640"/>
                    <a:pt x="13265" y="7640"/>
                    <a:pt x="13017" y="7640"/>
                  </a:cubicBezTo>
                  <a:cubicBezTo>
                    <a:pt x="12751" y="7640"/>
                    <a:pt x="12474" y="7640"/>
                    <a:pt x="12327" y="7623"/>
                  </a:cubicBezTo>
                  <a:cubicBezTo>
                    <a:pt x="12274" y="7617"/>
                    <a:pt x="12221" y="7615"/>
                    <a:pt x="12167" y="7615"/>
                  </a:cubicBezTo>
                  <a:cubicBezTo>
                    <a:pt x="12113" y="7615"/>
                    <a:pt x="12059" y="7617"/>
                    <a:pt x="12005" y="7623"/>
                  </a:cubicBezTo>
                  <a:lnTo>
                    <a:pt x="11931" y="7626"/>
                  </a:lnTo>
                  <a:cubicBezTo>
                    <a:pt x="11900" y="7628"/>
                    <a:pt x="11869" y="7628"/>
                    <a:pt x="11840" y="7628"/>
                  </a:cubicBezTo>
                  <a:cubicBezTo>
                    <a:pt x="11714" y="7628"/>
                    <a:pt x="11615" y="7611"/>
                    <a:pt x="11578" y="7528"/>
                  </a:cubicBezTo>
                  <a:cubicBezTo>
                    <a:pt x="11574" y="7521"/>
                    <a:pt x="11571" y="7514"/>
                    <a:pt x="11571" y="7504"/>
                  </a:cubicBezTo>
                  <a:cubicBezTo>
                    <a:pt x="11550" y="7451"/>
                    <a:pt x="11518" y="7406"/>
                    <a:pt x="11476" y="7364"/>
                  </a:cubicBezTo>
                  <a:cubicBezTo>
                    <a:pt x="11368" y="7245"/>
                    <a:pt x="11291" y="7098"/>
                    <a:pt x="11252" y="6940"/>
                  </a:cubicBezTo>
                  <a:cubicBezTo>
                    <a:pt x="11182" y="6625"/>
                    <a:pt x="11007" y="6555"/>
                    <a:pt x="10881" y="6530"/>
                  </a:cubicBezTo>
                  <a:cubicBezTo>
                    <a:pt x="10790" y="6509"/>
                    <a:pt x="10710" y="6453"/>
                    <a:pt x="10657" y="6380"/>
                  </a:cubicBezTo>
                  <a:cubicBezTo>
                    <a:pt x="10612" y="6327"/>
                    <a:pt x="10580" y="6292"/>
                    <a:pt x="10531" y="6285"/>
                  </a:cubicBezTo>
                  <a:cubicBezTo>
                    <a:pt x="10482" y="6278"/>
                    <a:pt x="10447" y="6240"/>
                    <a:pt x="10409" y="6194"/>
                  </a:cubicBezTo>
                  <a:cubicBezTo>
                    <a:pt x="10346" y="6124"/>
                    <a:pt x="10265" y="6037"/>
                    <a:pt x="10132" y="6037"/>
                  </a:cubicBezTo>
                  <a:cubicBezTo>
                    <a:pt x="9939" y="6037"/>
                    <a:pt x="8994" y="5949"/>
                    <a:pt x="8844" y="5704"/>
                  </a:cubicBezTo>
                  <a:cubicBezTo>
                    <a:pt x="8749" y="5550"/>
                    <a:pt x="8826" y="5452"/>
                    <a:pt x="8882" y="5379"/>
                  </a:cubicBezTo>
                  <a:cubicBezTo>
                    <a:pt x="8924" y="5330"/>
                    <a:pt x="8956" y="5284"/>
                    <a:pt x="8956" y="5221"/>
                  </a:cubicBezTo>
                  <a:cubicBezTo>
                    <a:pt x="8959" y="5134"/>
                    <a:pt x="8973" y="5046"/>
                    <a:pt x="8998" y="4959"/>
                  </a:cubicBezTo>
                  <a:cubicBezTo>
                    <a:pt x="9015" y="4875"/>
                    <a:pt x="9043" y="4749"/>
                    <a:pt x="9015" y="4724"/>
                  </a:cubicBezTo>
                  <a:cubicBezTo>
                    <a:pt x="8917" y="4647"/>
                    <a:pt x="8725" y="4454"/>
                    <a:pt x="8700" y="4269"/>
                  </a:cubicBezTo>
                  <a:cubicBezTo>
                    <a:pt x="8683" y="4143"/>
                    <a:pt x="8441" y="3954"/>
                    <a:pt x="8291" y="3943"/>
                  </a:cubicBezTo>
                  <a:cubicBezTo>
                    <a:pt x="8087" y="3929"/>
                    <a:pt x="7930" y="3807"/>
                    <a:pt x="7758" y="3660"/>
                  </a:cubicBezTo>
                  <a:cubicBezTo>
                    <a:pt x="7723" y="3628"/>
                    <a:pt x="7681" y="3600"/>
                    <a:pt x="7643" y="3576"/>
                  </a:cubicBezTo>
                  <a:cubicBezTo>
                    <a:pt x="7517" y="3495"/>
                    <a:pt x="7401" y="3422"/>
                    <a:pt x="7345" y="3117"/>
                  </a:cubicBezTo>
                  <a:cubicBezTo>
                    <a:pt x="7345" y="3110"/>
                    <a:pt x="7342" y="3107"/>
                    <a:pt x="7342" y="3100"/>
                  </a:cubicBezTo>
                  <a:lnTo>
                    <a:pt x="7286" y="3089"/>
                  </a:lnTo>
                  <a:cubicBezTo>
                    <a:pt x="7258" y="3082"/>
                    <a:pt x="7230" y="3079"/>
                    <a:pt x="7205" y="3075"/>
                  </a:cubicBezTo>
                  <a:lnTo>
                    <a:pt x="7184" y="3075"/>
                  </a:lnTo>
                  <a:cubicBezTo>
                    <a:pt x="7174" y="3075"/>
                    <a:pt x="7167" y="3072"/>
                    <a:pt x="7156" y="3072"/>
                  </a:cubicBezTo>
                  <a:cubicBezTo>
                    <a:pt x="7149" y="3068"/>
                    <a:pt x="7139" y="3068"/>
                    <a:pt x="7132" y="3065"/>
                  </a:cubicBezTo>
                  <a:lnTo>
                    <a:pt x="7128" y="3065"/>
                  </a:lnTo>
                  <a:cubicBezTo>
                    <a:pt x="7121" y="3061"/>
                    <a:pt x="7114" y="3058"/>
                    <a:pt x="7107" y="3054"/>
                  </a:cubicBezTo>
                  <a:lnTo>
                    <a:pt x="7100" y="3054"/>
                  </a:lnTo>
                  <a:lnTo>
                    <a:pt x="7083" y="3044"/>
                  </a:lnTo>
                  <a:lnTo>
                    <a:pt x="7072" y="3040"/>
                  </a:lnTo>
                  <a:lnTo>
                    <a:pt x="7065" y="3033"/>
                  </a:lnTo>
                  <a:cubicBezTo>
                    <a:pt x="7065" y="3037"/>
                    <a:pt x="7062" y="3040"/>
                    <a:pt x="7058" y="3044"/>
                  </a:cubicBezTo>
                  <a:cubicBezTo>
                    <a:pt x="7051" y="3058"/>
                    <a:pt x="7041" y="3072"/>
                    <a:pt x="7034" y="3082"/>
                  </a:cubicBezTo>
                  <a:lnTo>
                    <a:pt x="7023" y="3100"/>
                  </a:lnTo>
                  <a:cubicBezTo>
                    <a:pt x="7013" y="3114"/>
                    <a:pt x="6999" y="3131"/>
                    <a:pt x="6988" y="3145"/>
                  </a:cubicBezTo>
                  <a:cubicBezTo>
                    <a:pt x="6946" y="3198"/>
                    <a:pt x="6915" y="3236"/>
                    <a:pt x="6915" y="3278"/>
                  </a:cubicBezTo>
                  <a:cubicBezTo>
                    <a:pt x="6915" y="3446"/>
                    <a:pt x="6838" y="3646"/>
                    <a:pt x="6617" y="3646"/>
                  </a:cubicBezTo>
                  <a:cubicBezTo>
                    <a:pt x="6488" y="3646"/>
                    <a:pt x="6334" y="3737"/>
                    <a:pt x="6323" y="3996"/>
                  </a:cubicBezTo>
                  <a:cubicBezTo>
                    <a:pt x="6316" y="4080"/>
                    <a:pt x="6337" y="4167"/>
                    <a:pt x="6383" y="4244"/>
                  </a:cubicBezTo>
                  <a:cubicBezTo>
                    <a:pt x="6414" y="4304"/>
                    <a:pt x="6449" y="4370"/>
                    <a:pt x="6393" y="4461"/>
                  </a:cubicBezTo>
                  <a:cubicBezTo>
                    <a:pt x="6316" y="4580"/>
                    <a:pt x="6067" y="4696"/>
                    <a:pt x="5896" y="4696"/>
                  </a:cubicBezTo>
                  <a:cubicBezTo>
                    <a:pt x="5861" y="4696"/>
                    <a:pt x="5822" y="4689"/>
                    <a:pt x="5791" y="4675"/>
                  </a:cubicBezTo>
                  <a:cubicBezTo>
                    <a:pt x="5735" y="4647"/>
                    <a:pt x="5637" y="4647"/>
                    <a:pt x="5528" y="4647"/>
                  </a:cubicBezTo>
                  <a:lnTo>
                    <a:pt x="5472" y="4647"/>
                  </a:lnTo>
                  <a:cubicBezTo>
                    <a:pt x="5420" y="4647"/>
                    <a:pt x="5364" y="4643"/>
                    <a:pt x="5308" y="4636"/>
                  </a:cubicBezTo>
                  <a:cubicBezTo>
                    <a:pt x="5245" y="4626"/>
                    <a:pt x="5185" y="4605"/>
                    <a:pt x="5133" y="4573"/>
                  </a:cubicBezTo>
                  <a:lnTo>
                    <a:pt x="5112" y="4563"/>
                  </a:lnTo>
                  <a:cubicBezTo>
                    <a:pt x="5087" y="4545"/>
                    <a:pt x="5059" y="4531"/>
                    <a:pt x="5031" y="4524"/>
                  </a:cubicBezTo>
                  <a:cubicBezTo>
                    <a:pt x="5021" y="4542"/>
                    <a:pt x="5014" y="4563"/>
                    <a:pt x="5010" y="4587"/>
                  </a:cubicBezTo>
                  <a:cubicBezTo>
                    <a:pt x="4965" y="4735"/>
                    <a:pt x="4912" y="4878"/>
                    <a:pt x="4853" y="5018"/>
                  </a:cubicBezTo>
                  <a:cubicBezTo>
                    <a:pt x="4776" y="5204"/>
                    <a:pt x="4653" y="5508"/>
                    <a:pt x="4660" y="5582"/>
                  </a:cubicBezTo>
                  <a:cubicBezTo>
                    <a:pt x="4737" y="5652"/>
                    <a:pt x="4793" y="5771"/>
                    <a:pt x="4758" y="5858"/>
                  </a:cubicBezTo>
                  <a:cubicBezTo>
                    <a:pt x="4736" y="5913"/>
                    <a:pt x="4684" y="5947"/>
                    <a:pt x="4627" y="5947"/>
                  </a:cubicBezTo>
                  <a:cubicBezTo>
                    <a:pt x="4622" y="5947"/>
                    <a:pt x="4616" y="5946"/>
                    <a:pt x="4611" y="5946"/>
                  </a:cubicBezTo>
                  <a:cubicBezTo>
                    <a:pt x="4394" y="5946"/>
                    <a:pt x="4251" y="5907"/>
                    <a:pt x="4174" y="5827"/>
                  </a:cubicBezTo>
                  <a:cubicBezTo>
                    <a:pt x="4171" y="5825"/>
                    <a:pt x="4167" y="5825"/>
                    <a:pt x="4162" y="5825"/>
                  </a:cubicBezTo>
                  <a:cubicBezTo>
                    <a:pt x="4129" y="5825"/>
                    <a:pt x="4048" y="5854"/>
                    <a:pt x="3998" y="5876"/>
                  </a:cubicBezTo>
                  <a:cubicBezTo>
                    <a:pt x="3908" y="5909"/>
                    <a:pt x="3805" y="5946"/>
                    <a:pt x="3713" y="5946"/>
                  </a:cubicBezTo>
                  <a:cubicBezTo>
                    <a:pt x="3709" y="5946"/>
                    <a:pt x="3705" y="5946"/>
                    <a:pt x="3701" y="5946"/>
                  </a:cubicBezTo>
                  <a:cubicBezTo>
                    <a:pt x="3610" y="5963"/>
                    <a:pt x="3522" y="6002"/>
                    <a:pt x="3449" y="6054"/>
                  </a:cubicBezTo>
                  <a:cubicBezTo>
                    <a:pt x="3561" y="6142"/>
                    <a:pt x="3578" y="6359"/>
                    <a:pt x="3578" y="6565"/>
                  </a:cubicBezTo>
                  <a:cubicBezTo>
                    <a:pt x="3578" y="6604"/>
                    <a:pt x="3631" y="6705"/>
                    <a:pt x="3673" y="6790"/>
                  </a:cubicBezTo>
                  <a:cubicBezTo>
                    <a:pt x="3753" y="6951"/>
                    <a:pt x="3830" y="7101"/>
                    <a:pt x="3792" y="7199"/>
                  </a:cubicBezTo>
                  <a:cubicBezTo>
                    <a:pt x="3757" y="7266"/>
                    <a:pt x="3708" y="7325"/>
                    <a:pt x="3652" y="7374"/>
                  </a:cubicBezTo>
                  <a:cubicBezTo>
                    <a:pt x="3582" y="7441"/>
                    <a:pt x="3505" y="7518"/>
                    <a:pt x="3505" y="7584"/>
                  </a:cubicBezTo>
                  <a:cubicBezTo>
                    <a:pt x="3505" y="7630"/>
                    <a:pt x="3508" y="7668"/>
                    <a:pt x="3512" y="7710"/>
                  </a:cubicBezTo>
                  <a:cubicBezTo>
                    <a:pt x="3512" y="7731"/>
                    <a:pt x="3515" y="7752"/>
                    <a:pt x="3519" y="7773"/>
                  </a:cubicBezTo>
                  <a:lnTo>
                    <a:pt x="3519" y="7805"/>
                  </a:lnTo>
                  <a:lnTo>
                    <a:pt x="3519" y="7945"/>
                  </a:lnTo>
                  <a:lnTo>
                    <a:pt x="3491" y="7924"/>
                  </a:lnTo>
                  <a:cubicBezTo>
                    <a:pt x="3477" y="7952"/>
                    <a:pt x="3456" y="7973"/>
                    <a:pt x="3424" y="7983"/>
                  </a:cubicBezTo>
                  <a:lnTo>
                    <a:pt x="3400" y="7997"/>
                  </a:lnTo>
                  <a:cubicBezTo>
                    <a:pt x="3298" y="8039"/>
                    <a:pt x="3067" y="8134"/>
                    <a:pt x="2952" y="8218"/>
                  </a:cubicBezTo>
                  <a:cubicBezTo>
                    <a:pt x="2892" y="8260"/>
                    <a:pt x="2826" y="8291"/>
                    <a:pt x="2756" y="8312"/>
                  </a:cubicBezTo>
                  <a:cubicBezTo>
                    <a:pt x="2661" y="8344"/>
                    <a:pt x="2581" y="8372"/>
                    <a:pt x="2549" y="8438"/>
                  </a:cubicBezTo>
                  <a:cubicBezTo>
                    <a:pt x="2487" y="8563"/>
                    <a:pt x="2376" y="8721"/>
                    <a:pt x="2118" y="8721"/>
                  </a:cubicBezTo>
                  <a:cubicBezTo>
                    <a:pt x="2100" y="8721"/>
                    <a:pt x="2082" y="8720"/>
                    <a:pt x="2063" y="8718"/>
                  </a:cubicBezTo>
                  <a:lnTo>
                    <a:pt x="2045" y="8718"/>
                  </a:lnTo>
                  <a:lnTo>
                    <a:pt x="1989" y="8711"/>
                  </a:lnTo>
                  <a:cubicBezTo>
                    <a:pt x="1936" y="8705"/>
                    <a:pt x="1892" y="8700"/>
                    <a:pt x="1853" y="8700"/>
                  </a:cubicBezTo>
                  <a:cubicBezTo>
                    <a:pt x="1763" y="8700"/>
                    <a:pt x="1698" y="8729"/>
                    <a:pt x="1607" y="8841"/>
                  </a:cubicBezTo>
                  <a:cubicBezTo>
                    <a:pt x="1499" y="8971"/>
                    <a:pt x="1436" y="8999"/>
                    <a:pt x="1362" y="9020"/>
                  </a:cubicBezTo>
                  <a:cubicBezTo>
                    <a:pt x="1327" y="9030"/>
                    <a:pt x="1296" y="9044"/>
                    <a:pt x="1271" y="9069"/>
                  </a:cubicBezTo>
                  <a:cubicBezTo>
                    <a:pt x="1231" y="9100"/>
                    <a:pt x="1191" y="9112"/>
                    <a:pt x="1154" y="9112"/>
                  </a:cubicBezTo>
                  <a:cubicBezTo>
                    <a:pt x="1073" y="9112"/>
                    <a:pt x="1001" y="9058"/>
                    <a:pt x="946" y="9020"/>
                  </a:cubicBezTo>
                  <a:cubicBezTo>
                    <a:pt x="921" y="8999"/>
                    <a:pt x="893" y="8981"/>
                    <a:pt x="865" y="8967"/>
                  </a:cubicBezTo>
                  <a:cubicBezTo>
                    <a:pt x="863" y="8966"/>
                    <a:pt x="860" y="8966"/>
                    <a:pt x="857" y="8966"/>
                  </a:cubicBezTo>
                  <a:cubicBezTo>
                    <a:pt x="829" y="8966"/>
                    <a:pt x="774" y="8994"/>
                    <a:pt x="736" y="9016"/>
                  </a:cubicBezTo>
                  <a:cubicBezTo>
                    <a:pt x="683" y="9051"/>
                    <a:pt x="624" y="9076"/>
                    <a:pt x="561" y="9083"/>
                  </a:cubicBezTo>
                  <a:cubicBezTo>
                    <a:pt x="536" y="9083"/>
                    <a:pt x="491" y="9121"/>
                    <a:pt x="456" y="9153"/>
                  </a:cubicBezTo>
                  <a:cubicBezTo>
                    <a:pt x="407" y="9205"/>
                    <a:pt x="344" y="9247"/>
                    <a:pt x="277" y="9272"/>
                  </a:cubicBezTo>
                  <a:cubicBezTo>
                    <a:pt x="242" y="9282"/>
                    <a:pt x="207" y="9289"/>
                    <a:pt x="172" y="9293"/>
                  </a:cubicBezTo>
                  <a:cubicBezTo>
                    <a:pt x="81" y="9307"/>
                    <a:pt x="81" y="9310"/>
                    <a:pt x="81" y="9356"/>
                  </a:cubicBezTo>
                  <a:lnTo>
                    <a:pt x="81" y="9384"/>
                  </a:lnTo>
                  <a:lnTo>
                    <a:pt x="81" y="9394"/>
                  </a:lnTo>
                  <a:lnTo>
                    <a:pt x="81" y="9415"/>
                  </a:lnTo>
                  <a:lnTo>
                    <a:pt x="81" y="9429"/>
                  </a:lnTo>
                  <a:cubicBezTo>
                    <a:pt x="81" y="9433"/>
                    <a:pt x="81" y="9443"/>
                    <a:pt x="78" y="9454"/>
                  </a:cubicBezTo>
                  <a:cubicBezTo>
                    <a:pt x="74" y="9461"/>
                    <a:pt x="78" y="9464"/>
                    <a:pt x="74" y="9468"/>
                  </a:cubicBezTo>
                  <a:cubicBezTo>
                    <a:pt x="71" y="9475"/>
                    <a:pt x="71" y="9485"/>
                    <a:pt x="67" y="9492"/>
                  </a:cubicBezTo>
                  <a:cubicBezTo>
                    <a:pt x="67" y="9499"/>
                    <a:pt x="64" y="9503"/>
                    <a:pt x="64" y="9510"/>
                  </a:cubicBezTo>
                  <a:cubicBezTo>
                    <a:pt x="60" y="9517"/>
                    <a:pt x="57" y="9524"/>
                    <a:pt x="57" y="9534"/>
                  </a:cubicBezTo>
                  <a:cubicBezTo>
                    <a:pt x="53" y="9541"/>
                    <a:pt x="50" y="9545"/>
                    <a:pt x="50" y="9552"/>
                  </a:cubicBezTo>
                  <a:cubicBezTo>
                    <a:pt x="46" y="9559"/>
                    <a:pt x="43" y="9566"/>
                    <a:pt x="39" y="9576"/>
                  </a:cubicBezTo>
                  <a:lnTo>
                    <a:pt x="29" y="9594"/>
                  </a:lnTo>
                  <a:cubicBezTo>
                    <a:pt x="25" y="9601"/>
                    <a:pt x="22" y="9608"/>
                    <a:pt x="15" y="9618"/>
                  </a:cubicBezTo>
                  <a:cubicBezTo>
                    <a:pt x="11" y="9625"/>
                    <a:pt x="8" y="9629"/>
                    <a:pt x="4" y="9636"/>
                  </a:cubicBezTo>
                  <a:lnTo>
                    <a:pt x="1" y="9643"/>
                  </a:lnTo>
                  <a:lnTo>
                    <a:pt x="74" y="10052"/>
                  </a:lnTo>
                  <a:cubicBezTo>
                    <a:pt x="106" y="10063"/>
                    <a:pt x="141" y="10077"/>
                    <a:pt x="183" y="10094"/>
                  </a:cubicBezTo>
                  <a:cubicBezTo>
                    <a:pt x="211" y="10105"/>
                    <a:pt x="239" y="10115"/>
                    <a:pt x="267" y="10129"/>
                  </a:cubicBezTo>
                  <a:cubicBezTo>
                    <a:pt x="428" y="10203"/>
                    <a:pt x="606" y="10315"/>
                    <a:pt x="620" y="10441"/>
                  </a:cubicBezTo>
                  <a:lnTo>
                    <a:pt x="624" y="10469"/>
                  </a:lnTo>
                  <a:lnTo>
                    <a:pt x="624" y="10472"/>
                  </a:lnTo>
                  <a:lnTo>
                    <a:pt x="631" y="10511"/>
                  </a:lnTo>
                  <a:cubicBezTo>
                    <a:pt x="659" y="10710"/>
                    <a:pt x="718" y="11092"/>
                    <a:pt x="725" y="11159"/>
                  </a:cubicBezTo>
                  <a:lnTo>
                    <a:pt x="732" y="11162"/>
                  </a:lnTo>
                  <a:lnTo>
                    <a:pt x="809" y="11222"/>
                  </a:lnTo>
                  <a:lnTo>
                    <a:pt x="827" y="11232"/>
                  </a:lnTo>
                  <a:lnTo>
                    <a:pt x="900" y="11288"/>
                  </a:lnTo>
                  <a:cubicBezTo>
                    <a:pt x="1121" y="11446"/>
                    <a:pt x="1201" y="11505"/>
                    <a:pt x="1208" y="11572"/>
                  </a:cubicBezTo>
                  <a:cubicBezTo>
                    <a:pt x="1208" y="11575"/>
                    <a:pt x="1208" y="11582"/>
                    <a:pt x="1208" y="11586"/>
                  </a:cubicBezTo>
                  <a:cubicBezTo>
                    <a:pt x="1212" y="11740"/>
                    <a:pt x="1306" y="11880"/>
                    <a:pt x="1450" y="11939"/>
                  </a:cubicBezTo>
                  <a:lnTo>
                    <a:pt x="1502" y="11964"/>
                  </a:lnTo>
                  <a:lnTo>
                    <a:pt x="1516" y="11971"/>
                  </a:lnTo>
                  <a:lnTo>
                    <a:pt x="1562" y="11992"/>
                  </a:lnTo>
                  <a:lnTo>
                    <a:pt x="1579" y="11999"/>
                  </a:lnTo>
                  <a:lnTo>
                    <a:pt x="1618" y="12020"/>
                  </a:lnTo>
                  <a:lnTo>
                    <a:pt x="1635" y="12027"/>
                  </a:lnTo>
                  <a:lnTo>
                    <a:pt x="1684" y="12055"/>
                  </a:lnTo>
                  <a:lnTo>
                    <a:pt x="1688" y="12055"/>
                  </a:lnTo>
                  <a:lnTo>
                    <a:pt x="1740" y="12083"/>
                  </a:lnTo>
                  <a:lnTo>
                    <a:pt x="1754" y="12090"/>
                  </a:lnTo>
                  <a:lnTo>
                    <a:pt x="1786" y="12107"/>
                  </a:lnTo>
                  <a:lnTo>
                    <a:pt x="1803" y="12118"/>
                  </a:lnTo>
                  <a:lnTo>
                    <a:pt x="1817" y="12125"/>
                  </a:lnTo>
                  <a:lnTo>
                    <a:pt x="1821" y="12111"/>
                  </a:lnTo>
                  <a:lnTo>
                    <a:pt x="2101" y="12083"/>
                  </a:lnTo>
                  <a:lnTo>
                    <a:pt x="2119" y="12093"/>
                  </a:lnTo>
                  <a:lnTo>
                    <a:pt x="2126" y="12100"/>
                  </a:lnTo>
                  <a:cubicBezTo>
                    <a:pt x="2150" y="12114"/>
                    <a:pt x="2171" y="12132"/>
                    <a:pt x="2192" y="12149"/>
                  </a:cubicBezTo>
                  <a:cubicBezTo>
                    <a:pt x="2199" y="12142"/>
                    <a:pt x="2203" y="12135"/>
                    <a:pt x="2210" y="12128"/>
                  </a:cubicBezTo>
                  <a:lnTo>
                    <a:pt x="2217" y="12121"/>
                  </a:lnTo>
                  <a:cubicBezTo>
                    <a:pt x="2252" y="12079"/>
                    <a:pt x="2290" y="12048"/>
                    <a:pt x="2332" y="12016"/>
                  </a:cubicBezTo>
                  <a:cubicBezTo>
                    <a:pt x="2455" y="11929"/>
                    <a:pt x="2591" y="11869"/>
                    <a:pt x="2738" y="11841"/>
                  </a:cubicBezTo>
                  <a:cubicBezTo>
                    <a:pt x="2756" y="11838"/>
                    <a:pt x="2770" y="11838"/>
                    <a:pt x="2784" y="11838"/>
                  </a:cubicBezTo>
                  <a:lnTo>
                    <a:pt x="2787" y="11838"/>
                  </a:lnTo>
                  <a:cubicBezTo>
                    <a:pt x="2794" y="11836"/>
                    <a:pt x="2801" y="11835"/>
                    <a:pt x="2808" y="11835"/>
                  </a:cubicBezTo>
                  <a:cubicBezTo>
                    <a:pt x="2815" y="11835"/>
                    <a:pt x="2822" y="11836"/>
                    <a:pt x="2829" y="11838"/>
                  </a:cubicBezTo>
                  <a:cubicBezTo>
                    <a:pt x="2983" y="11845"/>
                    <a:pt x="3239" y="12013"/>
                    <a:pt x="3393" y="12170"/>
                  </a:cubicBezTo>
                  <a:cubicBezTo>
                    <a:pt x="3424" y="12202"/>
                    <a:pt x="3452" y="12237"/>
                    <a:pt x="3480" y="12275"/>
                  </a:cubicBezTo>
                  <a:cubicBezTo>
                    <a:pt x="3484" y="12282"/>
                    <a:pt x="3491" y="12293"/>
                    <a:pt x="3494" y="12300"/>
                  </a:cubicBezTo>
                  <a:cubicBezTo>
                    <a:pt x="3522" y="12342"/>
                    <a:pt x="3533" y="12394"/>
                    <a:pt x="3519" y="12447"/>
                  </a:cubicBezTo>
                  <a:cubicBezTo>
                    <a:pt x="3470" y="12583"/>
                    <a:pt x="3116" y="13098"/>
                    <a:pt x="2927" y="13144"/>
                  </a:cubicBezTo>
                  <a:lnTo>
                    <a:pt x="2892" y="13151"/>
                  </a:lnTo>
                  <a:lnTo>
                    <a:pt x="2885" y="13151"/>
                  </a:lnTo>
                  <a:lnTo>
                    <a:pt x="2847" y="13154"/>
                  </a:lnTo>
                  <a:lnTo>
                    <a:pt x="2840" y="13154"/>
                  </a:lnTo>
                  <a:lnTo>
                    <a:pt x="2794" y="13158"/>
                  </a:lnTo>
                  <a:lnTo>
                    <a:pt x="2745" y="13161"/>
                  </a:lnTo>
                  <a:lnTo>
                    <a:pt x="2738" y="13161"/>
                  </a:lnTo>
                  <a:lnTo>
                    <a:pt x="2735" y="13182"/>
                  </a:lnTo>
                  <a:cubicBezTo>
                    <a:pt x="2724" y="13221"/>
                    <a:pt x="2717" y="13256"/>
                    <a:pt x="2714" y="13294"/>
                  </a:cubicBezTo>
                  <a:cubicBezTo>
                    <a:pt x="2714" y="13336"/>
                    <a:pt x="2784" y="13424"/>
                    <a:pt x="2843" y="13501"/>
                  </a:cubicBezTo>
                  <a:cubicBezTo>
                    <a:pt x="2903" y="13574"/>
                    <a:pt x="2959" y="13655"/>
                    <a:pt x="3008" y="13739"/>
                  </a:cubicBezTo>
                  <a:cubicBezTo>
                    <a:pt x="3067" y="13830"/>
                    <a:pt x="3046" y="13949"/>
                    <a:pt x="2959" y="14019"/>
                  </a:cubicBezTo>
                  <a:cubicBezTo>
                    <a:pt x="2906" y="14060"/>
                    <a:pt x="2841" y="14081"/>
                    <a:pt x="2775" y="14081"/>
                  </a:cubicBezTo>
                  <a:cubicBezTo>
                    <a:pt x="2708" y="14081"/>
                    <a:pt x="2640" y="14058"/>
                    <a:pt x="2584" y="14012"/>
                  </a:cubicBezTo>
                  <a:cubicBezTo>
                    <a:pt x="2563" y="13994"/>
                    <a:pt x="2553" y="13994"/>
                    <a:pt x="2549" y="13994"/>
                  </a:cubicBezTo>
                  <a:cubicBezTo>
                    <a:pt x="2549" y="13994"/>
                    <a:pt x="2539" y="14005"/>
                    <a:pt x="2532" y="14029"/>
                  </a:cubicBezTo>
                  <a:cubicBezTo>
                    <a:pt x="2518" y="14075"/>
                    <a:pt x="2525" y="14120"/>
                    <a:pt x="2549" y="14162"/>
                  </a:cubicBezTo>
                  <a:cubicBezTo>
                    <a:pt x="2595" y="14218"/>
                    <a:pt x="2609" y="14302"/>
                    <a:pt x="2626" y="14383"/>
                  </a:cubicBezTo>
                  <a:cubicBezTo>
                    <a:pt x="2640" y="14467"/>
                    <a:pt x="2658" y="14565"/>
                    <a:pt x="2703" y="14568"/>
                  </a:cubicBezTo>
                  <a:cubicBezTo>
                    <a:pt x="2794" y="14582"/>
                    <a:pt x="2871" y="14663"/>
                    <a:pt x="2945" y="14743"/>
                  </a:cubicBezTo>
                  <a:cubicBezTo>
                    <a:pt x="3018" y="14824"/>
                    <a:pt x="3081" y="14894"/>
                    <a:pt x="3144" y="14894"/>
                  </a:cubicBezTo>
                  <a:cubicBezTo>
                    <a:pt x="3218" y="14897"/>
                    <a:pt x="3284" y="14925"/>
                    <a:pt x="3337" y="14971"/>
                  </a:cubicBezTo>
                  <a:lnTo>
                    <a:pt x="3344" y="14978"/>
                  </a:lnTo>
                  <a:cubicBezTo>
                    <a:pt x="3358" y="14992"/>
                    <a:pt x="3375" y="15002"/>
                    <a:pt x="3386" y="15020"/>
                  </a:cubicBezTo>
                  <a:lnTo>
                    <a:pt x="3396" y="15030"/>
                  </a:lnTo>
                  <a:lnTo>
                    <a:pt x="3410" y="15044"/>
                  </a:lnTo>
                  <a:cubicBezTo>
                    <a:pt x="3452" y="15090"/>
                    <a:pt x="3487" y="15139"/>
                    <a:pt x="3519" y="15195"/>
                  </a:cubicBezTo>
                  <a:lnTo>
                    <a:pt x="3550" y="15216"/>
                  </a:lnTo>
                  <a:lnTo>
                    <a:pt x="3554" y="15216"/>
                  </a:lnTo>
                  <a:lnTo>
                    <a:pt x="3585" y="15241"/>
                  </a:lnTo>
                  <a:lnTo>
                    <a:pt x="3592" y="15244"/>
                  </a:lnTo>
                  <a:lnTo>
                    <a:pt x="3624" y="15272"/>
                  </a:lnTo>
                  <a:lnTo>
                    <a:pt x="3631" y="15276"/>
                  </a:lnTo>
                  <a:cubicBezTo>
                    <a:pt x="3641" y="15283"/>
                    <a:pt x="3652" y="15293"/>
                    <a:pt x="3662" y="15304"/>
                  </a:cubicBezTo>
                  <a:cubicBezTo>
                    <a:pt x="3673" y="15311"/>
                    <a:pt x="3683" y="15321"/>
                    <a:pt x="3694" y="15332"/>
                  </a:cubicBezTo>
                  <a:lnTo>
                    <a:pt x="3697" y="15335"/>
                  </a:lnTo>
                  <a:cubicBezTo>
                    <a:pt x="3708" y="15346"/>
                    <a:pt x="3715" y="15356"/>
                    <a:pt x="3722" y="15367"/>
                  </a:cubicBezTo>
                  <a:lnTo>
                    <a:pt x="3725" y="15370"/>
                  </a:lnTo>
                  <a:cubicBezTo>
                    <a:pt x="3736" y="15381"/>
                    <a:pt x="3743" y="15391"/>
                    <a:pt x="3746" y="15402"/>
                  </a:cubicBezTo>
                  <a:lnTo>
                    <a:pt x="3750" y="15405"/>
                  </a:lnTo>
                  <a:cubicBezTo>
                    <a:pt x="3757" y="15416"/>
                    <a:pt x="3760" y="15423"/>
                    <a:pt x="3764" y="15433"/>
                  </a:cubicBezTo>
                  <a:lnTo>
                    <a:pt x="3799" y="15430"/>
                  </a:lnTo>
                  <a:lnTo>
                    <a:pt x="3834" y="15426"/>
                  </a:lnTo>
                  <a:lnTo>
                    <a:pt x="3837" y="15426"/>
                  </a:lnTo>
                  <a:lnTo>
                    <a:pt x="3865" y="15423"/>
                  </a:lnTo>
                  <a:lnTo>
                    <a:pt x="3897" y="15419"/>
                  </a:lnTo>
                  <a:lnTo>
                    <a:pt x="3918" y="15412"/>
                  </a:lnTo>
                  <a:lnTo>
                    <a:pt x="3921" y="15412"/>
                  </a:lnTo>
                  <a:lnTo>
                    <a:pt x="3939" y="15405"/>
                  </a:lnTo>
                  <a:lnTo>
                    <a:pt x="3942" y="15405"/>
                  </a:lnTo>
                  <a:cubicBezTo>
                    <a:pt x="3949" y="15405"/>
                    <a:pt x="3953" y="15402"/>
                    <a:pt x="3956" y="15398"/>
                  </a:cubicBezTo>
                  <a:cubicBezTo>
                    <a:pt x="3960" y="15398"/>
                    <a:pt x="3960" y="15395"/>
                    <a:pt x="3963" y="15391"/>
                  </a:cubicBezTo>
                  <a:cubicBezTo>
                    <a:pt x="3981" y="15342"/>
                    <a:pt x="4023" y="15304"/>
                    <a:pt x="4072" y="15297"/>
                  </a:cubicBezTo>
                  <a:cubicBezTo>
                    <a:pt x="4095" y="15290"/>
                    <a:pt x="4120" y="15287"/>
                    <a:pt x="4148" y="15287"/>
                  </a:cubicBezTo>
                  <a:cubicBezTo>
                    <a:pt x="4258" y="15287"/>
                    <a:pt x="4401" y="15338"/>
                    <a:pt x="4510" y="15447"/>
                  </a:cubicBezTo>
                  <a:cubicBezTo>
                    <a:pt x="4604" y="15538"/>
                    <a:pt x="4867" y="15720"/>
                    <a:pt x="5119" y="15895"/>
                  </a:cubicBezTo>
                  <a:cubicBezTo>
                    <a:pt x="5318" y="16032"/>
                    <a:pt x="5511" y="16165"/>
                    <a:pt x="5623" y="16256"/>
                  </a:cubicBezTo>
                  <a:cubicBezTo>
                    <a:pt x="5867" y="16456"/>
                    <a:pt x="6427" y="16666"/>
                    <a:pt x="6622" y="16666"/>
                  </a:cubicBezTo>
                  <a:cubicBezTo>
                    <a:pt x="6625" y="16666"/>
                    <a:pt x="6628" y="16665"/>
                    <a:pt x="6631" y="16665"/>
                  </a:cubicBezTo>
                  <a:cubicBezTo>
                    <a:pt x="6736" y="16665"/>
                    <a:pt x="6841" y="16686"/>
                    <a:pt x="6943" y="16725"/>
                  </a:cubicBezTo>
                  <a:cubicBezTo>
                    <a:pt x="7072" y="16774"/>
                    <a:pt x="7209" y="16798"/>
                    <a:pt x="7349" y="16798"/>
                  </a:cubicBezTo>
                  <a:lnTo>
                    <a:pt x="7450" y="16798"/>
                  </a:lnTo>
                  <a:cubicBezTo>
                    <a:pt x="7471" y="16784"/>
                    <a:pt x="7492" y="16774"/>
                    <a:pt x="7513" y="16763"/>
                  </a:cubicBezTo>
                  <a:cubicBezTo>
                    <a:pt x="7541" y="16749"/>
                    <a:pt x="7569" y="16728"/>
                    <a:pt x="7590" y="16704"/>
                  </a:cubicBezTo>
                  <a:cubicBezTo>
                    <a:pt x="7594" y="16700"/>
                    <a:pt x="7597" y="16697"/>
                    <a:pt x="7601" y="16693"/>
                  </a:cubicBezTo>
                  <a:cubicBezTo>
                    <a:pt x="7611" y="16676"/>
                    <a:pt x="7622" y="16662"/>
                    <a:pt x="7639" y="16651"/>
                  </a:cubicBezTo>
                  <a:cubicBezTo>
                    <a:pt x="7657" y="16637"/>
                    <a:pt x="7678" y="16627"/>
                    <a:pt x="7702" y="16627"/>
                  </a:cubicBezTo>
                  <a:cubicBezTo>
                    <a:pt x="7707" y="16626"/>
                    <a:pt x="7711" y="16626"/>
                    <a:pt x="7716" y="16626"/>
                  </a:cubicBezTo>
                  <a:cubicBezTo>
                    <a:pt x="7730" y="16626"/>
                    <a:pt x="7745" y="16630"/>
                    <a:pt x="7758" y="16637"/>
                  </a:cubicBezTo>
                  <a:cubicBezTo>
                    <a:pt x="7860" y="16679"/>
                    <a:pt x="7930" y="16879"/>
                    <a:pt x="7891" y="17026"/>
                  </a:cubicBezTo>
                  <a:cubicBezTo>
                    <a:pt x="7888" y="17033"/>
                    <a:pt x="7888" y="17043"/>
                    <a:pt x="7884" y="17054"/>
                  </a:cubicBezTo>
                  <a:lnTo>
                    <a:pt x="7884" y="17061"/>
                  </a:lnTo>
                  <a:lnTo>
                    <a:pt x="7884" y="17071"/>
                  </a:lnTo>
                  <a:lnTo>
                    <a:pt x="7888" y="17064"/>
                  </a:lnTo>
                  <a:cubicBezTo>
                    <a:pt x="7898" y="17043"/>
                    <a:pt x="7912" y="17019"/>
                    <a:pt x="7919" y="16994"/>
                  </a:cubicBezTo>
                  <a:cubicBezTo>
                    <a:pt x="7972" y="16847"/>
                    <a:pt x="8091" y="16728"/>
                    <a:pt x="8238" y="16676"/>
                  </a:cubicBezTo>
                  <a:cubicBezTo>
                    <a:pt x="8270" y="16665"/>
                    <a:pt x="8301" y="16648"/>
                    <a:pt x="8329" y="16627"/>
                  </a:cubicBezTo>
                  <a:cubicBezTo>
                    <a:pt x="8340" y="16620"/>
                    <a:pt x="8347" y="16613"/>
                    <a:pt x="8357" y="16606"/>
                  </a:cubicBezTo>
                  <a:cubicBezTo>
                    <a:pt x="8375" y="16595"/>
                    <a:pt x="8396" y="16588"/>
                    <a:pt x="8413" y="16581"/>
                  </a:cubicBezTo>
                  <a:cubicBezTo>
                    <a:pt x="8434" y="16574"/>
                    <a:pt x="8452" y="16571"/>
                    <a:pt x="8473" y="16567"/>
                  </a:cubicBezTo>
                  <a:lnTo>
                    <a:pt x="8501" y="16567"/>
                  </a:lnTo>
                  <a:cubicBezTo>
                    <a:pt x="8602" y="16567"/>
                    <a:pt x="8714" y="16623"/>
                    <a:pt x="8851" y="16693"/>
                  </a:cubicBezTo>
                  <a:cubicBezTo>
                    <a:pt x="8865" y="16704"/>
                    <a:pt x="8879" y="16707"/>
                    <a:pt x="8896" y="16714"/>
                  </a:cubicBezTo>
                  <a:cubicBezTo>
                    <a:pt x="8917" y="16718"/>
                    <a:pt x="8938" y="16721"/>
                    <a:pt x="8959" y="16721"/>
                  </a:cubicBezTo>
                  <a:cubicBezTo>
                    <a:pt x="8984" y="16718"/>
                    <a:pt x="9005" y="16714"/>
                    <a:pt x="9029" y="16711"/>
                  </a:cubicBezTo>
                  <a:lnTo>
                    <a:pt x="9064" y="16707"/>
                  </a:lnTo>
                  <a:lnTo>
                    <a:pt x="9201" y="16707"/>
                  </a:lnTo>
                  <a:lnTo>
                    <a:pt x="9215" y="16711"/>
                  </a:lnTo>
                  <a:lnTo>
                    <a:pt x="9229" y="16714"/>
                  </a:lnTo>
                  <a:lnTo>
                    <a:pt x="9243" y="16718"/>
                  </a:lnTo>
                  <a:lnTo>
                    <a:pt x="9257" y="16725"/>
                  </a:lnTo>
                  <a:lnTo>
                    <a:pt x="9271" y="16728"/>
                  </a:lnTo>
                  <a:lnTo>
                    <a:pt x="9285" y="16735"/>
                  </a:lnTo>
                  <a:lnTo>
                    <a:pt x="9302" y="16742"/>
                  </a:lnTo>
                  <a:lnTo>
                    <a:pt x="9316" y="16749"/>
                  </a:lnTo>
                  <a:lnTo>
                    <a:pt x="9334" y="16760"/>
                  </a:lnTo>
                  <a:lnTo>
                    <a:pt x="9351" y="16767"/>
                  </a:lnTo>
                  <a:lnTo>
                    <a:pt x="9369" y="16781"/>
                  </a:lnTo>
                  <a:lnTo>
                    <a:pt x="9383" y="16788"/>
                  </a:lnTo>
                  <a:lnTo>
                    <a:pt x="9404" y="16802"/>
                  </a:lnTo>
                  <a:lnTo>
                    <a:pt x="9421" y="16816"/>
                  </a:lnTo>
                  <a:lnTo>
                    <a:pt x="9442" y="16830"/>
                  </a:lnTo>
                  <a:lnTo>
                    <a:pt x="9460" y="16847"/>
                  </a:lnTo>
                  <a:lnTo>
                    <a:pt x="9463" y="16847"/>
                  </a:lnTo>
                  <a:lnTo>
                    <a:pt x="9502" y="16833"/>
                  </a:lnTo>
                  <a:lnTo>
                    <a:pt x="9509" y="16830"/>
                  </a:lnTo>
                  <a:lnTo>
                    <a:pt x="9533" y="16823"/>
                  </a:lnTo>
                  <a:cubicBezTo>
                    <a:pt x="9565" y="16805"/>
                    <a:pt x="9603" y="16798"/>
                    <a:pt x="9642" y="16795"/>
                  </a:cubicBezTo>
                  <a:cubicBezTo>
                    <a:pt x="9687" y="16760"/>
                    <a:pt x="9726" y="16721"/>
                    <a:pt x="9761" y="16679"/>
                  </a:cubicBezTo>
                  <a:cubicBezTo>
                    <a:pt x="9789" y="16648"/>
                    <a:pt x="9820" y="16609"/>
                    <a:pt x="9855" y="16578"/>
                  </a:cubicBezTo>
                  <a:cubicBezTo>
                    <a:pt x="9883" y="16546"/>
                    <a:pt x="9908" y="16508"/>
                    <a:pt x="9925" y="16469"/>
                  </a:cubicBezTo>
                  <a:cubicBezTo>
                    <a:pt x="9953" y="16414"/>
                    <a:pt x="9989" y="16339"/>
                    <a:pt x="10086" y="16339"/>
                  </a:cubicBezTo>
                  <a:cubicBezTo>
                    <a:pt x="10099" y="16339"/>
                    <a:pt x="10113" y="16340"/>
                    <a:pt x="10128" y="16343"/>
                  </a:cubicBezTo>
                  <a:cubicBezTo>
                    <a:pt x="10132" y="16344"/>
                    <a:pt x="10135" y="16344"/>
                    <a:pt x="10139" y="16344"/>
                  </a:cubicBezTo>
                  <a:cubicBezTo>
                    <a:pt x="10173" y="16344"/>
                    <a:pt x="10205" y="16313"/>
                    <a:pt x="10272" y="16256"/>
                  </a:cubicBezTo>
                  <a:cubicBezTo>
                    <a:pt x="10360" y="16172"/>
                    <a:pt x="10458" y="16102"/>
                    <a:pt x="10563" y="16046"/>
                  </a:cubicBezTo>
                  <a:cubicBezTo>
                    <a:pt x="10646" y="16000"/>
                    <a:pt x="10726" y="15985"/>
                    <a:pt x="10801" y="15985"/>
                  </a:cubicBezTo>
                  <a:cubicBezTo>
                    <a:pt x="10886" y="15985"/>
                    <a:pt x="10963" y="16004"/>
                    <a:pt x="11028" y="16021"/>
                  </a:cubicBezTo>
                  <a:cubicBezTo>
                    <a:pt x="11083" y="16034"/>
                    <a:pt x="11124" y="16045"/>
                    <a:pt x="11155" y="16045"/>
                  </a:cubicBezTo>
                  <a:cubicBezTo>
                    <a:pt x="11173" y="16045"/>
                    <a:pt x="11188" y="16041"/>
                    <a:pt x="11200" y="16032"/>
                  </a:cubicBezTo>
                  <a:cubicBezTo>
                    <a:pt x="11275" y="15968"/>
                    <a:pt x="11374" y="15911"/>
                    <a:pt x="11457" y="15911"/>
                  </a:cubicBezTo>
                  <a:cubicBezTo>
                    <a:pt x="11479" y="15911"/>
                    <a:pt x="11499" y="15915"/>
                    <a:pt x="11518" y="15923"/>
                  </a:cubicBezTo>
                  <a:cubicBezTo>
                    <a:pt x="11564" y="15944"/>
                    <a:pt x="11588" y="15990"/>
                    <a:pt x="11588" y="16039"/>
                  </a:cubicBezTo>
                  <a:cubicBezTo>
                    <a:pt x="11588" y="16074"/>
                    <a:pt x="11634" y="16137"/>
                    <a:pt x="11679" y="16189"/>
                  </a:cubicBezTo>
                  <a:cubicBezTo>
                    <a:pt x="11728" y="16249"/>
                    <a:pt x="11770" y="16312"/>
                    <a:pt x="11798" y="16385"/>
                  </a:cubicBezTo>
                  <a:cubicBezTo>
                    <a:pt x="11802" y="16389"/>
                    <a:pt x="11802" y="16392"/>
                    <a:pt x="11805" y="16396"/>
                  </a:cubicBezTo>
                  <a:cubicBezTo>
                    <a:pt x="11805" y="16399"/>
                    <a:pt x="11809" y="16403"/>
                    <a:pt x="11812" y="16406"/>
                  </a:cubicBezTo>
                  <a:lnTo>
                    <a:pt x="11823" y="16413"/>
                  </a:lnTo>
                  <a:cubicBezTo>
                    <a:pt x="11865" y="16448"/>
                    <a:pt x="11914" y="16473"/>
                    <a:pt x="11966" y="16487"/>
                  </a:cubicBezTo>
                  <a:lnTo>
                    <a:pt x="11970" y="16487"/>
                  </a:lnTo>
                  <a:lnTo>
                    <a:pt x="11984" y="16490"/>
                  </a:lnTo>
                  <a:cubicBezTo>
                    <a:pt x="12001" y="16494"/>
                    <a:pt x="12019" y="16497"/>
                    <a:pt x="12036" y="16501"/>
                  </a:cubicBezTo>
                  <a:lnTo>
                    <a:pt x="12043" y="16501"/>
                  </a:lnTo>
                  <a:lnTo>
                    <a:pt x="12057" y="16490"/>
                  </a:lnTo>
                  <a:lnTo>
                    <a:pt x="12064" y="16487"/>
                  </a:lnTo>
                  <a:lnTo>
                    <a:pt x="12078" y="16480"/>
                  </a:lnTo>
                  <a:lnTo>
                    <a:pt x="12082" y="16480"/>
                  </a:lnTo>
                  <a:lnTo>
                    <a:pt x="12092" y="16473"/>
                  </a:lnTo>
                  <a:lnTo>
                    <a:pt x="12099" y="16466"/>
                  </a:lnTo>
                  <a:cubicBezTo>
                    <a:pt x="12150" y="16434"/>
                    <a:pt x="12209" y="16417"/>
                    <a:pt x="12268" y="16417"/>
                  </a:cubicBezTo>
                  <a:cubicBezTo>
                    <a:pt x="12319" y="16417"/>
                    <a:pt x="12369" y="16429"/>
                    <a:pt x="12415" y="16455"/>
                  </a:cubicBezTo>
                  <a:cubicBezTo>
                    <a:pt x="12502" y="16494"/>
                    <a:pt x="12562" y="16581"/>
                    <a:pt x="12569" y="16679"/>
                  </a:cubicBezTo>
                  <a:cubicBezTo>
                    <a:pt x="12569" y="16875"/>
                    <a:pt x="12600" y="16914"/>
                    <a:pt x="12625" y="16914"/>
                  </a:cubicBezTo>
                  <a:cubicBezTo>
                    <a:pt x="12768" y="16914"/>
                    <a:pt x="12908" y="16942"/>
                    <a:pt x="12908" y="17247"/>
                  </a:cubicBezTo>
                  <a:cubicBezTo>
                    <a:pt x="12908" y="17306"/>
                    <a:pt x="12912" y="17366"/>
                    <a:pt x="12919" y="17429"/>
                  </a:cubicBezTo>
                  <a:cubicBezTo>
                    <a:pt x="12933" y="17621"/>
                    <a:pt x="12950" y="17835"/>
                    <a:pt x="12821" y="18017"/>
                  </a:cubicBezTo>
                  <a:cubicBezTo>
                    <a:pt x="12800" y="18045"/>
                    <a:pt x="12779" y="18073"/>
                    <a:pt x="12754" y="18094"/>
                  </a:cubicBezTo>
                  <a:cubicBezTo>
                    <a:pt x="12740" y="18111"/>
                    <a:pt x="12723" y="18129"/>
                    <a:pt x="12709" y="18143"/>
                  </a:cubicBezTo>
                  <a:cubicBezTo>
                    <a:pt x="12474" y="18395"/>
                    <a:pt x="12295" y="18724"/>
                    <a:pt x="12320" y="18787"/>
                  </a:cubicBezTo>
                  <a:cubicBezTo>
                    <a:pt x="12341" y="18850"/>
                    <a:pt x="12345" y="18916"/>
                    <a:pt x="12334" y="18979"/>
                  </a:cubicBezTo>
                  <a:cubicBezTo>
                    <a:pt x="12334" y="18993"/>
                    <a:pt x="12331" y="19007"/>
                    <a:pt x="12331" y="19021"/>
                  </a:cubicBezTo>
                  <a:cubicBezTo>
                    <a:pt x="12388" y="18992"/>
                    <a:pt x="12465" y="18979"/>
                    <a:pt x="12544" y="18979"/>
                  </a:cubicBezTo>
                  <a:cubicBezTo>
                    <a:pt x="12689" y="18979"/>
                    <a:pt x="12841" y="19022"/>
                    <a:pt x="12898" y="19081"/>
                  </a:cubicBezTo>
                  <a:cubicBezTo>
                    <a:pt x="12933" y="19116"/>
                    <a:pt x="12940" y="19172"/>
                    <a:pt x="12912" y="19214"/>
                  </a:cubicBezTo>
                  <a:cubicBezTo>
                    <a:pt x="12894" y="19242"/>
                    <a:pt x="12894" y="19375"/>
                    <a:pt x="12947" y="19480"/>
                  </a:cubicBezTo>
                  <a:cubicBezTo>
                    <a:pt x="12975" y="19529"/>
                    <a:pt x="13003" y="19561"/>
                    <a:pt x="13031" y="19561"/>
                  </a:cubicBezTo>
                  <a:cubicBezTo>
                    <a:pt x="13146" y="19571"/>
                    <a:pt x="13230" y="19613"/>
                    <a:pt x="13276" y="19680"/>
                  </a:cubicBezTo>
                  <a:cubicBezTo>
                    <a:pt x="13314" y="19743"/>
                    <a:pt x="13321" y="19823"/>
                    <a:pt x="13293" y="19890"/>
                  </a:cubicBezTo>
                  <a:lnTo>
                    <a:pt x="13283" y="19925"/>
                  </a:lnTo>
                  <a:cubicBezTo>
                    <a:pt x="13262" y="19988"/>
                    <a:pt x="13213" y="20128"/>
                    <a:pt x="13227" y="20166"/>
                  </a:cubicBezTo>
                  <a:lnTo>
                    <a:pt x="13234" y="20166"/>
                  </a:lnTo>
                  <a:cubicBezTo>
                    <a:pt x="13349" y="20166"/>
                    <a:pt x="13496" y="20166"/>
                    <a:pt x="13566" y="20250"/>
                  </a:cubicBezTo>
                  <a:cubicBezTo>
                    <a:pt x="13598" y="20289"/>
                    <a:pt x="13612" y="20341"/>
                    <a:pt x="13601" y="20390"/>
                  </a:cubicBezTo>
                  <a:cubicBezTo>
                    <a:pt x="13591" y="20432"/>
                    <a:pt x="13605" y="20474"/>
                    <a:pt x="13636" y="20502"/>
                  </a:cubicBezTo>
                  <a:cubicBezTo>
                    <a:pt x="13659" y="20519"/>
                    <a:pt x="13688" y="20528"/>
                    <a:pt x="13723" y="20528"/>
                  </a:cubicBezTo>
                  <a:cubicBezTo>
                    <a:pt x="13760" y="20528"/>
                    <a:pt x="13803" y="20519"/>
                    <a:pt x="13850" y="20499"/>
                  </a:cubicBezTo>
                  <a:cubicBezTo>
                    <a:pt x="13881" y="20488"/>
                    <a:pt x="13909" y="20474"/>
                    <a:pt x="13934" y="20464"/>
                  </a:cubicBezTo>
                  <a:lnTo>
                    <a:pt x="13962" y="20453"/>
                  </a:lnTo>
                  <a:lnTo>
                    <a:pt x="13965" y="20453"/>
                  </a:lnTo>
                  <a:cubicBezTo>
                    <a:pt x="14006" y="20435"/>
                    <a:pt x="14047" y="20420"/>
                    <a:pt x="14084" y="20420"/>
                  </a:cubicBezTo>
                  <a:cubicBezTo>
                    <a:pt x="14110" y="20420"/>
                    <a:pt x="14134" y="20427"/>
                    <a:pt x="14154" y="20446"/>
                  </a:cubicBezTo>
                  <a:cubicBezTo>
                    <a:pt x="14214" y="20460"/>
                    <a:pt x="14252" y="20523"/>
                    <a:pt x="14280" y="20572"/>
                  </a:cubicBezTo>
                  <a:cubicBezTo>
                    <a:pt x="14312" y="20632"/>
                    <a:pt x="14343" y="20688"/>
                    <a:pt x="14410" y="20705"/>
                  </a:cubicBezTo>
                  <a:lnTo>
                    <a:pt x="14421" y="20705"/>
                  </a:lnTo>
                  <a:cubicBezTo>
                    <a:pt x="14456" y="20670"/>
                    <a:pt x="14410" y="20425"/>
                    <a:pt x="14368" y="20380"/>
                  </a:cubicBezTo>
                  <a:cubicBezTo>
                    <a:pt x="14284" y="20296"/>
                    <a:pt x="14343" y="20075"/>
                    <a:pt x="14410" y="20012"/>
                  </a:cubicBezTo>
                  <a:cubicBezTo>
                    <a:pt x="14424" y="19995"/>
                    <a:pt x="14449" y="19984"/>
                    <a:pt x="14470" y="19981"/>
                  </a:cubicBezTo>
                  <a:cubicBezTo>
                    <a:pt x="14474" y="19980"/>
                    <a:pt x="14477" y="19980"/>
                    <a:pt x="14481" y="19980"/>
                  </a:cubicBezTo>
                  <a:cubicBezTo>
                    <a:pt x="14508" y="19980"/>
                    <a:pt x="14532" y="19990"/>
                    <a:pt x="14550" y="20009"/>
                  </a:cubicBezTo>
                  <a:lnTo>
                    <a:pt x="14554" y="20009"/>
                  </a:lnTo>
                  <a:cubicBezTo>
                    <a:pt x="14561" y="20012"/>
                    <a:pt x="14571" y="20012"/>
                    <a:pt x="14582" y="20012"/>
                  </a:cubicBezTo>
                  <a:lnTo>
                    <a:pt x="14585" y="20012"/>
                  </a:lnTo>
                  <a:cubicBezTo>
                    <a:pt x="14592" y="20012"/>
                    <a:pt x="14599" y="20012"/>
                    <a:pt x="14606" y="20009"/>
                  </a:cubicBezTo>
                  <a:cubicBezTo>
                    <a:pt x="14617" y="20009"/>
                    <a:pt x="14627" y="20005"/>
                    <a:pt x="14634" y="20002"/>
                  </a:cubicBezTo>
                  <a:lnTo>
                    <a:pt x="14662" y="19991"/>
                  </a:lnTo>
                  <a:lnTo>
                    <a:pt x="14683" y="19984"/>
                  </a:lnTo>
                  <a:lnTo>
                    <a:pt x="14690" y="19981"/>
                  </a:lnTo>
                  <a:cubicBezTo>
                    <a:pt x="14701" y="19974"/>
                    <a:pt x="14711" y="19967"/>
                    <a:pt x="14722" y="19963"/>
                  </a:cubicBezTo>
                  <a:lnTo>
                    <a:pt x="14725" y="19963"/>
                  </a:lnTo>
                  <a:cubicBezTo>
                    <a:pt x="14736" y="19956"/>
                    <a:pt x="14746" y="19949"/>
                    <a:pt x="14753" y="19942"/>
                  </a:cubicBezTo>
                  <a:lnTo>
                    <a:pt x="14757" y="19939"/>
                  </a:lnTo>
                  <a:cubicBezTo>
                    <a:pt x="14764" y="19932"/>
                    <a:pt x="14771" y="19925"/>
                    <a:pt x="14778" y="19921"/>
                  </a:cubicBezTo>
                  <a:cubicBezTo>
                    <a:pt x="14792" y="19907"/>
                    <a:pt x="14802" y="19897"/>
                    <a:pt x="14816" y="19883"/>
                  </a:cubicBezTo>
                  <a:cubicBezTo>
                    <a:pt x="14855" y="19836"/>
                    <a:pt x="14902" y="19820"/>
                    <a:pt x="14949" y="19820"/>
                  </a:cubicBezTo>
                  <a:cubicBezTo>
                    <a:pt x="14986" y="19820"/>
                    <a:pt x="15024" y="19830"/>
                    <a:pt x="15058" y="19841"/>
                  </a:cubicBezTo>
                  <a:lnTo>
                    <a:pt x="15068" y="19841"/>
                  </a:lnTo>
                  <a:lnTo>
                    <a:pt x="15093" y="19851"/>
                  </a:lnTo>
                  <a:cubicBezTo>
                    <a:pt x="15138" y="19865"/>
                    <a:pt x="15166" y="19871"/>
                    <a:pt x="15184" y="19871"/>
                  </a:cubicBezTo>
                  <a:cubicBezTo>
                    <a:pt x="15203" y="19871"/>
                    <a:pt x="15211" y="19864"/>
                    <a:pt x="15219" y="19851"/>
                  </a:cubicBezTo>
                  <a:cubicBezTo>
                    <a:pt x="15243" y="19799"/>
                    <a:pt x="15296" y="19767"/>
                    <a:pt x="15355" y="19767"/>
                  </a:cubicBezTo>
                  <a:cubicBezTo>
                    <a:pt x="15404" y="19774"/>
                    <a:pt x="15450" y="19785"/>
                    <a:pt x="15495" y="19806"/>
                  </a:cubicBezTo>
                  <a:cubicBezTo>
                    <a:pt x="15548" y="19824"/>
                    <a:pt x="15597" y="19844"/>
                    <a:pt x="15644" y="19844"/>
                  </a:cubicBezTo>
                  <a:cubicBezTo>
                    <a:pt x="15670" y="19844"/>
                    <a:pt x="15695" y="19838"/>
                    <a:pt x="15719" y="19823"/>
                  </a:cubicBezTo>
                  <a:cubicBezTo>
                    <a:pt x="15767" y="19796"/>
                    <a:pt x="15822" y="19783"/>
                    <a:pt x="15877" y="19783"/>
                  </a:cubicBezTo>
                  <a:cubicBezTo>
                    <a:pt x="15915" y="19783"/>
                    <a:pt x="15953" y="19789"/>
                    <a:pt x="15989" y="19802"/>
                  </a:cubicBezTo>
                  <a:cubicBezTo>
                    <a:pt x="16010" y="19808"/>
                    <a:pt x="16022" y="19811"/>
                    <a:pt x="16031" y="19811"/>
                  </a:cubicBezTo>
                  <a:cubicBezTo>
                    <a:pt x="16044" y="19811"/>
                    <a:pt x="16048" y="19804"/>
                    <a:pt x="16059" y="19785"/>
                  </a:cubicBezTo>
                  <a:cubicBezTo>
                    <a:pt x="16139" y="19645"/>
                    <a:pt x="16360" y="19480"/>
                    <a:pt x="16490" y="19459"/>
                  </a:cubicBezTo>
                  <a:lnTo>
                    <a:pt x="16525" y="19459"/>
                  </a:lnTo>
                  <a:cubicBezTo>
                    <a:pt x="16549" y="19463"/>
                    <a:pt x="16570" y="19470"/>
                    <a:pt x="16588" y="19484"/>
                  </a:cubicBezTo>
                  <a:lnTo>
                    <a:pt x="16595" y="19491"/>
                  </a:lnTo>
                  <a:cubicBezTo>
                    <a:pt x="16609" y="19505"/>
                    <a:pt x="16619" y="19519"/>
                    <a:pt x="16633" y="19533"/>
                  </a:cubicBezTo>
                  <a:cubicBezTo>
                    <a:pt x="16682" y="19599"/>
                    <a:pt x="16749" y="19676"/>
                    <a:pt x="17011" y="19708"/>
                  </a:cubicBezTo>
                  <a:cubicBezTo>
                    <a:pt x="17039" y="19711"/>
                    <a:pt x="17067" y="19718"/>
                    <a:pt x="17099" y="19725"/>
                  </a:cubicBezTo>
                  <a:cubicBezTo>
                    <a:pt x="17158" y="19736"/>
                    <a:pt x="17214" y="19771"/>
                    <a:pt x="17253" y="19823"/>
                  </a:cubicBezTo>
                  <a:cubicBezTo>
                    <a:pt x="17277" y="19872"/>
                    <a:pt x="17281" y="19932"/>
                    <a:pt x="17256" y="19984"/>
                  </a:cubicBezTo>
                  <a:cubicBezTo>
                    <a:pt x="17253" y="19998"/>
                    <a:pt x="17246" y="20016"/>
                    <a:pt x="17239" y="20030"/>
                  </a:cubicBezTo>
                  <a:cubicBezTo>
                    <a:pt x="17228" y="20051"/>
                    <a:pt x="17221" y="20075"/>
                    <a:pt x="17218" y="20100"/>
                  </a:cubicBezTo>
                  <a:cubicBezTo>
                    <a:pt x="17232" y="20170"/>
                    <a:pt x="17568" y="20425"/>
                    <a:pt x="17701" y="20443"/>
                  </a:cubicBezTo>
                  <a:cubicBezTo>
                    <a:pt x="17708" y="20446"/>
                    <a:pt x="17718" y="20446"/>
                    <a:pt x="17725" y="20450"/>
                  </a:cubicBezTo>
                  <a:lnTo>
                    <a:pt x="17729" y="20450"/>
                  </a:lnTo>
                  <a:cubicBezTo>
                    <a:pt x="17739" y="20453"/>
                    <a:pt x="17746" y="20460"/>
                    <a:pt x="17757" y="20464"/>
                  </a:cubicBezTo>
                  <a:lnTo>
                    <a:pt x="17760" y="20467"/>
                  </a:lnTo>
                  <a:cubicBezTo>
                    <a:pt x="17781" y="20481"/>
                    <a:pt x="17799" y="20499"/>
                    <a:pt x="17820" y="20520"/>
                  </a:cubicBezTo>
                  <a:lnTo>
                    <a:pt x="17823" y="20520"/>
                  </a:lnTo>
                  <a:cubicBezTo>
                    <a:pt x="17854" y="20515"/>
                    <a:pt x="17885" y="20511"/>
                    <a:pt x="17917" y="20511"/>
                  </a:cubicBezTo>
                  <a:cubicBezTo>
                    <a:pt x="17929" y="20511"/>
                    <a:pt x="17941" y="20512"/>
                    <a:pt x="17953" y="20513"/>
                  </a:cubicBezTo>
                  <a:cubicBezTo>
                    <a:pt x="18040" y="20513"/>
                    <a:pt x="18065" y="20509"/>
                    <a:pt x="18075" y="20488"/>
                  </a:cubicBezTo>
                  <a:cubicBezTo>
                    <a:pt x="18093" y="20411"/>
                    <a:pt x="18159" y="20359"/>
                    <a:pt x="18236" y="20348"/>
                  </a:cubicBezTo>
                  <a:cubicBezTo>
                    <a:pt x="18240" y="20348"/>
                    <a:pt x="18243" y="20348"/>
                    <a:pt x="18246" y="20348"/>
                  </a:cubicBezTo>
                  <a:cubicBezTo>
                    <a:pt x="18348" y="20348"/>
                    <a:pt x="18441" y="20400"/>
                    <a:pt x="18492" y="20488"/>
                  </a:cubicBezTo>
                  <a:cubicBezTo>
                    <a:pt x="18516" y="20534"/>
                    <a:pt x="18541" y="20555"/>
                    <a:pt x="18559" y="20558"/>
                  </a:cubicBezTo>
                  <a:cubicBezTo>
                    <a:pt x="18561" y="20559"/>
                    <a:pt x="18563" y="20559"/>
                    <a:pt x="18566" y="20559"/>
                  </a:cubicBezTo>
                  <a:cubicBezTo>
                    <a:pt x="18588" y="20559"/>
                    <a:pt x="18627" y="20543"/>
                    <a:pt x="18706" y="20474"/>
                  </a:cubicBezTo>
                  <a:cubicBezTo>
                    <a:pt x="18741" y="20439"/>
                    <a:pt x="18786" y="20418"/>
                    <a:pt x="18835" y="20418"/>
                  </a:cubicBezTo>
                  <a:cubicBezTo>
                    <a:pt x="18849" y="20418"/>
                    <a:pt x="18863" y="20422"/>
                    <a:pt x="18877" y="20425"/>
                  </a:cubicBezTo>
                  <a:cubicBezTo>
                    <a:pt x="18944" y="20453"/>
                    <a:pt x="18989" y="20513"/>
                    <a:pt x="18996" y="20586"/>
                  </a:cubicBezTo>
                  <a:cubicBezTo>
                    <a:pt x="19017" y="20663"/>
                    <a:pt x="18993" y="20744"/>
                    <a:pt x="18937" y="20800"/>
                  </a:cubicBezTo>
                  <a:cubicBezTo>
                    <a:pt x="18919" y="20817"/>
                    <a:pt x="18912" y="20842"/>
                    <a:pt x="18916" y="20866"/>
                  </a:cubicBezTo>
                  <a:cubicBezTo>
                    <a:pt x="18919" y="20985"/>
                    <a:pt x="18972" y="21097"/>
                    <a:pt x="19063" y="21178"/>
                  </a:cubicBezTo>
                  <a:cubicBezTo>
                    <a:pt x="19070" y="21188"/>
                    <a:pt x="19080" y="21199"/>
                    <a:pt x="19094" y="21206"/>
                  </a:cubicBezTo>
                  <a:cubicBezTo>
                    <a:pt x="19112" y="21139"/>
                    <a:pt x="19115" y="21073"/>
                    <a:pt x="19098" y="21006"/>
                  </a:cubicBezTo>
                  <a:cubicBezTo>
                    <a:pt x="19056" y="20828"/>
                    <a:pt x="19283" y="20677"/>
                    <a:pt x="19910" y="20471"/>
                  </a:cubicBezTo>
                  <a:cubicBezTo>
                    <a:pt x="20403" y="20306"/>
                    <a:pt x="20887" y="19967"/>
                    <a:pt x="20932" y="19893"/>
                  </a:cubicBezTo>
                  <a:cubicBezTo>
                    <a:pt x="20936" y="19872"/>
                    <a:pt x="20950" y="19855"/>
                    <a:pt x="20967" y="19841"/>
                  </a:cubicBezTo>
                  <a:cubicBezTo>
                    <a:pt x="20984" y="19830"/>
                    <a:pt x="21003" y="19825"/>
                    <a:pt x="21025" y="19825"/>
                  </a:cubicBezTo>
                  <a:cubicBezTo>
                    <a:pt x="21060" y="19825"/>
                    <a:pt x="21103" y="19837"/>
                    <a:pt x="21160" y="19855"/>
                  </a:cubicBezTo>
                  <a:cubicBezTo>
                    <a:pt x="21225" y="19875"/>
                    <a:pt x="21313" y="19901"/>
                    <a:pt x="21387" y="19901"/>
                  </a:cubicBezTo>
                  <a:cubicBezTo>
                    <a:pt x="21428" y="19901"/>
                    <a:pt x="21465" y="19893"/>
                    <a:pt x="21492" y="19872"/>
                  </a:cubicBezTo>
                  <a:cubicBezTo>
                    <a:pt x="21643" y="19757"/>
                    <a:pt x="22045" y="19725"/>
                    <a:pt x="22423" y="19708"/>
                  </a:cubicBezTo>
                  <a:lnTo>
                    <a:pt x="22472" y="19704"/>
                  </a:lnTo>
                  <a:cubicBezTo>
                    <a:pt x="22535" y="19704"/>
                    <a:pt x="22556" y="19680"/>
                    <a:pt x="22605" y="19610"/>
                  </a:cubicBezTo>
                  <a:cubicBezTo>
                    <a:pt x="22647" y="19543"/>
                    <a:pt x="22700" y="19487"/>
                    <a:pt x="22760" y="19438"/>
                  </a:cubicBezTo>
                  <a:cubicBezTo>
                    <a:pt x="22802" y="19403"/>
                    <a:pt x="22844" y="19361"/>
                    <a:pt x="22875" y="19319"/>
                  </a:cubicBezTo>
                  <a:cubicBezTo>
                    <a:pt x="22931" y="19242"/>
                    <a:pt x="23012" y="19186"/>
                    <a:pt x="23106" y="19168"/>
                  </a:cubicBezTo>
                  <a:cubicBezTo>
                    <a:pt x="23271" y="19119"/>
                    <a:pt x="23372" y="18965"/>
                    <a:pt x="23372" y="18899"/>
                  </a:cubicBezTo>
                  <a:cubicBezTo>
                    <a:pt x="23372" y="18804"/>
                    <a:pt x="23481" y="18766"/>
                    <a:pt x="23596" y="18724"/>
                  </a:cubicBezTo>
                  <a:cubicBezTo>
                    <a:pt x="23642" y="18706"/>
                    <a:pt x="23726" y="18675"/>
                    <a:pt x="23747" y="18654"/>
                  </a:cubicBezTo>
                  <a:cubicBezTo>
                    <a:pt x="23754" y="18573"/>
                    <a:pt x="23834" y="18528"/>
                    <a:pt x="23908" y="18489"/>
                  </a:cubicBezTo>
                  <a:cubicBezTo>
                    <a:pt x="23957" y="18461"/>
                    <a:pt x="24020" y="18426"/>
                    <a:pt x="24020" y="18398"/>
                  </a:cubicBezTo>
                  <a:cubicBezTo>
                    <a:pt x="24020" y="18279"/>
                    <a:pt x="24114" y="18237"/>
                    <a:pt x="24174" y="18213"/>
                  </a:cubicBezTo>
                  <a:cubicBezTo>
                    <a:pt x="24209" y="18202"/>
                    <a:pt x="24240" y="18181"/>
                    <a:pt x="24268" y="18153"/>
                  </a:cubicBezTo>
                  <a:cubicBezTo>
                    <a:pt x="24286" y="18132"/>
                    <a:pt x="24279" y="18055"/>
                    <a:pt x="24272" y="18003"/>
                  </a:cubicBezTo>
                  <a:cubicBezTo>
                    <a:pt x="24261" y="17894"/>
                    <a:pt x="24251" y="17751"/>
                    <a:pt x="24370" y="17712"/>
                  </a:cubicBezTo>
                  <a:cubicBezTo>
                    <a:pt x="24356" y="17681"/>
                    <a:pt x="24338" y="17653"/>
                    <a:pt x="24317" y="17628"/>
                  </a:cubicBezTo>
                  <a:cubicBezTo>
                    <a:pt x="24293" y="17597"/>
                    <a:pt x="24272" y="17562"/>
                    <a:pt x="24258" y="17527"/>
                  </a:cubicBezTo>
                  <a:cubicBezTo>
                    <a:pt x="24251" y="17502"/>
                    <a:pt x="24251" y="17478"/>
                    <a:pt x="24265" y="17457"/>
                  </a:cubicBezTo>
                  <a:cubicBezTo>
                    <a:pt x="24293" y="17401"/>
                    <a:pt x="24363" y="17380"/>
                    <a:pt x="24461" y="17352"/>
                  </a:cubicBezTo>
                  <a:cubicBezTo>
                    <a:pt x="24531" y="17334"/>
                    <a:pt x="24601" y="17310"/>
                    <a:pt x="24664" y="17275"/>
                  </a:cubicBezTo>
                  <a:cubicBezTo>
                    <a:pt x="24783" y="17198"/>
                    <a:pt x="24864" y="17078"/>
                    <a:pt x="24885" y="16938"/>
                  </a:cubicBezTo>
                  <a:cubicBezTo>
                    <a:pt x="24916" y="16739"/>
                    <a:pt x="25189" y="16592"/>
                    <a:pt x="25284" y="16557"/>
                  </a:cubicBezTo>
                  <a:cubicBezTo>
                    <a:pt x="25340" y="16532"/>
                    <a:pt x="25385" y="16364"/>
                    <a:pt x="25354" y="16186"/>
                  </a:cubicBezTo>
                  <a:cubicBezTo>
                    <a:pt x="25333" y="16105"/>
                    <a:pt x="25368" y="16021"/>
                    <a:pt x="25438" y="15979"/>
                  </a:cubicBezTo>
                  <a:cubicBezTo>
                    <a:pt x="25413" y="15944"/>
                    <a:pt x="25406" y="15902"/>
                    <a:pt x="25413" y="15864"/>
                  </a:cubicBezTo>
                  <a:cubicBezTo>
                    <a:pt x="25431" y="15762"/>
                    <a:pt x="25529" y="15657"/>
                    <a:pt x="25644" y="15601"/>
                  </a:cubicBezTo>
                  <a:cubicBezTo>
                    <a:pt x="25639" y="15601"/>
                    <a:pt x="25634" y="15600"/>
                    <a:pt x="25630" y="15600"/>
                  </a:cubicBezTo>
                  <a:cubicBezTo>
                    <a:pt x="25605" y="15600"/>
                    <a:pt x="25580" y="15607"/>
                    <a:pt x="25557" y="15619"/>
                  </a:cubicBezTo>
                  <a:cubicBezTo>
                    <a:pt x="25531" y="15638"/>
                    <a:pt x="25506" y="15646"/>
                    <a:pt x="25482" y="15646"/>
                  </a:cubicBezTo>
                  <a:cubicBezTo>
                    <a:pt x="25416" y="15646"/>
                    <a:pt x="25356" y="15587"/>
                    <a:pt x="25315" y="15549"/>
                  </a:cubicBezTo>
                  <a:cubicBezTo>
                    <a:pt x="25298" y="15528"/>
                    <a:pt x="25277" y="15510"/>
                    <a:pt x="25256" y="15493"/>
                  </a:cubicBezTo>
                  <a:cubicBezTo>
                    <a:pt x="25222" y="15536"/>
                    <a:pt x="25171" y="15558"/>
                    <a:pt x="25115" y="15558"/>
                  </a:cubicBezTo>
                  <a:cubicBezTo>
                    <a:pt x="25085" y="15558"/>
                    <a:pt x="25053" y="15552"/>
                    <a:pt x="25021" y="15538"/>
                  </a:cubicBezTo>
                  <a:cubicBezTo>
                    <a:pt x="24948" y="15510"/>
                    <a:pt x="24881" y="15451"/>
                    <a:pt x="24885" y="15377"/>
                  </a:cubicBezTo>
                  <a:cubicBezTo>
                    <a:pt x="24885" y="15353"/>
                    <a:pt x="24902" y="15297"/>
                    <a:pt x="24997" y="15276"/>
                  </a:cubicBezTo>
                  <a:cubicBezTo>
                    <a:pt x="25088" y="15255"/>
                    <a:pt x="25224" y="15174"/>
                    <a:pt x="25343" y="15108"/>
                  </a:cubicBezTo>
                  <a:cubicBezTo>
                    <a:pt x="25406" y="15069"/>
                    <a:pt x="25469" y="15034"/>
                    <a:pt x="25539" y="15002"/>
                  </a:cubicBezTo>
                  <a:cubicBezTo>
                    <a:pt x="25498" y="14940"/>
                    <a:pt x="25347" y="14820"/>
                    <a:pt x="25259" y="14820"/>
                  </a:cubicBezTo>
                  <a:cubicBezTo>
                    <a:pt x="25258" y="14820"/>
                    <a:pt x="25257" y="14820"/>
                    <a:pt x="25256" y="14820"/>
                  </a:cubicBezTo>
                  <a:cubicBezTo>
                    <a:pt x="25252" y="14821"/>
                    <a:pt x="25248" y="14821"/>
                    <a:pt x="25245" y="14821"/>
                  </a:cubicBezTo>
                  <a:cubicBezTo>
                    <a:pt x="25141" y="14821"/>
                    <a:pt x="25056" y="14726"/>
                    <a:pt x="24965" y="14624"/>
                  </a:cubicBezTo>
                  <a:cubicBezTo>
                    <a:pt x="24899" y="14554"/>
                    <a:pt x="24818" y="14467"/>
                    <a:pt x="24765" y="14467"/>
                  </a:cubicBezTo>
                  <a:cubicBezTo>
                    <a:pt x="24741" y="14467"/>
                    <a:pt x="24678" y="14467"/>
                    <a:pt x="24657" y="14414"/>
                  </a:cubicBezTo>
                  <a:cubicBezTo>
                    <a:pt x="24646" y="14383"/>
                    <a:pt x="24657" y="14351"/>
                    <a:pt x="24681" y="14334"/>
                  </a:cubicBezTo>
                  <a:cubicBezTo>
                    <a:pt x="24712" y="14305"/>
                    <a:pt x="24798" y="14280"/>
                    <a:pt x="24896" y="14280"/>
                  </a:cubicBezTo>
                  <a:cubicBezTo>
                    <a:pt x="24965" y="14280"/>
                    <a:pt x="25041" y="14293"/>
                    <a:pt x="25105" y="14327"/>
                  </a:cubicBezTo>
                  <a:cubicBezTo>
                    <a:pt x="25290" y="14422"/>
                    <a:pt x="25403" y="14448"/>
                    <a:pt x="25463" y="14448"/>
                  </a:cubicBezTo>
                  <a:cubicBezTo>
                    <a:pt x="25480" y="14448"/>
                    <a:pt x="25492" y="14445"/>
                    <a:pt x="25501" y="14442"/>
                  </a:cubicBezTo>
                  <a:cubicBezTo>
                    <a:pt x="25480" y="14390"/>
                    <a:pt x="25354" y="14246"/>
                    <a:pt x="25060" y="14015"/>
                  </a:cubicBezTo>
                  <a:cubicBezTo>
                    <a:pt x="24948" y="13928"/>
                    <a:pt x="24958" y="13823"/>
                    <a:pt x="24965" y="13753"/>
                  </a:cubicBezTo>
                  <a:cubicBezTo>
                    <a:pt x="24969" y="13718"/>
                    <a:pt x="24972" y="13693"/>
                    <a:pt x="24962" y="13686"/>
                  </a:cubicBezTo>
                  <a:cubicBezTo>
                    <a:pt x="24850" y="13606"/>
                    <a:pt x="24650" y="13158"/>
                    <a:pt x="24590" y="12993"/>
                  </a:cubicBezTo>
                  <a:cubicBezTo>
                    <a:pt x="24562" y="12912"/>
                    <a:pt x="24450" y="12860"/>
                    <a:pt x="24345" y="12818"/>
                  </a:cubicBezTo>
                  <a:cubicBezTo>
                    <a:pt x="24247" y="12772"/>
                    <a:pt x="24160" y="12737"/>
                    <a:pt x="24114" y="12671"/>
                  </a:cubicBezTo>
                  <a:cubicBezTo>
                    <a:pt x="24069" y="12587"/>
                    <a:pt x="24058" y="12489"/>
                    <a:pt x="24093" y="12401"/>
                  </a:cubicBezTo>
                  <a:cubicBezTo>
                    <a:pt x="24139" y="12247"/>
                    <a:pt x="24254" y="12125"/>
                    <a:pt x="24401" y="12062"/>
                  </a:cubicBezTo>
                  <a:cubicBezTo>
                    <a:pt x="24482" y="12034"/>
                    <a:pt x="24538" y="11967"/>
                    <a:pt x="24552" y="11883"/>
                  </a:cubicBezTo>
                  <a:cubicBezTo>
                    <a:pt x="24564" y="11846"/>
                    <a:pt x="24585" y="11764"/>
                    <a:pt x="24667" y="11764"/>
                  </a:cubicBezTo>
                  <a:cubicBezTo>
                    <a:pt x="24676" y="11764"/>
                    <a:pt x="24687" y="11765"/>
                    <a:pt x="24699" y="11768"/>
                  </a:cubicBezTo>
                  <a:cubicBezTo>
                    <a:pt x="24711" y="11770"/>
                    <a:pt x="24724" y="11772"/>
                    <a:pt x="24737" y="11772"/>
                  </a:cubicBezTo>
                  <a:cubicBezTo>
                    <a:pt x="24794" y="11772"/>
                    <a:pt x="24858" y="11738"/>
                    <a:pt x="24927" y="11593"/>
                  </a:cubicBezTo>
                  <a:cubicBezTo>
                    <a:pt x="24993" y="11449"/>
                    <a:pt x="25105" y="11442"/>
                    <a:pt x="25175" y="11435"/>
                  </a:cubicBezTo>
                  <a:cubicBezTo>
                    <a:pt x="25224" y="11432"/>
                    <a:pt x="25249" y="11428"/>
                    <a:pt x="25270" y="11407"/>
                  </a:cubicBezTo>
                  <a:cubicBezTo>
                    <a:pt x="25329" y="11341"/>
                    <a:pt x="25459" y="11320"/>
                    <a:pt x="25609" y="11292"/>
                  </a:cubicBezTo>
                  <a:cubicBezTo>
                    <a:pt x="25721" y="11274"/>
                    <a:pt x="25847" y="11250"/>
                    <a:pt x="25903" y="11211"/>
                  </a:cubicBezTo>
                  <a:cubicBezTo>
                    <a:pt x="25921" y="11201"/>
                    <a:pt x="25910" y="11169"/>
                    <a:pt x="25903" y="11148"/>
                  </a:cubicBezTo>
                  <a:cubicBezTo>
                    <a:pt x="25862" y="11065"/>
                    <a:pt x="25752" y="10977"/>
                    <a:pt x="25669" y="10977"/>
                  </a:cubicBezTo>
                  <a:cubicBezTo>
                    <a:pt x="25660" y="10977"/>
                    <a:pt x="25652" y="10978"/>
                    <a:pt x="25644" y="10980"/>
                  </a:cubicBezTo>
                  <a:cubicBezTo>
                    <a:pt x="25600" y="10991"/>
                    <a:pt x="25556" y="10996"/>
                    <a:pt x="25512" y="10996"/>
                  </a:cubicBezTo>
                  <a:cubicBezTo>
                    <a:pt x="25323" y="10996"/>
                    <a:pt x="25144" y="10900"/>
                    <a:pt x="25039" y="10735"/>
                  </a:cubicBezTo>
                  <a:cubicBezTo>
                    <a:pt x="25032" y="10724"/>
                    <a:pt x="25025" y="10724"/>
                    <a:pt x="25025" y="10724"/>
                  </a:cubicBezTo>
                  <a:cubicBezTo>
                    <a:pt x="25023" y="10724"/>
                    <a:pt x="25022" y="10724"/>
                    <a:pt x="25020" y="10724"/>
                  </a:cubicBezTo>
                  <a:cubicBezTo>
                    <a:pt x="24962" y="10724"/>
                    <a:pt x="24833" y="10856"/>
                    <a:pt x="24737" y="10952"/>
                  </a:cubicBezTo>
                  <a:cubicBezTo>
                    <a:pt x="24622" y="11068"/>
                    <a:pt x="24506" y="11183"/>
                    <a:pt x="24391" y="11236"/>
                  </a:cubicBezTo>
                  <a:cubicBezTo>
                    <a:pt x="24349" y="11257"/>
                    <a:pt x="24304" y="11268"/>
                    <a:pt x="24259" y="11268"/>
                  </a:cubicBezTo>
                  <a:cubicBezTo>
                    <a:pt x="24187" y="11268"/>
                    <a:pt x="24117" y="11240"/>
                    <a:pt x="24065" y="11187"/>
                  </a:cubicBezTo>
                  <a:cubicBezTo>
                    <a:pt x="23943" y="11061"/>
                    <a:pt x="23904" y="10878"/>
                    <a:pt x="23964" y="10717"/>
                  </a:cubicBezTo>
                  <a:cubicBezTo>
                    <a:pt x="23971" y="10700"/>
                    <a:pt x="23981" y="10668"/>
                    <a:pt x="23971" y="10654"/>
                  </a:cubicBezTo>
                  <a:cubicBezTo>
                    <a:pt x="23945" y="10616"/>
                    <a:pt x="23829" y="10606"/>
                    <a:pt x="23700" y="10606"/>
                  </a:cubicBezTo>
                  <a:cubicBezTo>
                    <a:pt x="23620" y="10606"/>
                    <a:pt x="23534" y="10610"/>
                    <a:pt x="23463" y="10612"/>
                  </a:cubicBezTo>
                  <a:cubicBezTo>
                    <a:pt x="23458" y="10613"/>
                    <a:pt x="23453" y="10613"/>
                    <a:pt x="23448" y="10613"/>
                  </a:cubicBezTo>
                  <a:cubicBezTo>
                    <a:pt x="23292" y="10613"/>
                    <a:pt x="23190" y="10509"/>
                    <a:pt x="23173" y="10332"/>
                  </a:cubicBezTo>
                  <a:cubicBezTo>
                    <a:pt x="23152" y="10112"/>
                    <a:pt x="23267" y="9828"/>
                    <a:pt x="23442" y="9804"/>
                  </a:cubicBezTo>
                  <a:cubicBezTo>
                    <a:pt x="23465" y="9802"/>
                    <a:pt x="23489" y="9800"/>
                    <a:pt x="23512" y="9800"/>
                  </a:cubicBezTo>
                  <a:cubicBezTo>
                    <a:pt x="23566" y="9800"/>
                    <a:pt x="23620" y="9807"/>
                    <a:pt x="23673" y="9821"/>
                  </a:cubicBezTo>
                  <a:cubicBezTo>
                    <a:pt x="23733" y="9832"/>
                    <a:pt x="23788" y="9841"/>
                    <a:pt x="23837" y="9841"/>
                  </a:cubicBezTo>
                  <a:cubicBezTo>
                    <a:pt x="23937" y="9841"/>
                    <a:pt x="24014" y="9801"/>
                    <a:pt x="24065" y="9646"/>
                  </a:cubicBezTo>
                  <a:cubicBezTo>
                    <a:pt x="24153" y="9394"/>
                    <a:pt x="24275" y="9377"/>
                    <a:pt x="24391" y="9359"/>
                  </a:cubicBezTo>
                  <a:cubicBezTo>
                    <a:pt x="24489" y="9345"/>
                    <a:pt x="24587" y="9328"/>
                    <a:pt x="24716" y="9177"/>
                  </a:cubicBezTo>
                  <a:cubicBezTo>
                    <a:pt x="24983" y="8869"/>
                    <a:pt x="25243" y="8711"/>
                    <a:pt x="25466" y="8711"/>
                  </a:cubicBezTo>
                  <a:cubicBezTo>
                    <a:pt x="25565" y="8711"/>
                    <a:pt x="25657" y="8742"/>
                    <a:pt x="25739" y="8806"/>
                  </a:cubicBezTo>
                  <a:cubicBezTo>
                    <a:pt x="25795" y="8845"/>
                    <a:pt x="25830" y="8908"/>
                    <a:pt x="25837" y="8978"/>
                  </a:cubicBezTo>
                  <a:cubicBezTo>
                    <a:pt x="25844" y="9128"/>
                    <a:pt x="25700" y="9275"/>
                    <a:pt x="25560" y="9419"/>
                  </a:cubicBezTo>
                  <a:cubicBezTo>
                    <a:pt x="25487" y="9496"/>
                    <a:pt x="25410" y="9573"/>
                    <a:pt x="25385" y="9629"/>
                  </a:cubicBezTo>
                  <a:cubicBezTo>
                    <a:pt x="25361" y="9681"/>
                    <a:pt x="25357" y="9741"/>
                    <a:pt x="25375" y="9800"/>
                  </a:cubicBezTo>
                  <a:cubicBezTo>
                    <a:pt x="25403" y="9898"/>
                    <a:pt x="25371" y="10003"/>
                    <a:pt x="25291" y="10070"/>
                  </a:cubicBezTo>
                  <a:cubicBezTo>
                    <a:pt x="25284" y="10073"/>
                    <a:pt x="25277" y="10080"/>
                    <a:pt x="25273" y="10087"/>
                  </a:cubicBezTo>
                  <a:cubicBezTo>
                    <a:pt x="25326" y="10084"/>
                    <a:pt x="25438" y="10056"/>
                    <a:pt x="25588" y="9958"/>
                  </a:cubicBezTo>
                  <a:cubicBezTo>
                    <a:pt x="25921" y="9744"/>
                    <a:pt x="26302" y="9510"/>
                    <a:pt x="26610" y="9387"/>
                  </a:cubicBezTo>
                  <a:cubicBezTo>
                    <a:pt x="26680" y="9359"/>
                    <a:pt x="26755" y="9345"/>
                    <a:pt x="26830" y="9345"/>
                  </a:cubicBezTo>
                  <a:cubicBezTo>
                    <a:pt x="26839" y="9345"/>
                    <a:pt x="26847" y="9345"/>
                    <a:pt x="26856" y="9345"/>
                  </a:cubicBezTo>
                  <a:lnTo>
                    <a:pt x="26856" y="9342"/>
                  </a:lnTo>
                  <a:lnTo>
                    <a:pt x="26863" y="9324"/>
                  </a:lnTo>
                  <a:cubicBezTo>
                    <a:pt x="26866" y="9314"/>
                    <a:pt x="26873" y="9303"/>
                    <a:pt x="26877" y="9296"/>
                  </a:cubicBezTo>
                  <a:lnTo>
                    <a:pt x="26884" y="9279"/>
                  </a:lnTo>
                  <a:lnTo>
                    <a:pt x="26898" y="9254"/>
                  </a:lnTo>
                  <a:lnTo>
                    <a:pt x="26905" y="9237"/>
                  </a:lnTo>
                  <a:lnTo>
                    <a:pt x="26919" y="9216"/>
                  </a:lnTo>
                  <a:lnTo>
                    <a:pt x="26929" y="9202"/>
                  </a:lnTo>
                  <a:lnTo>
                    <a:pt x="26943" y="9184"/>
                  </a:lnTo>
                  <a:lnTo>
                    <a:pt x="26950" y="9174"/>
                  </a:lnTo>
                  <a:lnTo>
                    <a:pt x="26964" y="9160"/>
                  </a:lnTo>
                  <a:lnTo>
                    <a:pt x="26975" y="9149"/>
                  </a:lnTo>
                  <a:cubicBezTo>
                    <a:pt x="26978" y="9146"/>
                    <a:pt x="26985" y="9142"/>
                    <a:pt x="26989" y="9135"/>
                  </a:cubicBezTo>
                  <a:lnTo>
                    <a:pt x="26999" y="9132"/>
                  </a:lnTo>
                  <a:cubicBezTo>
                    <a:pt x="27006" y="9125"/>
                    <a:pt x="27013" y="9121"/>
                    <a:pt x="27024" y="9114"/>
                  </a:cubicBezTo>
                  <a:cubicBezTo>
                    <a:pt x="27062" y="9097"/>
                    <a:pt x="27118" y="9072"/>
                    <a:pt x="27181" y="9037"/>
                  </a:cubicBezTo>
                  <a:cubicBezTo>
                    <a:pt x="27430" y="8918"/>
                    <a:pt x="27944" y="8673"/>
                    <a:pt x="28021" y="8571"/>
                  </a:cubicBezTo>
                  <a:cubicBezTo>
                    <a:pt x="28046" y="8536"/>
                    <a:pt x="28074" y="8494"/>
                    <a:pt x="28102" y="8449"/>
                  </a:cubicBezTo>
                  <a:cubicBezTo>
                    <a:pt x="28193" y="8305"/>
                    <a:pt x="28284" y="8158"/>
                    <a:pt x="28427" y="8158"/>
                  </a:cubicBezTo>
                  <a:cubicBezTo>
                    <a:pt x="28494" y="8158"/>
                    <a:pt x="28557" y="8186"/>
                    <a:pt x="28602" y="8232"/>
                  </a:cubicBezTo>
                  <a:cubicBezTo>
                    <a:pt x="28648" y="8274"/>
                    <a:pt x="28707" y="8299"/>
                    <a:pt x="28766" y="8299"/>
                  </a:cubicBezTo>
                  <a:cubicBezTo>
                    <a:pt x="28770" y="8299"/>
                    <a:pt x="28773" y="8299"/>
                    <a:pt x="28777" y="8298"/>
                  </a:cubicBezTo>
                  <a:cubicBezTo>
                    <a:pt x="28830" y="8298"/>
                    <a:pt x="28882" y="8302"/>
                    <a:pt x="28935" y="8305"/>
                  </a:cubicBezTo>
                  <a:cubicBezTo>
                    <a:pt x="28964" y="8309"/>
                    <a:pt x="28992" y="8311"/>
                    <a:pt x="29022" y="8311"/>
                  </a:cubicBezTo>
                  <a:cubicBezTo>
                    <a:pt x="29043" y="8311"/>
                    <a:pt x="29064" y="8310"/>
                    <a:pt x="29086" y="8309"/>
                  </a:cubicBezTo>
                  <a:cubicBezTo>
                    <a:pt x="29082" y="8305"/>
                    <a:pt x="29079" y="8298"/>
                    <a:pt x="29075" y="8291"/>
                  </a:cubicBezTo>
                  <a:cubicBezTo>
                    <a:pt x="29065" y="8270"/>
                    <a:pt x="29054" y="8253"/>
                    <a:pt x="29044" y="8235"/>
                  </a:cubicBezTo>
                  <a:cubicBezTo>
                    <a:pt x="29026" y="8204"/>
                    <a:pt x="29019" y="8169"/>
                    <a:pt x="29019" y="8134"/>
                  </a:cubicBezTo>
                  <a:cubicBezTo>
                    <a:pt x="29019" y="8120"/>
                    <a:pt x="29023" y="8106"/>
                    <a:pt x="29030" y="8092"/>
                  </a:cubicBezTo>
                  <a:cubicBezTo>
                    <a:pt x="29054" y="8039"/>
                    <a:pt x="29110" y="8018"/>
                    <a:pt x="29198" y="8004"/>
                  </a:cubicBezTo>
                  <a:cubicBezTo>
                    <a:pt x="29226" y="7997"/>
                    <a:pt x="29261" y="7994"/>
                    <a:pt x="29299" y="7987"/>
                  </a:cubicBezTo>
                  <a:lnTo>
                    <a:pt x="29334" y="7983"/>
                  </a:lnTo>
                  <a:cubicBezTo>
                    <a:pt x="29436" y="7969"/>
                    <a:pt x="29474" y="7913"/>
                    <a:pt x="29516" y="7847"/>
                  </a:cubicBezTo>
                  <a:cubicBezTo>
                    <a:pt x="29558" y="7780"/>
                    <a:pt x="29614" y="7700"/>
                    <a:pt x="29730" y="7700"/>
                  </a:cubicBezTo>
                  <a:cubicBezTo>
                    <a:pt x="29772" y="7700"/>
                    <a:pt x="29800" y="7612"/>
                    <a:pt x="29828" y="7535"/>
                  </a:cubicBezTo>
                  <a:cubicBezTo>
                    <a:pt x="29866" y="7420"/>
                    <a:pt x="29912" y="7280"/>
                    <a:pt x="30045" y="7280"/>
                  </a:cubicBezTo>
                  <a:cubicBezTo>
                    <a:pt x="30146" y="7280"/>
                    <a:pt x="30216" y="7336"/>
                    <a:pt x="30279" y="7388"/>
                  </a:cubicBezTo>
                  <a:cubicBezTo>
                    <a:pt x="30300" y="7409"/>
                    <a:pt x="30328" y="7427"/>
                    <a:pt x="30356" y="7444"/>
                  </a:cubicBezTo>
                  <a:cubicBezTo>
                    <a:pt x="30378" y="7458"/>
                    <a:pt x="30405" y="7467"/>
                    <a:pt x="30432" y="7467"/>
                  </a:cubicBezTo>
                  <a:cubicBezTo>
                    <a:pt x="30439" y="7467"/>
                    <a:pt x="30447" y="7467"/>
                    <a:pt x="30454" y="7465"/>
                  </a:cubicBezTo>
                  <a:cubicBezTo>
                    <a:pt x="30461" y="7465"/>
                    <a:pt x="30468" y="7462"/>
                    <a:pt x="30475" y="7458"/>
                  </a:cubicBezTo>
                  <a:lnTo>
                    <a:pt x="30482" y="7458"/>
                  </a:lnTo>
                  <a:cubicBezTo>
                    <a:pt x="30493" y="7455"/>
                    <a:pt x="30507" y="7451"/>
                    <a:pt x="30521" y="7451"/>
                  </a:cubicBezTo>
                  <a:lnTo>
                    <a:pt x="30563" y="7451"/>
                  </a:lnTo>
                  <a:lnTo>
                    <a:pt x="30580" y="7455"/>
                  </a:lnTo>
                  <a:cubicBezTo>
                    <a:pt x="30591" y="7455"/>
                    <a:pt x="30601" y="7458"/>
                    <a:pt x="30612" y="7462"/>
                  </a:cubicBezTo>
                  <a:lnTo>
                    <a:pt x="30629" y="7465"/>
                  </a:lnTo>
                  <a:lnTo>
                    <a:pt x="30640" y="7469"/>
                  </a:lnTo>
                  <a:cubicBezTo>
                    <a:pt x="30664" y="7451"/>
                    <a:pt x="30692" y="7430"/>
                    <a:pt x="30717" y="7413"/>
                  </a:cubicBezTo>
                  <a:cubicBezTo>
                    <a:pt x="30710" y="7332"/>
                    <a:pt x="30710" y="7259"/>
                    <a:pt x="30710" y="7192"/>
                  </a:cubicBezTo>
                  <a:cubicBezTo>
                    <a:pt x="30710" y="7087"/>
                    <a:pt x="30710" y="6996"/>
                    <a:pt x="30685" y="6947"/>
                  </a:cubicBezTo>
                  <a:cubicBezTo>
                    <a:pt x="30643" y="6839"/>
                    <a:pt x="30633" y="6726"/>
                    <a:pt x="30650" y="6614"/>
                  </a:cubicBezTo>
                  <a:cubicBezTo>
                    <a:pt x="30654" y="6586"/>
                    <a:pt x="30657" y="6565"/>
                    <a:pt x="30657" y="6544"/>
                  </a:cubicBezTo>
                  <a:cubicBezTo>
                    <a:pt x="30657" y="6523"/>
                    <a:pt x="30654" y="6506"/>
                    <a:pt x="30650" y="6485"/>
                  </a:cubicBezTo>
                  <a:cubicBezTo>
                    <a:pt x="30626" y="6397"/>
                    <a:pt x="30598" y="6180"/>
                    <a:pt x="30678" y="6072"/>
                  </a:cubicBezTo>
                  <a:cubicBezTo>
                    <a:pt x="30706" y="6037"/>
                    <a:pt x="30748" y="6016"/>
                    <a:pt x="30794" y="6016"/>
                  </a:cubicBezTo>
                  <a:cubicBezTo>
                    <a:pt x="30822" y="6016"/>
                    <a:pt x="30878" y="5963"/>
                    <a:pt x="30920" y="5925"/>
                  </a:cubicBezTo>
                  <a:cubicBezTo>
                    <a:pt x="30990" y="5860"/>
                    <a:pt x="31080" y="5778"/>
                    <a:pt x="31178" y="5778"/>
                  </a:cubicBezTo>
                  <a:cubicBezTo>
                    <a:pt x="31202" y="5778"/>
                    <a:pt x="31227" y="5783"/>
                    <a:pt x="31253" y="5795"/>
                  </a:cubicBezTo>
                  <a:cubicBezTo>
                    <a:pt x="31263" y="5802"/>
                    <a:pt x="31274" y="5809"/>
                    <a:pt x="31284" y="5816"/>
                  </a:cubicBezTo>
                  <a:cubicBezTo>
                    <a:pt x="31364" y="5871"/>
                    <a:pt x="31483" y="5901"/>
                    <a:pt x="31569" y="5901"/>
                  </a:cubicBezTo>
                  <a:cubicBezTo>
                    <a:pt x="31603" y="5901"/>
                    <a:pt x="31633" y="5896"/>
                    <a:pt x="31652" y="5886"/>
                  </a:cubicBezTo>
                  <a:cubicBezTo>
                    <a:pt x="31666" y="5879"/>
                    <a:pt x="31666" y="5876"/>
                    <a:pt x="31666" y="5869"/>
                  </a:cubicBezTo>
                  <a:cubicBezTo>
                    <a:pt x="31666" y="5767"/>
                    <a:pt x="31739" y="5711"/>
                    <a:pt x="31802" y="5662"/>
                  </a:cubicBezTo>
                  <a:cubicBezTo>
                    <a:pt x="31823" y="5648"/>
                    <a:pt x="31844" y="5631"/>
                    <a:pt x="31865" y="5613"/>
                  </a:cubicBezTo>
                  <a:cubicBezTo>
                    <a:pt x="31897" y="5585"/>
                    <a:pt x="31918" y="5547"/>
                    <a:pt x="31928" y="5501"/>
                  </a:cubicBezTo>
                  <a:cubicBezTo>
                    <a:pt x="31932" y="5473"/>
                    <a:pt x="31939" y="5442"/>
                    <a:pt x="31953" y="5414"/>
                  </a:cubicBezTo>
                  <a:cubicBezTo>
                    <a:pt x="31995" y="5344"/>
                    <a:pt x="32047" y="5284"/>
                    <a:pt x="32114" y="5235"/>
                  </a:cubicBezTo>
                  <a:cubicBezTo>
                    <a:pt x="32180" y="5183"/>
                    <a:pt x="32233" y="5137"/>
                    <a:pt x="32250" y="5074"/>
                  </a:cubicBezTo>
                  <a:cubicBezTo>
                    <a:pt x="32257" y="5050"/>
                    <a:pt x="32264" y="5018"/>
                    <a:pt x="32275" y="4983"/>
                  </a:cubicBezTo>
                  <a:cubicBezTo>
                    <a:pt x="32324" y="4784"/>
                    <a:pt x="32376" y="4598"/>
                    <a:pt x="32450" y="4468"/>
                  </a:cubicBezTo>
                  <a:cubicBezTo>
                    <a:pt x="32478" y="4416"/>
                    <a:pt x="32520" y="4370"/>
                    <a:pt x="32569" y="4339"/>
                  </a:cubicBezTo>
                  <a:cubicBezTo>
                    <a:pt x="32611" y="4314"/>
                    <a:pt x="32611" y="4314"/>
                    <a:pt x="32583" y="4248"/>
                  </a:cubicBezTo>
                  <a:cubicBezTo>
                    <a:pt x="32576" y="4230"/>
                    <a:pt x="32569" y="4213"/>
                    <a:pt x="32558" y="4192"/>
                  </a:cubicBezTo>
                  <a:cubicBezTo>
                    <a:pt x="32530" y="4111"/>
                    <a:pt x="32516" y="4024"/>
                    <a:pt x="32523" y="3940"/>
                  </a:cubicBezTo>
                  <a:cubicBezTo>
                    <a:pt x="32527" y="3905"/>
                    <a:pt x="32520" y="3870"/>
                    <a:pt x="32499" y="3842"/>
                  </a:cubicBezTo>
                  <a:cubicBezTo>
                    <a:pt x="32495" y="3835"/>
                    <a:pt x="32488" y="3831"/>
                    <a:pt x="32481" y="3828"/>
                  </a:cubicBezTo>
                  <a:cubicBezTo>
                    <a:pt x="32463" y="3818"/>
                    <a:pt x="32439" y="3813"/>
                    <a:pt x="32412" y="3813"/>
                  </a:cubicBezTo>
                  <a:cubicBezTo>
                    <a:pt x="32337" y="3813"/>
                    <a:pt x="32240" y="3848"/>
                    <a:pt x="32191" y="3884"/>
                  </a:cubicBezTo>
                  <a:cubicBezTo>
                    <a:pt x="32131" y="3922"/>
                    <a:pt x="32047" y="3933"/>
                    <a:pt x="31960" y="3940"/>
                  </a:cubicBezTo>
                  <a:cubicBezTo>
                    <a:pt x="31844" y="3954"/>
                    <a:pt x="31722" y="3964"/>
                    <a:pt x="31676" y="4052"/>
                  </a:cubicBezTo>
                  <a:cubicBezTo>
                    <a:pt x="31612" y="4182"/>
                    <a:pt x="31520" y="4207"/>
                    <a:pt x="31424" y="4207"/>
                  </a:cubicBezTo>
                  <a:cubicBezTo>
                    <a:pt x="31394" y="4207"/>
                    <a:pt x="31363" y="4205"/>
                    <a:pt x="31333" y="4202"/>
                  </a:cubicBezTo>
                  <a:lnTo>
                    <a:pt x="31288" y="4199"/>
                  </a:lnTo>
                  <a:cubicBezTo>
                    <a:pt x="31267" y="4197"/>
                    <a:pt x="31247" y="4197"/>
                    <a:pt x="31227" y="4197"/>
                  </a:cubicBezTo>
                  <a:cubicBezTo>
                    <a:pt x="31199" y="4197"/>
                    <a:pt x="31171" y="4198"/>
                    <a:pt x="31144" y="4202"/>
                  </a:cubicBezTo>
                  <a:lnTo>
                    <a:pt x="31109" y="4206"/>
                  </a:lnTo>
                  <a:cubicBezTo>
                    <a:pt x="31089" y="4208"/>
                    <a:pt x="31069" y="4208"/>
                    <a:pt x="31047" y="4208"/>
                  </a:cubicBezTo>
                  <a:cubicBezTo>
                    <a:pt x="30887" y="4208"/>
                    <a:pt x="30693" y="4162"/>
                    <a:pt x="30594" y="4069"/>
                  </a:cubicBezTo>
                  <a:cubicBezTo>
                    <a:pt x="30552" y="4031"/>
                    <a:pt x="30528" y="3975"/>
                    <a:pt x="30535" y="3919"/>
                  </a:cubicBezTo>
                  <a:cubicBezTo>
                    <a:pt x="30535" y="3856"/>
                    <a:pt x="30517" y="3793"/>
                    <a:pt x="30486" y="3740"/>
                  </a:cubicBezTo>
                  <a:cubicBezTo>
                    <a:pt x="30479" y="3719"/>
                    <a:pt x="30468" y="3695"/>
                    <a:pt x="30461" y="3674"/>
                  </a:cubicBezTo>
                  <a:cubicBezTo>
                    <a:pt x="30430" y="3604"/>
                    <a:pt x="30416" y="3527"/>
                    <a:pt x="30423" y="3453"/>
                  </a:cubicBezTo>
                  <a:cubicBezTo>
                    <a:pt x="30426" y="3415"/>
                    <a:pt x="30426" y="3408"/>
                    <a:pt x="30318" y="3380"/>
                  </a:cubicBezTo>
                  <a:cubicBezTo>
                    <a:pt x="30220" y="3359"/>
                    <a:pt x="30129" y="3313"/>
                    <a:pt x="30055" y="3247"/>
                  </a:cubicBezTo>
                  <a:cubicBezTo>
                    <a:pt x="29913" y="3107"/>
                    <a:pt x="29660" y="3018"/>
                    <a:pt x="29586" y="3018"/>
                  </a:cubicBezTo>
                  <a:cubicBezTo>
                    <a:pt x="29582" y="3018"/>
                    <a:pt x="29579" y="3019"/>
                    <a:pt x="29576" y="3019"/>
                  </a:cubicBezTo>
                  <a:cubicBezTo>
                    <a:pt x="29563" y="3025"/>
                    <a:pt x="29550" y="3027"/>
                    <a:pt x="29537" y="3027"/>
                  </a:cubicBezTo>
                  <a:cubicBezTo>
                    <a:pt x="29491" y="3027"/>
                    <a:pt x="29441" y="2998"/>
                    <a:pt x="29376" y="2963"/>
                  </a:cubicBezTo>
                  <a:cubicBezTo>
                    <a:pt x="29285" y="2911"/>
                    <a:pt x="29159" y="2837"/>
                    <a:pt x="29012" y="2830"/>
                  </a:cubicBezTo>
                  <a:cubicBezTo>
                    <a:pt x="28998" y="2830"/>
                    <a:pt x="28984" y="2830"/>
                    <a:pt x="28970" y="2827"/>
                  </a:cubicBezTo>
                  <a:cubicBezTo>
                    <a:pt x="28886" y="2823"/>
                    <a:pt x="28812" y="2785"/>
                    <a:pt x="28760" y="2718"/>
                  </a:cubicBezTo>
                  <a:cubicBezTo>
                    <a:pt x="28732" y="2680"/>
                    <a:pt x="28718" y="2631"/>
                    <a:pt x="28721" y="2578"/>
                  </a:cubicBezTo>
                  <a:cubicBezTo>
                    <a:pt x="28721" y="2532"/>
                    <a:pt x="28728" y="2483"/>
                    <a:pt x="28742" y="2438"/>
                  </a:cubicBezTo>
                  <a:cubicBezTo>
                    <a:pt x="28742" y="2417"/>
                    <a:pt x="28739" y="2392"/>
                    <a:pt x="28728" y="2371"/>
                  </a:cubicBezTo>
                  <a:cubicBezTo>
                    <a:pt x="28693" y="2291"/>
                    <a:pt x="28655" y="2214"/>
                    <a:pt x="28613" y="2137"/>
                  </a:cubicBezTo>
                  <a:cubicBezTo>
                    <a:pt x="28567" y="2053"/>
                    <a:pt x="28529" y="1969"/>
                    <a:pt x="28490" y="1885"/>
                  </a:cubicBezTo>
                  <a:cubicBezTo>
                    <a:pt x="28483" y="1860"/>
                    <a:pt x="28473" y="1836"/>
                    <a:pt x="28469" y="1811"/>
                  </a:cubicBezTo>
                  <a:cubicBezTo>
                    <a:pt x="28448" y="1748"/>
                    <a:pt x="28417" y="1696"/>
                    <a:pt x="28371" y="1650"/>
                  </a:cubicBezTo>
                  <a:cubicBezTo>
                    <a:pt x="28291" y="1559"/>
                    <a:pt x="28231" y="1451"/>
                    <a:pt x="28189" y="1339"/>
                  </a:cubicBezTo>
                  <a:cubicBezTo>
                    <a:pt x="28172" y="1279"/>
                    <a:pt x="28154" y="1220"/>
                    <a:pt x="28144" y="1160"/>
                  </a:cubicBezTo>
                  <a:cubicBezTo>
                    <a:pt x="28140" y="1146"/>
                    <a:pt x="28137" y="1136"/>
                    <a:pt x="28137" y="1122"/>
                  </a:cubicBezTo>
                  <a:cubicBezTo>
                    <a:pt x="28130" y="1090"/>
                    <a:pt x="28119" y="1062"/>
                    <a:pt x="28109" y="1031"/>
                  </a:cubicBezTo>
                  <a:cubicBezTo>
                    <a:pt x="28105" y="1020"/>
                    <a:pt x="28102" y="1013"/>
                    <a:pt x="28098" y="1006"/>
                  </a:cubicBezTo>
                  <a:cubicBezTo>
                    <a:pt x="28070" y="943"/>
                    <a:pt x="28028" y="887"/>
                    <a:pt x="27972" y="849"/>
                  </a:cubicBezTo>
                  <a:cubicBezTo>
                    <a:pt x="27958" y="838"/>
                    <a:pt x="27944" y="828"/>
                    <a:pt x="27930" y="817"/>
                  </a:cubicBezTo>
                  <a:cubicBezTo>
                    <a:pt x="27881" y="768"/>
                    <a:pt x="27864" y="695"/>
                    <a:pt x="27888" y="632"/>
                  </a:cubicBezTo>
                  <a:cubicBezTo>
                    <a:pt x="27906" y="555"/>
                    <a:pt x="27822" y="491"/>
                    <a:pt x="27703" y="411"/>
                  </a:cubicBezTo>
                  <a:cubicBezTo>
                    <a:pt x="27640" y="376"/>
                    <a:pt x="27587" y="334"/>
                    <a:pt x="27542" y="281"/>
                  </a:cubicBezTo>
                  <a:cubicBezTo>
                    <a:pt x="27517" y="246"/>
                    <a:pt x="27405" y="229"/>
                    <a:pt x="27307" y="215"/>
                  </a:cubicBezTo>
                  <a:cubicBezTo>
                    <a:pt x="27178" y="197"/>
                    <a:pt x="27031" y="176"/>
                    <a:pt x="26901" y="106"/>
                  </a:cubicBezTo>
                  <a:cubicBezTo>
                    <a:pt x="26816" y="63"/>
                    <a:pt x="26722" y="41"/>
                    <a:pt x="26628" y="41"/>
                  </a:cubicBezTo>
                  <a:cubicBezTo>
                    <a:pt x="26609" y="41"/>
                    <a:pt x="26591" y="42"/>
                    <a:pt x="26572" y="43"/>
                  </a:cubicBezTo>
                  <a:cubicBezTo>
                    <a:pt x="26558" y="44"/>
                    <a:pt x="26543" y="44"/>
                    <a:pt x="26529" y="44"/>
                  </a:cubicBezTo>
                  <a:cubicBezTo>
                    <a:pt x="26452" y="44"/>
                    <a:pt x="26375" y="36"/>
                    <a:pt x="26299" y="15"/>
                  </a:cubicBezTo>
                  <a:cubicBezTo>
                    <a:pt x="26288" y="12"/>
                    <a:pt x="26278" y="8"/>
                    <a:pt x="26267" y="8"/>
                  </a:cubicBezTo>
                  <a:cubicBezTo>
                    <a:pt x="26243" y="5"/>
                    <a:pt x="26218" y="1"/>
                    <a:pt x="26194" y="1"/>
                  </a:cubicBezTo>
                  <a:cubicBezTo>
                    <a:pt x="26181" y="1"/>
                    <a:pt x="26168" y="1"/>
                    <a:pt x="2615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0" name="Google Shape;3510;p145"/>
            <p:cNvSpPr/>
            <p:nvPr/>
          </p:nvSpPr>
          <p:spPr>
            <a:xfrm>
              <a:off x="2846836" y="1894023"/>
              <a:ext cx="15804" cy="11649"/>
            </a:xfrm>
            <a:custGeom>
              <a:rect b="b" l="l" r="r" t="t"/>
              <a:pathLst>
                <a:path extrusionOk="0" h="858" w="1164">
                  <a:moveTo>
                    <a:pt x="974" y="1"/>
                  </a:moveTo>
                  <a:cubicBezTo>
                    <a:pt x="894" y="1"/>
                    <a:pt x="792" y="4"/>
                    <a:pt x="729" y="8"/>
                  </a:cubicBezTo>
                  <a:cubicBezTo>
                    <a:pt x="659" y="11"/>
                    <a:pt x="593" y="18"/>
                    <a:pt x="537" y="18"/>
                  </a:cubicBezTo>
                  <a:cubicBezTo>
                    <a:pt x="425" y="18"/>
                    <a:pt x="190" y="130"/>
                    <a:pt x="78" y="302"/>
                  </a:cubicBezTo>
                  <a:cubicBezTo>
                    <a:pt x="8" y="410"/>
                    <a:pt x="1" y="550"/>
                    <a:pt x="60" y="666"/>
                  </a:cubicBezTo>
                  <a:cubicBezTo>
                    <a:pt x="136" y="821"/>
                    <a:pt x="276" y="858"/>
                    <a:pt x="393" y="858"/>
                  </a:cubicBezTo>
                  <a:cubicBezTo>
                    <a:pt x="435" y="858"/>
                    <a:pt x="473" y="853"/>
                    <a:pt x="505" y="848"/>
                  </a:cubicBezTo>
                  <a:cubicBezTo>
                    <a:pt x="715" y="809"/>
                    <a:pt x="855" y="690"/>
                    <a:pt x="859" y="641"/>
                  </a:cubicBezTo>
                  <a:cubicBezTo>
                    <a:pt x="869" y="533"/>
                    <a:pt x="946" y="410"/>
                    <a:pt x="1023" y="291"/>
                  </a:cubicBezTo>
                  <a:cubicBezTo>
                    <a:pt x="1083" y="200"/>
                    <a:pt x="1163" y="74"/>
                    <a:pt x="1153" y="22"/>
                  </a:cubicBezTo>
                  <a:cubicBezTo>
                    <a:pt x="1128" y="4"/>
                    <a:pt x="1058" y="1"/>
                    <a:pt x="97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1" name="Google Shape;3511;p145"/>
            <p:cNvSpPr/>
            <p:nvPr/>
          </p:nvSpPr>
          <p:spPr>
            <a:xfrm>
              <a:off x="2648062" y="1810752"/>
              <a:ext cx="244" cy="434"/>
            </a:xfrm>
            <a:custGeom>
              <a:rect b="b" l="l" r="r" t="t"/>
              <a:pathLst>
                <a:path extrusionOk="0" h="32" w="18">
                  <a:moveTo>
                    <a:pt x="0" y="0"/>
                  </a:moveTo>
                  <a:cubicBezTo>
                    <a:pt x="7" y="11"/>
                    <a:pt x="14" y="21"/>
                    <a:pt x="18" y="32"/>
                  </a:cubicBezTo>
                  <a:cubicBezTo>
                    <a:pt x="14" y="21"/>
                    <a:pt x="7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2" name="Google Shape;3512;p145"/>
            <p:cNvSpPr/>
            <p:nvPr/>
          </p:nvSpPr>
          <p:spPr>
            <a:xfrm>
              <a:off x="2732242" y="1823623"/>
              <a:ext cx="2770" cy="2064"/>
            </a:xfrm>
            <a:custGeom>
              <a:rect b="b" l="l" r="r" t="t"/>
              <a:pathLst>
                <a:path extrusionOk="0" h="152" w="204">
                  <a:moveTo>
                    <a:pt x="203" y="22"/>
                  </a:moveTo>
                  <a:cubicBezTo>
                    <a:pt x="74" y="1"/>
                    <a:pt x="32" y="88"/>
                    <a:pt x="0" y="151"/>
                  </a:cubicBezTo>
                  <a:cubicBezTo>
                    <a:pt x="32" y="88"/>
                    <a:pt x="74" y="1"/>
                    <a:pt x="203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3" name="Google Shape;3513;p145"/>
            <p:cNvSpPr/>
            <p:nvPr/>
          </p:nvSpPr>
          <p:spPr>
            <a:xfrm>
              <a:off x="2647627" y="1810277"/>
              <a:ext cx="353" cy="434"/>
            </a:xfrm>
            <a:custGeom>
              <a:rect b="b" l="l" r="r" t="t"/>
              <a:pathLst>
                <a:path extrusionOk="0" h="32" w="26">
                  <a:moveTo>
                    <a:pt x="1" y="0"/>
                  </a:moveTo>
                  <a:cubicBezTo>
                    <a:pt x="11" y="11"/>
                    <a:pt x="18" y="21"/>
                    <a:pt x="25" y="32"/>
                  </a:cubicBezTo>
                  <a:cubicBezTo>
                    <a:pt x="18" y="21"/>
                    <a:pt x="11" y="11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4" name="Google Shape;3514;p145"/>
            <p:cNvSpPr/>
            <p:nvPr/>
          </p:nvSpPr>
          <p:spPr>
            <a:xfrm>
              <a:off x="2648347" y="1811227"/>
              <a:ext cx="204" cy="434"/>
            </a:xfrm>
            <a:custGeom>
              <a:rect b="b" l="l" r="r" t="t"/>
              <a:pathLst>
                <a:path extrusionOk="0" h="32" w="15">
                  <a:moveTo>
                    <a:pt x="0" y="0"/>
                  </a:moveTo>
                  <a:cubicBezTo>
                    <a:pt x="7" y="11"/>
                    <a:pt x="11" y="21"/>
                    <a:pt x="14" y="32"/>
                  </a:cubicBezTo>
                  <a:cubicBezTo>
                    <a:pt x="11" y="21"/>
                    <a:pt x="7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5" name="Google Shape;3515;p145"/>
            <p:cNvSpPr/>
            <p:nvPr/>
          </p:nvSpPr>
          <p:spPr>
            <a:xfrm>
              <a:off x="2698638" y="1829665"/>
              <a:ext cx="815" cy="489"/>
            </a:xfrm>
            <a:custGeom>
              <a:rect b="b" l="l" r="r" t="t"/>
              <a:pathLst>
                <a:path extrusionOk="0" h="36" w="60">
                  <a:moveTo>
                    <a:pt x="60" y="0"/>
                  </a:moveTo>
                  <a:lnTo>
                    <a:pt x="60" y="0"/>
                  </a:lnTo>
                  <a:cubicBezTo>
                    <a:pt x="39" y="7"/>
                    <a:pt x="18" y="21"/>
                    <a:pt x="0" y="35"/>
                  </a:cubicBezTo>
                  <a:cubicBezTo>
                    <a:pt x="18" y="21"/>
                    <a:pt x="39" y="11"/>
                    <a:pt x="6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6" name="Google Shape;3516;p145"/>
            <p:cNvSpPr/>
            <p:nvPr/>
          </p:nvSpPr>
          <p:spPr>
            <a:xfrm>
              <a:off x="2704530" y="1833752"/>
              <a:ext cx="14" cy="149"/>
            </a:xfrm>
            <a:custGeom>
              <a:rect b="b" l="l" r="r" t="t"/>
              <a:pathLst>
                <a:path extrusionOk="0" h="11" w="1">
                  <a:moveTo>
                    <a:pt x="0" y="7"/>
                  </a:move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7" name="Google Shape;3517;p145"/>
            <p:cNvSpPr/>
            <p:nvPr/>
          </p:nvSpPr>
          <p:spPr>
            <a:xfrm>
              <a:off x="2645210" y="1808322"/>
              <a:ext cx="434" cy="299"/>
            </a:xfrm>
            <a:custGeom>
              <a:rect b="b" l="l" r="r" t="t"/>
              <a:pathLst>
                <a:path extrusionOk="0" h="22" w="32">
                  <a:moveTo>
                    <a:pt x="0" y="1"/>
                  </a:moveTo>
                  <a:lnTo>
                    <a:pt x="32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8" name="Google Shape;3518;p145"/>
            <p:cNvSpPr/>
            <p:nvPr/>
          </p:nvSpPr>
          <p:spPr>
            <a:xfrm>
              <a:off x="2646201" y="1809041"/>
              <a:ext cx="448" cy="339"/>
            </a:xfrm>
            <a:custGeom>
              <a:rect b="b" l="l" r="r" t="t"/>
              <a:pathLst>
                <a:path extrusionOk="0" h="25" w="33">
                  <a:moveTo>
                    <a:pt x="1" y="0"/>
                  </a:moveTo>
                  <a:lnTo>
                    <a:pt x="32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9" name="Google Shape;3519;p145"/>
            <p:cNvSpPr/>
            <p:nvPr/>
          </p:nvSpPr>
          <p:spPr>
            <a:xfrm>
              <a:off x="2645685" y="1808661"/>
              <a:ext cx="434" cy="339"/>
            </a:xfrm>
            <a:custGeom>
              <a:rect b="b" l="l" r="r" t="t"/>
              <a:pathLst>
                <a:path extrusionOk="0" h="25" w="32">
                  <a:moveTo>
                    <a:pt x="0" y="0"/>
                  </a:moveTo>
                  <a:lnTo>
                    <a:pt x="32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0" name="Google Shape;3520;p145"/>
            <p:cNvSpPr/>
            <p:nvPr/>
          </p:nvSpPr>
          <p:spPr>
            <a:xfrm>
              <a:off x="2757863" y="1824818"/>
              <a:ext cx="149" cy="149"/>
            </a:xfrm>
            <a:custGeom>
              <a:rect b="b" l="l" r="r" t="t"/>
              <a:pathLst>
                <a:path extrusionOk="0" h="11" w="11">
                  <a:moveTo>
                    <a:pt x="11" y="11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1" name="Google Shape;3521;p145"/>
            <p:cNvSpPr/>
            <p:nvPr/>
          </p:nvSpPr>
          <p:spPr>
            <a:xfrm>
              <a:off x="2622101" y="1766489"/>
              <a:ext cx="109" cy="258"/>
            </a:xfrm>
            <a:custGeom>
              <a:rect b="b" l="l" r="r" t="t"/>
              <a:pathLst>
                <a:path extrusionOk="0" h="19" w="8">
                  <a:moveTo>
                    <a:pt x="8" y="1"/>
                  </a:moveTo>
                  <a:lnTo>
                    <a:pt x="8" y="1"/>
                  </a:lnTo>
                  <a:lnTo>
                    <a:pt x="1" y="18"/>
                  </a:lnTo>
                  <a:lnTo>
                    <a:pt x="1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2" name="Google Shape;3522;p145"/>
            <p:cNvSpPr/>
            <p:nvPr/>
          </p:nvSpPr>
          <p:spPr>
            <a:xfrm>
              <a:off x="2646731" y="1809421"/>
              <a:ext cx="434" cy="394"/>
            </a:xfrm>
            <a:custGeom>
              <a:rect b="b" l="l" r="r" t="t"/>
              <a:pathLst>
                <a:path extrusionOk="0" h="29" w="32">
                  <a:moveTo>
                    <a:pt x="0" y="0"/>
                  </a:moveTo>
                  <a:cubicBezTo>
                    <a:pt x="11" y="11"/>
                    <a:pt x="21" y="21"/>
                    <a:pt x="32" y="28"/>
                  </a:cubicBezTo>
                  <a:cubicBezTo>
                    <a:pt x="21" y="21"/>
                    <a:pt x="11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3" name="Google Shape;3523;p145"/>
            <p:cNvSpPr/>
            <p:nvPr/>
          </p:nvSpPr>
          <p:spPr>
            <a:xfrm>
              <a:off x="2647152" y="1809801"/>
              <a:ext cx="448" cy="394"/>
            </a:xfrm>
            <a:custGeom>
              <a:rect b="b" l="l" r="r" t="t"/>
              <a:pathLst>
                <a:path extrusionOk="0" h="29" w="33">
                  <a:moveTo>
                    <a:pt x="1" y="0"/>
                  </a:moveTo>
                  <a:cubicBezTo>
                    <a:pt x="11" y="11"/>
                    <a:pt x="22" y="21"/>
                    <a:pt x="32" y="28"/>
                  </a:cubicBezTo>
                  <a:cubicBezTo>
                    <a:pt x="22" y="21"/>
                    <a:pt x="11" y="11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4" name="Google Shape;3524;p145"/>
            <p:cNvSpPr/>
            <p:nvPr/>
          </p:nvSpPr>
          <p:spPr>
            <a:xfrm>
              <a:off x="2642685" y="1805321"/>
              <a:ext cx="163" cy="109"/>
            </a:xfrm>
            <a:custGeom>
              <a:rect b="b" l="l" r="r" t="t"/>
              <a:pathLst>
                <a:path extrusionOk="0" h="8" w="12">
                  <a:moveTo>
                    <a:pt x="1" y="1"/>
                  </a:moveTo>
                  <a:lnTo>
                    <a:pt x="1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5" name="Google Shape;3525;p145"/>
            <p:cNvSpPr/>
            <p:nvPr/>
          </p:nvSpPr>
          <p:spPr>
            <a:xfrm>
              <a:off x="2643730" y="1806271"/>
              <a:ext cx="1494" cy="2064"/>
            </a:xfrm>
            <a:custGeom>
              <a:rect b="b" l="l" r="r" t="t"/>
              <a:pathLst>
                <a:path extrusionOk="0" h="152" w="110">
                  <a:moveTo>
                    <a:pt x="1" y="1"/>
                  </a:moveTo>
                  <a:cubicBezTo>
                    <a:pt x="43" y="50"/>
                    <a:pt x="78" y="99"/>
                    <a:pt x="109" y="152"/>
                  </a:cubicBezTo>
                  <a:cubicBezTo>
                    <a:pt x="78" y="99"/>
                    <a:pt x="43" y="50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6" name="Google Shape;3526;p145"/>
            <p:cNvSpPr/>
            <p:nvPr/>
          </p:nvSpPr>
          <p:spPr>
            <a:xfrm>
              <a:off x="2634280" y="1782606"/>
              <a:ext cx="1765" cy="2770"/>
            </a:xfrm>
            <a:custGeom>
              <a:rect b="b" l="l" r="r" t="t"/>
              <a:pathLst>
                <a:path extrusionOk="0" h="204" w="130">
                  <a:moveTo>
                    <a:pt x="0" y="1"/>
                  </a:moveTo>
                  <a:cubicBezTo>
                    <a:pt x="0" y="39"/>
                    <a:pt x="70" y="127"/>
                    <a:pt x="130" y="204"/>
                  </a:cubicBezTo>
                  <a:cubicBezTo>
                    <a:pt x="70" y="127"/>
                    <a:pt x="0" y="39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7" name="Google Shape;3527;p145"/>
            <p:cNvSpPr/>
            <p:nvPr/>
          </p:nvSpPr>
          <p:spPr>
            <a:xfrm>
              <a:off x="2643404" y="1805945"/>
              <a:ext cx="149" cy="149"/>
            </a:xfrm>
            <a:custGeom>
              <a:rect b="b" l="l" r="r" t="t"/>
              <a:pathLst>
                <a:path extrusionOk="0" h="11" w="11">
                  <a:moveTo>
                    <a:pt x="0" y="0"/>
                  </a:moveTo>
                  <a:lnTo>
                    <a:pt x="1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8" name="Google Shape;3528;p145"/>
            <p:cNvSpPr/>
            <p:nvPr/>
          </p:nvSpPr>
          <p:spPr>
            <a:xfrm>
              <a:off x="2725915" y="1830616"/>
              <a:ext cx="543" cy="204"/>
            </a:xfrm>
            <a:custGeom>
              <a:rect b="b" l="l" r="r" t="t"/>
              <a:pathLst>
                <a:path extrusionOk="0" h="15" w="40">
                  <a:moveTo>
                    <a:pt x="39" y="0"/>
                  </a:move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9" name="Google Shape;3529;p145"/>
            <p:cNvSpPr/>
            <p:nvPr/>
          </p:nvSpPr>
          <p:spPr>
            <a:xfrm>
              <a:off x="2701204" y="1827805"/>
              <a:ext cx="815" cy="353"/>
            </a:xfrm>
            <a:custGeom>
              <a:rect b="b" l="l" r="r" t="t"/>
              <a:pathLst>
                <a:path extrusionOk="0" h="26" w="60">
                  <a:moveTo>
                    <a:pt x="0" y="25"/>
                  </a:moveTo>
                  <a:cubicBezTo>
                    <a:pt x="18" y="11"/>
                    <a:pt x="39" y="1"/>
                    <a:pt x="60" y="1"/>
                  </a:cubicBezTo>
                  <a:cubicBezTo>
                    <a:pt x="39" y="1"/>
                    <a:pt x="18" y="11"/>
                    <a:pt x="0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0" name="Google Shape;3530;p145"/>
            <p:cNvSpPr/>
            <p:nvPr/>
          </p:nvSpPr>
          <p:spPr>
            <a:xfrm>
              <a:off x="2757673" y="1824533"/>
              <a:ext cx="109" cy="149"/>
            </a:xfrm>
            <a:custGeom>
              <a:rect b="b" l="l" r="r" t="t"/>
              <a:pathLst>
                <a:path extrusionOk="0" h="11" w="8">
                  <a:moveTo>
                    <a:pt x="0" y="0"/>
                  </a:moveTo>
                  <a:cubicBezTo>
                    <a:pt x="0" y="4"/>
                    <a:pt x="4" y="7"/>
                    <a:pt x="7" y="11"/>
                  </a:cubicBezTo>
                  <a:cubicBezTo>
                    <a:pt x="4" y="7"/>
                    <a:pt x="0" y="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1" name="Google Shape;3531;p145"/>
            <p:cNvSpPr/>
            <p:nvPr/>
          </p:nvSpPr>
          <p:spPr>
            <a:xfrm>
              <a:off x="2758012" y="1824954"/>
              <a:ext cx="1955" cy="1018"/>
            </a:xfrm>
            <a:custGeom>
              <a:rect b="b" l="l" r="r" t="t"/>
              <a:pathLst>
                <a:path extrusionOk="0" h="75" w="144">
                  <a:moveTo>
                    <a:pt x="0" y="1"/>
                  </a:moveTo>
                  <a:lnTo>
                    <a:pt x="0" y="1"/>
                  </a:lnTo>
                  <a:cubicBezTo>
                    <a:pt x="42" y="36"/>
                    <a:pt x="91" y="60"/>
                    <a:pt x="143" y="74"/>
                  </a:cubicBezTo>
                  <a:cubicBezTo>
                    <a:pt x="91" y="57"/>
                    <a:pt x="42" y="36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2" name="Google Shape;3532;p145"/>
            <p:cNvSpPr/>
            <p:nvPr/>
          </p:nvSpPr>
          <p:spPr>
            <a:xfrm>
              <a:off x="2626338" y="1766353"/>
              <a:ext cx="869" cy="679"/>
            </a:xfrm>
            <a:custGeom>
              <a:rect b="b" l="l" r="r" t="t"/>
              <a:pathLst>
                <a:path extrusionOk="0" h="50" w="64">
                  <a:moveTo>
                    <a:pt x="64" y="49"/>
                  </a:moveTo>
                  <a:cubicBezTo>
                    <a:pt x="43" y="32"/>
                    <a:pt x="22" y="14"/>
                    <a:pt x="1" y="0"/>
                  </a:cubicBezTo>
                  <a:cubicBezTo>
                    <a:pt x="22" y="14"/>
                    <a:pt x="43" y="32"/>
                    <a:pt x="64" y="4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3" name="Google Shape;3533;p145"/>
            <p:cNvSpPr/>
            <p:nvPr/>
          </p:nvSpPr>
          <p:spPr>
            <a:xfrm>
              <a:off x="2757768" y="1824669"/>
              <a:ext cx="109" cy="163"/>
            </a:xfrm>
            <a:custGeom>
              <a:rect b="b" l="l" r="r" t="t"/>
              <a:pathLst>
                <a:path extrusionOk="0" h="12" w="8">
                  <a:moveTo>
                    <a:pt x="0" y="1"/>
                  </a:moveTo>
                  <a:cubicBezTo>
                    <a:pt x="0" y="4"/>
                    <a:pt x="4" y="8"/>
                    <a:pt x="7" y="11"/>
                  </a:cubicBezTo>
                  <a:cubicBezTo>
                    <a:pt x="4" y="8"/>
                    <a:pt x="0" y="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4" name="Google Shape;3534;p145"/>
            <p:cNvSpPr/>
            <p:nvPr/>
          </p:nvSpPr>
          <p:spPr>
            <a:xfrm>
              <a:off x="2760049" y="1825959"/>
              <a:ext cx="204" cy="54"/>
            </a:xfrm>
            <a:custGeom>
              <a:rect b="b" l="l" r="r" t="t"/>
              <a:pathLst>
                <a:path extrusionOk="0" h="4" w="15">
                  <a:moveTo>
                    <a:pt x="0" y="0"/>
                  </a:moveTo>
                  <a:lnTo>
                    <a:pt x="14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5" name="Google Shape;3535;p145"/>
            <p:cNvSpPr/>
            <p:nvPr/>
          </p:nvSpPr>
          <p:spPr>
            <a:xfrm>
              <a:off x="2704571" y="1833223"/>
              <a:ext cx="68" cy="394"/>
            </a:xfrm>
            <a:custGeom>
              <a:rect b="b" l="l" r="r" t="t"/>
              <a:pathLst>
                <a:path extrusionOk="0" h="29" w="5">
                  <a:moveTo>
                    <a:pt x="4" y="1"/>
                  </a:moveTo>
                  <a:cubicBezTo>
                    <a:pt x="1" y="11"/>
                    <a:pt x="1" y="18"/>
                    <a:pt x="1" y="29"/>
                  </a:cubicBezTo>
                  <a:cubicBezTo>
                    <a:pt x="1" y="18"/>
                    <a:pt x="1" y="11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6" name="Google Shape;3536;p145"/>
            <p:cNvSpPr/>
            <p:nvPr/>
          </p:nvSpPr>
          <p:spPr>
            <a:xfrm>
              <a:off x="2634280" y="1780800"/>
              <a:ext cx="339" cy="1819"/>
            </a:xfrm>
            <a:custGeom>
              <a:rect b="b" l="l" r="r" t="t"/>
              <a:pathLst>
                <a:path extrusionOk="0" h="134" w="25">
                  <a:moveTo>
                    <a:pt x="25" y="1"/>
                  </a:moveTo>
                  <a:lnTo>
                    <a:pt x="18" y="22"/>
                  </a:lnTo>
                  <a:cubicBezTo>
                    <a:pt x="11" y="57"/>
                    <a:pt x="4" y="95"/>
                    <a:pt x="0" y="134"/>
                  </a:cubicBezTo>
                  <a:cubicBezTo>
                    <a:pt x="4" y="95"/>
                    <a:pt x="11" y="60"/>
                    <a:pt x="18" y="25"/>
                  </a:cubicBezTo>
                  <a:lnTo>
                    <a:pt x="2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7" name="Google Shape;3537;p145"/>
            <p:cNvSpPr/>
            <p:nvPr/>
          </p:nvSpPr>
          <p:spPr>
            <a:xfrm>
              <a:off x="2726580" y="1830426"/>
              <a:ext cx="299" cy="149"/>
            </a:xfrm>
            <a:custGeom>
              <a:rect b="b" l="l" r="r" t="t"/>
              <a:pathLst>
                <a:path extrusionOk="0" h="11" w="22">
                  <a:moveTo>
                    <a:pt x="1" y="11"/>
                  </a:moveTo>
                  <a:lnTo>
                    <a:pt x="2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8" name="Google Shape;3538;p145"/>
            <p:cNvSpPr/>
            <p:nvPr/>
          </p:nvSpPr>
          <p:spPr>
            <a:xfrm>
              <a:off x="2917955" y="1668962"/>
              <a:ext cx="1575" cy="530"/>
            </a:xfrm>
            <a:custGeom>
              <a:rect b="b" l="l" r="r" t="t"/>
              <a:pathLst>
                <a:path extrusionOk="0" h="39" w="116">
                  <a:moveTo>
                    <a:pt x="0" y="39"/>
                  </a:moveTo>
                  <a:cubicBezTo>
                    <a:pt x="39" y="25"/>
                    <a:pt x="77" y="11"/>
                    <a:pt x="116" y="0"/>
                  </a:cubicBezTo>
                  <a:cubicBezTo>
                    <a:pt x="77" y="11"/>
                    <a:pt x="39" y="25"/>
                    <a:pt x="0" y="3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9" name="Google Shape;3539;p145"/>
            <p:cNvSpPr/>
            <p:nvPr/>
          </p:nvSpPr>
          <p:spPr>
            <a:xfrm>
              <a:off x="2754577" y="170422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0" name="Google Shape;3540;p145"/>
            <p:cNvSpPr/>
            <p:nvPr/>
          </p:nvSpPr>
          <p:spPr>
            <a:xfrm>
              <a:off x="2822125" y="1713781"/>
              <a:ext cx="163" cy="109"/>
            </a:xfrm>
            <a:custGeom>
              <a:rect b="b" l="l" r="r" t="t"/>
              <a:pathLst>
                <a:path extrusionOk="0" h="8" w="12">
                  <a:moveTo>
                    <a:pt x="1" y="7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1" name="Google Shape;3541;p145"/>
            <p:cNvSpPr/>
            <p:nvPr/>
          </p:nvSpPr>
          <p:spPr>
            <a:xfrm>
              <a:off x="2821324" y="1714297"/>
              <a:ext cx="95" cy="68"/>
            </a:xfrm>
            <a:custGeom>
              <a:rect b="b" l="l" r="r" t="t"/>
              <a:pathLst>
                <a:path extrusionOk="0" h="5" w="7">
                  <a:moveTo>
                    <a:pt x="0" y="4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2" name="Google Shape;3542;p145"/>
            <p:cNvSpPr/>
            <p:nvPr/>
          </p:nvSpPr>
          <p:spPr>
            <a:xfrm>
              <a:off x="2845370" y="1708079"/>
              <a:ext cx="1670" cy="299"/>
            </a:xfrm>
            <a:custGeom>
              <a:rect b="b" l="l" r="r" t="t"/>
              <a:pathLst>
                <a:path extrusionOk="0" h="22" w="123">
                  <a:moveTo>
                    <a:pt x="0" y="0"/>
                  </a:moveTo>
                  <a:lnTo>
                    <a:pt x="0" y="0"/>
                  </a:lnTo>
                  <a:cubicBezTo>
                    <a:pt x="46" y="11"/>
                    <a:pt x="88" y="18"/>
                    <a:pt x="123" y="21"/>
                  </a:cubicBezTo>
                  <a:cubicBezTo>
                    <a:pt x="88" y="18"/>
                    <a:pt x="46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3" name="Google Shape;3543;p145"/>
            <p:cNvSpPr/>
            <p:nvPr/>
          </p:nvSpPr>
          <p:spPr>
            <a:xfrm>
              <a:off x="2819124" y="1715343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1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4" name="Google Shape;3544;p145"/>
            <p:cNvSpPr/>
            <p:nvPr/>
          </p:nvSpPr>
          <p:spPr>
            <a:xfrm>
              <a:off x="2822980" y="1713211"/>
              <a:ext cx="204" cy="109"/>
            </a:xfrm>
            <a:custGeom>
              <a:rect b="b" l="l" r="r" t="t"/>
              <a:pathLst>
                <a:path extrusionOk="0" h="8" w="15">
                  <a:moveTo>
                    <a:pt x="1" y="7"/>
                  </a:moveTo>
                  <a:lnTo>
                    <a:pt x="1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5" name="Google Shape;3545;p145"/>
            <p:cNvSpPr/>
            <p:nvPr/>
          </p:nvSpPr>
          <p:spPr>
            <a:xfrm>
              <a:off x="2924459" y="1658548"/>
              <a:ext cx="869" cy="720"/>
            </a:xfrm>
            <a:custGeom>
              <a:rect b="b" l="l" r="r" t="t"/>
              <a:pathLst>
                <a:path extrusionOk="0" h="53" w="64">
                  <a:moveTo>
                    <a:pt x="64" y="53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6" name="Google Shape;3546;p145"/>
            <p:cNvSpPr/>
            <p:nvPr/>
          </p:nvSpPr>
          <p:spPr>
            <a:xfrm>
              <a:off x="2759424" y="1705363"/>
              <a:ext cx="5390" cy="204"/>
            </a:xfrm>
            <a:custGeom>
              <a:rect b="b" l="l" r="r" t="t"/>
              <a:pathLst>
                <a:path extrusionOk="0" h="15" w="397">
                  <a:moveTo>
                    <a:pt x="397" y="11"/>
                  </a:moveTo>
                  <a:cubicBezTo>
                    <a:pt x="288" y="1"/>
                    <a:pt x="179" y="1"/>
                    <a:pt x="74" y="11"/>
                  </a:cubicBezTo>
                  <a:lnTo>
                    <a:pt x="1" y="15"/>
                  </a:lnTo>
                  <a:lnTo>
                    <a:pt x="74" y="11"/>
                  </a:lnTo>
                  <a:cubicBezTo>
                    <a:pt x="179" y="1"/>
                    <a:pt x="288" y="1"/>
                    <a:pt x="397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7" name="Google Shape;3547;p145"/>
            <p:cNvSpPr/>
            <p:nvPr/>
          </p:nvSpPr>
          <p:spPr>
            <a:xfrm>
              <a:off x="2818459" y="1715533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1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8" name="Google Shape;3548;p145"/>
            <p:cNvSpPr/>
            <p:nvPr/>
          </p:nvSpPr>
          <p:spPr>
            <a:xfrm>
              <a:off x="2820550" y="171477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9" name="Google Shape;3549;p145"/>
            <p:cNvSpPr/>
            <p:nvPr/>
          </p:nvSpPr>
          <p:spPr>
            <a:xfrm>
              <a:off x="2697063" y="1644102"/>
              <a:ext cx="68" cy="244"/>
            </a:xfrm>
            <a:custGeom>
              <a:rect b="b" l="l" r="r" t="t"/>
              <a:pathLst>
                <a:path extrusionOk="0" h="18" w="5">
                  <a:moveTo>
                    <a:pt x="1" y="0"/>
                  </a:moveTo>
                  <a:cubicBezTo>
                    <a:pt x="1" y="4"/>
                    <a:pt x="4" y="11"/>
                    <a:pt x="4" y="18"/>
                  </a:cubicBezTo>
                  <a:cubicBezTo>
                    <a:pt x="4" y="11"/>
                    <a:pt x="4" y="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0" name="Google Shape;3550;p145"/>
            <p:cNvSpPr/>
            <p:nvPr/>
          </p:nvSpPr>
          <p:spPr>
            <a:xfrm>
              <a:off x="2810815" y="1712641"/>
              <a:ext cx="1385" cy="109"/>
            </a:xfrm>
            <a:custGeom>
              <a:rect b="b" l="l" r="r" t="t"/>
              <a:pathLst>
                <a:path extrusionOk="0" h="8" w="102">
                  <a:moveTo>
                    <a:pt x="102" y="0"/>
                  </a:moveTo>
                  <a:lnTo>
                    <a:pt x="81" y="0"/>
                  </a:lnTo>
                  <a:cubicBezTo>
                    <a:pt x="53" y="4"/>
                    <a:pt x="25" y="7"/>
                    <a:pt x="0" y="7"/>
                  </a:cubicBezTo>
                  <a:cubicBezTo>
                    <a:pt x="25" y="7"/>
                    <a:pt x="53" y="4"/>
                    <a:pt x="81" y="0"/>
                  </a:cubicBezTo>
                  <a:cubicBezTo>
                    <a:pt x="88" y="0"/>
                    <a:pt x="95" y="0"/>
                    <a:pt x="10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1" name="Google Shape;3551;p145"/>
            <p:cNvSpPr/>
            <p:nvPr/>
          </p:nvSpPr>
          <p:spPr>
            <a:xfrm>
              <a:off x="2817943" y="171558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2" name="Google Shape;3552;p145"/>
            <p:cNvSpPr/>
            <p:nvPr/>
          </p:nvSpPr>
          <p:spPr>
            <a:xfrm>
              <a:off x="2901594" y="1637965"/>
              <a:ext cx="5540" cy="10943"/>
            </a:xfrm>
            <a:custGeom>
              <a:rect b="b" l="l" r="r" t="t"/>
              <a:pathLst>
                <a:path extrusionOk="0" h="806" w="408">
                  <a:moveTo>
                    <a:pt x="407" y="1"/>
                  </a:moveTo>
                  <a:lnTo>
                    <a:pt x="1" y="806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3" name="Google Shape;3553;p145"/>
            <p:cNvSpPr/>
            <p:nvPr/>
          </p:nvSpPr>
          <p:spPr>
            <a:xfrm>
              <a:off x="2921988" y="1656213"/>
              <a:ext cx="774" cy="774"/>
            </a:xfrm>
            <a:custGeom>
              <a:rect b="b" l="l" r="r" t="t"/>
              <a:pathLst>
                <a:path extrusionOk="0" h="57" w="57">
                  <a:moveTo>
                    <a:pt x="1" y="1"/>
                  </a:moveTo>
                  <a:cubicBezTo>
                    <a:pt x="15" y="18"/>
                    <a:pt x="36" y="36"/>
                    <a:pt x="57" y="57"/>
                  </a:cubicBezTo>
                  <a:cubicBezTo>
                    <a:pt x="36" y="36"/>
                    <a:pt x="18" y="1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4" name="Google Shape;3554;p145"/>
            <p:cNvSpPr/>
            <p:nvPr/>
          </p:nvSpPr>
          <p:spPr>
            <a:xfrm>
              <a:off x="2803687" y="1710645"/>
              <a:ext cx="679" cy="394"/>
            </a:xfrm>
            <a:custGeom>
              <a:rect b="b" l="l" r="r" t="t"/>
              <a:pathLst>
                <a:path extrusionOk="0" h="29" w="50">
                  <a:moveTo>
                    <a:pt x="0" y="0"/>
                  </a:moveTo>
                  <a:lnTo>
                    <a:pt x="49" y="2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5" name="Google Shape;3555;p145"/>
            <p:cNvSpPr/>
            <p:nvPr/>
          </p:nvSpPr>
          <p:spPr>
            <a:xfrm>
              <a:off x="2598395" y="1730373"/>
              <a:ext cx="54" cy="244"/>
            </a:xfrm>
            <a:custGeom>
              <a:rect b="b" l="l" r="r" t="t"/>
              <a:pathLst>
                <a:path extrusionOk="0" h="18" w="4">
                  <a:moveTo>
                    <a:pt x="4" y="0"/>
                  </a:moveTo>
                  <a:lnTo>
                    <a:pt x="4" y="0"/>
                  </a:lnTo>
                  <a:cubicBezTo>
                    <a:pt x="4" y="7"/>
                    <a:pt x="0" y="11"/>
                    <a:pt x="0" y="18"/>
                  </a:cubicBezTo>
                  <a:cubicBezTo>
                    <a:pt x="4" y="11"/>
                    <a:pt x="4" y="7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6" name="Google Shape;3556;p145"/>
            <p:cNvSpPr/>
            <p:nvPr/>
          </p:nvSpPr>
          <p:spPr>
            <a:xfrm>
              <a:off x="2598531" y="1729463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1"/>
                  </a:moveTo>
                  <a:lnTo>
                    <a:pt x="1" y="8"/>
                  </a:lnTo>
                  <a:cubicBezTo>
                    <a:pt x="1" y="8"/>
                    <a:pt x="1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7" name="Google Shape;3557;p145"/>
            <p:cNvSpPr/>
            <p:nvPr/>
          </p:nvSpPr>
          <p:spPr>
            <a:xfrm>
              <a:off x="2609176" y="1723815"/>
              <a:ext cx="1113" cy="679"/>
            </a:xfrm>
            <a:custGeom>
              <a:rect b="b" l="l" r="r" t="t"/>
              <a:pathLst>
                <a:path extrusionOk="0" h="50" w="82">
                  <a:moveTo>
                    <a:pt x="81" y="49"/>
                  </a:moveTo>
                  <a:cubicBezTo>
                    <a:pt x="57" y="32"/>
                    <a:pt x="29" y="14"/>
                    <a:pt x="1" y="0"/>
                  </a:cubicBezTo>
                  <a:cubicBezTo>
                    <a:pt x="29" y="14"/>
                    <a:pt x="57" y="32"/>
                    <a:pt x="81" y="4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8" name="Google Shape;3558;p145"/>
            <p:cNvSpPr/>
            <p:nvPr/>
          </p:nvSpPr>
          <p:spPr>
            <a:xfrm>
              <a:off x="2597825" y="1732030"/>
              <a:ext cx="109" cy="258"/>
            </a:xfrm>
            <a:custGeom>
              <a:rect b="b" l="l" r="r" t="t"/>
              <a:pathLst>
                <a:path extrusionOk="0" h="19" w="8">
                  <a:moveTo>
                    <a:pt x="7" y="1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9" name="Google Shape;3559;p145"/>
            <p:cNvSpPr/>
            <p:nvPr/>
          </p:nvSpPr>
          <p:spPr>
            <a:xfrm>
              <a:off x="2643975" y="171045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0" name="Google Shape;3560;p145"/>
            <p:cNvSpPr/>
            <p:nvPr/>
          </p:nvSpPr>
          <p:spPr>
            <a:xfrm>
              <a:off x="2598490" y="1729898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0"/>
                  </a:moveTo>
                  <a:lnTo>
                    <a:pt x="0" y="14"/>
                  </a:lnTo>
                  <a:cubicBezTo>
                    <a:pt x="0" y="11"/>
                    <a:pt x="0" y="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1" name="Google Shape;3561;p145"/>
            <p:cNvSpPr/>
            <p:nvPr/>
          </p:nvSpPr>
          <p:spPr>
            <a:xfrm>
              <a:off x="2598056" y="1731459"/>
              <a:ext cx="109" cy="299"/>
            </a:xfrm>
            <a:custGeom>
              <a:rect b="b" l="l" r="r" t="t"/>
              <a:pathLst>
                <a:path extrusionOk="0" h="22" w="8">
                  <a:moveTo>
                    <a:pt x="8" y="1"/>
                  </a:moveTo>
                  <a:lnTo>
                    <a:pt x="8" y="1"/>
                  </a:lnTo>
                  <a:cubicBezTo>
                    <a:pt x="4" y="8"/>
                    <a:pt x="4" y="15"/>
                    <a:pt x="1" y="22"/>
                  </a:cubicBezTo>
                  <a:cubicBezTo>
                    <a:pt x="4" y="15"/>
                    <a:pt x="8" y="8"/>
                    <a:pt x="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2" name="Google Shape;3562;p145"/>
            <p:cNvSpPr/>
            <p:nvPr/>
          </p:nvSpPr>
          <p:spPr>
            <a:xfrm>
              <a:off x="2598246" y="1730943"/>
              <a:ext cx="109" cy="244"/>
            </a:xfrm>
            <a:custGeom>
              <a:rect b="b" l="l" r="r" t="t"/>
              <a:pathLst>
                <a:path extrusionOk="0" h="18" w="8">
                  <a:moveTo>
                    <a:pt x="8" y="0"/>
                  </a:moveTo>
                  <a:lnTo>
                    <a:pt x="8" y="0"/>
                  </a:lnTo>
                  <a:cubicBezTo>
                    <a:pt x="4" y="4"/>
                    <a:pt x="4" y="11"/>
                    <a:pt x="1" y="18"/>
                  </a:cubicBezTo>
                  <a:cubicBezTo>
                    <a:pt x="4" y="11"/>
                    <a:pt x="8" y="4"/>
                    <a:pt x="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3" name="Google Shape;3563;p145"/>
            <p:cNvSpPr/>
            <p:nvPr/>
          </p:nvSpPr>
          <p:spPr>
            <a:xfrm>
              <a:off x="2597485" y="1732600"/>
              <a:ext cx="163" cy="258"/>
            </a:xfrm>
            <a:custGeom>
              <a:rect b="b" l="l" r="r" t="t"/>
              <a:pathLst>
                <a:path extrusionOk="0" h="19" w="12">
                  <a:moveTo>
                    <a:pt x="11" y="1"/>
                  </a:moveTo>
                  <a:cubicBezTo>
                    <a:pt x="8" y="8"/>
                    <a:pt x="4" y="15"/>
                    <a:pt x="1" y="18"/>
                  </a:cubicBezTo>
                  <a:cubicBezTo>
                    <a:pt x="4" y="15"/>
                    <a:pt x="8" y="8"/>
                    <a:pt x="1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4" name="Google Shape;3564;p145"/>
            <p:cNvSpPr/>
            <p:nvPr/>
          </p:nvSpPr>
          <p:spPr>
            <a:xfrm>
              <a:off x="2645156" y="1707604"/>
              <a:ext cx="14" cy="434"/>
            </a:xfrm>
            <a:custGeom>
              <a:rect b="b" l="l" r="r" t="t"/>
              <a:pathLst>
                <a:path extrusionOk="0" h="32" w="1">
                  <a:moveTo>
                    <a:pt x="1" y="32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2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5" name="Google Shape;3565;p145"/>
            <p:cNvSpPr/>
            <p:nvPr/>
          </p:nvSpPr>
          <p:spPr>
            <a:xfrm>
              <a:off x="2625441" y="1716633"/>
              <a:ext cx="6612" cy="4141"/>
            </a:xfrm>
            <a:custGeom>
              <a:rect b="b" l="l" r="r" t="t"/>
              <a:pathLst>
                <a:path extrusionOk="0" h="305" w="487">
                  <a:moveTo>
                    <a:pt x="0" y="280"/>
                  </a:moveTo>
                  <a:cubicBezTo>
                    <a:pt x="298" y="305"/>
                    <a:pt x="420" y="133"/>
                    <a:pt x="487" y="0"/>
                  </a:cubicBezTo>
                  <a:cubicBezTo>
                    <a:pt x="420" y="133"/>
                    <a:pt x="298" y="305"/>
                    <a:pt x="0" y="28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6" name="Google Shape;3566;p145"/>
            <p:cNvSpPr/>
            <p:nvPr/>
          </p:nvSpPr>
          <p:spPr>
            <a:xfrm>
              <a:off x="2627437" y="1766639"/>
              <a:ext cx="109" cy="109"/>
            </a:xfrm>
            <a:custGeom>
              <a:rect b="b" l="l" r="r" t="t"/>
              <a:pathLst>
                <a:path extrusionOk="0" h="8" w="8">
                  <a:moveTo>
                    <a:pt x="0" y="7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7" name="Google Shape;3567;p145"/>
            <p:cNvSpPr/>
            <p:nvPr/>
          </p:nvSpPr>
          <p:spPr>
            <a:xfrm>
              <a:off x="2629094" y="1765254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8" name="Google Shape;3568;p145"/>
            <p:cNvSpPr/>
            <p:nvPr/>
          </p:nvSpPr>
          <p:spPr>
            <a:xfrm>
              <a:off x="2635896" y="1762742"/>
              <a:ext cx="7658" cy="4576"/>
            </a:xfrm>
            <a:custGeom>
              <a:rect b="b" l="l" r="r" t="t"/>
              <a:pathLst>
                <a:path extrusionOk="0" h="337" w="564">
                  <a:moveTo>
                    <a:pt x="0" y="0"/>
                  </a:moveTo>
                  <a:lnTo>
                    <a:pt x="0" y="0"/>
                  </a:lnTo>
                  <a:cubicBezTo>
                    <a:pt x="158" y="11"/>
                    <a:pt x="410" y="175"/>
                    <a:pt x="564" y="336"/>
                  </a:cubicBezTo>
                  <a:cubicBezTo>
                    <a:pt x="410" y="175"/>
                    <a:pt x="158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9" name="Google Shape;3569;p145"/>
            <p:cNvSpPr/>
            <p:nvPr/>
          </p:nvSpPr>
          <p:spPr>
            <a:xfrm>
              <a:off x="2634701" y="1762837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0" name="Google Shape;3570;p145"/>
            <p:cNvSpPr/>
            <p:nvPr/>
          </p:nvSpPr>
          <p:spPr>
            <a:xfrm>
              <a:off x="2634701" y="1780759"/>
              <a:ext cx="679" cy="54"/>
            </a:xfrm>
            <a:custGeom>
              <a:rect b="b" l="l" r="r" t="t"/>
              <a:pathLst>
                <a:path extrusionOk="0" h="4" w="50">
                  <a:moveTo>
                    <a:pt x="50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1" name="Google Shape;3571;p145"/>
            <p:cNvSpPr/>
            <p:nvPr/>
          </p:nvSpPr>
          <p:spPr>
            <a:xfrm>
              <a:off x="2644925" y="1769055"/>
              <a:ext cx="530" cy="1969"/>
            </a:xfrm>
            <a:custGeom>
              <a:rect b="b" l="l" r="r" t="t"/>
              <a:pathLst>
                <a:path extrusionOk="0" h="145" w="39">
                  <a:moveTo>
                    <a:pt x="25" y="144"/>
                  </a:moveTo>
                  <a:cubicBezTo>
                    <a:pt x="39" y="95"/>
                    <a:pt x="28" y="43"/>
                    <a:pt x="0" y="1"/>
                  </a:cubicBezTo>
                  <a:cubicBezTo>
                    <a:pt x="28" y="43"/>
                    <a:pt x="39" y="95"/>
                    <a:pt x="25" y="14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2" name="Google Shape;3572;p145"/>
            <p:cNvSpPr/>
            <p:nvPr/>
          </p:nvSpPr>
          <p:spPr>
            <a:xfrm>
              <a:off x="2635421" y="1780705"/>
              <a:ext cx="625" cy="68"/>
            </a:xfrm>
            <a:custGeom>
              <a:rect b="b" l="l" r="r" t="t"/>
              <a:pathLst>
                <a:path extrusionOk="0" h="5" w="46">
                  <a:moveTo>
                    <a:pt x="46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3" name="Google Shape;3573;p145"/>
            <p:cNvSpPr/>
            <p:nvPr/>
          </p:nvSpPr>
          <p:spPr>
            <a:xfrm>
              <a:off x="2636127" y="1780610"/>
              <a:ext cx="543" cy="68"/>
            </a:xfrm>
            <a:custGeom>
              <a:rect b="b" l="l" r="r" t="t"/>
              <a:pathLst>
                <a:path extrusionOk="0" h="5" w="40">
                  <a:moveTo>
                    <a:pt x="39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4" name="Google Shape;3574;p145"/>
            <p:cNvSpPr/>
            <p:nvPr/>
          </p:nvSpPr>
          <p:spPr>
            <a:xfrm>
              <a:off x="2635272" y="176274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5" name="Google Shape;3575;p145"/>
            <p:cNvSpPr/>
            <p:nvPr/>
          </p:nvSpPr>
          <p:spPr>
            <a:xfrm>
              <a:off x="2636751" y="1780474"/>
              <a:ext cx="489" cy="109"/>
            </a:xfrm>
            <a:custGeom>
              <a:rect b="b" l="l" r="r" t="t"/>
              <a:pathLst>
                <a:path extrusionOk="0" h="8" w="36">
                  <a:moveTo>
                    <a:pt x="35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6" name="Google Shape;3576;p145"/>
            <p:cNvSpPr/>
            <p:nvPr/>
          </p:nvSpPr>
          <p:spPr>
            <a:xfrm>
              <a:off x="2963060" y="1726992"/>
              <a:ext cx="109" cy="204"/>
            </a:xfrm>
            <a:custGeom>
              <a:rect b="b" l="l" r="r" t="t"/>
              <a:pathLst>
                <a:path extrusionOk="0" h="15" w="8">
                  <a:moveTo>
                    <a:pt x="8" y="1"/>
                  </a:moveTo>
                  <a:lnTo>
                    <a:pt x="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7" name="Google Shape;3577;p145"/>
            <p:cNvSpPr/>
            <p:nvPr/>
          </p:nvSpPr>
          <p:spPr>
            <a:xfrm>
              <a:off x="2962449" y="1728038"/>
              <a:ext cx="149" cy="258"/>
            </a:xfrm>
            <a:custGeom>
              <a:rect b="b" l="l" r="r" t="t"/>
              <a:pathLst>
                <a:path extrusionOk="0" h="19" w="11">
                  <a:moveTo>
                    <a:pt x="11" y="1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8" name="Google Shape;3578;p145"/>
            <p:cNvSpPr/>
            <p:nvPr/>
          </p:nvSpPr>
          <p:spPr>
            <a:xfrm>
              <a:off x="3013201" y="1703272"/>
              <a:ext cx="299" cy="109"/>
            </a:xfrm>
            <a:custGeom>
              <a:rect b="b" l="l" r="r" t="t"/>
              <a:pathLst>
                <a:path extrusionOk="0" h="8" w="22">
                  <a:moveTo>
                    <a:pt x="22" y="8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9" name="Google Shape;3579;p145"/>
            <p:cNvSpPr/>
            <p:nvPr/>
          </p:nvSpPr>
          <p:spPr>
            <a:xfrm>
              <a:off x="2963684" y="1726286"/>
              <a:ext cx="109" cy="149"/>
            </a:xfrm>
            <a:custGeom>
              <a:rect b="b" l="l" r="r" t="t"/>
              <a:pathLst>
                <a:path extrusionOk="0" h="11" w="8">
                  <a:moveTo>
                    <a:pt x="0" y="11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0" name="Google Shape;3580;p145"/>
            <p:cNvSpPr/>
            <p:nvPr/>
          </p:nvSpPr>
          <p:spPr>
            <a:xfrm>
              <a:off x="2962204" y="1728662"/>
              <a:ext cx="109" cy="244"/>
            </a:xfrm>
            <a:custGeom>
              <a:rect b="b" l="l" r="r" t="t"/>
              <a:pathLst>
                <a:path extrusionOk="0" h="18" w="8">
                  <a:moveTo>
                    <a:pt x="8" y="0"/>
                  </a:moveTo>
                  <a:lnTo>
                    <a:pt x="1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1" name="Google Shape;3581;p145"/>
            <p:cNvSpPr/>
            <p:nvPr/>
          </p:nvSpPr>
          <p:spPr>
            <a:xfrm>
              <a:off x="2962774" y="1727468"/>
              <a:ext cx="109" cy="258"/>
            </a:xfrm>
            <a:custGeom>
              <a:rect b="b" l="l" r="r" t="t"/>
              <a:pathLst>
                <a:path extrusionOk="0" h="19" w="8">
                  <a:moveTo>
                    <a:pt x="8" y="1"/>
                  </a:moveTo>
                  <a:lnTo>
                    <a:pt x="1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2" name="Google Shape;3582;p145"/>
            <p:cNvSpPr/>
            <p:nvPr/>
          </p:nvSpPr>
          <p:spPr>
            <a:xfrm>
              <a:off x="3012536" y="1703177"/>
              <a:ext cx="258" cy="68"/>
            </a:xfrm>
            <a:custGeom>
              <a:rect b="b" l="l" r="r" t="t"/>
              <a:pathLst>
                <a:path extrusionOk="0" h="5" w="19">
                  <a:moveTo>
                    <a:pt x="18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3" name="Google Shape;3583;p145"/>
            <p:cNvSpPr/>
            <p:nvPr/>
          </p:nvSpPr>
          <p:spPr>
            <a:xfrm>
              <a:off x="2963345" y="1726612"/>
              <a:ext cx="163" cy="163"/>
            </a:xfrm>
            <a:custGeom>
              <a:rect b="b" l="l" r="r" t="t"/>
              <a:pathLst>
                <a:path extrusionOk="0" h="12" w="12">
                  <a:moveTo>
                    <a:pt x="11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4" name="Google Shape;3584;p145"/>
            <p:cNvSpPr/>
            <p:nvPr/>
          </p:nvSpPr>
          <p:spPr>
            <a:xfrm>
              <a:off x="2964010" y="1726042"/>
              <a:ext cx="109" cy="68"/>
            </a:xfrm>
            <a:custGeom>
              <a:rect b="b" l="l" r="r" t="t"/>
              <a:pathLst>
                <a:path extrusionOk="0" h="5" w="8">
                  <a:moveTo>
                    <a:pt x="8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5" name="Google Shape;3585;p145"/>
            <p:cNvSpPr/>
            <p:nvPr/>
          </p:nvSpPr>
          <p:spPr>
            <a:xfrm>
              <a:off x="3009685" y="1703082"/>
              <a:ext cx="1344" cy="394"/>
            </a:xfrm>
            <a:custGeom>
              <a:rect b="b" l="l" r="r" t="t"/>
              <a:pathLst>
                <a:path extrusionOk="0" h="29" w="99">
                  <a:moveTo>
                    <a:pt x="1" y="1"/>
                  </a:moveTo>
                  <a:cubicBezTo>
                    <a:pt x="32" y="22"/>
                    <a:pt x="67" y="29"/>
                    <a:pt x="99" y="22"/>
                  </a:cubicBezTo>
                  <a:cubicBezTo>
                    <a:pt x="67" y="29"/>
                    <a:pt x="32" y="22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6" name="Google Shape;3586;p145"/>
            <p:cNvSpPr/>
            <p:nvPr/>
          </p:nvSpPr>
          <p:spPr>
            <a:xfrm>
              <a:off x="3011966" y="1703177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7" name="Google Shape;3587;p145"/>
            <p:cNvSpPr/>
            <p:nvPr/>
          </p:nvSpPr>
          <p:spPr>
            <a:xfrm>
              <a:off x="2991532" y="1712492"/>
              <a:ext cx="353" cy="1398"/>
            </a:xfrm>
            <a:custGeom>
              <a:rect b="b" l="l" r="r" t="t"/>
              <a:pathLst>
                <a:path extrusionOk="0" h="103" w="26">
                  <a:moveTo>
                    <a:pt x="25" y="102"/>
                  </a:moveTo>
                  <a:cubicBezTo>
                    <a:pt x="11" y="71"/>
                    <a:pt x="1" y="36"/>
                    <a:pt x="1" y="1"/>
                  </a:cubicBezTo>
                  <a:cubicBezTo>
                    <a:pt x="1" y="36"/>
                    <a:pt x="11" y="71"/>
                    <a:pt x="25" y="10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8" name="Google Shape;3588;p145"/>
            <p:cNvSpPr/>
            <p:nvPr/>
          </p:nvSpPr>
          <p:spPr>
            <a:xfrm>
              <a:off x="3011070" y="1703327"/>
              <a:ext cx="339" cy="54"/>
            </a:xfrm>
            <a:custGeom>
              <a:rect b="b" l="l" r="r" t="t"/>
              <a:pathLst>
                <a:path extrusionOk="0" h="4" w="25">
                  <a:moveTo>
                    <a:pt x="25" y="0"/>
                  </a:moveTo>
                  <a:cubicBezTo>
                    <a:pt x="14" y="0"/>
                    <a:pt x="7" y="4"/>
                    <a:pt x="0" y="4"/>
                  </a:cubicBezTo>
                  <a:cubicBezTo>
                    <a:pt x="7" y="4"/>
                    <a:pt x="14" y="0"/>
                    <a:pt x="2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9" name="Google Shape;3589;p145"/>
            <p:cNvSpPr/>
            <p:nvPr/>
          </p:nvSpPr>
          <p:spPr>
            <a:xfrm>
              <a:off x="2650343" y="181141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0" name="Google Shape;3590;p145"/>
            <p:cNvSpPr/>
            <p:nvPr/>
          </p:nvSpPr>
          <p:spPr>
            <a:xfrm>
              <a:off x="2650723" y="1811322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1" name="Google Shape;3591;p145"/>
            <p:cNvSpPr/>
            <p:nvPr/>
          </p:nvSpPr>
          <p:spPr>
            <a:xfrm>
              <a:off x="2698067" y="1830086"/>
              <a:ext cx="299" cy="14"/>
            </a:xfrm>
            <a:custGeom>
              <a:rect b="b" l="l" r="r" t="t"/>
              <a:pathLst>
                <a:path extrusionOk="0" h="1" w="22">
                  <a:moveTo>
                    <a:pt x="0" y="1"/>
                  </a:moveTo>
                  <a:lnTo>
                    <a:pt x="2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2" name="Google Shape;3592;p145"/>
            <p:cNvSpPr/>
            <p:nvPr/>
          </p:nvSpPr>
          <p:spPr>
            <a:xfrm>
              <a:off x="2651008" y="181122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3" name="Google Shape;3593;p145"/>
            <p:cNvSpPr/>
            <p:nvPr/>
          </p:nvSpPr>
          <p:spPr>
            <a:xfrm>
              <a:off x="2651198" y="181113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4" name="Google Shape;3594;p145"/>
            <p:cNvSpPr/>
            <p:nvPr/>
          </p:nvSpPr>
          <p:spPr>
            <a:xfrm>
              <a:off x="2649012" y="181160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5" name="Google Shape;3595;p145"/>
            <p:cNvSpPr/>
            <p:nvPr/>
          </p:nvSpPr>
          <p:spPr>
            <a:xfrm>
              <a:off x="2649487" y="1811553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6" name="Google Shape;3596;p145"/>
            <p:cNvSpPr/>
            <p:nvPr/>
          </p:nvSpPr>
          <p:spPr>
            <a:xfrm>
              <a:off x="2649962" y="181145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7" name="Google Shape;3597;p145"/>
            <p:cNvSpPr/>
            <p:nvPr/>
          </p:nvSpPr>
          <p:spPr>
            <a:xfrm>
              <a:off x="2787041" y="1879305"/>
              <a:ext cx="2634" cy="421"/>
            </a:xfrm>
            <a:custGeom>
              <a:rect b="b" l="l" r="r" t="t"/>
              <a:pathLst>
                <a:path extrusionOk="0" h="31" w="194">
                  <a:moveTo>
                    <a:pt x="119" y="1"/>
                  </a:moveTo>
                  <a:cubicBezTo>
                    <a:pt x="82" y="1"/>
                    <a:pt x="41" y="15"/>
                    <a:pt x="1" y="31"/>
                  </a:cubicBezTo>
                  <a:cubicBezTo>
                    <a:pt x="43" y="15"/>
                    <a:pt x="84" y="1"/>
                    <a:pt x="120" y="1"/>
                  </a:cubicBezTo>
                  <a:lnTo>
                    <a:pt x="120" y="1"/>
                  </a:lnTo>
                  <a:cubicBezTo>
                    <a:pt x="147" y="1"/>
                    <a:pt x="172" y="8"/>
                    <a:pt x="193" y="27"/>
                  </a:cubicBezTo>
                  <a:cubicBezTo>
                    <a:pt x="173" y="8"/>
                    <a:pt x="148" y="1"/>
                    <a:pt x="122" y="1"/>
                  </a:cubicBezTo>
                  <a:cubicBezTo>
                    <a:pt x="121" y="1"/>
                    <a:pt x="121" y="1"/>
                    <a:pt x="120" y="1"/>
                  </a:cubicBezTo>
                  <a:lnTo>
                    <a:pt x="120" y="1"/>
                  </a:lnTo>
                  <a:cubicBezTo>
                    <a:pt x="120" y="1"/>
                    <a:pt x="119" y="1"/>
                    <a:pt x="11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8" name="Google Shape;3598;p145"/>
            <p:cNvSpPr/>
            <p:nvPr/>
          </p:nvSpPr>
          <p:spPr>
            <a:xfrm>
              <a:off x="2774414" y="1867642"/>
              <a:ext cx="3326" cy="1629"/>
            </a:xfrm>
            <a:custGeom>
              <a:rect b="b" l="l" r="r" t="t"/>
              <a:pathLst>
                <a:path extrusionOk="0" h="120" w="245">
                  <a:moveTo>
                    <a:pt x="0" y="1"/>
                  </a:moveTo>
                  <a:lnTo>
                    <a:pt x="0" y="1"/>
                  </a:lnTo>
                  <a:cubicBezTo>
                    <a:pt x="115" y="11"/>
                    <a:pt x="199" y="53"/>
                    <a:pt x="245" y="120"/>
                  </a:cubicBezTo>
                  <a:cubicBezTo>
                    <a:pt x="203" y="53"/>
                    <a:pt x="115" y="1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9" name="Google Shape;3599;p145"/>
            <p:cNvSpPr/>
            <p:nvPr/>
          </p:nvSpPr>
          <p:spPr>
            <a:xfrm>
              <a:off x="2764774" y="1848443"/>
              <a:ext cx="5322" cy="8757"/>
            </a:xfrm>
            <a:custGeom>
              <a:rect b="b" l="l" r="r" t="t"/>
              <a:pathLst>
                <a:path extrusionOk="0" h="645" w="392">
                  <a:moveTo>
                    <a:pt x="391" y="0"/>
                  </a:moveTo>
                  <a:lnTo>
                    <a:pt x="391" y="0"/>
                  </a:lnTo>
                  <a:cubicBezTo>
                    <a:pt x="171" y="233"/>
                    <a:pt x="0" y="538"/>
                    <a:pt x="0" y="629"/>
                  </a:cubicBezTo>
                  <a:lnTo>
                    <a:pt x="0" y="629"/>
                  </a:lnTo>
                  <a:cubicBezTo>
                    <a:pt x="0" y="538"/>
                    <a:pt x="171" y="237"/>
                    <a:pt x="391" y="0"/>
                  </a:cubicBezTo>
                  <a:close/>
                  <a:moveTo>
                    <a:pt x="0" y="629"/>
                  </a:moveTo>
                  <a:cubicBezTo>
                    <a:pt x="0" y="635"/>
                    <a:pt x="1" y="640"/>
                    <a:pt x="3" y="644"/>
                  </a:cubicBezTo>
                  <a:cubicBezTo>
                    <a:pt x="1" y="640"/>
                    <a:pt x="0" y="635"/>
                    <a:pt x="0" y="62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0" name="Google Shape;3600;p145"/>
            <p:cNvSpPr/>
            <p:nvPr/>
          </p:nvSpPr>
          <p:spPr>
            <a:xfrm>
              <a:off x="2771603" y="1838694"/>
              <a:ext cx="1765" cy="8051"/>
            </a:xfrm>
            <a:custGeom>
              <a:rect b="b" l="l" r="r" t="t"/>
              <a:pathLst>
                <a:path extrusionOk="0" h="593" w="130">
                  <a:moveTo>
                    <a:pt x="0" y="592"/>
                  </a:moveTo>
                  <a:cubicBezTo>
                    <a:pt x="130" y="407"/>
                    <a:pt x="112" y="193"/>
                    <a:pt x="95" y="1"/>
                  </a:cubicBezTo>
                  <a:cubicBezTo>
                    <a:pt x="112" y="193"/>
                    <a:pt x="130" y="407"/>
                    <a:pt x="0" y="59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1" name="Google Shape;3601;p145"/>
            <p:cNvSpPr/>
            <p:nvPr/>
          </p:nvSpPr>
          <p:spPr>
            <a:xfrm>
              <a:off x="2786661" y="1879766"/>
              <a:ext cx="394" cy="149"/>
            </a:xfrm>
            <a:custGeom>
              <a:rect b="b" l="l" r="r" t="t"/>
              <a:pathLst>
                <a:path extrusionOk="0" h="11" w="29">
                  <a:moveTo>
                    <a:pt x="1" y="11"/>
                  </a:moveTo>
                  <a:lnTo>
                    <a:pt x="29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2" name="Google Shape;3602;p145"/>
            <p:cNvSpPr/>
            <p:nvPr/>
          </p:nvSpPr>
          <p:spPr>
            <a:xfrm>
              <a:off x="2761230" y="1825999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1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3" name="Google Shape;3603;p145"/>
            <p:cNvSpPr/>
            <p:nvPr/>
          </p:nvSpPr>
          <p:spPr>
            <a:xfrm>
              <a:off x="2761474" y="1825864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4" name="Google Shape;3604;p145"/>
            <p:cNvSpPr/>
            <p:nvPr/>
          </p:nvSpPr>
          <p:spPr>
            <a:xfrm>
              <a:off x="2761705" y="182576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5" name="Google Shape;3605;p145"/>
            <p:cNvSpPr/>
            <p:nvPr/>
          </p:nvSpPr>
          <p:spPr>
            <a:xfrm>
              <a:off x="2760945" y="1826149"/>
              <a:ext cx="68" cy="54"/>
            </a:xfrm>
            <a:custGeom>
              <a:rect b="b" l="l" r="r" t="t"/>
              <a:pathLst>
                <a:path extrusionOk="0" h="4" w="5">
                  <a:moveTo>
                    <a:pt x="4" y="0"/>
                  </a:move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6" name="Google Shape;3606;p145"/>
            <p:cNvSpPr/>
            <p:nvPr/>
          </p:nvSpPr>
          <p:spPr>
            <a:xfrm>
              <a:off x="2704530" y="1833793"/>
              <a:ext cx="54" cy="68"/>
            </a:xfrm>
            <a:custGeom>
              <a:rect b="b" l="l" r="r" t="t"/>
              <a:pathLst>
                <a:path extrusionOk="0" h="5" w="4">
                  <a:moveTo>
                    <a:pt x="4" y="1"/>
                  </a:move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7" name="Google Shape;3607;p145"/>
            <p:cNvSpPr/>
            <p:nvPr/>
          </p:nvSpPr>
          <p:spPr>
            <a:xfrm>
              <a:off x="2712894" y="1827004"/>
              <a:ext cx="4766" cy="1724"/>
            </a:xfrm>
            <a:custGeom>
              <a:rect b="b" l="l" r="r" t="t"/>
              <a:pathLst>
                <a:path extrusionOk="0" h="127" w="351">
                  <a:moveTo>
                    <a:pt x="1" y="0"/>
                  </a:moveTo>
                  <a:cubicBezTo>
                    <a:pt x="102" y="4"/>
                    <a:pt x="214" y="56"/>
                    <a:pt x="351" y="126"/>
                  </a:cubicBezTo>
                  <a:cubicBezTo>
                    <a:pt x="214" y="56"/>
                    <a:pt x="102" y="0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8" name="Google Shape;3608;p145"/>
            <p:cNvSpPr/>
            <p:nvPr/>
          </p:nvSpPr>
          <p:spPr>
            <a:xfrm>
              <a:off x="2719126" y="1828946"/>
              <a:ext cx="964" cy="163"/>
            </a:xfrm>
            <a:custGeom>
              <a:rect b="b" l="l" r="r" t="t"/>
              <a:pathLst>
                <a:path extrusionOk="0" h="12" w="71">
                  <a:moveTo>
                    <a:pt x="70" y="1"/>
                  </a:moveTo>
                  <a:cubicBezTo>
                    <a:pt x="46" y="4"/>
                    <a:pt x="25" y="8"/>
                    <a:pt x="0" y="11"/>
                  </a:cubicBezTo>
                  <a:cubicBezTo>
                    <a:pt x="25" y="8"/>
                    <a:pt x="46" y="4"/>
                    <a:pt x="7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9" name="Google Shape;3609;p145"/>
            <p:cNvSpPr/>
            <p:nvPr/>
          </p:nvSpPr>
          <p:spPr>
            <a:xfrm>
              <a:off x="2724204" y="1829570"/>
              <a:ext cx="258" cy="149"/>
            </a:xfrm>
            <a:custGeom>
              <a:rect b="b" l="l" r="r" t="t"/>
              <a:pathLst>
                <a:path extrusionOk="0" h="11" w="19">
                  <a:moveTo>
                    <a:pt x="1" y="0"/>
                  </a:moveTo>
                  <a:lnTo>
                    <a:pt x="18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0" name="Google Shape;3610;p145"/>
            <p:cNvSpPr/>
            <p:nvPr/>
          </p:nvSpPr>
          <p:spPr>
            <a:xfrm>
              <a:off x="2722208" y="1828851"/>
              <a:ext cx="204" cy="68"/>
            </a:xfrm>
            <a:custGeom>
              <a:rect b="b" l="l" r="r" t="t"/>
              <a:pathLst>
                <a:path extrusionOk="0" h="5" w="15">
                  <a:moveTo>
                    <a:pt x="1" y="1"/>
                  </a:moveTo>
                  <a:lnTo>
                    <a:pt x="1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1" name="Google Shape;3611;p145"/>
            <p:cNvSpPr/>
            <p:nvPr/>
          </p:nvSpPr>
          <p:spPr>
            <a:xfrm>
              <a:off x="2724679" y="1829855"/>
              <a:ext cx="204" cy="149"/>
            </a:xfrm>
            <a:custGeom>
              <a:rect b="b" l="l" r="r" t="t"/>
              <a:pathLst>
                <a:path extrusionOk="0" h="11" w="15">
                  <a:moveTo>
                    <a:pt x="1" y="0"/>
                  </a:moveTo>
                  <a:lnTo>
                    <a:pt x="15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2" name="Google Shape;3612;p145"/>
            <p:cNvSpPr/>
            <p:nvPr/>
          </p:nvSpPr>
          <p:spPr>
            <a:xfrm>
              <a:off x="2720593" y="1828905"/>
              <a:ext cx="204" cy="14"/>
            </a:xfrm>
            <a:custGeom>
              <a:rect b="b" l="l" r="r" t="t"/>
              <a:pathLst>
                <a:path extrusionOk="0" h="1" w="15">
                  <a:moveTo>
                    <a:pt x="1" y="0"/>
                  </a:moveTo>
                  <a:lnTo>
                    <a:pt x="1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3" name="Google Shape;3613;p145"/>
            <p:cNvSpPr/>
            <p:nvPr/>
          </p:nvSpPr>
          <p:spPr>
            <a:xfrm>
              <a:off x="2720077" y="1828905"/>
              <a:ext cx="489" cy="54"/>
            </a:xfrm>
            <a:custGeom>
              <a:rect b="b" l="l" r="r" t="t"/>
              <a:pathLst>
                <a:path extrusionOk="0" h="4" w="36">
                  <a:moveTo>
                    <a:pt x="0" y="4"/>
                  </a:moveTo>
                  <a:lnTo>
                    <a:pt x="3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4" name="Google Shape;3614;p145"/>
            <p:cNvSpPr/>
            <p:nvPr/>
          </p:nvSpPr>
          <p:spPr>
            <a:xfrm>
              <a:off x="2722588" y="1828946"/>
              <a:ext cx="204" cy="68"/>
            </a:xfrm>
            <a:custGeom>
              <a:rect b="b" l="l" r="r" t="t"/>
              <a:pathLst>
                <a:path extrusionOk="0" h="5" w="15">
                  <a:moveTo>
                    <a:pt x="1" y="1"/>
                  </a:moveTo>
                  <a:lnTo>
                    <a:pt x="1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5" name="Google Shape;3615;p145"/>
            <p:cNvSpPr/>
            <p:nvPr/>
          </p:nvSpPr>
          <p:spPr>
            <a:xfrm>
              <a:off x="2723349" y="1829190"/>
              <a:ext cx="204" cy="54"/>
            </a:xfrm>
            <a:custGeom>
              <a:rect b="b" l="l" r="r" t="t"/>
              <a:pathLst>
                <a:path extrusionOk="0" h="4" w="15">
                  <a:moveTo>
                    <a:pt x="1" y="0"/>
                  </a:moveTo>
                  <a:lnTo>
                    <a:pt x="1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6" name="Google Shape;3616;p145"/>
            <p:cNvSpPr/>
            <p:nvPr/>
          </p:nvSpPr>
          <p:spPr>
            <a:xfrm>
              <a:off x="2722969" y="1829041"/>
              <a:ext cx="204" cy="68"/>
            </a:xfrm>
            <a:custGeom>
              <a:rect b="b" l="l" r="r" t="t"/>
              <a:pathLst>
                <a:path extrusionOk="0" h="5" w="15">
                  <a:moveTo>
                    <a:pt x="1" y="1"/>
                  </a:moveTo>
                  <a:lnTo>
                    <a:pt x="1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7" name="Google Shape;3617;p145"/>
            <p:cNvSpPr/>
            <p:nvPr/>
          </p:nvSpPr>
          <p:spPr>
            <a:xfrm>
              <a:off x="2723783" y="1829380"/>
              <a:ext cx="204" cy="109"/>
            </a:xfrm>
            <a:custGeom>
              <a:rect b="b" l="l" r="r" t="t"/>
              <a:pathLst>
                <a:path extrusionOk="0" h="8" w="15">
                  <a:moveTo>
                    <a:pt x="0" y="0"/>
                  </a:moveTo>
                  <a:lnTo>
                    <a:pt x="14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8" name="Google Shape;3618;p145"/>
            <p:cNvSpPr/>
            <p:nvPr/>
          </p:nvSpPr>
          <p:spPr>
            <a:xfrm>
              <a:off x="2720878" y="1828851"/>
              <a:ext cx="204" cy="14"/>
            </a:xfrm>
            <a:custGeom>
              <a:rect b="b" l="l" r="r" t="t"/>
              <a:pathLst>
                <a:path extrusionOk="0" h="1" w="15">
                  <a:moveTo>
                    <a:pt x="1" y="1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9" name="Google Shape;3619;p145"/>
            <p:cNvSpPr/>
            <p:nvPr/>
          </p:nvSpPr>
          <p:spPr>
            <a:xfrm>
              <a:off x="2721217" y="1828810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0" name="Google Shape;3620;p145"/>
            <p:cNvSpPr/>
            <p:nvPr/>
          </p:nvSpPr>
          <p:spPr>
            <a:xfrm>
              <a:off x="2721882" y="1828810"/>
              <a:ext cx="149" cy="14"/>
            </a:xfrm>
            <a:custGeom>
              <a:rect b="b" l="l" r="r" t="t"/>
              <a:pathLst>
                <a:path extrusionOk="0" h="1" w="11">
                  <a:moveTo>
                    <a:pt x="0" y="0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1" name="Google Shape;3621;p145"/>
            <p:cNvSpPr/>
            <p:nvPr/>
          </p:nvSpPr>
          <p:spPr>
            <a:xfrm>
              <a:off x="2725155" y="1830181"/>
              <a:ext cx="258" cy="163"/>
            </a:xfrm>
            <a:custGeom>
              <a:rect b="b" l="l" r="r" t="t"/>
              <a:pathLst>
                <a:path extrusionOk="0" h="12" w="19">
                  <a:moveTo>
                    <a:pt x="1" y="1"/>
                  </a:moveTo>
                  <a:lnTo>
                    <a:pt x="18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2" name="Google Shape;3622;p145"/>
            <p:cNvSpPr/>
            <p:nvPr/>
          </p:nvSpPr>
          <p:spPr>
            <a:xfrm>
              <a:off x="2721543" y="182881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3" name="Google Shape;3623;p145"/>
            <p:cNvSpPr/>
            <p:nvPr/>
          </p:nvSpPr>
          <p:spPr>
            <a:xfrm>
              <a:off x="2725630" y="1830616"/>
              <a:ext cx="258" cy="204"/>
            </a:xfrm>
            <a:custGeom>
              <a:rect b="b" l="l" r="r" t="t"/>
              <a:pathLst>
                <a:path extrusionOk="0" h="15" w="19">
                  <a:moveTo>
                    <a:pt x="1" y="0"/>
                  </a:moveTo>
                  <a:lnTo>
                    <a:pt x="18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4" name="Google Shape;3624;p145"/>
            <p:cNvSpPr/>
            <p:nvPr/>
          </p:nvSpPr>
          <p:spPr>
            <a:xfrm>
              <a:off x="2704530" y="183388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5" name="Google Shape;3625;p145"/>
            <p:cNvSpPr/>
            <p:nvPr/>
          </p:nvSpPr>
          <p:spPr>
            <a:xfrm>
              <a:off x="2801976" y="1871403"/>
              <a:ext cx="109" cy="54"/>
            </a:xfrm>
            <a:custGeom>
              <a:rect b="b" l="l" r="r" t="t"/>
              <a:pathLst>
                <a:path extrusionOk="0" h="4" w="8">
                  <a:moveTo>
                    <a:pt x="7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6" name="Google Shape;3626;p145"/>
            <p:cNvSpPr/>
            <p:nvPr/>
          </p:nvSpPr>
          <p:spPr>
            <a:xfrm>
              <a:off x="2821894" y="1866270"/>
              <a:ext cx="815" cy="339"/>
            </a:xfrm>
            <a:custGeom>
              <a:rect b="b" l="l" r="r" t="t"/>
              <a:pathLst>
                <a:path extrusionOk="0" h="25" w="60">
                  <a:moveTo>
                    <a:pt x="60" y="25"/>
                  </a:moveTo>
                  <a:cubicBezTo>
                    <a:pt x="42" y="11"/>
                    <a:pt x="21" y="0"/>
                    <a:pt x="0" y="0"/>
                  </a:cubicBezTo>
                  <a:cubicBezTo>
                    <a:pt x="21" y="0"/>
                    <a:pt x="42" y="11"/>
                    <a:pt x="60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7" name="Google Shape;3627;p145"/>
            <p:cNvSpPr/>
            <p:nvPr/>
          </p:nvSpPr>
          <p:spPr>
            <a:xfrm>
              <a:off x="2797414" y="1872774"/>
              <a:ext cx="434" cy="299"/>
            </a:xfrm>
            <a:custGeom>
              <a:rect b="b" l="l" r="r" t="t"/>
              <a:pathLst>
                <a:path extrusionOk="0" h="22" w="32">
                  <a:moveTo>
                    <a:pt x="32" y="1"/>
                  </a:moveTo>
                  <a:cubicBezTo>
                    <a:pt x="21" y="8"/>
                    <a:pt x="11" y="15"/>
                    <a:pt x="0" y="22"/>
                  </a:cubicBezTo>
                  <a:cubicBezTo>
                    <a:pt x="11" y="18"/>
                    <a:pt x="21" y="11"/>
                    <a:pt x="3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8" name="Google Shape;3628;p145"/>
            <p:cNvSpPr/>
            <p:nvPr/>
          </p:nvSpPr>
          <p:spPr>
            <a:xfrm>
              <a:off x="2804108" y="1870452"/>
              <a:ext cx="1874" cy="1100"/>
            </a:xfrm>
            <a:custGeom>
              <a:rect b="b" l="l" r="r" t="t"/>
              <a:pathLst>
                <a:path extrusionOk="0" h="81" w="138">
                  <a:moveTo>
                    <a:pt x="1" y="81"/>
                  </a:moveTo>
                  <a:cubicBezTo>
                    <a:pt x="29" y="32"/>
                    <a:pt x="81" y="0"/>
                    <a:pt x="137" y="0"/>
                  </a:cubicBezTo>
                  <a:cubicBezTo>
                    <a:pt x="81" y="0"/>
                    <a:pt x="29" y="32"/>
                    <a:pt x="1" y="8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9" name="Google Shape;3629;p145"/>
            <p:cNvSpPr/>
            <p:nvPr/>
          </p:nvSpPr>
          <p:spPr>
            <a:xfrm>
              <a:off x="2837902" y="1879617"/>
              <a:ext cx="353" cy="109"/>
            </a:xfrm>
            <a:custGeom>
              <a:rect b="b" l="l" r="r" t="t"/>
              <a:pathLst>
                <a:path extrusionOk="0" h="8" w="26">
                  <a:moveTo>
                    <a:pt x="1" y="1"/>
                  </a:moveTo>
                  <a:cubicBezTo>
                    <a:pt x="8" y="4"/>
                    <a:pt x="18" y="4"/>
                    <a:pt x="25" y="8"/>
                  </a:cubicBezTo>
                  <a:cubicBezTo>
                    <a:pt x="18" y="4"/>
                    <a:pt x="8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0" name="Google Shape;3630;p145"/>
            <p:cNvSpPr/>
            <p:nvPr/>
          </p:nvSpPr>
          <p:spPr>
            <a:xfrm>
              <a:off x="2822750" y="1866596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1" name="Google Shape;3631;p145"/>
            <p:cNvSpPr/>
            <p:nvPr/>
          </p:nvSpPr>
          <p:spPr>
            <a:xfrm>
              <a:off x="2838282" y="1879712"/>
              <a:ext cx="353" cy="204"/>
            </a:xfrm>
            <a:custGeom>
              <a:rect b="b" l="l" r="r" t="t"/>
              <a:pathLst>
                <a:path extrusionOk="0" h="15" w="26">
                  <a:moveTo>
                    <a:pt x="25" y="15"/>
                  </a:moveTo>
                  <a:cubicBezTo>
                    <a:pt x="18" y="8"/>
                    <a:pt x="8" y="4"/>
                    <a:pt x="1" y="1"/>
                  </a:cubicBezTo>
                  <a:cubicBezTo>
                    <a:pt x="8" y="4"/>
                    <a:pt x="18" y="8"/>
                    <a:pt x="25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2" name="Google Shape;3632;p145"/>
            <p:cNvSpPr/>
            <p:nvPr/>
          </p:nvSpPr>
          <p:spPr>
            <a:xfrm>
              <a:off x="2796939" y="1873113"/>
              <a:ext cx="434" cy="244"/>
            </a:xfrm>
            <a:custGeom>
              <a:rect b="b" l="l" r="r" t="t"/>
              <a:pathLst>
                <a:path extrusionOk="0" h="18" w="32">
                  <a:moveTo>
                    <a:pt x="32" y="0"/>
                  </a:moveTo>
                  <a:lnTo>
                    <a:pt x="7" y="14"/>
                  </a:lnTo>
                  <a:lnTo>
                    <a:pt x="0" y="18"/>
                  </a:lnTo>
                  <a:cubicBezTo>
                    <a:pt x="11" y="14"/>
                    <a:pt x="21" y="7"/>
                    <a:pt x="3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3" name="Google Shape;3633;p145"/>
            <p:cNvSpPr/>
            <p:nvPr/>
          </p:nvSpPr>
          <p:spPr>
            <a:xfrm>
              <a:off x="2797889" y="1872543"/>
              <a:ext cx="299" cy="244"/>
            </a:xfrm>
            <a:custGeom>
              <a:rect b="b" l="l" r="r" t="t"/>
              <a:pathLst>
                <a:path extrusionOk="0" h="18" w="22">
                  <a:moveTo>
                    <a:pt x="21" y="0"/>
                  </a:moveTo>
                  <a:cubicBezTo>
                    <a:pt x="14" y="4"/>
                    <a:pt x="7" y="11"/>
                    <a:pt x="0" y="18"/>
                  </a:cubicBezTo>
                  <a:cubicBezTo>
                    <a:pt x="7" y="11"/>
                    <a:pt x="14" y="4"/>
                    <a:pt x="2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4" name="Google Shape;3634;p145"/>
            <p:cNvSpPr/>
            <p:nvPr/>
          </p:nvSpPr>
          <p:spPr>
            <a:xfrm>
              <a:off x="2838662" y="1879956"/>
              <a:ext cx="828" cy="720"/>
            </a:xfrm>
            <a:custGeom>
              <a:rect b="b" l="l" r="r" t="t"/>
              <a:pathLst>
                <a:path extrusionOk="0" h="53" w="61">
                  <a:moveTo>
                    <a:pt x="1" y="0"/>
                  </a:moveTo>
                  <a:cubicBezTo>
                    <a:pt x="22" y="14"/>
                    <a:pt x="43" y="32"/>
                    <a:pt x="60" y="53"/>
                  </a:cubicBezTo>
                  <a:cubicBezTo>
                    <a:pt x="43" y="32"/>
                    <a:pt x="22" y="1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5" name="Google Shape;3635;p145"/>
            <p:cNvSpPr/>
            <p:nvPr/>
          </p:nvSpPr>
          <p:spPr>
            <a:xfrm>
              <a:off x="2796178" y="187368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6" name="Google Shape;3636;p145"/>
            <p:cNvSpPr/>
            <p:nvPr/>
          </p:nvSpPr>
          <p:spPr>
            <a:xfrm>
              <a:off x="2795798" y="1873779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7" name="Google Shape;3637;p145"/>
            <p:cNvSpPr/>
            <p:nvPr/>
          </p:nvSpPr>
          <p:spPr>
            <a:xfrm>
              <a:off x="2795459" y="187377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8" name="Google Shape;3638;p145"/>
            <p:cNvSpPr/>
            <p:nvPr/>
          </p:nvSpPr>
          <p:spPr>
            <a:xfrm>
              <a:off x="2789661" y="1879671"/>
              <a:ext cx="3476" cy="3476"/>
            </a:xfrm>
            <a:custGeom>
              <a:rect b="b" l="l" r="r" t="t"/>
              <a:pathLst>
                <a:path extrusionOk="0" h="256" w="256">
                  <a:moveTo>
                    <a:pt x="0" y="0"/>
                  </a:moveTo>
                  <a:cubicBezTo>
                    <a:pt x="21" y="5"/>
                    <a:pt x="40" y="16"/>
                    <a:pt x="56" y="31"/>
                  </a:cubicBezTo>
                  <a:lnTo>
                    <a:pt x="56" y="31"/>
                  </a:lnTo>
                  <a:cubicBezTo>
                    <a:pt x="41" y="17"/>
                    <a:pt x="24" y="6"/>
                    <a:pt x="4" y="0"/>
                  </a:cubicBezTo>
                  <a:close/>
                  <a:moveTo>
                    <a:pt x="56" y="31"/>
                  </a:moveTo>
                  <a:cubicBezTo>
                    <a:pt x="84" y="57"/>
                    <a:pt x="104" y="94"/>
                    <a:pt x="123" y="126"/>
                  </a:cubicBezTo>
                  <a:cubicBezTo>
                    <a:pt x="107" y="95"/>
                    <a:pt x="85" y="57"/>
                    <a:pt x="56" y="31"/>
                  </a:cubicBezTo>
                  <a:close/>
                  <a:moveTo>
                    <a:pt x="123" y="126"/>
                  </a:moveTo>
                  <a:cubicBezTo>
                    <a:pt x="158" y="186"/>
                    <a:pt x="189" y="242"/>
                    <a:pt x="256" y="256"/>
                  </a:cubicBezTo>
                  <a:cubicBezTo>
                    <a:pt x="193" y="242"/>
                    <a:pt x="161" y="186"/>
                    <a:pt x="123" y="12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9" name="Google Shape;3639;p145"/>
            <p:cNvSpPr/>
            <p:nvPr/>
          </p:nvSpPr>
          <p:spPr>
            <a:xfrm>
              <a:off x="2796559" y="1873399"/>
              <a:ext cx="299" cy="149"/>
            </a:xfrm>
            <a:custGeom>
              <a:rect b="b" l="l" r="r" t="t"/>
              <a:pathLst>
                <a:path extrusionOk="0" h="11" w="22">
                  <a:moveTo>
                    <a:pt x="0" y="11"/>
                  </a:moveTo>
                  <a:lnTo>
                    <a:pt x="2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0" name="Google Shape;3640;p145"/>
            <p:cNvSpPr/>
            <p:nvPr/>
          </p:nvSpPr>
          <p:spPr>
            <a:xfrm>
              <a:off x="2794984" y="1873724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1" name="Google Shape;3641;p145"/>
            <p:cNvSpPr/>
            <p:nvPr/>
          </p:nvSpPr>
          <p:spPr>
            <a:xfrm>
              <a:off x="2789661" y="1879671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2" name="Google Shape;3642;p145"/>
            <p:cNvSpPr/>
            <p:nvPr/>
          </p:nvSpPr>
          <p:spPr>
            <a:xfrm>
              <a:off x="2796980" y="1873303"/>
              <a:ext cx="109" cy="54"/>
            </a:xfrm>
            <a:custGeom>
              <a:rect b="b" l="l" r="r" t="t"/>
              <a:pathLst>
                <a:path extrusionOk="0" h="4" w="8">
                  <a:moveTo>
                    <a:pt x="8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3" name="Google Shape;3643;p145"/>
            <p:cNvSpPr/>
            <p:nvPr/>
          </p:nvSpPr>
          <p:spPr>
            <a:xfrm>
              <a:off x="2959964" y="1971102"/>
              <a:ext cx="4345" cy="3082"/>
            </a:xfrm>
            <a:custGeom>
              <a:rect b="b" l="l" r="r" t="t"/>
              <a:pathLst>
                <a:path extrusionOk="0" h="227" w="320">
                  <a:moveTo>
                    <a:pt x="254" y="0"/>
                  </a:moveTo>
                  <a:cubicBezTo>
                    <a:pt x="228" y="0"/>
                    <a:pt x="200" y="11"/>
                    <a:pt x="176" y="23"/>
                  </a:cubicBezTo>
                  <a:cubicBezTo>
                    <a:pt x="71" y="79"/>
                    <a:pt x="1" y="191"/>
                    <a:pt x="11" y="215"/>
                  </a:cubicBezTo>
                  <a:cubicBezTo>
                    <a:pt x="15" y="222"/>
                    <a:pt x="22" y="226"/>
                    <a:pt x="36" y="226"/>
                  </a:cubicBezTo>
                  <a:cubicBezTo>
                    <a:pt x="39" y="226"/>
                    <a:pt x="43" y="226"/>
                    <a:pt x="46" y="226"/>
                  </a:cubicBezTo>
                  <a:cubicBezTo>
                    <a:pt x="134" y="226"/>
                    <a:pt x="268" y="143"/>
                    <a:pt x="302" y="72"/>
                  </a:cubicBezTo>
                  <a:cubicBezTo>
                    <a:pt x="320" y="44"/>
                    <a:pt x="309" y="30"/>
                    <a:pt x="302" y="23"/>
                  </a:cubicBezTo>
                  <a:cubicBezTo>
                    <a:pt x="290" y="6"/>
                    <a:pt x="273" y="0"/>
                    <a:pt x="25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4" name="Google Shape;3644;p145"/>
            <p:cNvSpPr/>
            <p:nvPr/>
          </p:nvSpPr>
          <p:spPr>
            <a:xfrm>
              <a:off x="2945287" y="1972446"/>
              <a:ext cx="34378" cy="30916"/>
            </a:xfrm>
            <a:custGeom>
              <a:rect b="b" l="l" r="r" t="t"/>
              <a:pathLst>
                <a:path extrusionOk="0" h="2277" w="2532">
                  <a:moveTo>
                    <a:pt x="2130" y="1"/>
                  </a:moveTo>
                  <a:cubicBezTo>
                    <a:pt x="2090" y="1"/>
                    <a:pt x="2051" y="15"/>
                    <a:pt x="2020" y="43"/>
                  </a:cubicBezTo>
                  <a:cubicBezTo>
                    <a:pt x="2010" y="57"/>
                    <a:pt x="1999" y="81"/>
                    <a:pt x="2024" y="123"/>
                  </a:cubicBezTo>
                  <a:cubicBezTo>
                    <a:pt x="2052" y="169"/>
                    <a:pt x="2083" y="232"/>
                    <a:pt x="2055" y="288"/>
                  </a:cubicBezTo>
                  <a:cubicBezTo>
                    <a:pt x="2027" y="348"/>
                    <a:pt x="1954" y="362"/>
                    <a:pt x="1884" y="369"/>
                  </a:cubicBezTo>
                  <a:cubicBezTo>
                    <a:pt x="1772" y="383"/>
                    <a:pt x="1733" y="400"/>
                    <a:pt x="1726" y="456"/>
                  </a:cubicBezTo>
                  <a:cubicBezTo>
                    <a:pt x="1702" y="638"/>
                    <a:pt x="1555" y="649"/>
                    <a:pt x="1474" y="652"/>
                  </a:cubicBezTo>
                  <a:cubicBezTo>
                    <a:pt x="1450" y="652"/>
                    <a:pt x="1425" y="659"/>
                    <a:pt x="1404" y="666"/>
                  </a:cubicBezTo>
                  <a:cubicBezTo>
                    <a:pt x="1404" y="673"/>
                    <a:pt x="1404" y="677"/>
                    <a:pt x="1404" y="684"/>
                  </a:cubicBezTo>
                  <a:cubicBezTo>
                    <a:pt x="1415" y="740"/>
                    <a:pt x="1390" y="792"/>
                    <a:pt x="1345" y="820"/>
                  </a:cubicBezTo>
                  <a:cubicBezTo>
                    <a:pt x="1323" y="832"/>
                    <a:pt x="1298" y="838"/>
                    <a:pt x="1270" y="838"/>
                  </a:cubicBezTo>
                  <a:cubicBezTo>
                    <a:pt x="1135" y="838"/>
                    <a:pt x="935" y="715"/>
                    <a:pt x="816" y="631"/>
                  </a:cubicBezTo>
                  <a:cubicBezTo>
                    <a:pt x="809" y="627"/>
                    <a:pt x="801" y="625"/>
                    <a:pt x="793" y="625"/>
                  </a:cubicBezTo>
                  <a:cubicBezTo>
                    <a:pt x="740" y="625"/>
                    <a:pt x="656" y="703"/>
                    <a:pt x="574" y="782"/>
                  </a:cubicBezTo>
                  <a:cubicBezTo>
                    <a:pt x="476" y="873"/>
                    <a:pt x="361" y="981"/>
                    <a:pt x="238" y="1013"/>
                  </a:cubicBezTo>
                  <a:cubicBezTo>
                    <a:pt x="158" y="1034"/>
                    <a:pt x="77" y="1135"/>
                    <a:pt x="32" y="1268"/>
                  </a:cubicBezTo>
                  <a:cubicBezTo>
                    <a:pt x="7" y="1324"/>
                    <a:pt x="0" y="1387"/>
                    <a:pt x="11" y="1450"/>
                  </a:cubicBezTo>
                  <a:cubicBezTo>
                    <a:pt x="81" y="1443"/>
                    <a:pt x="140" y="1391"/>
                    <a:pt x="200" y="1335"/>
                  </a:cubicBezTo>
                  <a:cubicBezTo>
                    <a:pt x="275" y="1266"/>
                    <a:pt x="360" y="1190"/>
                    <a:pt x="481" y="1190"/>
                  </a:cubicBezTo>
                  <a:cubicBezTo>
                    <a:pt x="489" y="1190"/>
                    <a:pt x="496" y="1191"/>
                    <a:pt x="504" y="1191"/>
                  </a:cubicBezTo>
                  <a:cubicBezTo>
                    <a:pt x="511" y="1192"/>
                    <a:pt x="517" y="1193"/>
                    <a:pt x="523" y="1193"/>
                  </a:cubicBezTo>
                  <a:cubicBezTo>
                    <a:pt x="562" y="1193"/>
                    <a:pt x="579" y="1173"/>
                    <a:pt x="609" y="1142"/>
                  </a:cubicBezTo>
                  <a:cubicBezTo>
                    <a:pt x="658" y="1076"/>
                    <a:pt x="742" y="1037"/>
                    <a:pt x="826" y="1037"/>
                  </a:cubicBezTo>
                  <a:cubicBezTo>
                    <a:pt x="854" y="1037"/>
                    <a:pt x="886" y="1041"/>
                    <a:pt x="914" y="1048"/>
                  </a:cubicBezTo>
                  <a:cubicBezTo>
                    <a:pt x="1089" y="1076"/>
                    <a:pt x="1117" y="1289"/>
                    <a:pt x="1152" y="1513"/>
                  </a:cubicBezTo>
                  <a:cubicBezTo>
                    <a:pt x="1187" y="1776"/>
                    <a:pt x="1225" y="1961"/>
                    <a:pt x="1366" y="1986"/>
                  </a:cubicBezTo>
                  <a:cubicBezTo>
                    <a:pt x="1523" y="2007"/>
                    <a:pt x="1670" y="2084"/>
                    <a:pt x="1782" y="2196"/>
                  </a:cubicBezTo>
                  <a:cubicBezTo>
                    <a:pt x="1842" y="2248"/>
                    <a:pt x="1870" y="2276"/>
                    <a:pt x="1922" y="2276"/>
                  </a:cubicBezTo>
                  <a:cubicBezTo>
                    <a:pt x="1947" y="2231"/>
                    <a:pt x="1905" y="2042"/>
                    <a:pt x="1884" y="1940"/>
                  </a:cubicBezTo>
                  <a:cubicBezTo>
                    <a:pt x="1856" y="1842"/>
                    <a:pt x="1842" y="1741"/>
                    <a:pt x="1838" y="1639"/>
                  </a:cubicBezTo>
                  <a:cubicBezTo>
                    <a:pt x="1852" y="1499"/>
                    <a:pt x="1992" y="1489"/>
                    <a:pt x="2108" y="1478"/>
                  </a:cubicBezTo>
                  <a:cubicBezTo>
                    <a:pt x="2220" y="1468"/>
                    <a:pt x="2353" y="1457"/>
                    <a:pt x="2437" y="1359"/>
                  </a:cubicBezTo>
                  <a:cubicBezTo>
                    <a:pt x="2531" y="1247"/>
                    <a:pt x="2461" y="981"/>
                    <a:pt x="2391" y="722"/>
                  </a:cubicBezTo>
                  <a:cubicBezTo>
                    <a:pt x="2342" y="540"/>
                    <a:pt x="2293" y="351"/>
                    <a:pt x="2293" y="190"/>
                  </a:cubicBezTo>
                  <a:cubicBezTo>
                    <a:pt x="2293" y="99"/>
                    <a:pt x="2255" y="36"/>
                    <a:pt x="2188" y="11"/>
                  </a:cubicBezTo>
                  <a:cubicBezTo>
                    <a:pt x="2170" y="4"/>
                    <a:pt x="2150" y="1"/>
                    <a:pt x="213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5" name="Google Shape;3645;p145"/>
            <p:cNvSpPr/>
            <p:nvPr/>
          </p:nvSpPr>
          <p:spPr>
            <a:xfrm>
              <a:off x="2934927" y="1945305"/>
              <a:ext cx="6191" cy="6463"/>
            </a:xfrm>
            <a:custGeom>
              <a:rect b="b" l="l" r="r" t="t"/>
              <a:pathLst>
                <a:path extrusionOk="0" h="476" w="456">
                  <a:moveTo>
                    <a:pt x="0" y="1"/>
                  </a:moveTo>
                  <a:cubicBezTo>
                    <a:pt x="32" y="144"/>
                    <a:pt x="102" y="372"/>
                    <a:pt x="231" y="449"/>
                  </a:cubicBezTo>
                  <a:cubicBezTo>
                    <a:pt x="263" y="467"/>
                    <a:pt x="299" y="476"/>
                    <a:pt x="335" y="476"/>
                  </a:cubicBezTo>
                  <a:cubicBezTo>
                    <a:pt x="363" y="476"/>
                    <a:pt x="391" y="470"/>
                    <a:pt x="417" y="460"/>
                  </a:cubicBezTo>
                  <a:cubicBezTo>
                    <a:pt x="455" y="449"/>
                    <a:pt x="455" y="435"/>
                    <a:pt x="452" y="425"/>
                  </a:cubicBezTo>
                  <a:cubicBezTo>
                    <a:pt x="438" y="306"/>
                    <a:pt x="144" y="7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6" name="Google Shape;3646;p145"/>
            <p:cNvSpPr/>
            <p:nvPr/>
          </p:nvSpPr>
          <p:spPr>
            <a:xfrm>
              <a:off x="2944567" y="1938516"/>
              <a:ext cx="27875" cy="31432"/>
            </a:xfrm>
            <a:custGeom>
              <a:rect b="b" l="l" r="r" t="t"/>
              <a:pathLst>
                <a:path extrusionOk="0" h="2315" w="2053">
                  <a:moveTo>
                    <a:pt x="391" y="1"/>
                  </a:moveTo>
                  <a:cubicBezTo>
                    <a:pt x="295" y="1"/>
                    <a:pt x="201" y="20"/>
                    <a:pt x="127" y="63"/>
                  </a:cubicBezTo>
                  <a:cubicBezTo>
                    <a:pt x="88" y="88"/>
                    <a:pt x="46" y="102"/>
                    <a:pt x="1" y="105"/>
                  </a:cubicBezTo>
                  <a:cubicBezTo>
                    <a:pt x="15" y="123"/>
                    <a:pt x="32" y="140"/>
                    <a:pt x="43" y="158"/>
                  </a:cubicBezTo>
                  <a:cubicBezTo>
                    <a:pt x="86" y="204"/>
                    <a:pt x="113" y="236"/>
                    <a:pt x="181" y="236"/>
                  </a:cubicBezTo>
                  <a:cubicBezTo>
                    <a:pt x="196" y="236"/>
                    <a:pt x="213" y="234"/>
                    <a:pt x="232" y="231"/>
                  </a:cubicBezTo>
                  <a:cubicBezTo>
                    <a:pt x="253" y="228"/>
                    <a:pt x="274" y="227"/>
                    <a:pt x="296" y="227"/>
                  </a:cubicBezTo>
                  <a:cubicBezTo>
                    <a:pt x="534" y="227"/>
                    <a:pt x="785" y="412"/>
                    <a:pt x="897" y="557"/>
                  </a:cubicBezTo>
                  <a:cubicBezTo>
                    <a:pt x="974" y="655"/>
                    <a:pt x="995" y="743"/>
                    <a:pt x="967" y="809"/>
                  </a:cubicBezTo>
                  <a:cubicBezTo>
                    <a:pt x="921" y="907"/>
                    <a:pt x="967" y="1180"/>
                    <a:pt x="1019" y="1222"/>
                  </a:cubicBezTo>
                  <a:lnTo>
                    <a:pt x="1023" y="1215"/>
                  </a:lnTo>
                  <a:cubicBezTo>
                    <a:pt x="1068" y="1177"/>
                    <a:pt x="1124" y="1156"/>
                    <a:pt x="1184" y="1156"/>
                  </a:cubicBezTo>
                  <a:cubicBezTo>
                    <a:pt x="1240" y="1156"/>
                    <a:pt x="1293" y="1173"/>
                    <a:pt x="1335" y="1212"/>
                  </a:cubicBezTo>
                  <a:cubicBezTo>
                    <a:pt x="1408" y="1278"/>
                    <a:pt x="1443" y="1408"/>
                    <a:pt x="1349" y="1544"/>
                  </a:cubicBezTo>
                  <a:cubicBezTo>
                    <a:pt x="1296" y="1621"/>
                    <a:pt x="1342" y="1702"/>
                    <a:pt x="1457" y="1852"/>
                  </a:cubicBezTo>
                  <a:cubicBezTo>
                    <a:pt x="1527" y="1947"/>
                    <a:pt x="1611" y="2055"/>
                    <a:pt x="1632" y="2178"/>
                  </a:cubicBezTo>
                  <a:cubicBezTo>
                    <a:pt x="1638" y="2266"/>
                    <a:pt x="1709" y="2315"/>
                    <a:pt x="1780" y="2315"/>
                  </a:cubicBezTo>
                  <a:cubicBezTo>
                    <a:pt x="1836" y="2315"/>
                    <a:pt x="1893" y="2285"/>
                    <a:pt x="1919" y="2220"/>
                  </a:cubicBezTo>
                  <a:cubicBezTo>
                    <a:pt x="1961" y="2111"/>
                    <a:pt x="1874" y="2016"/>
                    <a:pt x="1779" y="2016"/>
                  </a:cubicBezTo>
                  <a:cubicBezTo>
                    <a:pt x="1746" y="2016"/>
                    <a:pt x="1711" y="2028"/>
                    <a:pt x="1681" y="2055"/>
                  </a:cubicBezTo>
                  <a:cubicBezTo>
                    <a:pt x="1650" y="1866"/>
                    <a:pt x="1706" y="1821"/>
                    <a:pt x="1839" y="1737"/>
                  </a:cubicBezTo>
                  <a:cubicBezTo>
                    <a:pt x="1870" y="1719"/>
                    <a:pt x="1909" y="1695"/>
                    <a:pt x="1951" y="1667"/>
                  </a:cubicBezTo>
                  <a:cubicBezTo>
                    <a:pt x="2052" y="1597"/>
                    <a:pt x="2010" y="1499"/>
                    <a:pt x="1884" y="1275"/>
                  </a:cubicBezTo>
                  <a:cubicBezTo>
                    <a:pt x="1849" y="1215"/>
                    <a:pt x="1814" y="1152"/>
                    <a:pt x="1783" y="1086"/>
                  </a:cubicBezTo>
                  <a:cubicBezTo>
                    <a:pt x="1730" y="977"/>
                    <a:pt x="1601" y="939"/>
                    <a:pt x="1475" y="900"/>
                  </a:cubicBezTo>
                  <a:cubicBezTo>
                    <a:pt x="1328" y="855"/>
                    <a:pt x="1159" y="802"/>
                    <a:pt x="1159" y="620"/>
                  </a:cubicBezTo>
                  <a:cubicBezTo>
                    <a:pt x="1159" y="501"/>
                    <a:pt x="1061" y="427"/>
                    <a:pt x="963" y="354"/>
                  </a:cubicBezTo>
                  <a:cubicBezTo>
                    <a:pt x="879" y="291"/>
                    <a:pt x="799" y="231"/>
                    <a:pt x="788" y="144"/>
                  </a:cubicBezTo>
                  <a:cubicBezTo>
                    <a:pt x="788" y="133"/>
                    <a:pt x="767" y="102"/>
                    <a:pt x="701" y="70"/>
                  </a:cubicBezTo>
                  <a:cubicBezTo>
                    <a:pt x="616" y="27"/>
                    <a:pt x="502" y="1"/>
                    <a:pt x="39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7" name="Google Shape;3647;p145"/>
            <p:cNvSpPr/>
            <p:nvPr/>
          </p:nvSpPr>
          <p:spPr>
            <a:xfrm>
              <a:off x="2944187" y="1956588"/>
              <a:ext cx="15030" cy="20258"/>
            </a:xfrm>
            <a:custGeom>
              <a:rect b="b" l="l" r="r" t="t"/>
              <a:pathLst>
                <a:path extrusionOk="0" h="1492" w="1107">
                  <a:moveTo>
                    <a:pt x="147" y="1"/>
                  </a:moveTo>
                  <a:cubicBezTo>
                    <a:pt x="139" y="1"/>
                    <a:pt x="131" y="2"/>
                    <a:pt x="123" y="3"/>
                  </a:cubicBezTo>
                  <a:cubicBezTo>
                    <a:pt x="39" y="17"/>
                    <a:pt x="1" y="231"/>
                    <a:pt x="43" y="434"/>
                  </a:cubicBezTo>
                  <a:cubicBezTo>
                    <a:pt x="66" y="563"/>
                    <a:pt x="110" y="616"/>
                    <a:pt x="129" y="616"/>
                  </a:cubicBezTo>
                  <a:cubicBezTo>
                    <a:pt x="129" y="616"/>
                    <a:pt x="130" y="616"/>
                    <a:pt x="130" y="616"/>
                  </a:cubicBezTo>
                  <a:cubicBezTo>
                    <a:pt x="144" y="612"/>
                    <a:pt x="165" y="609"/>
                    <a:pt x="190" y="609"/>
                  </a:cubicBezTo>
                  <a:cubicBezTo>
                    <a:pt x="309" y="595"/>
                    <a:pt x="361" y="577"/>
                    <a:pt x="368" y="511"/>
                  </a:cubicBezTo>
                  <a:cubicBezTo>
                    <a:pt x="375" y="444"/>
                    <a:pt x="407" y="423"/>
                    <a:pt x="435" y="420"/>
                  </a:cubicBezTo>
                  <a:lnTo>
                    <a:pt x="452" y="420"/>
                  </a:lnTo>
                  <a:cubicBezTo>
                    <a:pt x="484" y="420"/>
                    <a:pt x="515" y="441"/>
                    <a:pt x="540" y="490"/>
                  </a:cubicBezTo>
                  <a:cubicBezTo>
                    <a:pt x="589" y="584"/>
                    <a:pt x="662" y="871"/>
                    <a:pt x="529" y="1001"/>
                  </a:cubicBezTo>
                  <a:cubicBezTo>
                    <a:pt x="456" y="1074"/>
                    <a:pt x="424" y="1239"/>
                    <a:pt x="463" y="1365"/>
                  </a:cubicBezTo>
                  <a:cubicBezTo>
                    <a:pt x="473" y="1425"/>
                    <a:pt x="519" y="1474"/>
                    <a:pt x="578" y="1491"/>
                  </a:cubicBezTo>
                  <a:cubicBezTo>
                    <a:pt x="580" y="1492"/>
                    <a:pt x="583" y="1492"/>
                    <a:pt x="586" y="1492"/>
                  </a:cubicBezTo>
                  <a:cubicBezTo>
                    <a:pt x="614" y="1492"/>
                    <a:pt x="674" y="1458"/>
                    <a:pt x="753" y="1372"/>
                  </a:cubicBezTo>
                  <a:cubicBezTo>
                    <a:pt x="953" y="1144"/>
                    <a:pt x="1107" y="773"/>
                    <a:pt x="1086" y="707"/>
                  </a:cubicBezTo>
                  <a:cubicBezTo>
                    <a:pt x="1082" y="703"/>
                    <a:pt x="1082" y="700"/>
                    <a:pt x="1079" y="696"/>
                  </a:cubicBezTo>
                  <a:cubicBezTo>
                    <a:pt x="1058" y="700"/>
                    <a:pt x="1040" y="703"/>
                    <a:pt x="1019" y="714"/>
                  </a:cubicBezTo>
                  <a:cubicBezTo>
                    <a:pt x="1000" y="720"/>
                    <a:pt x="974" y="729"/>
                    <a:pt x="948" y="729"/>
                  </a:cubicBezTo>
                  <a:cubicBezTo>
                    <a:pt x="928" y="729"/>
                    <a:pt x="908" y="724"/>
                    <a:pt x="890" y="707"/>
                  </a:cubicBezTo>
                  <a:cubicBezTo>
                    <a:pt x="844" y="672"/>
                    <a:pt x="862" y="602"/>
                    <a:pt x="869" y="570"/>
                  </a:cubicBezTo>
                  <a:cubicBezTo>
                    <a:pt x="876" y="549"/>
                    <a:pt x="855" y="479"/>
                    <a:pt x="743" y="360"/>
                  </a:cubicBezTo>
                  <a:cubicBezTo>
                    <a:pt x="559" y="167"/>
                    <a:pt x="277" y="1"/>
                    <a:pt x="14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8" name="Google Shape;3648;p145"/>
            <p:cNvSpPr/>
            <p:nvPr/>
          </p:nvSpPr>
          <p:spPr>
            <a:xfrm>
              <a:off x="2930066" y="1906039"/>
              <a:ext cx="18126" cy="34270"/>
            </a:xfrm>
            <a:custGeom>
              <a:rect b="b" l="l" r="r" t="t"/>
              <a:pathLst>
                <a:path extrusionOk="0" h="2524" w="1335">
                  <a:moveTo>
                    <a:pt x="501" y="0"/>
                  </a:moveTo>
                  <a:cubicBezTo>
                    <a:pt x="451" y="0"/>
                    <a:pt x="408" y="8"/>
                    <a:pt x="376" y="29"/>
                  </a:cubicBezTo>
                  <a:cubicBezTo>
                    <a:pt x="277" y="89"/>
                    <a:pt x="302" y="544"/>
                    <a:pt x="313" y="789"/>
                  </a:cubicBezTo>
                  <a:cubicBezTo>
                    <a:pt x="330" y="1136"/>
                    <a:pt x="330" y="1251"/>
                    <a:pt x="270" y="1300"/>
                  </a:cubicBezTo>
                  <a:cubicBezTo>
                    <a:pt x="242" y="1323"/>
                    <a:pt x="214" y="1332"/>
                    <a:pt x="186" y="1332"/>
                  </a:cubicBezTo>
                  <a:cubicBezTo>
                    <a:pt x="123" y="1332"/>
                    <a:pt x="66" y="1284"/>
                    <a:pt x="29" y="1255"/>
                  </a:cubicBezTo>
                  <a:lnTo>
                    <a:pt x="22" y="1248"/>
                  </a:lnTo>
                  <a:lnTo>
                    <a:pt x="22" y="1248"/>
                  </a:lnTo>
                  <a:cubicBezTo>
                    <a:pt x="1" y="1419"/>
                    <a:pt x="60" y="1811"/>
                    <a:pt x="120" y="1864"/>
                  </a:cubicBezTo>
                  <a:cubicBezTo>
                    <a:pt x="190" y="1864"/>
                    <a:pt x="253" y="1899"/>
                    <a:pt x="295" y="1955"/>
                  </a:cubicBezTo>
                  <a:cubicBezTo>
                    <a:pt x="365" y="2053"/>
                    <a:pt x="376" y="2203"/>
                    <a:pt x="323" y="2368"/>
                  </a:cubicBezTo>
                  <a:cubicBezTo>
                    <a:pt x="299" y="2445"/>
                    <a:pt x="327" y="2473"/>
                    <a:pt x="337" y="2480"/>
                  </a:cubicBezTo>
                  <a:cubicBezTo>
                    <a:pt x="366" y="2509"/>
                    <a:pt x="423" y="2523"/>
                    <a:pt x="495" y="2523"/>
                  </a:cubicBezTo>
                  <a:cubicBezTo>
                    <a:pt x="580" y="2523"/>
                    <a:pt x="685" y="2504"/>
                    <a:pt x="789" y="2466"/>
                  </a:cubicBezTo>
                  <a:cubicBezTo>
                    <a:pt x="830" y="2448"/>
                    <a:pt x="875" y="2437"/>
                    <a:pt x="921" y="2437"/>
                  </a:cubicBezTo>
                  <a:cubicBezTo>
                    <a:pt x="938" y="2437"/>
                    <a:pt x="954" y="2439"/>
                    <a:pt x="971" y="2441"/>
                  </a:cubicBezTo>
                  <a:cubicBezTo>
                    <a:pt x="943" y="2382"/>
                    <a:pt x="929" y="2315"/>
                    <a:pt x="929" y="2249"/>
                  </a:cubicBezTo>
                  <a:cubicBezTo>
                    <a:pt x="922" y="2140"/>
                    <a:pt x="911" y="2018"/>
                    <a:pt x="841" y="1941"/>
                  </a:cubicBezTo>
                  <a:cubicBezTo>
                    <a:pt x="631" y="1713"/>
                    <a:pt x="901" y="1419"/>
                    <a:pt x="1118" y="1181"/>
                  </a:cubicBezTo>
                  <a:cubicBezTo>
                    <a:pt x="1149" y="1146"/>
                    <a:pt x="1184" y="1111"/>
                    <a:pt x="1212" y="1076"/>
                  </a:cubicBezTo>
                  <a:cubicBezTo>
                    <a:pt x="1335" y="936"/>
                    <a:pt x="1272" y="719"/>
                    <a:pt x="1216" y="526"/>
                  </a:cubicBezTo>
                  <a:cubicBezTo>
                    <a:pt x="1181" y="407"/>
                    <a:pt x="1153" y="302"/>
                    <a:pt x="1163" y="218"/>
                  </a:cubicBezTo>
                  <a:cubicBezTo>
                    <a:pt x="1174" y="176"/>
                    <a:pt x="1177" y="131"/>
                    <a:pt x="1177" y="85"/>
                  </a:cubicBezTo>
                  <a:lnTo>
                    <a:pt x="1177" y="85"/>
                  </a:lnTo>
                  <a:lnTo>
                    <a:pt x="1167" y="92"/>
                  </a:lnTo>
                  <a:cubicBezTo>
                    <a:pt x="1142" y="106"/>
                    <a:pt x="1113" y="112"/>
                    <a:pt x="1080" y="112"/>
                  </a:cubicBezTo>
                  <a:cubicBezTo>
                    <a:pt x="1015" y="112"/>
                    <a:pt x="934" y="90"/>
                    <a:pt x="834" y="64"/>
                  </a:cubicBezTo>
                  <a:cubicBezTo>
                    <a:pt x="726" y="34"/>
                    <a:pt x="601" y="0"/>
                    <a:pt x="50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9" name="Google Shape;3649;p145"/>
            <p:cNvSpPr/>
            <p:nvPr/>
          </p:nvSpPr>
          <p:spPr>
            <a:xfrm>
              <a:off x="2911587" y="1962426"/>
              <a:ext cx="15410" cy="19171"/>
            </a:xfrm>
            <a:custGeom>
              <a:rect b="b" l="l" r="r" t="t"/>
              <a:pathLst>
                <a:path extrusionOk="0" h="1412" w="1135">
                  <a:moveTo>
                    <a:pt x="1019" y="0"/>
                  </a:moveTo>
                  <a:lnTo>
                    <a:pt x="1019" y="0"/>
                  </a:lnTo>
                  <a:cubicBezTo>
                    <a:pt x="980" y="63"/>
                    <a:pt x="945" y="126"/>
                    <a:pt x="917" y="193"/>
                  </a:cubicBezTo>
                  <a:cubicBezTo>
                    <a:pt x="854" y="333"/>
                    <a:pt x="777" y="469"/>
                    <a:pt x="686" y="595"/>
                  </a:cubicBezTo>
                  <a:cubicBezTo>
                    <a:pt x="609" y="693"/>
                    <a:pt x="508" y="805"/>
                    <a:pt x="396" y="924"/>
                  </a:cubicBezTo>
                  <a:cubicBezTo>
                    <a:pt x="259" y="1075"/>
                    <a:pt x="35" y="1313"/>
                    <a:pt x="0" y="1411"/>
                  </a:cubicBezTo>
                  <a:cubicBezTo>
                    <a:pt x="91" y="1359"/>
                    <a:pt x="294" y="1124"/>
                    <a:pt x="431" y="963"/>
                  </a:cubicBezTo>
                  <a:cubicBezTo>
                    <a:pt x="595" y="774"/>
                    <a:pt x="763" y="574"/>
                    <a:pt x="886" y="487"/>
                  </a:cubicBezTo>
                  <a:cubicBezTo>
                    <a:pt x="1134" y="308"/>
                    <a:pt x="1099" y="172"/>
                    <a:pt x="101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0" name="Google Shape;3650;p145"/>
            <p:cNvSpPr/>
            <p:nvPr/>
          </p:nvSpPr>
          <p:spPr>
            <a:xfrm>
              <a:off x="3088163" y="2067136"/>
              <a:ext cx="69218" cy="57636"/>
            </a:xfrm>
            <a:custGeom>
              <a:rect b="b" l="l" r="r" t="t"/>
              <a:pathLst>
                <a:path extrusionOk="0" h="4245" w="5098">
                  <a:moveTo>
                    <a:pt x="1" y="1"/>
                  </a:moveTo>
                  <a:lnTo>
                    <a:pt x="1" y="3326"/>
                  </a:lnTo>
                  <a:cubicBezTo>
                    <a:pt x="155" y="3424"/>
                    <a:pt x="333" y="3484"/>
                    <a:pt x="519" y="3491"/>
                  </a:cubicBezTo>
                  <a:cubicBezTo>
                    <a:pt x="538" y="3492"/>
                    <a:pt x="556" y="3492"/>
                    <a:pt x="574" y="3492"/>
                  </a:cubicBezTo>
                  <a:cubicBezTo>
                    <a:pt x="975" y="3492"/>
                    <a:pt x="1021" y="3343"/>
                    <a:pt x="1054" y="3242"/>
                  </a:cubicBezTo>
                  <a:cubicBezTo>
                    <a:pt x="1068" y="3190"/>
                    <a:pt x="1093" y="3113"/>
                    <a:pt x="1181" y="3113"/>
                  </a:cubicBezTo>
                  <a:cubicBezTo>
                    <a:pt x="1226" y="3113"/>
                    <a:pt x="1268" y="3032"/>
                    <a:pt x="1317" y="2948"/>
                  </a:cubicBezTo>
                  <a:cubicBezTo>
                    <a:pt x="1356" y="2871"/>
                    <a:pt x="1401" y="2798"/>
                    <a:pt x="1454" y="2731"/>
                  </a:cubicBezTo>
                  <a:cubicBezTo>
                    <a:pt x="1510" y="2663"/>
                    <a:pt x="1615" y="2633"/>
                    <a:pt x="1745" y="2633"/>
                  </a:cubicBezTo>
                  <a:cubicBezTo>
                    <a:pt x="2031" y="2633"/>
                    <a:pt x="2435" y="2780"/>
                    <a:pt x="2693" y="2980"/>
                  </a:cubicBezTo>
                  <a:cubicBezTo>
                    <a:pt x="2833" y="3088"/>
                    <a:pt x="2973" y="3263"/>
                    <a:pt x="3120" y="3449"/>
                  </a:cubicBezTo>
                  <a:cubicBezTo>
                    <a:pt x="3344" y="3729"/>
                    <a:pt x="3593" y="4041"/>
                    <a:pt x="3800" y="4041"/>
                  </a:cubicBezTo>
                  <a:cubicBezTo>
                    <a:pt x="3813" y="4041"/>
                    <a:pt x="3825" y="4040"/>
                    <a:pt x="3838" y="4037"/>
                  </a:cubicBezTo>
                  <a:cubicBezTo>
                    <a:pt x="3887" y="4027"/>
                    <a:pt x="3936" y="4020"/>
                    <a:pt x="3985" y="4020"/>
                  </a:cubicBezTo>
                  <a:cubicBezTo>
                    <a:pt x="4167" y="4020"/>
                    <a:pt x="4345" y="4083"/>
                    <a:pt x="4520" y="4139"/>
                  </a:cubicBezTo>
                  <a:cubicBezTo>
                    <a:pt x="4685" y="4195"/>
                    <a:pt x="4831" y="4244"/>
                    <a:pt x="4970" y="4244"/>
                  </a:cubicBezTo>
                  <a:cubicBezTo>
                    <a:pt x="4979" y="4244"/>
                    <a:pt x="4988" y="4244"/>
                    <a:pt x="4996" y="4244"/>
                  </a:cubicBezTo>
                  <a:cubicBezTo>
                    <a:pt x="5077" y="4240"/>
                    <a:pt x="5094" y="4223"/>
                    <a:pt x="5094" y="4223"/>
                  </a:cubicBezTo>
                  <a:cubicBezTo>
                    <a:pt x="5098" y="4188"/>
                    <a:pt x="4972" y="4065"/>
                    <a:pt x="4891" y="4030"/>
                  </a:cubicBezTo>
                  <a:cubicBezTo>
                    <a:pt x="4832" y="4006"/>
                    <a:pt x="4440" y="3789"/>
                    <a:pt x="4464" y="3592"/>
                  </a:cubicBezTo>
                  <a:cubicBezTo>
                    <a:pt x="4450" y="3571"/>
                    <a:pt x="4356" y="3547"/>
                    <a:pt x="4289" y="3529"/>
                  </a:cubicBezTo>
                  <a:cubicBezTo>
                    <a:pt x="4167" y="3501"/>
                    <a:pt x="4051" y="3459"/>
                    <a:pt x="3943" y="3396"/>
                  </a:cubicBezTo>
                  <a:cubicBezTo>
                    <a:pt x="3813" y="3312"/>
                    <a:pt x="3771" y="3151"/>
                    <a:pt x="3729" y="2997"/>
                  </a:cubicBezTo>
                  <a:cubicBezTo>
                    <a:pt x="3694" y="2854"/>
                    <a:pt x="3659" y="2721"/>
                    <a:pt x="3561" y="2675"/>
                  </a:cubicBezTo>
                  <a:cubicBezTo>
                    <a:pt x="3386" y="2591"/>
                    <a:pt x="3211" y="2374"/>
                    <a:pt x="3250" y="2220"/>
                  </a:cubicBezTo>
                  <a:cubicBezTo>
                    <a:pt x="3260" y="2180"/>
                    <a:pt x="3299" y="2094"/>
                    <a:pt x="3446" y="2094"/>
                  </a:cubicBezTo>
                  <a:cubicBezTo>
                    <a:pt x="3451" y="2094"/>
                    <a:pt x="3457" y="2094"/>
                    <a:pt x="3463" y="2094"/>
                  </a:cubicBezTo>
                  <a:cubicBezTo>
                    <a:pt x="3477" y="2095"/>
                    <a:pt x="3490" y="2095"/>
                    <a:pt x="3503" y="2095"/>
                  </a:cubicBezTo>
                  <a:cubicBezTo>
                    <a:pt x="3595" y="2095"/>
                    <a:pt x="3639" y="2074"/>
                    <a:pt x="3649" y="2052"/>
                  </a:cubicBezTo>
                  <a:cubicBezTo>
                    <a:pt x="3656" y="2028"/>
                    <a:pt x="3645" y="1961"/>
                    <a:pt x="3530" y="1853"/>
                  </a:cubicBezTo>
                  <a:cubicBezTo>
                    <a:pt x="3449" y="1779"/>
                    <a:pt x="3260" y="1716"/>
                    <a:pt x="3081" y="1653"/>
                  </a:cubicBezTo>
                  <a:cubicBezTo>
                    <a:pt x="2770" y="1548"/>
                    <a:pt x="2448" y="1439"/>
                    <a:pt x="2423" y="1215"/>
                  </a:cubicBezTo>
                  <a:cubicBezTo>
                    <a:pt x="2399" y="981"/>
                    <a:pt x="1044" y="253"/>
                    <a:pt x="323" y="92"/>
                  </a:cubicBezTo>
                  <a:cubicBezTo>
                    <a:pt x="235" y="74"/>
                    <a:pt x="130" y="43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1" name="Google Shape;3651;p145"/>
            <p:cNvSpPr/>
            <p:nvPr/>
          </p:nvSpPr>
          <p:spPr>
            <a:xfrm>
              <a:off x="2639603" y="1973302"/>
              <a:ext cx="14229" cy="26680"/>
            </a:xfrm>
            <a:custGeom>
              <a:rect b="b" l="l" r="r" t="t"/>
              <a:pathLst>
                <a:path extrusionOk="0" h="1965" w="1048">
                  <a:moveTo>
                    <a:pt x="214" y="1"/>
                  </a:moveTo>
                  <a:cubicBezTo>
                    <a:pt x="172" y="11"/>
                    <a:pt x="154" y="123"/>
                    <a:pt x="137" y="218"/>
                  </a:cubicBezTo>
                  <a:cubicBezTo>
                    <a:pt x="126" y="306"/>
                    <a:pt x="105" y="390"/>
                    <a:pt x="77" y="474"/>
                  </a:cubicBezTo>
                  <a:cubicBezTo>
                    <a:pt x="0" y="670"/>
                    <a:pt x="14" y="869"/>
                    <a:pt x="49" y="1170"/>
                  </a:cubicBezTo>
                  <a:cubicBezTo>
                    <a:pt x="53" y="1223"/>
                    <a:pt x="56" y="1279"/>
                    <a:pt x="60" y="1331"/>
                  </a:cubicBezTo>
                  <a:cubicBezTo>
                    <a:pt x="77" y="1583"/>
                    <a:pt x="91" y="1800"/>
                    <a:pt x="294" y="1930"/>
                  </a:cubicBezTo>
                  <a:cubicBezTo>
                    <a:pt x="332" y="1955"/>
                    <a:pt x="372" y="1965"/>
                    <a:pt x="412" y="1965"/>
                  </a:cubicBezTo>
                  <a:cubicBezTo>
                    <a:pt x="472" y="1965"/>
                    <a:pt x="532" y="1943"/>
                    <a:pt x="578" y="1919"/>
                  </a:cubicBezTo>
                  <a:cubicBezTo>
                    <a:pt x="819" y="1793"/>
                    <a:pt x="1023" y="1475"/>
                    <a:pt x="1033" y="1209"/>
                  </a:cubicBezTo>
                  <a:cubicBezTo>
                    <a:pt x="1047" y="810"/>
                    <a:pt x="350" y="46"/>
                    <a:pt x="21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2" name="Google Shape;3652;p145"/>
            <p:cNvSpPr/>
            <p:nvPr/>
          </p:nvSpPr>
          <p:spPr>
            <a:xfrm>
              <a:off x="2363531" y="2134820"/>
              <a:ext cx="53061" cy="102877"/>
            </a:xfrm>
            <a:custGeom>
              <a:rect b="b" l="l" r="r" t="t"/>
              <a:pathLst>
                <a:path extrusionOk="0" h="7577" w="3908">
                  <a:moveTo>
                    <a:pt x="3295" y="1"/>
                  </a:moveTo>
                  <a:lnTo>
                    <a:pt x="3281" y="32"/>
                  </a:lnTo>
                  <a:cubicBezTo>
                    <a:pt x="3267" y="88"/>
                    <a:pt x="3239" y="137"/>
                    <a:pt x="3207" y="179"/>
                  </a:cubicBezTo>
                  <a:cubicBezTo>
                    <a:pt x="3165" y="221"/>
                    <a:pt x="3127" y="386"/>
                    <a:pt x="3144" y="515"/>
                  </a:cubicBezTo>
                  <a:cubicBezTo>
                    <a:pt x="3148" y="585"/>
                    <a:pt x="3120" y="655"/>
                    <a:pt x="3067" y="704"/>
                  </a:cubicBezTo>
                  <a:cubicBezTo>
                    <a:pt x="2986" y="786"/>
                    <a:pt x="2876" y="831"/>
                    <a:pt x="2758" y="831"/>
                  </a:cubicBezTo>
                  <a:cubicBezTo>
                    <a:pt x="2754" y="831"/>
                    <a:pt x="2749" y="831"/>
                    <a:pt x="2745" y="831"/>
                  </a:cubicBezTo>
                  <a:cubicBezTo>
                    <a:pt x="2734" y="829"/>
                    <a:pt x="2724" y="828"/>
                    <a:pt x="2713" y="828"/>
                  </a:cubicBezTo>
                  <a:cubicBezTo>
                    <a:pt x="2654" y="828"/>
                    <a:pt x="2597" y="852"/>
                    <a:pt x="2553" y="894"/>
                  </a:cubicBezTo>
                  <a:cubicBezTo>
                    <a:pt x="2531" y="922"/>
                    <a:pt x="2528" y="957"/>
                    <a:pt x="2542" y="985"/>
                  </a:cubicBezTo>
                  <a:cubicBezTo>
                    <a:pt x="2588" y="1107"/>
                    <a:pt x="2546" y="1167"/>
                    <a:pt x="2521" y="1205"/>
                  </a:cubicBezTo>
                  <a:cubicBezTo>
                    <a:pt x="2503" y="1230"/>
                    <a:pt x="2500" y="1230"/>
                    <a:pt x="2521" y="1268"/>
                  </a:cubicBezTo>
                  <a:cubicBezTo>
                    <a:pt x="2553" y="1328"/>
                    <a:pt x="2549" y="1398"/>
                    <a:pt x="2514" y="1457"/>
                  </a:cubicBezTo>
                  <a:cubicBezTo>
                    <a:pt x="2447" y="1583"/>
                    <a:pt x="2248" y="1692"/>
                    <a:pt x="2062" y="1706"/>
                  </a:cubicBezTo>
                  <a:cubicBezTo>
                    <a:pt x="1978" y="1709"/>
                    <a:pt x="1866" y="1797"/>
                    <a:pt x="1754" y="1881"/>
                  </a:cubicBezTo>
                  <a:cubicBezTo>
                    <a:pt x="1617" y="1983"/>
                    <a:pt x="1474" y="2094"/>
                    <a:pt x="1330" y="2094"/>
                  </a:cubicBezTo>
                  <a:cubicBezTo>
                    <a:pt x="1316" y="2094"/>
                    <a:pt x="1302" y="2093"/>
                    <a:pt x="1289" y="2091"/>
                  </a:cubicBezTo>
                  <a:cubicBezTo>
                    <a:pt x="1274" y="2089"/>
                    <a:pt x="1259" y="2088"/>
                    <a:pt x="1245" y="2088"/>
                  </a:cubicBezTo>
                  <a:cubicBezTo>
                    <a:pt x="1149" y="2088"/>
                    <a:pt x="1049" y="2124"/>
                    <a:pt x="949" y="2157"/>
                  </a:cubicBezTo>
                  <a:cubicBezTo>
                    <a:pt x="857" y="2189"/>
                    <a:pt x="755" y="2226"/>
                    <a:pt x="655" y="2226"/>
                  </a:cubicBezTo>
                  <a:cubicBezTo>
                    <a:pt x="634" y="2226"/>
                    <a:pt x="613" y="2224"/>
                    <a:pt x="592" y="2220"/>
                  </a:cubicBezTo>
                  <a:lnTo>
                    <a:pt x="582" y="2220"/>
                  </a:lnTo>
                  <a:cubicBezTo>
                    <a:pt x="578" y="2220"/>
                    <a:pt x="575" y="2220"/>
                    <a:pt x="575" y="2224"/>
                  </a:cubicBezTo>
                  <a:cubicBezTo>
                    <a:pt x="547" y="2245"/>
                    <a:pt x="540" y="2364"/>
                    <a:pt x="533" y="2448"/>
                  </a:cubicBezTo>
                  <a:cubicBezTo>
                    <a:pt x="526" y="2595"/>
                    <a:pt x="512" y="2773"/>
                    <a:pt x="434" y="2917"/>
                  </a:cubicBezTo>
                  <a:cubicBezTo>
                    <a:pt x="273" y="3201"/>
                    <a:pt x="378" y="3547"/>
                    <a:pt x="501" y="3845"/>
                  </a:cubicBezTo>
                  <a:cubicBezTo>
                    <a:pt x="645" y="4195"/>
                    <a:pt x="778" y="4524"/>
                    <a:pt x="361" y="5028"/>
                  </a:cubicBezTo>
                  <a:cubicBezTo>
                    <a:pt x="0" y="5466"/>
                    <a:pt x="21" y="5956"/>
                    <a:pt x="161" y="6267"/>
                  </a:cubicBezTo>
                  <a:cubicBezTo>
                    <a:pt x="217" y="6414"/>
                    <a:pt x="263" y="6568"/>
                    <a:pt x="291" y="6726"/>
                  </a:cubicBezTo>
                  <a:cubicBezTo>
                    <a:pt x="343" y="6950"/>
                    <a:pt x="389" y="7164"/>
                    <a:pt x="505" y="7286"/>
                  </a:cubicBezTo>
                  <a:cubicBezTo>
                    <a:pt x="645" y="7437"/>
                    <a:pt x="967" y="7573"/>
                    <a:pt x="1194" y="7577"/>
                  </a:cubicBezTo>
                  <a:cubicBezTo>
                    <a:pt x="1282" y="7577"/>
                    <a:pt x="1345" y="7563"/>
                    <a:pt x="1380" y="7528"/>
                  </a:cubicBezTo>
                  <a:cubicBezTo>
                    <a:pt x="1481" y="7426"/>
                    <a:pt x="1586" y="7426"/>
                    <a:pt x="1681" y="7423"/>
                  </a:cubicBezTo>
                  <a:cubicBezTo>
                    <a:pt x="1772" y="7423"/>
                    <a:pt x="1856" y="7423"/>
                    <a:pt x="1943" y="7321"/>
                  </a:cubicBezTo>
                  <a:cubicBezTo>
                    <a:pt x="2069" y="7174"/>
                    <a:pt x="2269" y="6516"/>
                    <a:pt x="2461" y="5875"/>
                  </a:cubicBezTo>
                  <a:cubicBezTo>
                    <a:pt x="2549" y="5592"/>
                    <a:pt x="2637" y="5298"/>
                    <a:pt x="2721" y="5046"/>
                  </a:cubicBezTo>
                  <a:cubicBezTo>
                    <a:pt x="2927" y="4433"/>
                    <a:pt x="3351" y="3162"/>
                    <a:pt x="3319" y="2942"/>
                  </a:cubicBezTo>
                  <a:cubicBezTo>
                    <a:pt x="3302" y="2823"/>
                    <a:pt x="3344" y="2721"/>
                    <a:pt x="3382" y="2633"/>
                  </a:cubicBezTo>
                  <a:cubicBezTo>
                    <a:pt x="3428" y="2535"/>
                    <a:pt x="3463" y="2448"/>
                    <a:pt x="3421" y="2339"/>
                  </a:cubicBezTo>
                  <a:cubicBezTo>
                    <a:pt x="3344" y="2154"/>
                    <a:pt x="3382" y="1916"/>
                    <a:pt x="3498" y="1860"/>
                  </a:cubicBezTo>
                  <a:cubicBezTo>
                    <a:pt x="3507" y="1854"/>
                    <a:pt x="3527" y="1846"/>
                    <a:pt x="3551" y="1846"/>
                  </a:cubicBezTo>
                  <a:cubicBezTo>
                    <a:pt x="3589" y="1846"/>
                    <a:pt x="3639" y="1865"/>
                    <a:pt x="3683" y="1944"/>
                  </a:cubicBezTo>
                  <a:cubicBezTo>
                    <a:pt x="3727" y="2017"/>
                    <a:pt x="3773" y="2049"/>
                    <a:pt x="3801" y="2049"/>
                  </a:cubicBezTo>
                  <a:cubicBezTo>
                    <a:pt x="3803" y="2049"/>
                    <a:pt x="3804" y="2049"/>
                    <a:pt x="3806" y="2049"/>
                  </a:cubicBezTo>
                  <a:cubicBezTo>
                    <a:pt x="3830" y="2045"/>
                    <a:pt x="3865" y="2003"/>
                    <a:pt x="3883" y="1898"/>
                  </a:cubicBezTo>
                  <a:cubicBezTo>
                    <a:pt x="3907" y="1779"/>
                    <a:pt x="3851" y="1604"/>
                    <a:pt x="3795" y="1422"/>
                  </a:cubicBezTo>
                  <a:cubicBezTo>
                    <a:pt x="3743" y="1240"/>
                    <a:pt x="3683" y="1062"/>
                    <a:pt x="3676" y="880"/>
                  </a:cubicBezTo>
                  <a:cubicBezTo>
                    <a:pt x="3666" y="655"/>
                    <a:pt x="3529" y="428"/>
                    <a:pt x="3421" y="249"/>
                  </a:cubicBezTo>
                  <a:cubicBezTo>
                    <a:pt x="3372" y="172"/>
                    <a:pt x="3326" y="88"/>
                    <a:pt x="329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3" name="Google Shape;3653;p145"/>
            <p:cNvSpPr/>
            <p:nvPr/>
          </p:nvSpPr>
          <p:spPr>
            <a:xfrm>
              <a:off x="2441765" y="1949718"/>
              <a:ext cx="5621" cy="1466"/>
            </a:xfrm>
            <a:custGeom>
              <a:rect b="b" l="l" r="r" t="t"/>
              <a:pathLst>
                <a:path extrusionOk="0" h="108" w="414">
                  <a:moveTo>
                    <a:pt x="249" y="0"/>
                  </a:moveTo>
                  <a:cubicBezTo>
                    <a:pt x="143" y="0"/>
                    <a:pt x="34" y="12"/>
                    <a:pt x="1" y="37"/>
                  </a:cubicBezTo>
                  <a:cubicBezTo>
                    <a:pt x="4" y="44"/>
                    <a:pt x="8" y="47"/>
                    <a:pt x="11" y="51"/>
                  </a:cubicBezTo>
                  <a:cubicBezTo>
                    <a:pt x="50" y="87"/>
                    <a:pt x="100" y="107"/>
                    <a:pt x="152" y="107"/>
                  </a:cubicBezTo>
                  <a:cubicBezTo>
                    <a:pt x="166" y="107"/>
                    <a:pt x="180" y="106"/>
                    <a:pt x="193" y="103"/>
                  </a:cubicBezTo>
                  <a:cubicBezTo>
                    <a:pt x="274" y="89"/>
                    <a:pt x="347" y="58"/>
                    <a:pt x="414" y="12"/>
                  </a:cubicBezTo>
                  <a:cubicBezTo>
                    <a:pt x="370" y="4"/>
                    <a:pt x="310" y="0"/>
                    <a:pt x="24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4" name="Google Shape;3654;p145"/>
            <p:cNvSpPr/>
            <p:nvPr/>
          </p:nvSpPr>
          <p:spPr>
            <a:xfrm>
              <a:off x="2361345" y="1900730"/>
              <a:ext cx="77012" cy="46109"/>
            </a:xfrm>
            <a:custGeom>
              <a:rect b="b" l="l" r="r" t="t"/>
              <a:pathLst>
                <a:path extrusionOk="0" h="3396" w="5672">
                  <a:moveTo>
                    <a:pt x="5059" y="0"/>
                  </a:moveTo>
                  <a:cubicBezTo>
                    <a:pt x="4825" y="74"/>
                    <a:pt x="4670" y="116"/>
                    <a:pt x="4597" y="137"/>
                  </a:cubicBezTo>
                  <a:lnTo>
                    <a:pt x="4576" y="144"/>
                  </a:lnTo>
                  <a:lnTo>
                    <a:pt x="4569" y="144"/>
                  </a:lnTo>
                  <a:cubicBezTo>
                    <a:pt x="4429" y="168"/>
                    <a:pt x="4285" y="182"/>
                    <a:pt x="4142" y="182"/>
                  </a:cubicBezTo>
                  <a:lnTo>
                    <a:pt x="3900" y="182"/>
                  </a:lnTo>
                  <a:cubicBezTo>
                    <a:pt x="3739" y="182"/>
                    <a:pt x="3540" y="186"/>
                    <a:pt x="3505" y="203"/>
                  </a:cubicBezTo>
                  <a:cubicBezTo>
                    <a:pt x="3414" y="249"/>
                    <a:pt x="2777" y="707"/>
                    <a:pt x="2692" y="903"/>
                  </a:cubicBezTo>
                  <a:cubicBezTo>
                    <a:pt x="2636" y="1033"/>
                    <a:pt x="2559" y="1113"/>
                    <a:pt x="2468" y="1138"/>
                  </a:cubicBezTo>
                  <a:cubicBezTo>
                    <a:pt x="2452" y="1142"/>
                    <a:pt x="2433" y="1145"/>
                    <a:pt x="2411" y="1145"/>
                  </a:cubicBezTo>
                  <a:cubicBezTo>
                    <a:pt x="2358" y="1145"/>
                    <a:pt x="2291" y="1128"/>
                    <a:pt x="2216" y="1068"/>
                  </a:cubicBezTo>
                  <a:cubicBezTo>
                    <a:pt x="2146" y="1015"/>
                    <a:pt x="1898" y="1001"/>
                    <a:pt x="1737" y="991"/>
                  </a:cubicBezTo>
                  <a:cubicBezTo>
                    <a:pt x="1548" y="980"/>
                    <a:pt x="1485" y="973"/>
                    <a:pt x="1450" y="942"/>
                  </a:cubicBezTo>
                  <a:cubicBezTo>
                    <a:pt x="1418" y="931"/>
                    <a:pt x="1387" y="921"/>
                    <a:pt x="1355" y="917"/>
                  </a:cubicBezTo>
                  <a:cubicBezTo>
                    <a:pt x="1236" y="896"/>
                    <a:pt x="1117" y="886"/>
                    <a:pt x="998" y="886"/>
                  </a:cubicBezTo>
                  <a:cubicBezTo>
                    <a:pt x="956" y="886"/>
                    <a:pt x="911" y="886"/>
                    <a:pt x="869" y="889"/>
                  </a:cubicBezTo>
                  <a:lnTo>
                    <a:pt x="830" y="896"/>
                  </a:lnTo>
                  <a:cubicBezTo>
                    <a:pt x="808" y="899"/>
                    <a:pt x="787" y="901"/>
                    <a:pt x="766" y="901"/>
                  </a:cubicBezTo>
                  <a:cubicBezTo>
                    <a:pt x="757" y="901"/>
                    <a:pt x="748" y="901"/>
                    <a:pt x="739" y="900"/>
                  </a:cubicBezTo>
                  <a:cubicBezTo>
                    <a:pt x="666" y="896"/>
                    <a:pt x="595" y="879"/>
                    <a:pt x="529" y="851"/>
                  </a:cubicBezTo>
                  <a:lnTo>
                    <a:pt x="522" y="851"/>
                  </a:lnTo>
                  <a:cubicBezTo>
                    <a:pt x="497" y="837"/>
                    <a:pt x="469" y="830"/>
                    <a:pt x="441" y="830"/>
                  </a:cubicBezTo>
                  <a:lnTo>
                    <a:pt x="434" y="830"/>
                  </a:lnTo>
                  <a:cubicBezTo>
                    <a:pt x="378" y="854"/>
                    <a:pt x="326" y="893"/>
                    <a:pt x="287" y="945"/>
                  </a:cubicBezTo>
                  <a:cubicBezTo>
                    <a:pt x="266" y="963"/>
                    <a:pt x="249" y="987"/>
                    <a:pt x="231" y="1008"/>
                  </a:cubicBezTo>
                  <a:cubicBezTo>
                    <a:pt x="231" y="1047"/>
                    <a:pt x="238" y="1082"/>
                    <a:pt x="249" y="1117"/>
                  </a:cubicBezTo>
                  <a:cubicBezTo>
                    <a:pt x="266" y="1183"/>
                    <a:pt x="280" y="1250"/>
                    <a:pt x="256" y="1295"/>
                  </a:cubicBezTo>
                  <a:lnTo>
                    <a:pt x="252" y="1302"/>
                  </a:lnTo>
                  <a:lnTo>
                    <a:pt x="252" y="1306"/>
                  </a:lnTo>
                  <a:lnTo>
                    <a:pt x="249" y="1309"/>
                  </a:lnTo>
                  <a:lnTo>
                    <a:pt x="245" y="1313"/>
                  </a:lnTo>
                  <a:lnTo>
                    <a:pt x="242" y="1316"/>
                  </a:lnTo>
                  <a:lnTo>
                    <a:pt x="238" y="1320"/>
                  </a:lnTo>
                  <a:lnTo>
                    <a:pt x="235" y="1323"/>
                  </a:lnTo>
                  <a:lnTo>
                    <a:pt x="231" y="1327"/>
                  </a:lnTo>
                  <a:lnTo>
                    <a:pt x="224" y="1330"/>
                  </a:lnTo>
                  <a:lnTo>
                    <a:pt x="217" y="1334"/>
                  </a:lnTo>
                  <a:lnTo>
                    <a:pt x="214" y="1337"/>
                  </a:lnTo>
                  <a:lnTo>
                    <a:pt x="207" y="1344"/>
                  </a:lnTo>
                  <a:lnTo>
                    <a:pt x="196" y="1348"/>
                  </a:lnTo>
                  <a:lnTo>
                    <a:pt x="189" y="1351"/>
                  </a:lnTo>
                  <a:lnTo>
                    <a:pt x="179" y="1358"/>
                  </a:lnTo>
                  <a:lnTo>
                    <a:pt x="172" y="1362"/>
                  </a:lnTo>
                  <a:lnTo>
                    <a:pt x="158" y="1369"/>
                  </a:lnTo>
                  <a:lnTo>
                    <a:pt x="151" y="1373"/>
                  </a:lnTo>
                  <a:lnTo>
                    <a:pt x="77" y="1411"/>
                  </a:lnTo>
                  <a:lnTo>
                    <a:pt x="70" y="1415"/>
                  </a:lnTo>
                  <a:lnTo>
                    <a:pt x="42" y="1429"/>
                  </a:lnTo>
                  <a:lnTo>
                    <a:pt x="35" y="1432"/>
                  </a:lnTo>
                  <a:cubicBezTo>
                    <a:pt x="81" y="1565"/>
                    <a:pt x="91" y="1674"/>
                    <a:pt x="60" y="1758"/>
                  </a:cubicBezTo>
                  <a:cubicBezTo>
                    <a:pt x="0" y="1929"/>
                    <a:pt x="60" y="2349"/>
                    <a:pt x="214" y="2573"/>
                  </a:cubicBezTo>
                  <a:cubicBezTo>
                    <a:pt x="326" y="2734"/>
                    <a:pt x="343" y="2962"/>
                    <a:pt x="361" y="3147"/>
                  </a:cubicBezTo>
                  <a:cubicBezTo>
                    <a:pt x="368" y="3231"/>
                    <a:pt x="375" y="3343"/>
                    <a:pt x="396" y="3364"/>
                  </a:cubicBezTo>
                  <a:cubicBezTo>
                    <a:pt x="419" y="3383"/>
                    <a:pt x="508" y="3396"/>
                    <a:pt x="625" y="3396"/>
                  </a:cubicBezTo>
                  <a:cubicBezTo>
                    <a:pt x="833" y="3396"/>
                    <a:pt x="1131" y="3356"/>
                    <a:pt x="1306" y="3242"/>
                  </a:cubicBezTo>
                  <a:cubicBezTo>
                    <a:pt x="1597" y="3049"/>
                    <a:pt x="1803" y="3011"/>
                    <a:pt x="2045" y="3011"/>
                  </a:cubicBezTo>
                  <a:cubicBezTo>
                    <a:pt x="2241" y="3011"/>
                    <a:pt x="2528" y="2836"/>
                    <a:pt x="2591" y="2748"/>
                  </a:cubicBezTo>
                  <a:cubicBezTo>
                    <a:pt x="2666" y="2648"/>
                    <a:pt x="2896" y="2627"/>
                    <a:pt x="3054" y="2627"/>
                  </a:cubicBezTo>
                  <a:cubicBezTo>
                    <a:pt x="3116" y="2627"/>
                    <a:pt x="3167" y="2630"/>
                    <a:pt x="3193" y="2633"/>
                  </a:cubicBezTo>
                  <a:cubicBezTo>
                    <a:pt x="3198" y="2634"/>
                    <a:pt x="3203" y="2634"/>
                    <a:pt x="3209" y="2634"/>
                  </a:cubicBezTo>
                  <a:cubicBezTo>
                    <a:pt x="3300" y="2634"/>
                    <a:pt x="3410" y="2521"/>
                    <a:pt x="3526" y="2402"/>
                  </a:cubicBezTo>
                  <a:lnTo>
                    <a:pt x="3568" y="2363"/>
                  </a:lnTo>
                  <a:cubicBezTo>
                    <a:pt x="3680" y="2248"/>
                    <a:pt x="3932" y="2185"/>
                    <a:pt x="4250" y="2104"/>
                  </a:cubicBezTo>
                  <a:cubicBezTo>
                    <a:pt x="4401" y="2062"/>
                    <a:pt x="4576" y="2020"/>
                    <a:pt x="4751" y="1964"/>
                  </a:cubicBezTo>
                  <a:cubicBezTo>
                    <a:pt x="5087" y="1859"/>
                    <a:pt x="5126" y="1730"/>
                    <a:pt x="5164" y="1604"/>
                  </a:cubicBezTo>
                  <a:cubicBezTo>
                    <a:pt x="5178" y="1544"/>
                    <a:pt x="5206" y="1485"/>
                    <a:pt x="5245" y="1436"/>
                  </a:cubicBezTo>
                  <a:cubicBezTo>
                    <a:pt x="5322" y="1344"/>
                    <a:pt x="5413" y="1323"/>
                    <a:pt x="5521" y="1306"/>
                  </a:cubicBezTo>
                  <a:cubicBezTo>
                    <a:pt x="5570" y="1295"/>
                    <a:pt x="5623" y="1281"/>
                    <a:pt x="5672" y="1267"/>
                  </a:cubicBezTo>
                  <a:lnTo>
                    <a:pt x="5668" y="1260"/>
                  </a:lnTo>
                  <a:lnTo>
                    <a:pt x="5640" y="1204"/>
                  </a:lnTo>
                  <a:lnTo>
                    <a:pt x="5630" y="1176"/>
                  </a:lnTo>
                  <a:lnTo>
                    <a:pt x="5598" y="1120"/>
                  </a:lnTo>
                  <a:lnTo>
                    <a:pt x="5588" y="1092"/>
                  </a:lnTo>
                  <a:lnTo>
                    <a:pt x="5560" y="1040"/>
                  </a:lnTo>
                  <a:lnTo>
                    <a:pt x="5542" y="1001"/>
                  </a:lnTo>
                  <a:lnTo>
                    <a:pt x="5514" y="945"/>
                  </a:lnTo>
                  <a:lnTo>
                    <a:pt x="5507" y="928"/>
                  </a:lnTo>
                  <a:cubicBezTo>
                    <a:pt x="5346" y="595"/>
                    <a:pt x="5182" y="259"/>
                    <a:pt x="505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5" name="Google Shape;3655;p145"/>
            <p:cNvSpPr/>
            <p:nvPr/>
          </p:nvSpPr>
          <p:spPr>
            <a:xfrm>
              <a:off x="2379743" y="1913221"/>
              <a:ext cx="5146" cy="1018"/>
            </a:xfrm>
            <a:custGeom>
              <a:rect b="b" l="l" r="r" t="t"/>
              <a:pathLst>
                <a:path extrusionOk="0" h="75" w="379">
                  <a:moveTo>
                    <a:pt x="378" y="74"/>
                  </a:moveTo>
                  <a:cubicBezTo>
                    <a:pt x="193" y="60"/>
                    <a:pt x="130" y="57"/>
                    <a:pt x="95" y="25"/>
                  </a:cubicBezTo>
                  <a:cubicBezTo>
                    <a:pt x="63" y="11"/>
                    <a:pt x="32" y="4"/>
                    <a:pt x="0" y="1"/>
                  </a:cubicBezTo>
                  <a:cubicBezTo>
                    <a:pt x="32" y="4"/>
                    <a:pt x="63" y="11"/>
                    <a:pt x="95" y="25"/>
                  </a:cubicBezTo>
                  <a:cubicBezTo>
                    <a:pt x="130" y="57"/>
                    <a:pt x="193" y="60"/>
                    <a:pt x="378" y="7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6" name="Google Shape;3656;p145"/>
            <p:cNvSpPr/>
            <p:nvPr/>
          </p:nvSpPr>
          <p:spPr>
            <a:xfrm>
              <a:off x="2364237" y="1918829"/>
              <a:ext cx="109" cy="68"/>
            </a:xfrm>
            <a:custGeom>
              <a:rect b="b" l="l" r="r" t="t"/>
              <a:pathLst>
                <a:path extrusionOk="0" h="5" w="8">
                  <a:moveTo>
                    <a:pt x="1" y="4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7" name="Google Shape;3657;p145"/>
            <p:cNvSpPr/>
            <p:nvPr/>
          </p:nvSpPr>
          <p:spPr>
            <a:xfrm>
              <a:off x="2364713" y="191850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8" name="Google Shape;3658;p145"/>
            <p:cNvSpPr/>
            <p:nvPr/>
          </p:nvSpPr>
          <p:spPr>
            <a:xfrm>
              <a:off x="2364102" y="1918978"/>
              <a:ext cx="109" cy="54"/>
            </a:xfrm>
            <a:custGeom>
              <a:rect b="b" l="l" r="r" t="t"/>
              <a:pathLst>
                <a:path extrusionOk="0" h="4" w="8">
                  <a:moveTo>
                    <a:pt x="0" y="4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9" name="Google Shape;3659;p145"/>
            <p:cNvSpPr/>
            <p:nvPr/>
          </p:nvSpPr>
          <p:spPr>
            <a:xfrm>
              <a:off x="2364672" y="191854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0" name="Google Shape;3660;p145"/>
            <p:cNvSpPr/>
            <p:nvPr/>
          </p:nvSpPr>
          <p:spPr>
            <a:xfrm>
              <a:off x="2364523" y="191869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1" name="Google Shape;3661;p145"/>
            <p:cNvSpPr/>
            <p:nvPr/>
          </p:nvSpPr>
          <p:spPr>
            <a:xfrm>
              <a:off x="2364387" y="1918734"/>
              <a:ext cx="54" cy="68"/>
            </a:xfrm>
            <a:custGeom>
              <a:rect b="b" l="l" r="r" t="t"/>
              <a:pathLst>
                <a:path extrusionOk="0" h="5" w="4">
                  <a:moveTo>
                    <a:pt x="0" y="4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2" name="Google Shape;3662;p145"/>
            <p:cNvSpPr/>
            <p:nvPr/>
          </p:nvSpPr>
          <p:spPr>
            <a:xfrm>
              <a:off x="2363857" y="1919073"/>
              <a:ext cx="163" cy="54"/>
            </a:xfrm>
            <a:custGeom>
              <a:rect b="b" l="l" r="r" t="t"/>
              <a:pathLst>
                <a:path extrusionOk="0" h="4" w="12">
                  <a:moveTo>
                    <a:pt x="1" y="4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3" name="Google Shape;3663;p145"/>
            <p:cNvSpPr/>
            <p:nvPr/>
          </p:nvSpPr>
          <p:spPr>
            <a:xfrm>
              <a:off x="2363341" y="1919358"/>
              <a:ext cx="204" cy="109"/>
            </a:xfrm>
            <a:custGeom>
              <a:rect b="b" l="l" r="r" t="t"/>
              <a:pathLst>
                <a:path extrusionOk="0" h="8" w="15">
                  <a:moveTo>
                    <a:pt x="0" y="8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4" name="Google Shape;3664;p145"/>
            <p:cNvSpPr/>
            <p:nvPr/>
          </p:nvSpPr>
          <p:spPr>
            <a:xfrm>
              <a:off x="2362242" y="1919508"/>
              <a:ext cx="1018" cy="530"/>
            </a:xfrm>
            <a:custGeom>
              <a:rect b="b" l="l" r="r" t="t"/>
              <a:pathLst>
                <a:path extrusionOk="0" h="39" w="75">
                  <a:moveTo>
                    <a:pt x="74" y="0"/>
                  </a:moveTo>
                  <a:cubicBezTo>
                    <a:pt x="65" y="5"/>
                    <a:pt x="56" y="10"/>
                    <a:pt x="45" y="15"/>
                  </a:cubicBezTo>
                  <a:lnTo>
                    <a:pt x="45" y="15"/>
                  </a:lnTo>
                  <a:lnTo>
                    <a:pt x="74" y="0"/>
                  </a:lnTo>
                  <a:close/>
                  <a:moveTo>
                    <a:pt x="45" y="15"/>
                  </a:moveTo>
                  <a:lnTo>
                    <a:pt x="1" y="39"/>
                  </a:lnTo>
                  <a:cubicBezTo>
                    <a:pt x="17" y="31"/>
                    <a:pt x="32" y="23"/>
                    <a:pt x="45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5" name="Google Shape;3665;p145"/>
            <p:cNvSpPr/>
            <p:nvPr/>
          </p:nvSpPr>
          <p:spPr>
            <a:xfrm>
              <a:off x="2363626" y="1919209"/>
              <a:ext cx="149" cy="68"/>
            </a:xfrm>
            <a:custGeom>
              <a:rect b="b" l="l" r="r" t="t"/>
              <a:pathLst>
                <a:path extrusionOk="0" h="5" w="11">
                  <a:moveTo>
                    <a:pt x="0" y="5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6" name="Google Shape;3666;p145"/>
            <p:cNvSpPr/>
            <p:nvPr/>
          </p:nvSpPr>
          <p:spPr>
            <a:xfrm>
              <a:off x="2361766" y="1920024"/>
              <a:ext cx="394" cy="204"/>
            </a:xfrm>
            <a:custGeom>
              <a:rect b="b" l="l" r="r" t="t"/>
              <a:pathLst>
                <a:path extrusionOk="0" h="15" w="29">
                  <a:moveTo>
                    <a:pt x="1" y="15"/>
                  </a:moveTo>
                  <a:lnTo>
                    <a:pt x="2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7" name="Google Shape;3667;p145"/>
            <p:cNvSpPr/>
            <p:nvPr/>
          </p:nvSpPr>
          <p:spPr>
            <a:xfrm>
              <a:off x="2423463" y="1902672"/>
              <a:ext cx="163" cy="14"/>
            </a:xfrm>
            <a:custGeom>
              <a:rect b="b" l="l" r="r" t="t"/>
              <a:pathLst>
                <a:path extrusionOk="0" h="1" w="12">
                  <a:moveTo>
                    <a:pt x="1" y="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8" name="Google Shape;3668;p145"/>
            <p:cNvSpPr/>
            <p:nvPr/>
          </p:nvSpPr>
          <p:spPr>
            <a:xfrm>
              <a:off x="2367333" y="1912040"/>
              <a:ext cx="1100" cy="244"/>
            </a:xfrm>
            <a:custGeom>
              <a:rect b="b" l="l" r="r" t="t"/>
              <a:pathLst>
                <a:path extrusionOk="0" h="18" w="81">
                  <a:moveTo>
                    <a:pt x="81" y="18"/>
                  </a:moveTo>
                  <a:cubicBezTo>
                    <a:pt x="56" y="7"/>
                    <a:pt x="28" y="0"/>
                    <a:pt x="0" y="0"/>
                  </a:cubicBezTo>
                  <a:cubicBezTo>
                    <a:pt x="28" y="0"/>
                    <a:pt x="56" y="7"/>
                    <a:pt x="8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9" name="Google Shape;3669;p145"/>
            <p:cNvSpPr/>
            <p:nvPr/>
          </p:nvSpPr>
          <p:spPr>
            <a:xfrm>
              <a:off x="2364618" y="1918598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0" name="Google Shape;3670;p145"/>
            <p:cNvSpPr/>
            <p:nvPr/>
          </p:nvSpPr>
          <p:spPr>
            <a:xfrm>
              <a:off x="2364767" y="191840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1" name="Google Shape;3671;p145"/>
            <p:cNvSpPr/>
            <p:nvPr/>
          </p:nvSpPr>
          <p:spPr>
            <a:xfrm>
              <a:off x="2414298" y="1903201"/>
              <a:ext cx="3286" cy="54"/>
            </a:xfrm>
            <a:custGeom>
              <a:rect b="b" l="l" r="r" t="t"/>
              <a:pathLst>
                <a:path extrusionOk="0" h="4" w="242">
                  <a:moveTo>
                    <a:pt x="0" y="4"/>
                  </a:moveTo>
                  <a:cubicBezTo>
                    <a:pt x="81" y="4"/>
                    <a:pt x="161" y="4"/>
                    <a:pt x="242" y="0"/>
                  </a:cubicBezTo>
                  <a:cubicBezTo>
                    <a:pt x="161" y="4"/>
                    <a:pt x="81" y="4"/>
                    <a:pt x="0" y="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2" name="Google Shape;3672;p145"/>
            <p:cNvSpPr/>
            <p:nvPr/>
          </p:nvSpPr>
          <p:spPr>
            <a:xfrm>
              <a:off x="2373131" y="1912746"/>
              <a:ext cx="1779" cy="109"/>
            </a:xfrm>
            <a:custGeom>
              <a:rect b="b" l="l" r="r" t="t"/>
              <a:pathLst>
                <a:path extrusionOk="0" h="8" w="131">
                  <a:moveTo>
                    <a:pt x="1" y="8"/>
                  </a:moveTo>
                  <a:cubicBezTo>
                    <a:pt x="43" y="4"/>
                    <a:pt x="88" y="1"/>
                    <a:pt x="130" y="4"/>
                  </a:cubicBezTo>
                  <a:cubicBezTo>
                    <a:pt x="88" y="1"/>
                    <a:pt x="43" y="4"/>
                    <a:pt x="1" y="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3" name="Google Shape;3673;p145"/>
            <p:cNvSpPr/>
            <p:nvPr/>
          </p:nvSpPr>
          <p:spPr>
            <a:xfrm>
              <a:off x="2437773" y="1917172"/>
              <a:ext cx="394" cy="774"/>
            </a:xfrm>
            <a:custGeom>
              <a:rect b="b" l="l" r="r" t="t"/>
              <a:pathLst>
                <a:path extrusionOk="0" h="57" w="29">
                  <a:moveTo>
                    <a:pt x="1" y="0"/>
                  </a:moveTo>
                  <a:lnTo>
                    <a:pt x="29" y="56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4" name="Google Shape;3674;p145"/>
            <p:cNvSpPr/>
            <p:nvPr/>
          </p:nvSpPr>
          <p:spPr>
            <a:xfrm>
              <a:off x="2437203" y="1916032"/>
              <a:ext cx="448" cy="774"/>
            </a:xfrm>
            <a:custGeom>
              <a:rect b="b" l="l" r="r" t="t"/>
              <a:pathLst>
                <a:path extrusionOk="0" h="57" w="33">
                  <a:moveTo>
                    <a:pt x="1" y="0"/>
                  </a:moveTo>
                  <a:lnTo>
                    <a:pt x="32" y="56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5" name="Google Shape;3675;p145"/>
            <p:cNvSpPr/>
            <p:nvPr/>
          </p:nvSpPr>
          <p:spPr>
            <a:xfrm>
              <a:off x="2436062" y="1913656"/>
              <a:ext cx="394" cy="774"/>
            </a:xfrm>
            <a:custGeom>
              <a:rect b="b" l="l" r="r" t="t"/>
              <a:pathLst>
                <a:path extrusionOk="0" h="57" w="29">
                  <a:moveTo>
                    <a:pt x="1" y="0"/>
                  </a:moveTo>
                  <a:lnTo>
                    <a:pt x="29" y="56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6" name="Google Shape;3676;p145"/>
            <p:cNvSpPr/>
            <p:nvPr/>
          </p:nvSpPr>
          <p:spPr>
            <a:xfrm>
              <a:off x="2436687" y="1914932"/>
              <a:ext cx="394" cy="733"/>
            </a:xfrm>
            <a:custGeom>
              <a:rect b="b" l="l" r="r" t="t"/>
              <a:pathLst>
                <a:path extrusionOk="0" h="54" w="29">
                  <a:moveTo>
                    <a:pt x="0" y="1"/>
                  </a:moveTo>
                  <a:lnTo>
                    <a:pt x="28" y="53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7" name="Google Shape;3677;p145"/>
            <p:cNvSpPr/>
            <p:nvPr/>
          </p:nvSpPr>
          <p:spPr>
            <a:xfrm>
              <a:off x="2429885" y="1900825"/>
              <a:ext cx="6096" cy="12600"/>
            </a:xfrm>
            <a:custGeom>
              <a:rect b="b" l="l" r="r" t="t"/>
              <a:pathLst>
                <a:path extrusionOk="0" h="928" w="449">
                  <a:moveTo>
                    <a:pt x="1" y="0"/>
                  </a:moveTo>
                  <a:lnTo>
                    <a:pt x="1" y="0"/>
                  </a:lnTo>
                  <a:cubicBezTo>
                    <a:pt x="123" y="259"/>
                    <a:pt x="288" y="595"/>
                    <a:pt x="449" y="928"/>
                  </a:cubicBezTo>
                  <a:cubicBezTo>
                    <a:pt x="288" y="595"/>
                    <a:pt x="123" y="259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8" name="Google Shape;3678;p145"/>
            <p:cNvSpPr/>
            <p:nvPr/>
          </p:nvSpPr>
          <p:spPr>
            <a:xfrm>
              <a:off x="3053662" y="2325828"/>
              <a:ext cx="6762" cy="1426"/>
            </a:xfrm>
            <a:custGeom>
              <a:rect b="b" l="l" r="r" t="t"/>
              <a:pathLst>
                <a:path extrusionOk="0" h="105" w="498">
                  <a:moveTo>
                    <a:pt x="425" y="0"/>
                  </a:moveTo>
                  <a:cubicBezTo>
                    <a:pt x="299" y="0"/>
                    <a:pt x="91" y="34"/>
                    <a:pt x="0" y="76"/>
                  </a:cubicBezTo>
                  <a:cubicBezTo>
                    <a:pt x="60" y="94"/>
                    <a:pt x="123" y="104"/>
                    <a:pt x="185" y="104"/>
                  </a:cubicBezTo>
                  <a:cubicBezTo>
                    <a:pt x="232" y="104"/>
                    <a:pt x="279" y="99"/>
                    <a:pt x="326" y="87"/>
                  </a:cubicBezTo>
                  <a:cubicBezTo>
                    <a:pt x="389" y="80"/>
                    <a:pt x="448" y="52"/>
                    <a:pt x="497" y="6"/>
                  </a:cubicBezTo>
                  <a:cubicBezTo>
                    <a:pt x="479" y="2"/>
                    <a:pt x="454" y="0"/>
                    <a:pt x="42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9" name="Google Shape;3679;p145"/>
            <p:cNvSpPr/>
            <p:nvPr/>
          </p:nvSpPr>
          <p:spPr>
            <a:xfrm>
              <a:off x="2878838" y="2126931"/>
              <a:ext cx="301597" cy="226799"/>
            </a:xfrm>
            <a:custGeom>
              <a:rect b="b" l="l" r="r" t="t"/>
              <a:pathLst>
                <a:path extrusionOk="0" h="16704" w="22213">
                  <a:moveTo>
                    <a:pt x="16170" y="1"/>
                  </a:moveTo>
                  <a:cubicBezTo>
                    <a:pt x="16125" y="22"/>
                    <a:pt x="16086" y="57"/>
                    <a:pt x="16055" y="95"/>
                  </a:cubicBezTo>
                  <a:cubicBezTo>
                    <a:pt x="15974" y="183"/>
                    <a:pt x="15918" y="288"/>
                    <a:pt x="15922" y="340"/>
                  </a:cubicBezTo>
                  <a:cubicBezTo>
                    <a:pt x="15936" y="501"/>
                    <a:pt x="15901" y="715"/>
                    <a:pt x="15768" y="834"/>
                  </a:cubicBezTo>
                  <a:cubicBezTo>
                    <a:pt x="15743" y="855"/>
                    <a:pt x="15757" y="963"/>
                    <a:pt x="15764" y="1040"/>
                  </a:cubicBezTo>
                  <a:cubicBezTo>
                    <a:pt x="15782" y="1180"/>
                    <a:pt x="15799" y="1345"/>
                    <a:pt x="15694" y="1440"/>
                  </a:cubicBezTo>
                  <a:cubicBezTo>
                    <a:pt x="15628" y="1499"/>
                    <a:pt x="15645" y="1744"/>
                    <a:pt x="15663" y="1944"/>
                  </a:cubicBezTo>
                  <a:cubicBezTo>
                    <a:pt x="15677" y="2084"/>
                    <a:pt x="15677" y="2227"/>
                    <a:pt x="15670" y="2367"/>
                  </a:cubicBezTo>
                  <a:cubicBezTo>
                    <a:pt x="15659" y="2437"/>
                    <a:pt x="15656" y="2507"/>
                    <a:pt x="15649" y="2577"/>
                  </a:cubicBezTo>
                  <a:cubicBezTo>
                    <a:pt x="15631" y="2815"/>
                    <a:pt x="15610" y="3060"/>
                    <a:pt x="15488" y="3235"/>
                  </a:cubicBezTo>
                  <a:cubicBezTo>
                    <a:pt x="15442" y="3302"/>
                    <a:pt x="15407" y="3375"/>
                    <a:pt x="15376" y="3449"/>
                  </a:cubicBezTo>
                  <a:cubicBezTo>
                    <a:pt x="15302" y="3621"/>
                    <a:pt x="15218" y="3817"/>
                    <a:pt x="14994" y="3901"/>
                  </a:cubicBezTo>
                  <a:cubicBezTo>
                    <a:pt x="14935" y="3923"/>
                    <a:pt x="14872" y="3933"/>
                    <a:pt x="14809" y="3933"/>
                  </a:cubicBezTo>
                  <a:cubicBezTo>
                    <a:pt x="14649" y="3933"/>
                    <a:pt x="14487" y="3869"/>
                    <a:pt x="14381" y="3789"/>
                  </a:cubicBezTo>
                  <a:cubicBezTo>
                    <a:pt x="14283" y="3715"/>
                    <a:pt x="14234" y="3635"/>
                    <a:pt x="14241" y="3554"/>
                  </a:cubicBezTo>
                  <a:cubicBezTo>
                    <a:pt x="14238" y="3533"/>
                    <a:pt x="14227" y="3512"/>
                    <a:pt x="14210" y="3498"/>
                  </a:cubicBezTo>
                  <a:cubicBezTo>
                    <a:pt x="14142" y="3433"/>
                    <a:pt x="13993" y="3393"/>
                    <a:pt x="13883" y="3393"/>
                  </a:cubicBezTo>
                  <a:cubicBezTo>
                    <a:pt x="13863" y="3393"/>
                    <a:pt x="13845" y="3394"/>
                    <a:pt x="13828" y="3397"/>
                  </a:cubicBezTo>
                  <a:cubicBezTo>
                    <a:pt x="13818" y="3398"/>
                    <a:pt x="13808" y="3398"/>
                    <a:pt x="13799" y="3398"/>
                  </a:cubicBezTo>
                  <a:cubicBezTo>
                    <a:pt x="13678" y="3398"/>
                    <a:pt x="13589" y="3300"/>
                    <a:pt x="13489" y="3190"/>
                  </a:cubicBezTo>
                  <a:cubicBezTo>
                    <a:pt x="13415" y="3106"/>
                    <a:pt x="13335" y="3025"/>
                    <a:pt x="13247" y="2955"/>
                  </a:cubicBezTo>
                  <a:cubicBezTo>
                    <a:pt x="13166" y="2895"/>
                    <a:pt x="13094" y="2881"/>
                    <a:pt x="13026" y="2881"/>
                  </a:cubicBezTo>
                  <a:cubicBezTo>
                    <a:pt x="13000" y="2881"/>
                    <a:pt x="12975" y="2883"/>
                    <a:pt x="12950" y="2885"/>
                  </a:cubicBezTo>
                  <a:cubicBezTo>
                    <a:pt x="12928" y="2888"/>
                    <a:pt x="12904" y="2890"/>
                    <a:pt x="12880" y="2890"/>
                  </a:cubicBezTo>
                  <a:cubicBezTo>
                    <a:pt x="12798" y="2890"/>
                    <a:pt x="12712" y="2864"/>
                    <a:pt x="12666" y="2731"/>
                  </a:cubicBezTo>
                  <a:cubicBezTo>
                    <a:pt x="12596" y="2535"/>
                    <a:pt x="12537" y="2493"/>
                    <a:pt x="12383" y="2392"/>
                  </a:cubicBezTo>
                  <a:lnTo>
                    <a:pt x="12326" y="2353"/>
                  </a:lnTo>
                  <a:cubicBezTo>
                    <a:pt x="12239" y="2294"/>
                    <a:pt x="12179" y="2245"/>
                    <a:pt x="12179" y="2178"/>
                  </a:cubicBezTo>
                  <a:cubicBezTo>
                    <a:pt x="12179" y="2108"/>
                    <a:pt x="12232" y="2077"/>
                    <a:pt x="12312" y="2024"/>
                  </a:cubicBezTo>
                  <a:cubicBezTo>
                    <a:pt x="12330" y="2010"/>
                    <a:pt x="12351" y="1996"/>
                    <a:pt x="12376" y="1979"/>
                  </a:cubicBezTo>
                  <a:cubicBezTo>
                    <a:pt x="12460" y="1916"/>
                    <a:pt x="12540" y="1818"/>
                    <a:pt x="12407" y="1604"/>
                  </a:cubicBezTo>
                  <a:cubicBezTo>
                    <a:pt x="12379" y="1562"/>
                    <a:pt x="12369" y="1510"/>
                    <a:pt x="12383" y="1461"/>
                  </a:cubicBezTo>
                  <a:cubicBezTo>
                    <a:pt x="12404" y="1398"/>
                    <a:pt x="12477" y="1373"/>
                    <a:pt x="12565" y="1345"/>
                  </a:cubicBezTo>
                  <a:cubicBezTo>
                    <a:pt x="12638" y="1324"/>
                    <a:pt x="12712" y="1296"/>
                    <a:pt x="12782" y="1257"/>
                  </a:cubicBezTo>
                  <a:cubicBezTo>
                    <a:pt x="12876" y="1208"/>
                    <a:pt x="12869" y="1170"/>
                    <a:pt x="12862" y="1103"/>
                  </a:cubicBezTo>
                  <a:cubicBezTo>
                    <a:pt x="12852" y="1037"/>
                    <a:pt x="12841" y="942"/>
                    <a:pt x="12971" y="890"/>
                  </a:cubicBezTo>
                  <a:cubicBezTo>
                    <a:pt x="13006" y="879"/>
                    <a:pt x="13027" y="862"/>
                    <a:pt x="13023" y="848"/>
                  </a:cubicBezTo>
                  <a:cubicBezTo>
                    <a:pt x="13020" y="820"/>
                    <a:pt x="12964" y="767"/>
                    <a:pt x="12862" y="746"/>
                  </a:cubicBezTo>
                  <a:cubicBezTo>
                    <a:pt x="12852" y="744"/>
                    <a:pt x="12843" y="743"/>
                    <a:pt x="12835" y="743"/>
                  </a:cubicBezTo>
                  <a:cubicBezTo>
                    <a:pt x="12805" y="743"/>
                    <a:pt x="12795" y="763"/>
                    <a:pt x="12778" y="830"/>
                  </a:cubicBezTo>
                  <a:cubicBezTo>
                    <a:pt x="12764" y="879"/>
                    <a:pt x="12750" y="942"/>
                    <a:pt x="12691" y="963"/>
                  </a:cubicBezTo>
                  <a:cubicBezTo>
                    <a:pt x="12680" y="967"/>
                    <a:pt x="12669" y="969"/>
                    <a:pt x="12659" y="969"/>
                  </a:cubicBezTo>
                  <a:cubicBezTo>
                    <a:pt x="12584" y="969"/>
                    <a:pt x="12538" y="870"/>
                    <a:pt x="12495" y="771"/>
                  </a:cubicBezTo>
                  <a:cubicBezTo>
                    <a:pt x="12484" y="746"/>
                    <a:pt x="12470" y="715"/>
                    <a:pt x="12456" y="690"/>
                  </a:cubicBezTo>
                  <a:lnTo>
                    <a:pt x="12421" y="725"/>
                  </a:lnTo>
                  <a:cubicBezTo>
                    <a:pt x="12346" y="794"/>
                    <a:pt x="12242" y="888"/>
                    <a:pt x="12141" y="888"/>
                  </a:cubicBezTo>
                  <a:cubicBezTo>
                    <a:pt x="12134" y="888"/>
                    <a:pt x="12127" y="887"/>
                    <a:pt x="12120" y="886"/>
                  </a:cubicBezTo>
                  <a:cubicBezTo>
                    <a:pt x="12071" y="883"/>
                    <a:pt x="12029" y="858"/>
                    <a:pt x="12001" y="820"/>
                  </a:cubicBezTo>
                  <a:cubicBezTo>
                    <a:pt x="11910" y="701"/>
                    <a:pt x="11336" y="564"/>
                    <a:pt x="10975" y="515"/>
                  </a:cubicBezTo>
                  <a:cubicBezTo>
                    <a:pt x="10814" y="494"/>
                    <a:pt x="10716" y="386"/>
                    <a:pt x="10636" y="298"/>
                  </a:cubicBezTo>
                  <a:cubicBezTo>
                    <a:pt x="10576" y="232"/>
                    <a:pt x="10541" y="197"/>
                    <a:pt x="10513" y="197"/>
                  </a:cubicBezTo>
                  <a:cubicBezTo>
                    <a:pt x="10508" y="197"/>
                    <a:pt x="10504" y="198"/>
                    <a:pt x="10499" y="200"/>
                  </a:cubicBezTo>
                  <a:lnTo>
                    <a:pt x="10485" y="204"/>
                  </a:lnTo>
                  <a:cubicBezTo>
                    <a:pt x="10520" y="249"/>
                    <a:pt x="10559" y="291"/>
                    <a:pt x="10601" y="330"/>
                  </a:cubicBezTo>
                  <a:cubicBezTo>
                    <a:pt x="10639" y="368"/>
                    <a:pt x="10685" y="410"/>
                    <a:pt x="10730" y="456"/>
                  </a:cubicBezTo>
                  <a:cubicBezTo>
                    <a:pt x="10779" y="501"/>
                    <a:pt x="10790" y="575"/>
                    <a:pt x="10751" y="631"/>
                  </a:cubicBezTo>
                  <a:cubicBezTo>
                    <a:pt x="10664" y="771"/>
                    <a:pt x="10290" y="843"/>
                    <a:pt x="10029" y="843"/>
                  </a:cubicBezTo>
                  <a:cubicBezTo>
                    <a:pt x="9944" y="843"/>
                    <a:pt x="9871" y="835"/>
                    <a:pt x="9823" y="820"/>
                  </a:cubicBezTo>
                  <a:lnTo>
                    <a:pt x="9820" y="820"/>
                  </a:lnTo>
                  <a:cubicBezTo>
                    <a:pt x="9834" y="862"/>
                    <a:pt x="9830" y="907"/>
                    <a:pt x="9806" y="942"/>
                  </a:cubicBezTo>
                  <a:cubicBezTo>
                    <a:pt x="9777" y="969"/>
                    <a:pt x="9740" y="983"/>
                    <a:pt x="9705" y="983"/>
                  </a:cubicBezTo>
                  <a:cubicBezTo>
                    <a:pt x="9698" y="983"/>
                    <a:pt x="9690" y="982"/>
                    <a:pt x="9683" y="981"/>
                  </a:cubicBezTo>
                  <a:cubicBezTo>
                    <a:pt x="9682" y="981"/>
                    <a:pt x="9680" y="981"/>
                    <a:pt x="9679" y="981"/>
                  </a:cubicBezTo>
                  <a:cubicBezTo>
                    <a:pt x="9608" y="981"/>
                    <a:pt x="9566" y="1064"/>
                    <a:pt x="9501" y="1201"/>
                  </a:cubicBezTo>
                  <a:cubicBezTo>
                    <a:pt x="9463" y="1292"/>
                    <a:pt x="9410" y="1380"/>
                    <a:pt x="9347" y="1457"/>
                  </a:cubicBezTo>
                  <a:cubicBezTo>
                    <a:pt x="9298" y="1510"/>
                    <a:pt x="9267" y="1573"/>
                    <a:pt x="9260" y="1643"/>
                  </a:cubicBezTo>
                  <a:cubicBezTo>
                    <a:pt x="9249" y="1734"/>
                    <a:pt x="9193" y="1821"/>
                    <a:pt x="9113" y="1870"/>
                  </a:cubicBezTo>
                  <a:cubicBezTo>
                    <a:pt x="9032" y="1923"/>
                    <a:pt x="9018" y="1958"/>
                    <a:pt x="9015" y="1982"/>
                  </a:cubicBezTo>
                  <a:cubicBezTo>
                    <a:pt x="9008" y="2038"/>
                    <a:pt x="9053" y="2122"/>
                    <a:pt x="9151" y="2231"/>
                  </a:cubicBezTo>
                  <a:cubicBezTo>
                    <a:pt x="9284" y="2381"/>
                    <a:pt x="9232" y="2462"/>
                    <a:pt x="9200" y="2490"/>
                  </a:cubicBezTo>
                  <a:cubicBezTo>
                    <a:pt x="9172" y="2516"/>
                    <a:pt x="9132" y="2528"/>
                    <a:pt x="9087" y="2528"/>
                  </a:cubicBezTo>
                  <a:cubicBezTo>
                    <a:pt x="8991" y="2528"/>
                    <a:pt x="8869" y="2474"/>
                    <a:pt x="8777" y="2381"/>
                  </a:cubicBezTo>
                  <a:cubicBezTo>
                    <a:pt x="8692" y="2296"/>
                    <a:pt x="8623" y="2269"/>
                    <a:pt x="8585" y="2269"/>
                  </a:cubicBezTo>
                  <a:cubicBezTo>
                    <a:pt x="8576" y="2269"/>
                    <a:pt x="8568" y="2270"/>
                    <a:pt x="8563" y="2273"/>
                  </a:cubicBezTo>
                  <a:cubicBezTo>
                    <a:pt x="8546" y="2280"/>
                    <a:pt x="8535" y="2311"/>
                    <a:pt x="8539" y="2357"/>
                  </a:cubicBezTo>
                  <a:cubicBezTo>
                    <a:pt x="8542" y="2465"/>
                    <a:pt x="8497" y="2507"/>
                    <a:pt x="8469" y="2525"/>
                  </a:cubicBezTo>
                  <a:cubicBezTo>
                    <a:pt x="8448" y="2534"/>
                    <a:pt x="8427" y="2538"/>
                    <a:pt x="8405" y="2538"/>
                  </a:cubicBezTo>
                  <a:cubicBezTo>
                    <a:pt x="8375" y="2538"/>
                    <a:pt x="8346" y="2529"/>
                    <a:pt x="8322" y="2511"/>
                  </a:cubicBezTo>
                  <a:cubicBezTo>
                    <a:pt x="8262" y="2469"/>
                    <a:pt x="8202" y="2371"/>
                    <a:pt x="8224" y="2227"/>
                  </a:cubicBezTo>
                  <a:cubicBezTo>
                    <a:pt x="8234" y="2164"/>
                    <a:pt x="8224" y="2154"/>
                    <a:pt x="8118" y="2133"/>
                  </a:cubicBezTo>
                  <a:cubicBezTo>
                    <a:pt x="8048" y="2115"/>
                    <a:pt x="7957" y="2098"/>
                    <a:pt x="7926" y="2007"/>
                  </a:cubicBezTo>
                  <a:cubicBezTo>
                    <a:pt x="7881" y="1890"/>
                    <a:pt x="7658" y="1709"/>
                    <a:pt x="7537" y="1709"/>
                  </a:cubicBezTo>
                  <a:cubicBezTo>
                    <a:pt x="7535" y="1709"/>
                    <a:pt x="7533" y="1709"/>
                    <a:pt x="7530" y="1709"/>
                  </a:cubicBezTo>
                  <a:cubicBezTo>
                    <a:pt x="7481" y="1713"/>
                    <a:pt x="7457" y="1737"/>
                    <a:pt x="7418" y="1783"/>
                  </a:cubicBezTo>
                  <a:cubicBezTo>
                    <a:pt x="7373" y="1849"/>
                    <a:pt x="7296" y="1891"/>
                    <a:pt x="7212" y="1891"/>
                  </a:cubicBezTo>
                  <a:cubicBezTo>
                    <a:pt x="7207" y="1891"/>
                    <a:pt x="7203" y="1890"/>
                    <a:pt x="7199" y="1890"/>
                  </a:cubicBezTo>
                  <a:cubicBezTo>
                    <a:pt x="7169" y="1890"/>
                    <a:pt x="7142" y="1901"/>
                    <a:pt x="7117" y="1919"/>
                  </a:cubicBezTo>
                  <a:cubicBezTo>
                    <a:pt x="7100" y="1940"/>
                    <a:pt x="7096" y="1993"/>
                    <a:pt x="7107" y="2073"/>
                  </a:cubicBezTo>
                  <a:cubicBezTo>
                    <a:pt x="7117" y="2115"/>
                    <a:pt x="7103" y="2161"/>
                    <a:pt x="7072" y="2192"/>
                  </a:cubicBezTo>
                  <a:cubicBezTo>
                    <a:pt x="7048" y="2213"/>
                    <a:pt x="7019" y="2221"/>
                    <a:pt x="6987" y="2221"/>
                  </a:cubicBezTo>
                  <a:cubicBezTo>
                    <a:pt x="6943" y="2221"/>
                    <a:pt x="6892" y="2206"/>
                    <a:pt x="6837" y="2192"/>
                  </a:cubicBezTo>
                  <a:cubicBezTo>
                    <a:pt x="6767" y="2168"/>
                    <a:pt x="6697" y="2157"/>
                    <a:pt x="6624" y="2157"/>
                  </a:cubicBezTo>
                  <a:cubicBezTo>
                    <a:pt x="6617" y="2157"/>
                    <a:pt x="6606" y="2161"/>
                    <a:pt x="6599" y="2168"/>
                  </a:cubicBezTo>
                  <a:cubicBezTo>
                    <a:pt x="6596" y="2189"/>
                    <a:pt x="6599" y="2210"/>
                    <a:pt x="6606" y="2231"/>
                  </a:cubicBezTo>
                  <a:cubicBezTo>
                    <a:pt x="6620" y="2273"/>
                    <a:pt x="6620" y="2322"/>
                    <a:pt x="6596" y="2364"/>
                  </a:cubicBezTo>
                  <a:cubicBezTo>
                    <a:pt x="6582" y="2385"/>
                    <a:pt x="6554" y="2399"/>
                    <a:pt x="6529" y="2402"/>
                  </a:cubicBezTo>
                  <a:cubicBezTo>
                    <a:pt x="6515" y="2402"/>
                    <a:pt x="6498" y="2427"/>
                    <a:pt x="6484" y="2451"/>
                  </a:cubicBezTo>
                  <a:cubicBezTo>
                    <a:pt x="6449" y="2504"/>
                    <a:pt x="6393" y="2584"/>
                    <a:pt x="6267" y="2584"/>
                  </a:cubicBezTo>
                  <a:cubicBezTo>
                    <a:pt x="6256" y="2584"/>
                    <a:pt x="6249" y="2588"/>
                    <a:pt x="6246" y="2595"/>
                  </a:cubicBezTo>
                  <a:cubicBezTo>
                    <a:pt x="6200" y="2644"/>
                    <a:pt x="6190" y="2822"/>
                    <a:pt x="6221" y="3043"/>
                  </a:cubicBezTo>
                  <a:cubicBezTo>
                    <a:pt x="6232" y="3088"/>
                    <a:pt x="6218" y="3134"/>
                    <a:pt x="6183" y="3165"/>
                  </a:cubicBezTo>
                  <a:cubicBezTo>
                    <a:pt x="6165" y="3178"/>
                    <a:pt x="6145" y="3183"/>
                    <a:pt x="6124" y="3183"/>
                  </a:cubicBezTo>
                  <a:cubicBezTo>
                    <a:pt x="6080" y="3183"/>
                    <a:pt x="6031" y="3160"/>
                    <a:pt x="5976" y="3134"/>
                  </a:cubicBezTo>
                  <a:cubicBezTo>
                    <a:pt x="5919" y="3110"/>
                    <a:pt x="5845" y="3075"/>
                    <a:pt x="5797" y="3075"/>
                  </a:cubicBezTo>
                  <a:cubicBezTo>
                    <a:pt x="5790" y="3075"/>
                    <a:pt x="5783" y="3076"/>
                    <a:pt x="5776" y="3078"/>
                  </a:cubicBezTo>
                  <a:cubicBezTo>
                    <a:pt x="5769" y="3081"/>
                    <a:pt x="5766" y="3081"/>
                    <a:pt x="5762" y="3085"/>
                  </a:cubicBezTo>
                  <a:cubicBezTo>
                    <a:pt x="5773" y="3123"/>
                    <a:pt x="5790" y="3158"/>
                    <a:pt x="5811" y="3190"/>
                  </a:cubicBezTo>
                  <a:cubicBezTo>
                    <a:pt x="5850" y="3260"/>
                    <a:pt x="5881" y="3337"/>
                    <a:pt x="5906" y="3414"/>
                  </a:cubicBezTo>
                  <a:cubicBezTo>
                    <a:pt x="5951" y="3610"/>
                    <a:pt x="5853" y="3666"/>
                    <a:pt x="5780" y="3708"/>
                  </a:cubicBezTo>
                  <a:cubicBezTo>
                    <a:pt x="5759" y="3722"/>
                    <a:pt x="5738" y="3736"/>
                    <a:pt x="5717" y="3754"/>
                  </a:cubicBezTo>
                  <a:cubicBezTo>
                    <a:pt x="5696" y="3775"/>
                    <a:pt x="5668" y="3787"/>
                    <a:pt x="5639" y="3787"/>
                  </a:cubicBezTo>
                  <a:cubicBezTo>
                    <a:pt x="5626" y="3787"/>
                    <a:pt x="5612" y="3784"/>
                    <a:pt x="5598" y="3778"/>
                  </a:cubicBezTo>
                  <a:cubicBezTo>
                    <a:pt x="5479" y="3729"/>
                    <a:pt x="5388" y="3449"/>
                    <a:pt x="5388" y="3295"/>
                  </a:cubicBezTo>
                  <a:lnTo>
                    <a:pt x="5388" y="3291"/>
                  </a:lnTo>
                  <a:cubicBezTo>
                    <a:pt x="5353" y="3305"/>
                    <a:pt x="5269" y="3358"/>
                    <a:pt x="5076" y="3561"/>
                  </a:cubicBezTo>
                  <a:cubicBezTo>
                    <a:pt x="4968" y="3673"/>
                    <a:pt x="5017" y="3831"/>
                    <a:pt x="5055" y="3960"/>
                  </a:cubicBezTo>
                  <a:cubicBezTo>
                    <a:pt x="5090" y="4065"/>
                    <a:pt x="5118" y="4163"/>
                    <a:pt x="5038" y="4212"/>
                  </a:cubicBezTo>
                  <a:cubicBezTo>
                    <a:pt x="4957" y="4261"/>
                    <a:pt x="4520" y="4671"/>
                    <a:pt x="4264" y="4975"/>
                  </a:cubicBezTo>
                  <a:cubicBezTo>
                    <a:pt x="4096" y="5178"/>
                    <a:pt x="3819" y="5189"/>
                    <a:pt x="3599" y="5196"/>
                  </a:cubicBezTo>
                  <a:cubicBezTo>
                    <a:pt x="3466" y="5199"/>
                    <a:pt x="3340" y="5203"/>
                    <a:pt x="3287" y="5248"/>
                  </a:cubicBezTo>
                  <a:cubicBezTo>
                    <a:pt x="3186" y="5336"/>
                    <a:pt x="3077" y="5346"/>
                    <a:pt x="2983" y="5353"/>
                  </a:cubicBezTo>
                  <a:cubicBezTo>
                    <a:pt x="2899" y="5360"/>
                    <a:pt x="2829" y="5367"/>
                    <a:pt x="2762" y="5420"/>
                  </a:cubicBezTo>
                  <a:lnTo>
                    <a:pt x="2745" y="5434"/>
                  </a:lnTo>
                  <a:cubicBezTo>
                    <a:pt x="2545" y="5590"/>
                    <a:pt x="2378" y="5715"/>
                    <a:pt x="2262" y="5715"/>
                  </a:cubicBezTo>
                  <a:cubicBezTo>
                    <a:pt x="2246" y="5715"/>
                    <a:pt x="2230" y="5712"/>
                    <a:pt x="2216" y="5707"/>
                  </a:cubicBezTo>
                  <a:cubicBezTo>
                    <a:pt x="2174" y="5693"/>
                    <a:pt x="2146" y="5655"/>
                    <a:pt x="2136" y="5613"/>
                  </a:cubicBezTo>
                  <a:cubicBezTo>
                    <a:pt x="2136" y="5609"/>
                    <a:pt x="2136" y="5602"/>
                    <a:pt x="2111" y="5599"/>
                  </a:cubicBezTo>
                  <a:cubicBezTo>
                    <a:pt x="2096" y="5594"/>
                    <a:pt x="2079" y="5592"/>
                    <a:pt x="2059" y="5592"/>
                  </a:cubicBezTo>
                  <a:cubicBezTo>
                    <a:pt x="1929" y="5592"/>
                    <a:pt x="1706" y="5680"/>
                    <a:pt x="1593" y="5802"/>
                  </a:cubicBezTo>
                  <a:cubicBezTo>
                    <a:pt x="1390" y="6022"/>
                    <a:pt x="1085" y="6187"/>
                    <a:pt x="872" y="6197"/>
                  </a:cubicBezTo>
                  <a:cubicBezTo>
                    <a:pt x="788" y="6204"/>
                    <a:pt x="749" y="6288"/>
                    <a:pt x="707" y="6411"/>
                  </a:cubicBezTo>
                  <a:cubicBezTo>
                    <a:pt x="683" y="6484"/>
                    <a:pt x="662" y="6547"/>
                    <a:pt x="620" y="6582"/>
                  </a:cubicBezTo>
                  <a:cubicBezTo>
                    <a:pt x="602" y="6600"/>
                    <a:pt x="579" y="6609"/>
                    <a:pt x="556" y="6609"/>
                  </a:cubicBezTo>
                  <a:cubicBezTo>
                    <a:pt x="543" y="6609"/>
                    <a:pt x="530" y="6606"/>
                    <a:pt x="518" y="6600"/>
                  </a:cubicBezTo>
                  <a:cubicBezTo>
                    <a:pt x="459" y="6572"/>
                    <a:pt x="445" y="6495"/>
                    <a:pt x="445" y="6323"/>
                  </a:cubicBezTo>
                  <a:cubicBezTo>
                    <a:pt x="382" y="6414"/>
                    <a:pt x="333" y="6512"/>
                    <a:pt x="298" y="6614"/>
                  </a:cubicBezTo>
                  <a:cubicBezTo>
                    <a:pt x="270" y="6705"/>
                    <a:pt x="298" y="6768"/>
                    <a:pt x="333" y="6845"/>
                  </a:cubicBezTo>
                  <a:cubicBezTo>
                    <a:pt x="378" y="6946"/>
                    <a:pt x="434" y="7072"/>
                    <a:pt x="315" y="7251"/>
                  </a:cubicBezTo>
                  <a:cubicBezTo>
                    <a:pt x="116" y="7545"/>
                    <a:pt x="0" y="7759"/>
                    <a:pt x="217" y="8046"/>
                  </a:cubicBezTo>
                  <a:cubicBezTo>
                    <a:pt x="483" y="8406"/>
                    <a:pt x="641" y="8637"/>
                    <a:pt x="536" y="8844"/>
                  </a:cubicBezTo>
                  <a:cubicBezTo>
                    <a:pt x="522" y="8882"/>
                    <a:pt x="483" y="8910"/>
                    <a:pt x="441" y="8914"/>
                  </a:cubicBezTo>
                  <a:cubicBezTo>
                    <a:pt x="420" y="8914"/>
                    <a:pt x="403" y="8910"/>
                    <a:pt x="385" y="8900"/>
                  </a:cubicBezTo>
                  <a:cubicBezTo>
                    <a:pt x="382" y="8921"/>
                    <a:pt x="375" y="8942"/>
                    <a:pt x="364" y="8959"/>
                  </a:cubicBezTo>
                  <a:cubicBezTo>
                    <a:pt x="347" y="8984"/>
                    <a:pt x="319" y="9001"/>
                    <a:pt x="287" y="9001"/>
                  </a:cubicBezTo>
                  <a:lnTo>
                    <a:pt x="284" y="9001"/>
                  </a:lnTo>
                  <a:cubicBezTo>
                    <a:pt x="210" y="9001"/>
                    <a:pt x="147" y="8928"/>
                    <a:pt x="53" y="8809"/>
                  </a:cubicBezTo>
                  <a:lnTo>
                    <a:pt x="42" y="8795"/>
                  </a:lnTo>
                  <a:lnTo>
                    <a:pt x="42" y="8795"/>
                  </a:lnTo>
                  <a:cubicBezTo>
                    <a:pt x="88" y="8879"/>
                    <a:pt x="144" y="8984"/>
                    <a:pt x="196" y="9075"/>
                  </a:cubicBezTo>
                  <a:cubicBezTo>
                    <a:pt x="354" y="9362"/>
                    <a:pt x="536" y="9684"/>
                    <a:pt x="546" y="9863"/>
                  </a:cubicBezTo>
                  <a:cubicBezTo>
                    <a:pt x="550" y="9978"/>
                    <a:pt x="637" y="10101"/>
                    <a:pt x="732" y="10234"/>
                  </a:cubicBezTo>
                  <a:cubicBezTo>
                    <a:pt x="868" y="10419"/>
                    <a:pt x="1019" y="10633"/>
                    <a:pt x="1005" y="10902"/>
                  </a:cubicBezTo>
                  <a:cubicBezTo>
                    <a:pt x="980" y="11350"/>
                    <a:pt x="1474" y="12103"/>
                    <a:pt x="1481" y="12110"/>
                  </a:cubicBezTo>
                  <a:cubicBezTo>
                    <a:pt x="1530" y="12187"/>
                    <a:pt x="1495" y="12285"/>
                    <a:pt x="1449" y="12415"/>
                  </a:cubicBezTo>
                  <a:cubicBezTo>
                    <a:pt x="1404" y="12541"/>
                    <a:pt x="1344" y="12702"/>
                    <a:pt x="1369" y="12863"/>
                  </a:cubicBezTo>
                  <a:cubicBezTo>
                    <a:pt x="1393" y="13038"/>
                    <a:pt x="1369" y="13174"/>
                    <a:pt x="1288" y="13269"/>
                  </a:cubicBezTo>
                  <a:cubicBezTo>
                    <a:pt x="1217" y="13344"/>
                    <a:pt x="1117" y="13389"/>
                    <a:pt x="1011" y="13389"/>
                  </a:cubicBezTo>
                  <a:cubicBezTo>
                    <a:pt x="1003" y="13389"/>
                    <a:pt x="995" y="13388"/>
                    <a:pt x="987" y="13388"/>
                  </a:cubicBezTo>
                  <a:cubicBezTo>
                    <a:pt x="952" y="13388"/>
                    <a:pt x="949" y="13402"/>
                    <a:pt x="949" y="13419"/>
                  </a:cubicBezTo>
                  <a:cubicBezTo>
                    <a:pt x="959" y="13521"/>
                    <a:pt x="1036" y="13605"/>
                    <a:pt x="1141" y="13622"/>
                  </a:cubicBezTo>
                  <a:cubicBezTo>
                    <a:pt x="1299" y="13636"/>
                    <a:pt x="1344" y="13717"/>
                    <a:pt x="1393" y="13791"/>
                  </a:cubicBezTo>
                  <a:cubicBezTo>
                    <a:pt x="1435" y="13868"/>
                    <a:pt x="1495" y="13934"/>
                    <a:pt x="1572" y="13983"/>
                  </a:cubicBezTo>
                  <a:cubicBezTo>
                    <a:pt x="1705" y="14072"/>
                    <a:pt x="1961" y="14092"/>
                    <a:pt x="2187" y="14092"/>
                  </a:cubicBezTo>
                  <a:cubicBezTo>
                    <a:pt x="2289" y="14092"/>
                    <a:pt x="2385" y="14088"/>
                    <a:pt x="2461" y="14085"/>
                  </a:cubicBezTo>
                  <a:cubicBezTo>
                    <a:pt x="2517" y="14085"/>
                    <a:pt x="2566" y="14081"/>
                    <a:pt x="2601" y="14081"/>
                  </a:cubicBezTo>
                  <a:cubicBezTo>
                    <a:pt x="2668" y="14081"/>
                    <a:pt x="2713" y="14036"/>
                    <a:pt x="2783" y="13959"/>
                  </a:cubicBezTo>
                  <a:cubicBezTo>
                    <a:pt x="2867" y="13871"/>
                    <a:pt x="2969" y="13763"/>
                    <a:pt x="3144" y="13756"/>
                  </a:cubicBezTo>
                  <a:cubicBezTo>
                    <a:pt x="3319" y="13748"/>
                    <a:pt x="3347" y="13713"/>
                    <a:pt x="3406" y="13619"/>
                  </a:cubicBezTo>
                  <a:cubicBezTo>
                    <a:pt x="3427" y="13591"/>
                    <a:pt x="3452" y="13552"/>
                    <a:pt x="3483" y="13514"/>
                  </a:cubicBezTo>
                  <a:cubicBezTo>
                    <a:pt x="3570" y="13403"/>
                    <a:pt x="3788" y="13368"/>
                    <a:pt x="4124" y="13368"/>
                  </a:cubicBezTo>
                  <a:cubicBezTo>
                    <a:pt x="4317" y="13368"/>
                    <a:pt x="4551" y="13380"/>
                    <a:pt x="4821" y="13395"/>
                  </a:cubicBezTo>
                  <a:lnTo>
                    <a:pt x="4943" y="13402"/>
                  </a:lnTo>
                  <a:cubicBezTo>
                    <a:pt x="4995" y="13405"/>
                    <a:pt x="5045" y="13407"/>
                    <a:pt x="5094" y="13407"/>
                  </a:cubicBezTo>
                  <a:cubicBezTo>
                    <a:pt x="5536" y="13407"/>
                    <a:pt x="5804" y="13276"/>
                    <a:pt x="5899" y="13020"/>
                  </a:cubicBezTo>
                  <a:cubicBezTo>
                    <a:pt x="5958" y="12859"/>
                    <a:pt x="6148" y="12793"/>
                    <a:pt x="6337" y="12730"/>
                  </a:cubicBezTo>
                  <a:cubicBezTo>
                    <a:pt x="6456" y="12688"/>
                    <a:pt x="6578" y="12646"/>
                    <a:pt x="6641" y="12583"/>
                  </a:cubicBezTo>
                  <a:cubicBezTo>
                    <a:pt x="6799" y="12438"/>
                    <a:pt x="6942" y="12398"/>
                    <a:pt x="7212" y="12398"/>
                  </a:cubicBezTo>
                  <a:cubicBezTo>
                    <a:pt x="7296" y="12398"/>
                    <a:pt x="7391" y="12402"/>
                    <a:pt x="7502" y="12408"/>
                  </a:cubicBezTo>
                  <a:cubicBezTo>
                    <a:pt x="7522" y="12409"/>
                    <a:pt x="7541" y="12409"/>
                    <a:pt x="7560" y="12409"/>
                  </a:cubicBezTo>
                  <a:cubicBezTo>
                    <a:pt x="7902" y="12409"/>
                    <a:pt x="8224" y="12265"/>
                    <a:pt x="8490" y="12149"/>
                  </a:cubicBezTo>
                  <a:cubicBezTo>
                    <a:pt x="8560" y="12117"/>
                    <a:pt x="8626" y="12086"/>
                    <a:pt x="8689" y="12061"/>
                  </a:cubicBezTo>
                  <a:cubicBezTo>
                    <a:pt x="8871" y="11988"/>
                    <a:pt x="9134" y="11974"/>
                    <a:pt x="9386" y="11960"/>
                  </a:cubicBezTo>
                  <a:cubicBezTo>
                    <a:pt x="9540" y="11956"/>
                    <a:pt x="9697" y="11942"/>
                    <a:pt x="9848" y="11911"/>
                  </a:cubicBezTo>
                  <a:cubicBezTo>
                    <a:pt x="9875" y="11904"/>
                    <a:pt x="9901" y="11901"/>
                    <a:pt x="9925" y="11901"/>
                  </a:cubicBezTo>
                  <a:cubicBezTo>
                    <a:pt x="10064" y="11901"/>
                    <a:pt x="10152" y="11995"/>
                    <a:pt x="10233" y="12079"/>
                  </a:cubicBezTo>
                  <a:cubicBezTo>
                    <a:pt x="10312" y="12164"/>
                    <a:pt x="10380" y="12239"/>
                    <a:pt x="10489" y="12239"/>
                  </a:cubicBezTo>
                  <a:cubicBezTo>
                    <a:pt x="10500" y="12239"/>
                    <a:pt x="10512" y="12238"/>
                    <a:pt x="10524" y="12236"/>
                  </a:cubicBezTo>
                  <a:cubicBezTo>
                    <a:pt x="10559" y="12233"/>
                    <a:pt x="10593" y="12231"/>
                    <a:pt x="10628" y="12231"/>
                  </a:cubicBezTo>
                  <a:cubicBezTo>
                    <a:pt x="10749" y="12231"/>
                    <a:pt x="10869" y="12251"/>
                    <a:pt x="10986" y="12289"/>
                  </a:cubicBezTo>
                  <a:cubicBezTo>
                    <a:pt x="11045" y="12310"/>
                    <a:pt x="11108" y="12324"/>
                    <a:pt x="11171" y="12324"/>
                  </a:cubicBezTo>
                  <a:cubicBezTo>
                    <a:pt x="11181" y="12322"/>
                    <a:pt x="11192" y="12322"/>
                    <a:pt x="11202" y="12322"/>
                  </a:cubicBezTo>
                  <a:cubicBezTo>
                    <a:pt x="11272" y="12322"/>
                    <a:pt x="11342" y="12353"/>
                    <a:pt x="11388" y="12411"/>
                  </a:cubicBezTo>
                  <a:cubicBezTo>
                    <a:pt x="11420" y="12446"/>
                    <a:pt x="11458" y="12471"/>
                    <a:pt x="11504" y="12481"/>
                  </a:cubicBezTo>
                  <a:cubicBezTo>
                    <a:pt x="11577" y="12488"/>
                    <a:pt x="11637" y="12537"/>
                    <a:pt x="11668" y="12600"/>
                  </a:cubicBezTo>
                  <a:cubicBezTo>
                    <a:pt x="11700" y="12684"/>
                    <a:pt x="11672" y="12793"/>
                    <a:pt x="11581" y="12922"/>
                  </a:cubicBezTo>
                  <a:cubicBezTo>
                    <a:pt x="11577" y="12926"/>
                    <a:pt x="11577" y="12933"/>
                    <a:pt x="11574" y="12936"/>
                  </a:cubicBezTo>
                  <a:cubicBezTo>
                    <a:pt x="11609" y="12964"/>
                    <a:pt x="11644" y="12985"/>
                    <a:pt x="11682" y="13003"/>
                  </a:cubicBezTo>
                  <a:cubicBezTo>
                    <a:pt x="11833" y="13073"/>
                    <a:pt x="11966" y="13178"/>
                    <a:pt x="12067" y="13311"/>
                  </a:cubicBezTo>
                  <a:cubicBezTo>
                    <a:pt x="12214" y="13510"/>
                    <a:pt x="12197" y="13622"/>
                    <a:pt x="12179" y="13724"/>
                  </a:cubicBezTo>
                  <a:cubicBezTo>
                    <a:pt x="12162" y="13791"/>
                    <a:pt x="12172" y="13864"/>
                    <a:pt x="12204" y="13927"/>
                  </a:cubicBezTo>
                  <a:cubicBezTo>
                    <a:pt x="12256" y="14029"/>
                    <a:pt x="12284" y="14036"/>
                    <a:pt x="12288" y="14036"/>
                  </a:cubicBezTo>
                  <a:cubicBezTo>
                    <a:pt x="12340" y="14036"/>
                    <a:pt x="12484" y="13836"/>
                    <a:pt x="12540" y="13759"/>
                  </a:cubicBezTo>
                  <a:cubicBezTo>
                    <a:pt x="12628" y="13626"/>
                    <a:pt x="12771" y="13535"/>
                    <a:pt x="12929" y="13507"/>
                  </a:cubicBezTo>
                  <a:cubicBezTo>
                    <a:pt x="13027" y="13486"/>
                    <a:pt x="13058" y="13475"/>
                    <a:pt x="13072" y="13377"/>
                  </a:cubicBezTo>
                  <a:cubicBezTo>
                    <a:pt x="13100" y="13160"/>
                    <a:pt x="13247" y="12884"/>
                    <a:pt x="13429" y="12817"/>
                  </a:cubicBezTo>
                  <a:cubicBezTo>
                    <a:pt x="13455" y="12806"/>
                    <a:pt x="13482" y="12800"/>
                    <a:pt x="13509" y="12800"/>
                  </a:cubicBezTo>
                  <a:cubicBezTo>
                    <a:pt x="13557" y="12800"/>
                    <a:pt x="13605" y="12817"/>
                    <a:pt x="13643" y="12849"/>
                  </a:cubicBezTo>
                  <a:cubicBezTo>
                    <a:pt x="13776" y="12961"/>
                    <a:pt x="13709" y="13066"/>
                    <a:pt x="13639" y="13174"/>
                  </a:cubicBezTo>
                  <a:cubicBezTo>
                    <a:pt x="13538" y="13332"/>
                    <a:pt x="13468" y="13507"/>
                    <a:pt x="13433" y="13689"/>
                  </a:cubicBezTo>
                  <a:cubicBezTo>
                    <a:pt x="13366" y="14036"/>
                    <a:pt x="13261" y="14106"/>
                    <a:pt x="13114" y="14109"/>
                  </a:cubicBezTo>
                  <a:lnTo>
                    <a:pt x="13093" y="14109"/>
                  </a:lnTo>
                  <a:lnTo>
                    <a:pt x="13093" y="14116"/>
                  </a:lnTo>
                  <a:cubicBezTo>
                    <a:pt x="13099" y="14138"/>
                    <a:pt x="13181" y="14178"/>
                    <a:pt x="13282" y="14178"/>
                  </a:cubicBezTo>
                  <a:cubicBezTo>
                    <a:pt x="13296" y="14178"/>
                    <a:pt x="13310" y="14177"/>
                    <a:pt x="13324" y="14176"/>
                  </a:cubicBezTo>
                  <a:cubicBezTo>
                    <a:pt x="13394" y="14169"/>
                    <a:pt x="13475" y="14141"/>
                    <a:pt x="13475" y="14053"/>
                  </a:cubicBezTo>
                  <a:cubicBezTo>
                    <a:pt x="13475" y="13843"/>
                    <a:pt x="13520" y="13724"/>
                    <a:pt x="13611" y="13692"/>
                  </a:cubicBezTo>
                  <a:cubicBezTo>
                    <a:pt x="13627" y="13687"/>
                    <a:pt x="13642" y="13684"/>
                    <a:pt x="13658" y="13684"/>
                  </a:cubicBezTo>
                  <a:cubicBezTo>
                    <a:pt x="13766" y="13684"/>
                    <a:pt x="13861" y="13811"/>
                    <a:pt x="13895" y="13854"/>
                  </a:cubicBezTo>
                  <a:cubicBezTo>
                    <a:pt x="14052" y="14057"/>
                    <a:pt x="13951" y="14242"/>
                    <a:pt x="13881" y="14365"/>
                  </a:cubicBezTo>
                  <a:cubicBezTo>
                    <a:pt x="13860" y="14400"/>
                    <a:pt x="13825" y="14463"/>
                    <a:pt x="13832" y="14477"/>
                  </a:cubicBezTo>
                  <a:cubicBezTo>
                    <a:pt x="13836" y="14479"/>
                    <a:pt x="13842" y="14480"/>
                    <a:pt x="13850" y="14480"/>
                  </a:cubicBezTo>
                  <a:cubicBezTo>
                    <a:pt x="13885" y="14480"/>
                    <a:pt x="13948" y="14460"/>
                    <a:pt x="13982" y="14449"/>
                  </a:cubicBezTo>
                  <a:cubicBezTo>
                    <a:pt x="14045" y="14424"/>
                    <a:pt x="14112" y="14410"/>
                    <a:pt x="14178" y="14410"/>
                  </a:cubicBezTo>
                  <a:cubicBezTo>
                    <a:pt x="14315" y="14424"/>
                    <a:pt x="14438" y="14564"/>
                    <a:pt x="14497" y="14645"/>
                  </a:cubicBezTo>
                  <a:cubicBezTo>
                    <a:pt x="14623" y="14809"/>
                    <a:pt x="14732" y="15058"/>
                    <a:pt x="14697" y="15240"/>
                  </a:cubicBezTo>
                  <a:lnTo>
                    <a:pt x="14690" y="15282"/>
                  </a:lnTo>
                  <a:cubicBezTo>
                    <a:pt x="14644" y="15516"/>
                    <a:pt x="14606" y="15702"/>
                    <a:pt x="14952" y="15874"/>
                  </a:cubicBezTo>
                  <a:cubicBezTo>
                    <a:pt x="15057" y="15923"/>
                    <a:pt x="15155" y="15986"/>
                    <a:pt x="15250" y="16056"/>
                  </a:cubicBezTo>
                  <a:cubicBezTo>
                    <a:pt x="15313" y="16105"/>
                    <a:pt x="15320" y="16108"/>
                    <a:pt x="15481" y="16108"/>
                  </a:cubicBezTo>
                  <a:cubicBezTo>
                    <a:pt x="15792" y="16108"/>
                    <a:pt x="16443" y="16353"/>
                    <a:pt x="16626" y="16514"/>
                  </a:cubicBezTo>
                  <a:cubicBezTo>
                    <a:pt x="16649" y="16534"/>
                    <a:pt x="16679" y="16541"/>
                    <a:pt x="16710" y="16541"/>
                  </a:cubicBezTo>
                  <a:cubicBezTo>
                    <a:pt x="16745" y="16541"/>
                    <a:pt x="16780" y="16532"/>
                    <a:pt x="16804" y="16525"/>
                  </a:cubicBezTo>
                  <a:cubicBezTo>
                    <a:pt x="16962" y="16479"/>
                    <a:pt x="17161" y="16318"/>
                    <a:pt x="17210" y="16143"/>
                  </a:cubicBezTo>
                  <a:cubicBezTo>
                    <a:pt x="17259" y="15982"/>
                    <a:pt x="17368" y="15968"/>
                    <a:pt x="17410" y="15968"/>
                  </a:cubicBezTo>
                  <a:cubicBezTo>
                    <a:pt x="17504" y="15975"/>
                    <a:pt x="17588" y="16038"/>
                    <a:pt x="17616" y="16133"/>
                  </a:cubicBezTo>
                  <a:cubicBezTo>
                    <a:pt x="17620" y="16147"/>
                    <a:pt x="17620" y="16164"/>
                    <a:pt x="17620" y="16182"/>
                  </a:cubicBezTo>
                  <a:cubicBezTo>
                    <a:pt x="17634" y="16168"/>
                    <a:pt x="17655" y="16157"/>
                    <a:pt x="17672" y="16157"/>
                  </a:cubicBezTo>
                  <a:lnTo>
                    <a:pt x="17686" y="16157"/>
                  </a:lnTo>
                  <a:cubicBezTo>
                    <a:pt x="17739" y="16157"/>
                    <a:pt x="17781" y="16199"/>
                    <a:pt x="17809" y="16287"/>
                  </a:cubicBezTo>
                  <a:cubicBezTo>
                    <a:pt x="17837" y="16364"/>
                    <a:pt x="17900" y="16399"/>
                    <a:pt x="17973" y="16441"/>
                  </a:cubicBezTo>
                  <a:cubicBezTo>
                    <a:pt x="18054" y="16476"/>
                    <a:pt x="18120" y="16532"/>
                    <a:pt x="18169" y="16602"/>
                  </a:cubicBezTo>
                  <a:cubicBezTo>
                    <a:pt x="18187" y="16637"/>
                    <a:pt x="18208" y="16672"/>
                    <a:pt x="18232" y="16703"/>
                  </a:cubicBezTo>
                  <a:cubicBezTo>
                    <a:pt x="18253" y="16563"/>
                    <a:pt x="18348" y="16465"/>
                    <a:pt x="18512" y="16406"/>
                  </a:cubicBezTo>
                  <a:cubicBezTo>
                    <a:pt x="18653" y="16353"/>
                    <a:pt x="18754" y="16266"/>
                    <a:pt x="18884" y="16154"/>
                  </a:cubicBezTo>
                  <a:cubicBezTo>
                    <a:pt x="18926" y="16115"/>
                    <a:pt x="18968" y="16080"/>
                    <a:pt x="19017" y="16038"/>
                  </a:cubicBezTo>
                  <a:cubicBezTo>
                    <a:pt x="19234" y="15860"/>
                    <a:pt x="20018" y="15825"/>
                    <a:pt x="20172" y="15821"/>
                  </a:cubicBezTo>
                  <a:cubicBezTo>
                    <a:pt x="20210" y="15730"/>
                    <a:pt x="20252" y="15338"/>
                    <a:pt x="20277" y="15100"/>
                  </a:cubicBezTo>
                  <a:cubicBezTo>
                    <a:pt x="20291" y="14981"/>
                    <a:pt x="20301" y="14865"/>
                    <a:pt x="20312" y="14774"/>
                  </a:cubicBezTo>
                  <a:cubicBezTo>
                    <a:pt x="20340" y="14571"/>
                    <a:pt x="20434" y="14452"/>
                    <a:pt x="20529" y="14337"/>
                  </a:cubicBezTo>
                  <a:cubicBezTo>
                    <a:pt x="20620" y="14218"/>
                    <a:pt x="20704" y="14120"/>
                    <a:pt x="20725" y="13934"/>
                  </a:cubicBezTo>
                  <a:cubicBezTo>
                    <a:pt x="20774" y="13549"/>
                    <a:pt x="21198" y="12754"/>
                    <a:pt x="21352" y="12705"/>
                  </a:cubicBezTo>
                  <a:cubicBezTo>
                    <a:pt x="21415" y="12684"/>
                    <a:pt x="21625" y="12597"/>
                    <a:pt x="21635" y="12387"/>
                  </a:cubicBezTo>
                  <a:cubicBezTo>
                    <a:pt x="21642" y="12264"/>
                    <a:pt x="21709" y="12149"/>
                    <a:pt x="21779" y="12023"/>
                  </a:cubicBezTo>
                  <a:cubicBezTo>
                    <a:pt x="21849" y="11897"/>
                    <a:pt x="21926" y="11760"/>
                    <a:pt x="21926" y="11627"/>
                  </a:cubicBezTo>
                  <a:cubicBezTo>
                    <a:pt x="21926" y="11462"/>
                    <a:pt x="21978" y="11287"/>
                    <a:pt x="22017" y="11147"/>
                  </a:cubicBezTo>
                  <a:cubicBezTo>
                    <a:pt x="22038" y="11084"/>
                    <a:pt x="22055" y="11021"/>
                    <a:pt x="22062" y="10955"/>
                  </a:cubicBezTo>
                  <a:lnTo>
                    <a:pt x="22055" y="10937"/>
                  </a:lnTo>
                  <a:cubicBezTo>
                    <a:pt x="22024" y="10832"/>
                    <a:pt x="21943" y="10556"/>
                    <a:pt x="22139" y="10349"/>
                  </a:cubicBezTo>
                  <a:cubicBezTo>
                    <a:pt x="22213" y="10269"/>
                    <a:pt x="22192" y="10188"/>
                    <a:pt x="22153" y="10073"/>
                  </a:cubicBezTo>
                  <a:cubicBezTo>
                    <a:pt x="22129" y="9985"/>
                    <a:pt x="22097" y="9891"/>
                    <a:pt x="22174" y="9831"/>
                  </a:cubicBezTo>
                  <a:cubicBezTo>
                    <a:pt x="22185" y="9800"/>
                    <a:pt x="22185" y="9765"/>
                    <a:pt x="22174" y="9730"/>
                  </a:cubicBezTo>
                  <a:cubicBezTo>
                    <a:pt x="22160" y="9663"/>
                    <a:pt x="22136" y="9604"/>
                    <a:pt x="22097" y="9547"/>
                  </a:cubicBezTo>
                  <a:cubicBezTo>
                    <a:pt x="22088" y="9552"/>
                    <a:pt x="22077" y="9554"/>
                    <a:pt x="22068" y="9554"/>
                  </a:cubicBezTo>
                  <a:cubicBezTo>
                    <a:pt x="22052" y="9554"/>
                    <a:pt x="22038" y="9549"/>
                    <a:pt x="22027" y="9540"/>
                  </a:cubicBezTo>
                  <a:cubicBezTo>
                    <a:pt x="21898" y="9456"/>
                    <a:pt x="21957" y="8735"/>
                    <a:pt x="21992" y="8560"/>
                  </a:cubicBezTo>
                  <a:cubicBezTo>
                    <a:pt x="21999" y="8525"/>
                    <a:pt x="22003" y="8497"/>
                    <a:pt x="22010" y="8473"/>
                  </a:cubicBezTo>
                  <a:lnTo>
                    <a:pt x="22010" y="8473"/>
                  </a:lnTo>
                  <a:lnTo>
                    <a:pt x="21968" y="8511"/>
                  </a:lnTo>
                  <a:cubicBezTo>
                    <a:pt x="21937" y="8545"/>
                    <a:pt x="21894" y="8563"/>
                    <a:pt x="21849" y="8563"/>
                  </a:cubicBezTo>
                  <a:cubicBezTo>
                    <a:pt x="21839" y="8563"/>
                    <a:pt x="21828" y="8562"/>
                    <a:pt x="21817" y="8560"/>
                  </a:cubicBezTo>
                  <a:cubicBezTo>
                    <a:pt x="21635" y="8515"/>
                    <a:pt x="21513" y="8105"/>
                    <a:pt x="21495" y="8060"/>
                  </a:cubicBezTo>
                  <a:cubicBezTo>
                    <a:pt x="21459" y="7940"/>
                    <a:pt x="21313" y="7690"/>
                    <a:pt x="21172" y="7690"/>
                  </a:cubicBezTo>
                  <a:cubicBezTo>
                    <a:pt x="21164" y="7690"/>
                    <a:pt x="21157" y="7690"/>
                    <a:pt x="21149" y="7692"/>
                  </a:cubicBezTo>
                  <a:cubicBezTo>
                    <a:pt x="21134" y="7697"/>
                    <a:pt x="21118" y="7699"/>
                    <a:pt x="21102" y="7699"/>
                  </a:cubicBezTo>
                  <a:cubicBezTo>
                    <a:pt x="21073" y="7699"/>
                    <a:pt x="21044" y="7692"/>
                    <a:pt x="21019" y="7678"/>
                  </a:cubicBezTo>
                  <a:cubicBezTo>
                    <a:pt x="20960" y="7643"/>
                    <a:pt x="20946" y="7573"/>
                    <a:pt x="20932" y="7517"/>
                  </a:cubicBezTo>
                  <a:cubicBezTo>
                    <a:pt x="20915" y="7452"/>
                    <a:pt x="20910" y="7437"/>
                    <a:pt x="20895" y="7437"/>
                  </a:cubicBezTo>
                  <a:cubicBezTo>
                    <a:pt x="20890" y="7437"/>
                    <a:pt x="20885" y="7438"/>
                    <a:pt x="20879" y="7440"/>
                  </a:cubicBezTo>
                  <a:cubicBezTo>
                    <a:pt x="20865" y="7443"/>
                    <a:pt x="20851" y="7445"/>
                    <a:pt x="20836" y="7445"/>
                  </a:cubicBezTo>
                  <a:cubicBezTo>
                    <a:pt x="20787" y="7445"/>
                    <a:pt x="20739" y="7426"/>
                    <a:pt x="20704" y="7391"/>
                  </a:cubicBezTo>
                  <a:cubicBezTo>
                    <a:pt x="20564" y="7258"/>
                    <a:pt x="20588" y="6932"/>
                    <a:pt x="20606" y="6796"/>
                  </a:cubicBezTo>
                  <a:cubicBezTo>
                    <a:pt x="20609" y="6771"/>
                    <a:pt x="20609" y="6743"/>
                    <a:pt x="20609" y="6715"/>
                  </a:cubicBezTo>
                  <a:lnTo>
                    <a:pt x="20609" y="6715"/>
                  </a:lnTo>
                  <a:lnTo>
                    <a:pt x="20592" y="6719"/>
                  </a:lnTo>
                  <a:cubicBezTo>
                    <a:pt x="20576" y="6723"/>
                    <a:pt x="20554" y="6727"/>
                    <a:pt x="20530" y="6727"/>
                  </a:cubicBezTo>
                  <a:cubicBezTo>
                    <a:pt x="20487" y="6727"/>
                    <a:pt x="20438" y="6713"/>
                    <a:pt x="20399" y="6659"/>
                  </a:cubicBezTo>
                  <a:cubicBezTo>
                    <a:pt x="20386" y="6640"/>
                    <a:pt x="20375" y="6630"/>
                    <a:pt x="20356" y="6630"/>
                  </a:cubicBezTo>
                  <a:cubicBezTo>
                    <a:pt x="20337" y="6630"/>
                    <a:pt x="20308" y="6641"/>
                    <a:pt x="20256" y="6666"/>
                  </a:cubicBezTo>
                  <a:cubicBezTo>
                    <a:pt x="20224" y="6684"/>
                    <a:pt x="20193" y="6698"/>
                    <a:pt x="20158" y="6712"/>
                  </a:cubicBezTo>
                  <a:cubicBezTo>
                    <a:pt x="20143" y="6717"/>
                    <a:pt x="20127" y="6720"/>
                    <a:pt x="20111" y="6720"/>
                  </a:cubicBezTo>
                  <a:cubicBezTo>
                    <a:pt x="20076" y="6720"/>
                    <a:pt x="20041" y="6707"/>
                    <a:pt x="20014" y="6680"/>
                  </a:cubicBezTo>
                  <a:cubicBezTo>
                    <a:pt x="19923" y="6593"/>
                    <a:pt x="19906" y="6365"/>
                    <a:pt x="19941" y="6253"/>
                  </a:cubicBezTo>
                  <a:cubicBezTo>
                    <a:pt x="19972" y="6152"/>
                    <a:pt x="19906" y="6033"/>
                    <a:pt x="19759" y="5924"/>
                  </a:cubicBezTo>
                  <a:cubicBezTo>
                    <a:pt x="19549" y="5770"/>
                    <a:pt x="19538" y="5630"/>
                    <a:pt x="19549" y="5473"/>
                  </a:cubicBezTo>
                  <a:cubicBezTo>
                    <a:pt x="19496" y="5339"/>
                    <a:pt x="18589" y="4849"/>
                    <a:pt x="18341" y="4797"/>
                  </a:cubicBezTo>
                  <a:cubicBezTo>
                    <a:pt x="18141" y="4755"/>
                    <a:pt x="18166" y="4594"/>
                    <a:pt x="18176" y="4506"/>
                  </a:cubicBezTo>
                  <a:cubicBezTo>
                    <a:pt x="18183" y="4468"/>
                    <a:pt x="18190" y="4419"/>
                    <a:pt x="18176" y="4405"/>
                  </a:cubicBezTo>
                  <a:cubicBezTo>
                    <a:pt x="18036" y="4282"/>
                    <a:pt x="18022" y="3866"/>
                    <a:pt x="18022" y="3691"/>
                  </a:cubicBezTo>
                  <a:cubicBezTo>
                    <a:pt x="18022" y="3579"/>
                    <a:pt x="17945" y="3505"/>
                    <a:pt x="17865" y="3425"/>
                  </a:cubicBezTo>
                  <a:cubicBezTo>
                    <a:pt x="17781" y="3344"/>
                    <a:pt x="17690" y="3249"/>
                    <a:pt x="17693" y="3116"/>
                  </a:cubicBezTo>
                  <a:cubicBezTo>
                    <a:pt x="17693" y="3022"/>
                    <a:pt x="17683" y="2924"/>
                    <a:pt x="17658" y="2833"/>
                  </a:cubicBezTo>
                  <a:cubicBezTo>
                    <a:pt x="17627" y="2707"/>
                    <a:pt x="17613" y="2577"/>
                    <a:pt x="17623" y="2448"/>
                  </a:cubicBezTo>
                  <a:cubicBezTo>
                    <a:pt x="17630" y="2353"/>
                    <a:pt x="17553" y="2294"/>
                    <a:pt x="17434" y="2220"/>
                  </a:cubicBezTo>
                  <a:cubicBezTo>
                    <a:pt x="17347" y="2164"/>
                    <a:pt x="17266" y="2112"/>
                    <a:pt x="17259" y="2024"/>
                  </a:cubicBezTo>
                  <a:cubicBezTo>
                    <a:pt x="17210" y="2028"/>
                    <a:pt x="17158" y="2038"/>
                    <a:pt x="17112" y="2052"/>
                  </a:cubicBezTo>
                  <a:cubicBezTo>
                    <a:pt x="17046" y="2073"/>
                    <a:pt x="16976" y="2087"/>
                    <a:pt x="16909" y="2098"/>
                  </a:cubicBezTo>
                  <a:cubicBezTo>
                    <a:pt x="16898" y="2099"/>
                    <a:pt x="16888" y="2100"/>
                    <a:pt x="16877" y="2100"/>
                  </a:cubicBezTo>
                  <a:cubicBezTo>
                    <a:pt x="16826" y="2100"/>
                    <a:pt x="16779" y="2080"/>
                    <a:pt x="16741" y="2045"/>
                  </a:cubicBezTo>
                  <a:cubicBezTo>
                    <a:pt x="16636" y="1944"/>
                    <a:pt x="16647" y="1720"/>
                    <a:pt x="16664" y="1482"/>
                  </a:cubicBezTo>
                  <a:cubicBezTo>
                    <a:pt x="16689" y="1219"/>
                    <a:pt x="16584" y="781"/>
                    <a:pt x="16436" y="666"/>
                  </a:cubicBezTo>
                  <a:cubicBezTo>
                    <a:pt x="16317" y="571"/>
                    <a:pt x="16272" y="372"/>
                    <a:pt x="16230" y="197"/>
                  </a:cubicBezTo>
                  <a:cubicBezTo>
                    <a:pt x="16216" y="130"/>
                    <a:pt x="16198" y="64"/>
                    <a:pt x="1617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0" name="Google Shape;3680;p145"/>
            <p:cNvSpPr/>
            <p:nvPr/>
          </p:nvSpPr>
          <p:spPr>
            <a:xfrm>
              <a:off x="3006548" y="2132321"/>
              <a:ext cx="7861" cy="1765"/>
            </a:xfrm>
            <a:custGeom>
              <a:rect b="b" l="l" r="r" t="t"/>
              <a:pathLst>
                <a:path extrusionOk="0" h="130" w="579">
                  <a:moveTo>
                    <a:pt x="463" y="0"/>
                  </a:moveTo>
                  <a:cubicBezTo>
                    <a:pt x="399" y="0"/>
                    <a:pt x="335" y="9"/>
                    <a:pt x="274" y="24"/>
                  </a:cubicBezTo>
                  <a:cubicBezTo>
                    <a:pt x="179" y="34"/>
                    <a:pt x="85" y="66"/>
                    <a:pt x="1" y="115"/>
                  </a:cubicBezTo>
                  <a:cubicBezTo>
                    <a:pt x="23" y="124"/>
                    <a:pt x="64" y="129"/>
                    <a:pt x="117" y="129"/>
                  </a:cubicBezTo>
                  <a:cubicBezTo>
                    <a:pt x="190" y="129"/>
                    <a:pt x="286" y="119"/>
                    <a:pt x="389" y="90"/>
                  </a:cubicBezTo>
                  <a:cubicBezTo>
                    <a:pt x="456" y="76"/>
                    <a:pt x="522" y="48"/>
                    <a:pt x="578" y="10"/>
                  </a:cubicBezTo>
                  <a:cubicBezTo>
                    <a:pt x="540" y="3"/>
                    <a:pt x="501" y="0"/>
                    <a:pt x="46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1" name="Google Shape;3681;p145"/>
            <p:cNvSpPr/>
            <p:nvPr/>
          </p:nvSpPr>
          <p:spPr>
            <a:xfrm>
              <a:off x="3116594" y="2348014"/>
              <a:ext cx="679" cy="1344"/>
            </a:xfrm>
            <a:custGeom>
              <a:rect b="b" l="l" r="r" t="t"/>
              <a:pathLst>
                <a:path extrusionOk="0" h="99" w="50">
                  <a:moveTo>
                    <a:pt x="49" y="0"/>
                  </a:moveTo>
                  <a:lnTo>
                    <a:pt x="49" y="0"/>
                  </a:lnTo>
                  <a:cubicBezTo>
                    <a:pt x="42" y="4"/>
                    <a:pt x="35" y="7"/>
                    <a:pt x="28" y="14"/>
                  </a:cubicBezTo>
                  <a:cubicBezTo>
                    <a:pt x="0" y="28"/>
                    <a:pt x="4" y="42"/>
                    <a:pt x="4" y="53"/>
                  </a:cubicBezTo>
                  <a:cubicBezTo>
                    <a:pt x="7" y="70"/>
                    <a:pt x="18" y="84"/>
                    <a:pt x="32" y="98"/>
                  </a:cubicBezTo>
                  <a:cubicBezTo>
                    <a:pt x="35" y="63"/>
                    <a:pt x="39" y="32"/>
                    <a:pt x="4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2" name="Google Shape;3682;p145"/>
            <p:cNvSpPr/>
            <p:nvPr/>
          </p:nvSpPr>
          <p:spPr>
            <a:xfrm>
              <a:off x="3114883" y="2370254"/>
              <a:ext cx="25675" cy="24575"/>
            </a:xfrm>
            <a:custGeom>
              <a:rect b="b" l="l" r="r" t="t"/>
              <a:pathLst>
                <a:path extrusionOk="0" h="1810" w="1891">
                  <a:moveTo>
                    <a:pt x="0" y="1"/>
                  </a:moveTo>
                  <a:lnTo>
                    <a:pt x="0" y="1"/>
                  </a:lnTo>
                  <a:cubicBezTo>
                    <a:pt x="32" y="95"/>
                    <a:pt x="70" y="190"/>
                    <a:pt x="112" y="281"/>
                  </a:cubicBezTo>
                  <a:cubicBezTo>
                    <a:pt x="238" y="575"/>
                    <a:pt x="382" y="907"/>
                    <a:pt x="259" y="1061"/>
                  </a:cubicBezTo>
                  <a:cubicBezTo>
                    <a:pt x="235" y="1093"/>
                    <a:pt x="249" y="1145"/>
                    <a:pt x="263" y="1184"/>
                  </a:cubicBezTo>
                  <a:cubicBezTo>
                    <a:pt x="361" y="1432"/>
                    <a:pt x="791" y="1782"/>
                    <a:pt x="945" y="1807"/>
                  </a:cubicBezTo>
                  <a:cubicBezTo>
                    <a:pt x="957" y="1808"/>
                    <a:pt x="967" y="1809"/>
                    <a:pt x="976" y="1809"/>
                  </a:cubicBezTo>
                  <a:cubicBezTo>
                    <a:pt x="1026" y="1809"/>
                    <a:pt x="1037" y="1783"/>
                    <a:pt x="1061" y="1726"/>
                  </a:cubicBezTo>
                  <a:cubicBezTo>
                    <a:pt x="1085" y="1672"/>
                    <a:pt x="1124" y="1586"/>
                    <a:pt x="1231" y="1586"/>
                  </a:cubicBezTo>
                  <a:cubicBezTo>
                    <a:pt x="1235" y="1586"/>
                    <a:pt x="1239" y="1586"/>
                    <a:pt x="1243" y="1586"/>
                  </a:cubicBezTo>
                  <a:cubicBezTo>
                    <a:pt x="1247" y="1588"/>
                    <a:pt x="1252" y="1589"/>
                    <a:pt x="1256" y="1589"/>
                  </a:cubicBezTo>
                  <a:cubicBezTo>
                    <a:pt x="1262" y="1589"/>
                    <a:pt x="1268" y="1587"/>
                    <a:pt x="1275" y="1583"/>
                  </a:cubicBezTo>
                  <a:cubicBezTo>
                    <a:pt x="1285" y="1551"/>
                    <a:pt x="1289" y="1516"/>
                    <a:pt x="1285" y="1481"/>
                  </a:cubicBezTo>
                  <a:cubicBezTo>
                    <a:pt x="1285" y="1439"/>
                    <a:pt x="1289" y="1401"/>
                    <a:pt x="1296" y="1362"/>
                  </a:cubicBezTo>
                  <a:cubicBezTo>
                    <a:pt x="1299" y="1327"/>
                    <a:pt x="1320" y="1296"/>
                    <a:pt x="1352" y="1282"/>
                  </a:cubicBezTo>
                  <a:cubicBezTo>
                    <a:pt x="1363" y="1277"/>
                    <a:pt x="1375" y="1275"/>
                    <a:pt x="1387" y="1275"/>
                  </a:cubicBezTo>
                  <a:cubicBezTo>
                    <a:pt x="1426" y="1275"/>
                    <a:pt x="1465" y="1299"/>
                    <a:pt x="1506" y="1324"/>
                  </a:cubicBezTo>
                  <a:cubicBezTo>
                    <a:pt x="1546" y="1352"/>
                    <a:pt x="1590" y="1381"/>
                    <a:pt x="1622" y="1381"/>
                  </a:cubicBezTo>
                  <a:cubicBezTo>
                    <a:pt x="1630" y="1381"/>
                    <a:pt x="1636" y="1380"/>
                    <a:pt x="1642" y="1376"/>
                  </a:cubicBezTo>
                  <a:cubicBezTo>
                    <a:pt x="1674" y="1359"/>
                    <a:pt x="1667" y="1215"/>
                    <a:pt x="1667" y="1149"/>
                  </a:cubicBezTo>
                  <a:cubicBezTo>
                    <a:pt x="1667" y="1012"/>
                    <a:pt x="1660" y="883"/>
                    <a:pt x="1730" y="816"/>
                  </a:cubicBezTo>
                  <a:cubicBezTo>
                    <a:pt x="1754" y="788"/>
                    <a:pt x="1793" y="771"/>
                    <a:pt x="1831" y="771"/>
                  </a:cubicBezTo>
                  <a:cubicBezTo>
                    <a:pt x="1835" y="771"/>
                    <a:pt x="1835" y="771"/>
                    <a:pt x="1838" y="767"/>
                  </a:cubicBezTo>
                  <a:cubicBezTo>
                    <a:pt x="1891" y="701"/>
                    <a:pt x="1849" y="372"/>
                    <a:pt x="1744" y="18"/>
                  </a:cubicBezTo>
                  <a:cubicBezTo>
                    <a:pt x="1744" y="15"/>
                    <a:pt x="1744" y="15"/>
                    <a:pt x="1737" y="11"/>
                  </a:cubicBezTo>
                  <a:cubicBezTo>
                    <a:pt x="1730" y="8"/>
                    <a:pt x="1720" y="6"/>
                    <a:pt x="1709" y="6"/>
                  </a:cubicBezTo>
                  <a:cubicBezTo>
                    <a:pt x="1635" y="6"/>
                    <a:pt x="1473" y="71"/>
                    <a:pt x="1352" y="120"/>
                  </a:cubicBezTo>
                  <a:cubicBezTo>
                    <a:pt x="1194" y="183"/>
                    <a:pt x="1033" y="249"/>
                    <a:pt x="893" y="263"/>
                  </a:cubicBezTo>
                  <a:cubicBezTo>
                    <a:pt x="873" y="265"/>
                    <a:pt x="853" y="266"/>
                    <a:pt x="832" y="266"/>
                  </a:cubicBezTo>
                  <a:cubicBezTo>
                    <a:pt x="634" y="266"/>
                    <a:pt x="404" y="167"/>
                    <a:pt x="214" y="85"/>
                  </a:cubicBezTo>
                  <a:cubicBezTo>
                    <a:pt x="144" y="53"/>
                    <a:pt x="74" y="25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3" name="Google Shape;3683;p145"/>
            <p:cNvSpPr/>
            <p:nvPr/>
          </p:nvSpPr>
          <p:spPr>
            <a:xfrm>
              <a:off x="3286190" y="2425120"/>
              <a:ext cx="2770" cy="2322"/>
            </a:xfrm>
            <a:custGeom>
              <a:rect b="b" l="l" r="r" t="t"/>
              <a:pathLst>
                <a:path extrusionOk="0" h="171" w="204">
                  <a:moveTo>
                    <a:pt x="118" y="1"/>
                  </a:moveTo>
                  <a:cubicBezTo>
                    <a:pt x="110" y="1"/>
                    <a:pt x="102" y="4"/>
                    <a:pt x="95" y="6"/>
                  </a:cubicBezTo>
                  <a:cubicBezTo>
                    <a:pt x="42" y="27"/>
                    <a:pt x="7" y="80"/>
                    <a:pt x="0" y="136"/>
                  </a:cubicBezTo>
                  <a:cubicBezTo>
                    <a:pt x="0" y="150"/>
                    <a:pt x="7" y="161"/>
                    <a:pt x="28" y="168"/>
                  </a:cubicBezTo>
                  <a:cubicBezTo>
                    <a:pt x="34" y="169"/>
                    <a:pt x="42" y="170"/>
                    <a:pt x="51" y="170"/>
                  </a:cubicBezTo>
                  <a:cubicBezTo>
                    <a:pt x="96" y="170"/>
                    <a:pt x="170" y="150"/>
                    <a:pt x="193" y="115"/>
                  </a:cubicBezTo>
                  <a:cubicBezTo>
                    <a:pt x="203" y="94"/>
                    <a:pt x="196" y="66"/>
                    <a:pt x="165" y="31"/>
                  </a:cubicBezTo>
                  <a:cubicBezTo>
                    <a:pt x="148" y="8"/>
                    <a:pt x="132" y="1"/>
                    <a:pt x="11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4" name="Google Shape;3684;p145"/>
            <p:cNvSpPr/>
            <p:nvPr/>
          </p:nvSpPr>
          <p:spPr>
            <a:xfrm>
              <a:off x="3278682" y="2370688"/>
              <a:ext cx="55858" cy="52287"/>
            </a:xfrm>
            <a:custGeom>
              <a:rect b="b" l="l" r="r" t="t"/>
              <a:pathLst>
                <a:path extrusionOk="0" h="3851" w="4114">
                  <a:moveTo>
                    <a:pt x="3200" y="0"/>
                  </a:moveTo>
                  <a:cubicBezTo>
                    <a:pt x="3179" y="0"/>
                    <a:pt x="3154" y="11"/>
                    <a:pt x="3140" y="28"/>
                  </a:cubicBezTo>
                  <a:cubicBezTo>
                    <a:pt x="3046" y="98"/>
                    <a:pt x="3042" y="144"/>
                    <a:pt x="3032" y="203"/>
                  </a:cubicBezTo>
                  <a:cubicBezTo>
                    <a:pt x="3025" y="277"/>
                    <a:pt x="3011" y="371"/>
                    <a:pt x="2860" y="497"/>
                  </a:cubicBezTo>
                  <a:cubicBezTo>
                    <a:pt x="2766" y="574"/>
                    <a:pt x="2696" y="676"/>
                    <a:pt x="2661" y="791"/>
                  </a:cubicBezTo>
                  <a:cubicBezTo>
                    <a:pt x="2598" y="949"/>
                    <a:pt x="2521" y="1103"/>
                    <a:pt x="2426" y="1246"/>
                  </a:cubicBezTo>
                  <a:cubicBezTo>
                    <a:pt x="2241" y="1533"/>
                    <a:pt x="1821" y="1740"/>
                    <a:pt x="1453" y="1918"/>
                  </a:cubicBezTo>
                  <a:cubicBezTo>
                    <a:pt x="1208" y="2038"/>
                    <a:pt x="980" y="2150"/>
                    <a:pt x="924" y="2241"/>
                  </a:cubicBezTo>
                  <a:cubicBezTo>
                    <a:pt x="840" y="2374"/>
                    <a:pt x="686" y="2482"/>
                    <a:pt x="532" y="2591"/>
                  </a:cubicBezTo>
                  <a:cubicBezTo>
                    <a:pt x="399" y="2689"/>
                    <a:pt x="245" y="2797"/>
                    <a:pt x="242" y="2867"/>
                  </a:cubicBezTo>
                  <a:cubicBezTo>
                    <a:pt x="235" y="2958"/>
                    <a:pt x="182" y="3032"/>
                    <a:pt x="130" y="3102"/>
                  </a:cubicBezTo>
                  <a:cubicBezTo>
                    <a:pt x="42" y="3224"/>
                    <a:pt x="0" y="3298"/>
                    <a:pt x="84" y="3420"/>
                  </a:cubicBezTo>
                  <a:cubicBezTo>
                    <a:pt x="144" y="3508"/>
                    <a:pt x="210" y="3511"/>
                    <a:pt x="298" y="3522"/>
                  </a:cubicBezTo>
                  <a:cubicBezTo>
                    <a:pt x="389" y="3529"/>
                    <a:pt x="483" y="3539"/>
                    <a:pt x="574" y="3630"/>
                  </a:cubicBezTo>
                  <a:cubicBezTo>
                    <a:pt x="620" y="3676"/>
                    <a:pt x="685" y="3701"/>
                    <a:pt x="750" y="3701"/>
                  </a:cubicBezTo>
                  <a:cubicBezTo>
                    <a:pt x="755" y="3701"/>
                    <a:pt x="759" y="3701"/>
                    <a:pt x="763" y="3700"/>
                  </a:cubicBezTo>
                  <a:cubicBezTo>
                    <a:pt x="833" y="3700"/>
                    <a:pt x="921" y="3707"/>
                    <a:pt x="973" y="3802"/>
                  </a:cubicBezTo>
                  <a:cubicBezTo>
                    <a:pt x="977" y="3809"/>
                    <a:pt x="1001" y="3830"/>
                    <a:pt x="1071" y="3844"/>
                  </a:cubicBezTo>
                  <a:cubicBezTo>
                    <a:pt x="1096" y="3848"/>
                    <a:pt x="1125" y="3850"/>
                    <a:pt x="1157" y="3850"/>
                  </a:cubicBezTo>
                  <a:cubicBezTo>
                    <a:pt x="1341" y="3850"/>
                    <a:pt x="1633" y="3776"/>
                    <a:pt x="1877" y="3553"/>
                  </a:cubicBezTo>
                  <a:cubicBezTo>
                    <a:pt x="2104" y="3350"/>
                    <a:pt x="2125" y="3214"/>
                    <a:pt x="2139" y="3116"/>
                  </a:cubicBezTo>
                  <a:cubicBezTo>
                    <a:pt x="2153" y="3046"/>
                    <a:pt x="2164" y="2972"/>
                    <a:pt x="2251" y="2916"/>
                  </a:cubicBezTo>
                  <a:cubicBezTo>
                    <a:pt x="2339" y="2864"/>
                    <a:pt x="2374" y="2734"/>
                    <a:pt x="2416" y="2605"/>
                  </a:cubicBezTo>
                  <a:cubicBezTo>
                    <a:pt x="2440" y="2524"/>
                    <a:pt x="2468" y="2447"/>
                    <a:pt x="2503" y="2374"/>
                  </a:cubicBezTo>
                  <a:lnTo>
                    <a:pt x="2521" y="2339"/>
                  </a:lnTo>
                  <a:cubicBezTo>
                    <a:pt x="2615" y="2164"/>
                    <a:pt x="2720" y="1960"/>
                    <a:pt x="3168" y="1960"/>
                  </a:cubicBezTo>
                  <a:cubicBezTo>
                    <a:pt x="3184" y="1961"/>
                    <a:pt x="3200" y="1962"/>
                    <a:pt x="3216" y="1962"/>
                  </a:cubicBezTo>
                  <a:cubicBezTo>
                    <a:pt x="3264" y="1962"/>
                    <a:pt x="3314" y="1958"/>
                    <a:pt x="3361" y="1950"/>
                  </a:cubicBezTo>
                  <a:cubicBezTo>
                    <a:pt x="3357" y="1939"/>
                    <a:pt x="3350" y="1929"/>
                    <a:pt x="3347" y="1918"/>
                  </a:cubicBezTo>
                  <a:cubicBezTo>
                    <a:pt x="3315" y="1866"/>
                    <a:pt x="3294" y="1806"/>
                    <a:pt x="3284" y="1743"/>
                  </a:cubicBezTo>
                  <a:cubicBezTo>
                    <a:pt x="3270" y="1607"/>
                    <a:pt x="3378" y="1530"/>
                    <a:pt x="3473" y="1460"/>
                  </a:cubicBezTo>
                  <a:cubicBezTo>
                    <a:pt x="3567" y="1393"/>
                    <a:pt x="3648" y="1334"/>
                    <a:pt x="3648" y="1229"/>
                  </a:cubicBezTo>
                  <a:cubicBezTo>
                    <a:pt x="3648" y="1075"/>
                    <a:pt x="3778" y="942"/>
                    <a:pt x="3904" y="816"/>
                  </a:cubicBezTo>
                  <a:cubicBezTo>
                    <a:pt x="4009" y="714"/>
                    <a:pt x="4114" y="609"/>
                    <a:pt x="4079" y="543"/>
                  </a:cubicBezTo>
                  <a:cubicBezTo>
                    <a:pt x="4033" y="452"/>
                    <a:pt x="4026" y="343"/>
                    <a:pt x="4061" y="245"/>
                  </a:cubicBezTo>
                  <a:cubicBezTo>
                    <a:pt x="4079" y="168"/>
                    <a:pt x="4082" y="147"/>
                    <a:pt x="4030" y="112"/>
                  </a:cubicBezTo>
                  <a:cubicBezTo>
                    <a:pt x="4001" y="91"/>
                    <a:pt x="3978" y="80"/>
                    <a:pt x="3955" y="80"/>
                  </a:cubicBezTo>
                  <a:cubicBezTo>
                    <a:pt x="3917" y="80"/>
                    <a:pt x="3879" y="107"/>
                    <a:pt x="3816" y="154"/>
                  </a:cubicBezTo>
                  <a:cubicBezTo>
                    <a:pt x="3767" y="193"/>
                    <a:pt x="3715" y="224"/>
                    <a:pt x="3658" y="252"/>
                  </a:cubicBezTo>
                  <a:cubicBezTo>
                    <a:pt x="3634" y="264"/>
                    <a:pt x="3610" y="269"/>
                    <a:pt x="3588" y="269"/>
                  </a:cubicBezTo>
                  <a:cubicBezTo>
                    <a:pt x="3498" y="269"/>
                    <a:pt x="3423" y="186"/>
                    <a:pt x="3361" y="119"/>
                  </a:cubicBezTo>
                  <a:cubicBezTo>
                    <a:pt x="3284" y="39"/>
                    <a:pt x="3242" y="0"/>
                    <a:pt x="320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5" name="Google Shape;3685;p145"/>
            <p:cNvSpPr/>
            <p:nvPr/>
          </p:nvSpPr>
          <p:spPr>
            <a:xfrm>
              <a:off x="3327113" y="2318822"/>
              <a:ext cx="40271" cy="57243"/>
            </a:xfrm>
            <a:custGeom>
              <a:rect b="b" l="l" r="r" t="t"/>
              <a:pathLst>
                <a:path extrusionOk="0" h="4216" w="2966">
                  <a:moveTo>
                    <a:pt x="56" y="1"/>
                  </a:moveTo>
                  <a:cubicBezTo>
                    <a:pt x="46" y="1"/>
                    <a:pt x="39" y="1"/>
                    <a:pt x="28" y="4"/>
                  </a:cubicBezTo>
                  <a:cubicBezTo>
                    <a:pt x="0" y="46"/>
                    <a:pt x="116" y="288"/>
                    <a:pt x="274" y="473"/>
                  </a:cubicBezTo>
                  <a:cubicBezTo>
                    <a:pt x="330" y="533"/>
                    <a:pt x="386" y="585"/>
                    <a:pt x="449" y="631"/>
                  </a:cubicBezTo>
                  <a:cubicBezTo>
                    <a:pt x="571" y="729"/>
                    <a:pt x="676" y="809"/>
                    <a:pt x="666" y="911"/>
                  </a:cubicBezTo>
                  <a:cubicBezTo>
                    <a:pt x="659" y="988"/>
                    <a:pt x="827" y="1240"/>
                    <a:pt x="949" y="1278"/>
                  </a:cubicBezTo>
                  <a:cubicBezTo>
                    <a:pt x="1089" y="1327"/>
                    <a:pt x="1044" y="1509"/>
                    <a:pt x="984" y="1723"/>
                  </a:cubicBezTo>
                  <a:cubicBezTo>
                    <a:pt x="942" y="1863"/>
                    <a:pt x="918" y="2007"/>
                    <a:pt x="907" y="2154"/>
                  </a:cubicBezTo>
                  <a:cubicBezTo>
                    <a:pt x="907" y="2406"/>
                    <a:pt x="778" y="2479"/>
                    <a:pt x="645" y="2549"/>
                  </a:cubicBezTo>
                  <a:cubicBezTo>
                    <a:pt x="571" y="2584"/>
                    <a:pt x="501" y="2633"/>
                    <a:pt x="445" y="2696"/>
                  </a:cubicBezTo>
                  <a:cubicBezTo>
                    <a:pt x="431" y="2707"/>
                    <a:pt x="428" y="2724"/>
                    <a:pt x="428" y="2738"/>
                  </a:cubicBezTo>
                  <a:cubicBezTo>
                    <a:pt x="445" y="2826"/>
                    <a:pt x="659" y="2948"/>
                    <a:pt x="830" y="3046"/>
                  </a:cubicBezTo>
                  <a:cubicBezTo>
                    <a:pt x="946" y="3106"/>
                    <a:pt x="1058" y="3179"/>
                    <a:pt x="1163" y="3256"/>
                  </a:cubicBezTo>
                  <a:cubicBezTo>
                    <a:pt x="1373" y="3428"/>
                    <a:pt x="1219" y="3725"/>
                    <a:pt x="1110" y="3943"/>
                  </a:cubicBezTo>
                  <a:cubicBezTo>
                    <a:pt x="1072" y="4016"/>
                    <a:pt x="1023" y="4118"/>
                    <a:pt x="1023" y="4149"/>
                  </a:cubicBezTo>
                  <a:cubicBezTo>
                    <a:pt x="1040" y="4172"/>
                    <a:pt x="1121" y="4216"/>
                    <a:pt x="1257" y="4216"/>
                  </a:cubicBezTo>
                  <a:cubicBezTo>
                    <a:pt x="1310" y="4216"/>
                    <a:pt x="1372" y="4209"/>
                    <a:pt x="1443" y="4191"/>
                  </a:cubicBezTo>
                  <a:cubicBezTo>
                    <a:pt x="1579" y="4153"/>
                    <a:pt x="1691" y="3929"/>
                    <a:pt x="1789" y="3729"/>
                  </a:cubicBezTo>
                  <a:cubicBezTo>
                    <a:pt x="1863" y="3578"/>
                    <a:pt x="1936" y="3431"/>
                    <a:pt x="2024" y="3354"/>
                  </a:cubicBezTo>
                  <a:cubicBezTo>
                    <a:pt x="2111" y="3277"/>
                    <a:pt x="2118" y="3165"/>
                    <a:pt x="2125" y="3050"/>
                  </a:cubicBezTo>
                  <a:cubicBezTo>
                    <a:pt x="2129" y="2962"/>
                    <a:pt x="2132" y="2868"/>
                    <a:pt x="2185" y="2794"/>
                  </a:cubicBezTo>
                  <a:cubicBezTo>
                    <a:pt x="2294" y="2647"/>
                    <a:pt x="2441" y="2647"/>
                    <a:pt x="2570" y="2647"/>
                  </a:cubicBezTo>
                  <a:lnTo>
                    <a:pt x="2598" y="2647"/>
                  </a:lnTo>
                  <a:cubicBezTo>
                    <a:pt x="2616" y="2616"/>
                    <a:pt x="2630" y="2584"/>
                    <a:pt x="2633" y="2549"/>
                  </a:cubicBezTo>
                  <a:cubicBezTo>
                    <a:pt x="2654" y="2458"/>
                    <a:pt x="2689" y="2322"/>
                    <a:pt x="2829" y="2322"/>
                  </a:cubicBezTo>
                  <a:cubicBezTo>
                    <a:pt x="2864" y="2322"/>
                    <a:pt x="2875" y="2315"/>
                    <a:pt x="2889" y="2171"/>
                  </a:cubicBezTo>
                  <a:cubicBezTo>
                    <a:pt x="2896" y="2070"/>
                    <a:pt x="2917" y="1972"/>
                    <a:pt x="2952" y="1877"/>
                  </a:cubicBezTo>
                  <a:cubicBezTo>
                    <a:pt x="2966" y="1835"/>
                    <a:pt x="2955" y="1828"/>
                    <a:pt x="2945" y="1821"/>
                  </a:cubicBezTo>
                  <a:cubicBezTo>
                    <a:pt x="2928" y="1813"/>
                    <a:pt x="2904" y="1809"/>
                    <a:pt x="2876" y="1809"/>
                  </a:cubicBezTo>
                  <a:cubicBezTo>
                    <a:pt x="2763" y="1809"/>
                    <a:pt x="2586" y="1873"/>
                    <a:pt x="2535" y="1958"/>
                  </a:cubicBezTo>
                  <a:cubicBezTo>
                    <a:pt x="2488" y="2034"/>
                    <a:pt x="2427" y="2059"/>
                    <a:pt x="2362" y="2059"/>
                  </a:cubicBezTo>
                  <a:cubicBezTo>
                    <a:pt x="2291" y="2059"/>
                    <a:pt x="2216" y="2029"/>
                    <a:pt x="2153" y="2003"/>
                  </a:cubicBezTo>
                  <a:cubicBezTo>
                    <a:pt x="2087" y="1968"/>
                    <a:pt x="2017" y="1951"/>
                    <a:pt x="1943" y="1944"/>
                  </a:cubicBezTo>
                  <a:cubicBezTo>
                    <a:pt x="1937" y="1944"/>
                    <a:pt x="1932" y="1944"/>
                    <a:pt x="1926" y="1944"/>
                  </a:cubicBezTo>
                  <a:cubicBezTo>
                    <a:pt x="1713" y="1944"/>
                    <a:pt x="1541" y="1763"/>
                    <a:pt x="1551" y="1548"/>
                  </a:cubicBezTo>
                  <a:cubicBezTo>
                    <a:pt x="1551" y="1425"/>
                    <a:pt x="1527" y="1271"/>
                    <a:pt x="1457" y="1205"/>
                  </a:cubicBezTo>
                  <a:cubicBezTo>
                    <a:pt x="1438" y="1187"/>
                    <a:pt x="1415" y="1176"/>
                    <a:pt x="1388" y="1176"/>
                  </a:cubicBezTo>
                  <a:cubicBezTo>
                    <a:pt x="1384" y="1176"/>
                    <a:pt x="1380" y="1176"/>
                    <a:pt x="1376" y="1177"/>
                  </a:cubicBezTo>
                  <a:lnTo>
                    <a:pt x="1369" y="1177"/>
                  </a:lnTo>
                  <a:cubicBezTo>
                    <a:pt x="1376" y="1191"/>
                    <a:pt x="1387" y="1212"/>
                    <a:pt x="1394" y="1226"/>
                  </a:cubicBezTo>
                  <a:cubicBezTo>
                    <a:pt x="1425" y="1289"/>
                    <a:pt x="1471" y="1380"/>
                    <a:pt x="1415" y="1453"/>
                  </a:cubicBezTo>
                  <a:cubicBezTo>
                    <a:pt x="1394" y="1485"/>
                    <a:pt x="1362" y="1502"/>
                    <a:pt x="1327" y="1506"/>
                  </a:cubicBezTo>
                  <a:lnTo>
                    <a:pt x="1324" y="1506"/>
                  </a:lnTo>
                  <a:cubicBezTo>
                    <a:pt x="1268" y="1506"/>
                    <a:pt x="1233" y="1460"/>
                    <a:pt x="1201" y="1425"/>
                  </a:cubicBezTo>
                  <a:cubicBezTo>
                    <a:pt x="1187" y="1408"/>
                    <a:pt x="1159" y="1369"/>
                    <a:pt x="1145" y="1369"/>
                  </a:cubicBezTo>
                  <a:cubicBezTo>
                    <a:pt x="1016" y="1369"/>
                    <a:pt x="872" y="1215"/>
                    <a:pt x="872" y="928"/>
                  </a:cubicBezTo>
                  <a:cubicBezTo>
                    <a:pt x="876" y="858"/>
                    <a:pt x="844" y="792"/>
                    <a:pt x="792" y="743"/>
                  </a:cubicBezTo>
                  <a:cubicBezTo>
                    <a:pt x="711" y="662"/>
                    <a:pt x="666" y="550"/>
                    <a:pt x="669" y="431"/>
                  </a:cubicBezTo>
                  <a:cubicBezTo>
                    <a:pt x="669" y="197"/>
                    <a:pt x="263" y="1"/>
                    <a:pt x="56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6" name="Google Shape;3686;p145"/>
            <p:cNvSpPr/>
            <p:nvPr/>
          </p:nvSpPr>
          <p:spPr>
            <a:xfrm>
              <a:off x="2437868" y="1704617"/>
              <a:ext cx="103542" cy="63855"/>
            </a:xfrm>
            <a:custGeom>
              <a:rect b="b" l="l" r="r" t="t"/>
              <a:pathLst>
                <a:path extrusionOk="0" h="4703" w="7626">
                  <a:moveTo>
                    <a:pt x="3221" y="0"/>
                  </a:moveTo>
                  <a:cubicBezTo>
                    <a:pt x="3213" y="0"/>
                    <a:pt x="3206" y="1"/>
                    <a:pt x="3200" y="3"/>
                  </a:cubicBezTo>
                  <a:cubicBezTo>
                    <a:pt x="3141" y="94"/>
                    <a:pt x="3025" y="136"/>
                    <a:pt x="2952" y="143"/>
                  </a:cubicBezTo>
                  <a:lnTo>
                    <a:pt x="2945" y="164"/>
                  </a:lnTo>
                  <a:cubicBezTo>
                    <a:pt x="2922" y="227"/>
                    <a:pt x="2880" y="355"/>
                    <a:pt x="2744" y="355"/>
                  </a:cubicBezTo>
                  <a:cubicBezTo>
                    <a:pt x="2735" y="355"/>
                    <a:pt x="2727" y="354"/>
                    <a:pt x="2717" y="353"/>
                  </a:cubicBezTo>
                  <a:cubicBezTo>
                    <a:pt x="2715" y="353"/>
                    <a:pt x="2712" y="353"/>
                    <a:pt x="2710" y="353"/>
                  </a:cubicBezTo>
                  <a:cubicBezTo>
                    <a:pt x="2647" y="353"/>
                    <a:pt x="2557" y="394"/>
                    <a:pt x="2486" y="458"/>
                  </a:cubicBezTo>
                  <a:cubicBezTo>
                    <a:pt x="2444" y="490"/>
                    <a:pt x="2416" y="532"/>
                    <a:pt x="2402" y="581"/>
                  </a:cubicBezTo>
                  <a:lnTo>
                    <a:pt x="2402" y="602"/>
                  </a:lnTo>
                  <a:cubicBezTo>
                    <a:pt x="2402" y="679"/>
                    <a:pt x="2402" y="784"/>
                    <a:pt x="2332" y="850"/>
                  </a:cubicBezTo>
                  <a:cubicBezTo>
                    <a:pt x="2289" y="888"/>
                    <a:pt x="2231" y="909"/>
                    <a:pt x="2172" y="909"/>
                  </a:cubicBezTo>
                  <a:cubicBezTo>
                    <a:pt x="2160" y="909"/>
                    <a:pt x="2148" y="908"/>
                    <a:pt x="2136" y="906"/>
                  </a:cubicBezTo>
                  <a:lnTo>
                    <a:pt x="2080" y="899"/>
                  </a:lnTo>
                  <a:lnTo>
                    <a:pt x="2063" y="896"/>
                  </a:lnTo>
                  <a:lnTo>
                    <a:pt x="2024" y="892"/>
                  </a:lnTo>
                  <a:lnTo>
                    <a:pt x="2003" y="889"/>
                  </a:lnTo>
                  <a:lnTo>
                    <a:pt x="1972" y="882"/>
                  </a:lnTo>
                  <a:lnTo>
                    <a:pt x="1951" y="878"/>
                  </a:lnTo>
                  <a:lnTo>
                    <a:pt x="1919" y="871"/>
                  </a:lnTo>
                  <a:lnTo>
                    <a:pt x="1902" y="868"/>
                  </a:lnTo>
                  <a:lnTo>
                    <a:pt x="1870" y="861"/>
                  </a:lnTo>
                  <a:lnTo>
                    <a:pt x="1853" y="854"/>
                  </a:lnTo>
                  <a:lnTo>
                    <a:pt x="1825" y="847"/>
                  </a:lnTo>
                  <a:lnTo>
                    <a:pt x="1807" y="840"/>
                  </a:lnTo>
                  <a:lnTo>
                    <a:pt x="1783" y="829"/>
                  </a:lnTo>
                  <a:lnTo>
                    <a:pt x="1765" y="826"/>
                  </a:lnTo>
                  <a:lnTo>
                    <a:pt x="1762" y="826"/>
                  </a:lnTo>
                  <a:cubicBezTo>
                    <a:pt x="1717" y="851"/>
                    <a:pt x="1665" y="867"/>
                    <a:pt x="1612" y="867"/>
                  </a:cubicBezTo>
                  <a:cubicBezTo>
                    <a:pt x="1599" y="867"/>
                    <a:pt x="1586" y="866"/>
                    <a:pt x="1573" y="864"/>
                  </a:cubicBezTo>
                  <a:cubicBezTo>
                    <a:pt x="1513" y="857"/>
                    <a:pt x="1457" y="833"/>
                    <a:pt x="1412" y="794"/>
                  </a:cubicBezTo>
                  <a:cubicBezTo>
                    <a:pt x="1401" y="787"/>
                    <a:pt x="1394" y="777"/>
                    <a:pt x="1384" y="766"/>
                  </a:cubicBezTo>
                  <a:cubicBezTo>
                    <a:pt x="1373" y="759"/>
                    <a:pt x="1366" y="749"/>
                    <a:pt x="1356" y="738"/>
                  </a:cubicBezTo>
                  <a:lnTo>
                    <a:pt x="1352" y="735"/>
                  </a:lnTo>
                  <a:cubicBezTo>
                    <a:pt x="1345" y="724"/>
                    <a:pt x="1335" y="714"/>
                    <a:pt x="1324" y="700"/>
                  </a:cubicBezTo>
                  <a:cubicBezTo>
                    <a:pt x="1124" y="434"/>
                    <a:pt x="844" y="206"/>
                    <a:pt x="708" y="206"/>
                  </a:cubicBezTo>
                  <a:lnTo>
                    <a:pt x="522" y="206"/>
                  </a:lnTo>
                  <a:lnTo>
                    <a:pt x="494" y="210"/>
                  </a:lnTo>
                  <a:lnTo>
                    <a:pt x="477" y="210"/>
                  </a:lnTo>
                  <a:lnTo>
                    <a:pt x="449" y="213"/>
                  </a:lnTo>
                  <a:lnTo>
                    <a:pt x="435" y="213"/>
                  </a:lnTo>
                  <a:lnTo>
                    <a:pt x="400" y="220"/>
                  </a:lnTo>
                  <a:lnTo>
                    <a:pt x="393" y="220"/>
                  </a:lnTo>
                  <a:lnTo>
                    <a:pt x="368" y="224"/>
                  </a:lnTo>
                  <a:lnTo>
                    <a:pt x="354" y="227"/>
                  </a:lnTo>
                  <a:lnTo>
                    <a:pt x="337" y="231"/>
                  </a:lnTo>
                  <a:lnTo>
                    <a:pt x="326" y="234"/>
                  </a:lnTo>
                  <a:lnTo>
                    <a:pt x="312" y="238"/>
                  </a:lnTo>
                  <a:lnTo>
                    <a:pt x="302" y="241"/>
                  </a:lnTo>
                  <a:lnTo>
                    <a:pt x="288" y="248"/>
                  </a:lnTo>
                  <a:lnTo>
                    <a:pt x="281" y="252"/>
                  </a:lnTo>
                  <a:lnTo>
                    <a:pt x="263" y="259"/>
                  </a:lnTo>
                  <a:lnTo>
                    <a:pt x="246" y="269"/>
                  </a:lnTo>
                  <a:lnTo>
                    <a:pt x="242" y="269"/>
                  </a:lnTo>
                  <a:lnTo>
                    <a:pt x="232" y="276"/>
                  </a:lnTo>
                  <a:lnTo>
                    <a:pt x="228" y="280"/>
                  </a:lnTo>
                  <a:lnTo>
                    <a:pt x="225" y="283"/>
                  </a:lnTo>
                  <a:cubicBezTo>
                    <a:pt x="266" y="270"/>
                    <a:pt x="312" y="263"/>
                    <a:pt x="357" y="263"/>
                  </a:cubicBezTo>
                  <a:cubicBezTo>
                    <a:pt x="372" y="263"/>
                    <a:pt x="388" y="264"/>
                    <a:pt x="403" y="266"/>
                  </a:cubicBezTo>
                  <a:cubicBezTo>
                    <a:pt x="676" y="287"/>
                    <a:pt x="722" y="490"/>
                    <a:pt x="750" y="626"/>
                  </a:cubicBezTo>
                  <a:cubicBezTo>
                    <a:pt x="774" y="731"/>
                    <a:pt x="788" y="763"/>
                    <a:pt x="823" y="766"/>
                  </a:cubicBezTo>
                  <a:cubicBezTo>
                    <a:pt x="974" y="777"/>
                    <a:pt x="1138" y="917"/>
                    <a:pt x="1194" y="1032"/>
                  </a:cubicBezTo>
                  <a:cubicBezTo>
                    <a:pt x="1223" y="1074"/>
                    <a:pt x="1223" y="1130"/>
                    <a:pt x="1194" y="1172"/>
                  </a:cubicBezTo>
                  <a:cubicBezTo>
                    <a:pt x="1171" y="1205"/>
                    <a:pt x="1131" y="1223"/>
                    <a:pt x="1090" y="1223"/>
                  </a:cubicBezTo>
                  <a:cubicBezTo>
                    <a:pt x="1083" y="1223"/>
                    <a:pt x="1076" y="1222"/>
                    <a:pt x="1068" y="1221"/>
                  </a:cubicBezTo>
                  <a:cubicBezTo>
                    <a:pt x="1062" y="1221"/>
                    <a:pt x="1055" y="1220"/>
                    <a:pt x="1048" y="1220"/>
                  </a:cubicBezTo>
                  <a:cubicBezTo>
                    <a:pt x="985" y="1220"/>
                    <a:pt x="921" y="1249"/>
                    <a:pt x="851" y="1277"/>
                  </a:cubicBezTo>
                  <a:cubicBezTo>
                    <a:pt x="777" y="1311"/>
                    <a:pt x="693" y="1346"/>
                    <a:pt x="604" y="1346"/>
                  </a:cubicBezTo>
                  <a:cubicBezTo>
                    <a:pt x="572" y="1346"/>
                    <a:pt x="539" y="1341"/>
                    <a:pt x="505" y="1330"/>
                  </a:cubicBezTo>
                  <a:cubicBezTo>
                    <a:pt x="463" y="1316"/>
                    <a:pt x="421" y="1299"/>
                    <a:pt x="382" y="1285"/>
                  </a:cubicBezTo>
                  <a:cubicBezTo>
                    <a:pt x="304" y="1251"/>
                    <a:pt x="220" y="1218"/>
                    <a:pt x="164" y="1218"/>
                  </a:cubicBezTo>
                  <a:cubicBezTo>
                    <a:pt x="149" y="1218"/>
                    <a:pt x="137" y="1220"/>
                    <a:pt x="127" y="1225"/>
                  </a:cubicBezTo>
                  <a:cubicBezTo>
                    <a:pt x="120" y="1228"/>
                    <a:pt x="99" y="1235"/>
                    <a:pt x="85" y="1285"/>
                  </a:cubicBezTo>
                  <a:lnTo>
                    <a:pt x="78" y="1316"/>
                  </a:lnTo>
                  <a:cubicBezTo>
                    <a:pt x="46" y="1428"/>
                    <a:pt x="1" y="1586"/>
                    <a:pt x="39" y="1635"/>
                  </a:cubicBezTo>
                  <a:cubicBezTo>
                    <a:pt x="53" y="1651"/>
                    <a:pt x="82" y="1657"/>
                    <a:pt x="109" y="1657"/>
                  </a:cubicBezTo>
                  <a:cubicBezTo>
                    <a:pt x="116" y="1657"/>
                    <a:pt x="123" y="1656"/>
                    <a:pt x="130" y="1656"/>
                  </a:cubicBezTo>
                  <a:cubicBezTo>
                    <a:pt x="142" y="1655"/>
                    <a:pt x="153" y="1655"/>
                    <a:pt x="163" y="1655"/>
                  </a:cubicBezTo>
                  <a:cubicBezTo>
                    <a:pt x="271" y="1655"/>
                    <a:pt x="340" y="1686"/>
                    <a:pt x="368" y="1750"/>
                  </a:cubicBezTo>
                  <a:cubicBezTo>
                    <a:pt x="414" y="1852"/>
                    <a:pt x="330" y="1978"/>
                    <a:pt x="256" y="2065"/>
                  </a:cubicBezTo>
                  <a:cubicBezTo>
                    <a:pt x="285" y="2062"/>
                    <a:pt x="317" y="2060"/>
                    <a:pt x="349" y="2060"/>
                  </a:cubicBezTo>
                  <a:cubicBezTo>
                    <a:pt x="435" y="2060"/>
                    <a:pt x="522" y="2080"/>
                    <a:pt x="540" y="2177"/>
                  </a:cubicBezTo>
                  <a:cubicBezTo>
                    <a:pt x="550" y="2219"/>
                    <a:pt x="568" y="2258"/>
                    <a:pt x="596" y="2289"/>
                  </a:cubicBezTo>
                  <a:cubicBezTo>
                    <a:pt x="645" y="2363"/>
                    <a:pt x="701" y="2450"/>
                    <a:pt x="652" y="2643"/>
                  </a:cubicBezTo>
                  <a:cubicBezTo>
                    <a:pt x="620" y="2765"/>
                    <a:pt x="634" y="3003"/>
                    <a:pt x="648" y="3213"/>
                  </a:cubicBezTo>
                  <a:cubicBezTo>
                    <a:pt x="648" y="3241"/>
                    <a:pt x="652" y="3266"/>
                    <a:pt x="652" y="3290"/>
                  </a:cubicBezTo>
                  <a:lnTo>
                    <a:pt x="848" y="3290"/>
                  </a:lnTo>
                  <a:lnTo>
                    <a:pt x="862" y="3287"/>
                  </a:lnTo>
                  <a:lnTo>
                    <a:pt x="876" y="3283"/>
                  </a:lnTo>
                  <a:lnTo>
                    <a:pt x="890" y="3283"/>
                  </a:lnTo>
                  <a:lnTo>
                    <a:pt x="904" y="3280"/>
                  </a:lnTo>
                  <a:lnTo>
                    <a:pt x="914" y="3276"/>
                  </a:lnTo>
                  <a:lnTo>
                    <a:pt x="925" y="3273"/>
                  </a:lnTo>
                  <a:lnTo>
                    <a:pt x="932" y="3273"/>
                  </a:lnTo>
                  <a:lnTo>
                    <a:pt x="942" y="3269"/>
                  </a:lnTo>
                  <a:lnTo>
                    <a:pt x="949" y="3266"/>
                  </a:lnTo>
                  <a:lnTo>
                    <a:pt x="956" y="3262"/>
                  </a:lnTo>
                  <a:lnTo>
                    <a:pt x="960" y="3262"/>
                  </a:lnTo>
                  <a:lnTo>
                    <a:pt x="967" y="3259"/>
                  </a:lnTo>
                  <a:lnTo>
                    <a:pt x="981" y="3259"/>
                  </a:lnTo>
                  <a:cubicBezTo>
                    <a:pt x="1058" y="3150"/>
                    <a:pt x="1338" y="2891"/>
                    <a:pt x="1520" y="2891"/>
                  </a:cubicBezTo>
                  <a:cubicBezTo>
                    <a:pt x="1562" y="2895"/>
                    <a:pt x="1604" y="2898"/>
                    <a:pt x="1646" y="2902"/>
                  </a:cubicBezTo>
                  <a:cubicBezTo>
                    <a:pt x="1686" y="2907"/>
                    <a:pt x="1720" y="2911"/>
                    <a:pt x="1749" y="2911"/>
                  </a:cubicBezTo>
                  <a:cubicBezTo>
                    <a:pt x="1797" y="2911"/>
                    <a:pt x="1831" y="2901"/>
                    <a:pt x="1853" y="2870"/>
                  </a:cubicBezTo>
                  <a:cubicBezTo>
                    <a:pt x="1860" y="2863"/>
                    <a:pt x="1867" y="2856"/>
                    <a:pt x="1874" y="2849"/>
                  </a:cubicBezTo>
                  <a:cubicBezTo>
                    <a:pt x="1923" y="2804"/>
                    <a:pt x="2010" y="2776"/>
                    <a:pt x="2140" y="2772"/>
                  </a:cubicBezTo>
                  <a:cubicBezTo>
                    <a:pt x="2148" y="2772"/>
                    <a:pt x="2157" y="2772"/>
                    <a:pt x="2166" y="2772"/>
                  </a:cubicBezTo>
                  <a:cubicBezTo>
                    <a:pt x="2307" y="2772"/>
                    <a:pt x="2519" y="2799"/>
                    <a:pt x="2588" y="2884"/>
                  </a:cubicBezTo>
                  <a:cubicBezTo>
                    <a:pt x="2654" y="2965"/>
                    <a:pt x="2892" y="3038"/>
                    <a:pt x="2941" y="3038"/>
                  </a:cubicBezTo>
                  <a:cubicBezTo>
                    <a:pt x="2987" y="3042"/>
                    <a:pt x="3029" y="3066"/>
                    <a:pt x="3057" y="3105"/>
                  </a:cubicBezTo>
                  <a:cubicBezTo>
                    <a:pt x="3089" y="3140"/>
                    <a:pt x="3117" y="3169"/>
                    <a:pt x="3175" y="3169"/>
                  </a:cubicBezTo>
                  <a:cubicBezTo>
                    <a:pt x="3181" y="3169"/>
                    <a:pt x="3187" y="3169"/>
                    <a:pt x="3193" y="3168"/>
                  </a:cubicBezTo>
                  <a:cubicBezTo>
                    <a:pt x="3212" y="3166"/>
                    <a:pt x="3232" y="3165"/>
                    <a:pt x="3254" y="3165"/>
                  </a:cubicBezTo>
                  <a:cubicBezTo>
                    <a:pt x="3396" y="3165"/>
                    <a:pt x="3602" y="3205"/>
                    <a:pt x="3687" y="3283"/>
                  </a:cubicBezTo>
                  <a:cubicBezTo>
                    <a:pt x="3715" y="3304"/>
                    <a:pt x="3733" y="3336"/>
                    <a:pt x="3736" y="3371"/>
                  </a:cubicBezTo>
                  <a:lnTo>
                    <a:pt x="3736" y="3382"/>
                  </a:lnTo>
                  <a:cubicBezTo>
                    <a:pt x="3736" y="3438"/>
                    <a:pt x="3817" y="3508"/>
                    <a:pt x="3911" y="3508"/>
                  </a:cubicBezTo>
                  <a:cubicBezTo>
                    <a:pt x="4002" y="3508"/>
                    <a:pt x="4076" y="3599"/>
                    <a:pt x="4142" y="3690"/>
                  </a:cubicBezTo>
                  <a:cubicBezTo>
                    <a:pt x="4181" y="3735"/>
                    <a:pt x="4240" y="3816"/>
                    <a:pt x="4272" y="3816"/>
                  </a:cubicBezTo>
                  <a:cubicBezTo>
                    <a:pt x="4321" y="3812"/>
                    <a:pt x="4370" y="3809"/>
                    <a:pt x="4415" y="3809"/>
                  </a:cubicBezTo>
                  <a:cubicBezTo>
                    <a:pt x="4503" y="3809"/>
                    <a:pt x="4611" y="3816"/>
                    <a:pt x="4674" y="3851"/>
                  </a:cubicBezTo>
                  <a:cubicBezTo>
                    <a:pt x="4681" y="3854"/>
                    <a:pt x="4688" y="3861"/>
                    <a:pt x="4695" y="3865"/>
                  </a:cubicBezTo>
                  <a:cubicBezTo>
                    <a:pt x="4720" y="3886"/>
                    <a:pt x="4734" y="3914"/>
                    <a:pt x="4734" y="3945"/>
                  </a:cubicBezTo>
                  <a:lnTo>
                    <a:pt x="4734" y="3963"/>
                  </a:lnTo>
                  <a:lnTo>
                    <a:pt x="4734" y="3970"/>
                  </a:lnTo>
                  <a:lnTo>
                    <a:pt x="4734" y="3984"/>
                  </a:lnTo>
                  <a:lnTo>
                    <a:pt x="4734" y="3994"/>
                  </a:lnTo>
                  <a:lnTo>
                    <a:pt x="4734" y="4012"/>
                  </a:lnTo>
                  <a:lnTo>
                    <a:pt x="4734" y="4026"/>
                  </a:lnTo>
                  <a:lnTo>
                    <a:pt x="4734" y="4043"/>
                  </a:lnTo>
                  <a:lnTo>
                    <a:pt x="4734" y="4057"/>
                  </a:lnTo>
                  <a:lnTo>
                    <a:pt x="4734" y="4082"/>
                  </a:lnTo>
                  <a:lnTo>
                    <a:pt x="4734" y="4096"/>
                  </a:lnTo>
                  <a:lnTo>
                    <a:pt x="4734" y="4120"/>
                  </a:lnTo>
                  <a:lnTo>
                    <a:pt x="4734" y="4138"/>
                  </a:lnTo>
                  <a:lnTo>
                    <a:pt x="4737" y="4162"/>
                  </a:lnTo>
                  <a:lnTo>
                    <a:pt x="4737" y="4180"/>
                  </a:lnTo>
                  <a:cubicBezTo>
                    <a:pt x="4737" y="4190"/>
                    <a:pt x="4737" y="4201"/>
                    <a:pt x="4741" y="4211"/>
                  </a:cubicBezTo>
                  <a:lnTo>
                    <a:pt x="4741" y="4225"/>
                  </a:lnTo>
                  <a:cubicBezTo>
                    <a:pt x="4741" y="4236"/>
                    <a:pt x="4744" y="4250"/>
                    <a:pt x="4744" y="4264"/>
                  </a:cubicBezTo>
                  <a:lnTo>
                    <a:pt x="4744" y="4271"/>
                  </a:lnTo>
                  <a:cubicBezTo>
                    <a:pt x="4748" y="4285"/>
                    <a:pt x="4748" y="4302"/>
                    <a:pt x="4751" y="4320"/>
                  </a:cubicBezTo>
                  <a:lnTo>
                    <a:pt x="4751" y="4327"/>
                  </a:lnTo>
                  <a:lnTo>
                    <a:pt x="4758" y="4365"/>
                  </a:lnTo>
                  <a:lnTo>
                    <a:pt x="4758" y="4379"/>
                  </a:lnTo>
                  <a:cubicBezTo>
                    <a:pt x="4758" y="4390"/>
                    <a:pt x="4765" y="4400"/>
                    <a:pt x="4765" y="4411"/>
                  </a:cubicBezTo>
                  <a:lnTo>
                    <a:pt x="4769" y="4428"/>
                  </a:lnTo>
                  <a:lnTo>
                    <a:pt x="4776" y="4460"/>
                  </a:lnTo>
                  <a:lnTo>
                    <a:pt x="4779" y="4477"/>
                  </a:lnTo>
                  <a:lnTo>
                    <a:pt x="4783" y="4502"/>
                  </a:lnTo>
                  <a:lnTo>
                    <a:pt x="4790" y="4519"/>
                  </a:lnTo>
                  <a:lnTo>
                    <a:pt x="4793" y="4533"/>
                  </a:lnTo>
                  <a:cubicBezTo>
                    <a:pt x="4814" y="4525"/>
                    <a:pt x="4837" y="4521"/>
                    <a:pt x="4861" y="4521"/>
                  </a:cubicBezTo>
                  <a:cubicBezTo>
                    <a:pt x="4869" y="4521"/>
                    <a:pt x="4877" y="4522"/>
                    <a:pt x="4884" y="4523"/>
                  </a:cubicBezTo>
                  <a:cubicBezTo>
                    <a:pt x="4891" y="4526"/>
                    <a:pt x="4898" y="4526"/>
                    <a:pt x="4905" y="4530"/>
                  </a:cubicBezTo>
                  <a:lnTo>
                    <a:pt x="4909" y="4530"/>
                  </a:lnTo>
                  <a:cubicBezTo>
                    <a:pt x="4916" y="4533"/>
                    <a:pt x="4923" y="4537"/>
                    <a:pt x="4930" y="4540"/>
                  </a:cubicBezTo>
                  <a:lnTo>
                    <a:pt x="4933" y="4540"/>
                  </a:lnTo>
                  <a:cubicBezTo>
                    <a:pt x="4954" y="4544"/>
                    <a:pt x="4975" y="4544"/>
                    <a:pt x="4996" y="4544"/>
                  </a:cubicBezTo>
                  <a:lnTo>
                    <a:pt x="5178" y="4544"/>
                  </a:lnTo>
                  <a:lnTo>
                    <a:pt x="5192" y="4547"/>
                  </a:lnTo>
                  <a:lnTo>
                    <a:pt x="5199" y="4547"/>
                  </a:lnTo>
                  <a:lnTo>
                    <a:pt x="5220" y="4551"/>
                  </a:lnTo>
                  <a:lnTo>
                    <a:pt x="5234" y="4558"/>
                  </a:lnTo>
                  <a:lnTo>
                    <a:pt x="5241" y="4561"/>
                  </a:lnTo>
                  <a:lnTo>
                    <a:pt x="5255" y="4565"/>
                  </a:lnTo>
                  <a:lnTo>
                    <a:pt x="5262" y="4568"/>
                  </a:lnTo>
                  <a:lnTo>
                    <a:pt x="5273" y="4575"/>
                  </a:lnTo>
                  <a:lnTo>
                    <a:pt x="5280" y="4582"/>
                  </a:lnTo>
                  <a:lnTo>
                    <a:pt x="5290" y="4589"/>
                  </a:lnTo>
                  <a:lnTo>
                    <a:pt x="5297" y="4596"/>
                  </a:lnTo>
                  <a:lnTo>
                    <a:pt x="5308" y="4603"/>
                  </a:lnTo>
                  <a:lnTo>
                    <a:pt x="5315" y="4610"/>
                  </a:lnTo>
                  <a:lnTo>
                    <a:pt x="5322" y="4624"/>
                  </a:lnTo>
                  <a:lnTo>
                    <a:pt x="5329" y="4631"/>
                  </a:lnTo>
                  <a:cubicBezTo>
                    <a:pt x="5332" y="4635"/>
                    <a:pt x="5332" y="4638"/>
                    <a:pt x="5336" y="4645"/>
                  </a:cubicBezTo>
                  <a:lnTo>
                    <a:pt x="5339" y="4652"/>
                  </a:lnTo>
                  <a:cubicBezTo>
                    <a:pt x="5343" y="4659"/>
                    <a:pt x="5346" y="4666"/>
                    <a:pt x="5350" y="4677"/>
                  </a:cubicBezTo>
                  <a:cubicBezTo>
                    <a:pt x="5353" y="4690"/>
                    <a:pt x="5386" y="4703"/>
                    <a:pt x="5438" y="4703"/>
                  </a:cubicBezTo>
                  <a:cubicBezTo>
                    <a:pt x="5456" y="4703"/>
                    <a:pt x="5476" y="4701"/>
                    <a:pt x="5497" y="4698"/>
                  </a:cubicBezTo>
                  <a:cubicBezTo>
                    <a:pt x="5578" y="4684"/>
                    <a:pt x="5704" y="4624"/>
                    <a:pt x="5693" y="4526"/>
                  </a:cubicBezTo>
                  <a:cubicBezTo>
                    <a:pt x="5679" y="4348"/>
                    <a:pt x="5907" y="4281"/>
                    <a:pt x="6127" y="4215"/>
                  </a:cubicBezTo>
                  <a:cubicBezTo>
                    <a:pt x="6274" y="4169"/>
                    <a:pt x="6453" y="4117"/>
                    <a:pt x="6474" y="4050"/>
                  </a:cubicBezTo>
                  <a:cubicBezTo>
                    <a:pt x="6481" y="4026"/>
                    <a:pt x="6488" y="3998"/>
                    <a:pt x="6498" y="3970"/>
                  </a:cubicBezTo>
                  <a:cubicBezTo>
                    <a:pt x="6554" y="3767"/>
                    <a:pt x="6621" y="3539"/>
                    <a:pt x="6750" y="3473"/>
                  </a:cubicBezTo>
                  <a:cubicBezTo>
                    <a:pt x="6774" y="3461"/>
                    <a:pt x="6800" y="3454"/>
                    <a:pt x="6826" y="3454"/>
                  </a:cubicBezTo>
                  <a:cubicBezTo>
                    <a:pt x="6846" y="3454"/>
                    <a:pt x="6865" y="3458"/>
                    <a:pt x="6883" y="3466"/>
                  </a:cubicBezTo>
                  <a:cubicBezTo>
                    <a:pt x="6890" y="3468"/>
                    <a:pt x="6897" y="3469"/>
                    <a:pt x="6903" y="3469"/>
                  </a:cubicBezTo>
                  <a:cubicBezTo>
                    <a:pt x="6946" y="3469"/>
                    <a:pt x="6991" y="3423"/>
                    <a:pt x="7051" y="3353"/>
                  </a:cubicBezTo>
                  <a:cubicBezTo>
                    <a:pt x="7116" y="3279"/>
                    <a:pt x="7187" y="3201"/>
                    <a:pt x="7281" y="3201"/>
                  </a:cubicBezTo>
                  <a:cubicBezTo>
                    <a:pt x="7288" y="3201"/>
                    <a:pt x="7296" y="3202"/>
                    <a:pt x="7303" y="3203"/>
                  </a:cubicBezTo>
                  <a:cubicBezTo>
                    <a:pt x="7359" y="3213"/>
                    <a:pt x="7415" y="3231"/>
                    <a:pt x="7468" y="3259"/>
                  </a:cubicBezTo>
                  <a:cubicBezTo>
                    <a:pt x="7517" y="3283"/>
                    <a:pt x="7573" y="3301"/>
                    <a:pt x="7626" y="3304"/>
                  </a:cubicBezTo>
                  <a:lnTo>
                    <a:pt x="7598" y="3049"/>
                  </a:lnTo>
                  <a:cubicBezTo>
                    <a:pt x="7463" y="2985"/>
                    <a:pt x="7268" y="2908"/>
                    <a:pt x="7190" y="2908"/>
                  </a:cubicBezTo>
                  <a:cubicBezTo>
                    <a:pt x="7187" y="2908"/>
                    <a:pt x="7184" y="2909"/>
                    <a:pt x="7181" y="2909"/>
                  </a:cubicBezTo>
                  <a:cubicBezTo>
                    <a:pt x="7174" y="2910"/>
                    <a:pt x="7167" y="2910"/>
                    <a:pt x="7161" y="2910"/>
                  </a:cubicBezTo>
                  <a:cubicBezTo>
                    <a:pt x="7072" y="2910"/>
                    <a:pt x="6980" y="2828"/>
                    <a:pt x="6876" y="2737"/>
                  </a:cubicBezTo>
                  <a:cubicBezTo>
                    <a:pt x="6785" y="2660"/>
                    <a:pt x="6684" y="2569"/>
                    <a:pt x="6586" y="2534"/>
                  </a:cubicBezTo>
                  <a:cubicBezTo>
                    <a:pt x="6463" y="2489"/>
                    <a:pt x="6050" y="2331"/>
                    <a:pt x="5921" y="2135"/>
                  </a:cubicBezTo>
                  <a:cubicBezTo>
                    <a:pt x="5882" y="2076"/>
                    <a:pt x="5756" y="2006"/>
                    <a:pt x="5648" y="1943"/>
                  </a:cubicBezTo>
                  <a:cubicBezTo>
                    <a:pt x="5494" y="1855"/>
                    <a:pt x="5396" y="1796"/>
                    <a:pt x="5364" y="1722"/>
                  </a:cubicBezTo>
                  <a:lnTo>
                    <a:pt x="5360" y="1708"/>
                  </a:lnTo>
                  <a:cubicBezTo>
                    <a:pt x="5301" y="1558"/>
                    <a:pt x="5224" y="1418"/>
                    <a:pt x="5133" y="1285"/>
                  </a:cubicBezTo>
                  <a:cubicBezTo>
                    <a:pt x="5084" y="1221"/>
                    <a:pt x="5049" y="1151"/>
                    <a:pt x="5024" y="1074"/>
                  </a:cubicBezTo>
                  <a:cubicBezTo>
                    <a:pt x="4993" y="1001"/>
                    <a:pt x="4975" y="955"/>
                    <a:pt x="4947" y="952"/>
                  </a:cubicBezTo>
                  <a:cubicBezTo>
                    <a:pt x="4923" y="948"/>
                    <a:pt x="4846" y="948"/>
                    <a:pt x="4765" y="945"/>
                  </a:cubicBezTo>
                  <a:cubicBezTo>
                    <a:pt x="4244" y="931"/>
                    <a:pt x="4083" y="906"/>
                    <a:pt x="4083" y="791"/>
                  </a:cubicBezTo>
                  <a:cubicBezTo>
                    <a:pt x="4083" y="616"/>
                    <a:pt x="4009" y="290"/>
                    <a:pt x="3939" y="273"/>
                  </a:cubicBezTo>
                  <a:lnTo>
                    <a:pt x="3880" y="259"/>
                  </a:lnTo>
                  <a:cubicBezTo>
                    <a:pt x="3736" y="231"/>
                    <a:pt x="3572" y="192"/>
                    <a:pt x="3488" y="108"/>
                  </a:cubicBezTo>
                  <a:cubicBezTo>
                    <a:pt x="3429" y="53"/>
                    <a:pt x="3284" y="0"/>
                    <a:pt x="322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7" name="Google Shape;3687;p145"/>
            <p:cNvSpPr/>
            <p:nvPr/>
          </p:nvSpPr>
          <p:spPr>
            <a:xfrm>
              <a:off x="2461928" y="1715967"/>
              <a:ext cx="204" cy="109"/>
            </a:xfrm>
            <a:custGeom>
              <a:rect b="b" l="l" r="r" t="t"/>
              <a:pathLst>
                <a:path extrusionOk="0" h="8" w="15">
                  <a:moveTo>
                    <a:pt x="14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8" name="Google Shape;3688;p145"/>
            <p:cNvSpPr/>
            <p:nvPr/>
          </p:nvSpPr>
          <p:spPr>
            <a:xfrm>
              <a:off x="2465159" y="1716823"/>
              <a:ext cx="244" cy="54"/>
            </a:xfrm>
            <a:custGeom>
              <a:rect b="b" l="l" r="r" t="t"/>
              <a:pathLst>
                <a:path extrusionOk="0" h="4" w="18">
                  <a:moveTo>
                    <a:pt x="18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9" name="Google Shape;3689;p145"/>
            <p:cNvSpPr/>
            <p:nvPr/>
          </p:nvSpPr>
          <p:spPr>
            <a:xfrm>
              <a:off x="2462498" y="1716157"/>
              <a:ext cx="244" cy="109"/>
            </a:xfrm>
            <a:custGeom>
              <a:rect b="b" l="l" r="r" t="t"/>
              <a:pathLst>
                <a:path extrusionOk="0" h="8" w="18">
                  <a:moveTo>
                    <a:pt x="18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0" name="Google Shape;3690;p145"/>
            <p:cNvSpPr/>
            <p:nvPr/>
          </p:nvSpPr>
          <p:spPr>
            <a:xfrm>
              <a:off x="2463733" y="1716538"/>
              <a:ext cx="299" cy="109"/>
            </a:xfrm>
            <a:custGeom>
              <a:rect b="b" l="l" r="r" t="t"/>
              <a:pathLst>
                <a:path extrusionOk="0" h="8" w="22">
                  <a:moveTo>
                    <a:pt x="21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1" name="Google Shape;3691;p145"/>
            <p:cNvSpPr/>
            <p:nvPr/>
          </p:nvSpPr>
          <p:spPr>
            <a:xfrm>
              <a:off x="2463109" y="1716388"/>
              <a:ext cx="258" cy="68"/>
            </a:xfrm>
            <a:custGeom>
              <a:rect b="b" l="l" r="r" t="t"/>
              <a:pathLst>
                <a:path extrusionOk="0" h="5" w="19">
                  <a:moveTo>
                    <a:pt x="18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2" name="Google Shape;3692;p145"/>
            <p:cNvSpPr/>
            <p:nvPr/>
          </p:nvSpPr>
          <p:spPr>
            <a:xfrm>
              <a:off x="2464399" y="1716728"/>
              <a:ext cx="299" cy="54"/>
            </a:xfrm>
            <a:custGeom>
              <a:rect b="b" l="l" r="r" t="t"/>
              <a:pathLst>
                <a:path extrusionOk="0" h="4" w="22">
                  <a:moveTo>
                    <a:pt x="21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3" name="Google Shape;3693;p145"/>
            <p:cNvSpPr/>
            <p:nvPr/>
          </p:nvSpPr>
          <p:spPr>
            <a:xfrm>
              <a:off x="2541071" y="1746150"/>
              <a:ext cx="394" cy="3530"/>
            </a:xfrm>
            <a:custGeom>
              <a:rect b="b" l="l" r="r" t="t"/>
              <a:pathLst>
                <a:path extrusionOk="0" h="260" w="29">
                  <a:moveTo>
                    <a:pt x="0" y="0"/>
                  </a:moveTo>
                  <a:lnTo>
                    <a:pt x="28" y="259"/>
                  </a:lnTo>
                  <a:lnTo>
                    <a:pt x="28" y="25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4" name="Google Shape;3694;p145"/>
            <p:cNvSpPr/>
            <p:nvPr/>
          </p:nvSpPr>
          <p:spPr>
            <a:xfrm>
              <a:off x="2465919" y="1716959"/>
              <a:ext cx="244" cy="14"/>
            </a:xfrm>
            <a:custGeom>
              <a:rect b="b" l="l" r="r" t="t"/>
              <a:pathLst>
                <a:path extrusionOk="0" h="1" w="18">
                  <a:moveTo>
                    <a:pt x="18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5" name="Google Shape;3695;p145"/>
            <p:cNvSpPr/>
            <p:nvPr/>
          </p:nvSpPr>
          <p:spPr>
            <a:xfrm>
              <a:off x="2373470" y="1729138"/>
              <a:ext cx="143134" cy="121505"/>
            </a:xfrm>
            <a:custGeom>
              <a:rect b="b" l="l" r="r" t="t"/>
              <a:pathLst>
                <a:path extrusionOk="0" h="8949" w="10542">
                  <a:moveTo>
                    <a:pt x="161" y="0"/>
                  </a:moveTo>
                  <a:cubicBezTo>
                    <a:pt x="147" y="0"/>
                    <a:pt x="137" y="7"/>
                    <a:pt x="137" y="98"/>
                  </a:cubicBezTo>
                  <a:cubicBezTo>
                    <a:pt x="137" y="151"/>
                    <a:pt x="133" y="259"/>
                    <a:pt x="46" y="280"/>
                  </a:cubicBezTo>
                  <a:lnTo>
                    <a:pt x="21" y="280"/>
                  </a:lnTo>
                  <a:cubicBezTo>
                    <a:pt x="0" y="336"/>
                    <a:pt x="49" y="557"/>
                    <a:pt x="95" y="641"/>
                  </a:cubicBezTo>
                  <a:cubicBezTo>
                    <a:pt x="119" y="693"/>
                    <a:pt x="109" y="784"/>
                    <a:pt x="91" y="945"/>
                  </a:cubicBezTo>
                  <a:cubicBezTo>
                    <a:pt x="84" y="994"/>
                    <a:pt x="74" y="1061"/>
                    <a:pt x="70" y="1117"/>
                  </a:cubicBezTo>
                  <a:lnTo>
                    <a:pt x="70" y="1120"/>
                  </a:lnTo>
                  <a:lnTo>
                    <a:pt x="70" y="1131"/>
                  </a:lnTo>
                  <a:lnTo>
                    <a:pt x="70" y="1152"/>
                  </a:lnTo>
                  <a:cubicBezTo>
                    <a:pt x="70" y="1166"/>
                    <a:pt x="70" y="1183"/>
                    <a:pt x="70" y="1197"/>
                  </a:cubicBezTo>
                  <a:cubicBezTo>
                    <a:pt x="130" y="1225"/>
                    <a:pt x="193" y="1309"/>
                    <a:pt x="238" y="1383"/>
                  </a:cubicBezTo>
                  <a:cubicBezTo>
                    <a:pt x="252" y="1407"/>
                    <a:pt x="266" y="1428"/>
                    <a:pt x="277" y="1449"/>
                  </a:cubicBezTo>
                  <a:cubicBezTo>
                    <a:pt x="287" y="1470"/>
                    <a:pt x="298" y="1488"/>
                    <a:pt x="305" y="1505"/>
                  </a:cubicBezTo>
                  <a:cubicBezTo>
                    <a:pt x="315" y="1523"/>
                    <a:pt x="322" y="1537"/>
                    <a:pt x="326" y="1547"/>
                  </a:cubicBezTo>
                  <a:cubicBezTo>
                    <a:pt x="333" y="1562"/>
                    <a:pt x="336" y="1576"/>
                    <a:pt x="340" y="1586"/>
                  </a:cubicBezTo>
                  <a:lnTo>
                    <a:pt x="340" y="1590"/>
                  </a:lnTo>
                  <a:cubicBezTo>
                    <a:pt x="347" y="1600"/>
                    <a:pt x="347" y="1611"/>
                    <a:pt x="350" y="1618"/>
                  </a:cubicBezTo>
                  <a:lnTo>
                    <a:pt x="350" y="1621"/>
                  </a:lnTo>
                  <a:cubicBezTo>
                    <a:pt x="354" y="1632"/>
                    <a:pt x="354" y="1639"/>
                    <a:pt x="354" y="1646"/>
                  </a:cubicBezTo>
                  <a:lnTo>
                    <a:pt x="354" y="1649"/>
                  </a:lnTo>
                  <a:cubicBezTo>
                    <a:pt x="354" y="1653"/>
                    <a:pt x="354" y="1660"/>
                    <a:pt x="354" y="1667"/>
                  </a:cubicBezTo>
                  <a:cubicBezTo>
                    <a:pt x="354" y="1670"/>
                    <a:pt x="354" y="1674"/>
                    <a:pt x="354" y="1681"/>
                  </a:cubicBezTo>
                  <a:cubicBezTo>
                    <a:pt x="354" y="1684"/>
                    <a:pt x="354" y="1684"/>
                    <a:pt x="354" y="1688"/>
                  </a:cubicBezTo>
                  <a:cubicBezTo>
                    <a:pt x="368" y="1719"/>
                    <a:pt x="385" y="1747"/>
                    <a:pt x="403" y="1775"/>
                  </a:cubicBezTo>
                  <a:lnTo>
                    <a:pt x="417" y="1800"/>
                  </a:lnTo>
                  <a:cubicBezTo>
                    <a:pt x="480" y="1894"/>
                    <a:pt x="550" y="2006"/>
                    <a:pt x="550" y="2104"/>
                  </a:cubicBezTo>
                  <a:cubicBezTo>
                    <a:pt x="550" y="2223"/>
                    <a:pt x="718" y="2363"/>
                    <a:pt x="784" y="2363"/>
                  </a:cubicBezTo>
                  <a:cubicBezTo>
                    <a:pt x="872" y="2363"/>
                    <a:pt x="984" y="2398"/>
                    <a:pt x="1040" y="2475"/>
                  </a:cubicBezTo>
                  <a:cubicBezTo>
                    <a:pt x="1075" y="2524"/>
                    <a:pt x="1085" y="2587"/>
                    <a:pt x="1064" y="2643"/>
                  </a:cubicBezTo>
                  <a:cubicBezTo>
                    <a:pt x="1054" y="2692"/>
                    <a:pt x="1054" y="2738"/>
                    <a:pt x="1064" y="2787"/>
                  </a:cubicBezTo>
                  <a:cubicBezTo>
                    <a:pt x="1071" y="2857"/>
                    <a:pt x="1078" y="2927"/>
                    <a:pt x="1036" y="2972"/>
                  </a:cubicBezTo>
                  <a:cubicBezTo>
                    <a:pt x="1012" y="3000"/>
                    <a:pt x="973" y="3014"/>
                    <a:pt x="938" y="3014"/>
                  </a:cubicBezTo>
                  <a:cubicBezTo>
                    <a:pt x="917" y="3025"/>
                    <a:pt x="893" y="3126"/>
                    <a:pt x="879" y="3179"/>
                  </a:cubicBezTo>
                  <a:cubicBezTo>
                    <a:pt x="854" y="3287"/>
                    <a:pt x="830" y="3392"/>
                    <a:pt x="756" y="3434"/>
                  </a:cubicBezTo>
                  <a:cubicBezTo>
                    <a:pt x="753" y="3438"/>
                    <a:pt x="739" y="3462"/>
                    <a:pt x="739" y="3525"/>
                  </a:cubicBezTo>
                  <a:cubicBezTo>
                    <a:pt x="739" y="3659"/>
                    <a:pt x="791" y="3799"/>
                    <a:pt x="819" y="3820"/>
                  </a:cubicBezTo>
                  <a:cubicBezTo>
                    <a:pt x="1085" y="3949"/>
                    <a:pt x="1124" y="4093"/>
                    <a:pt x="1110" y="4187"/>
                  </a:cubicBezTo>
                  <a:cubicBezTo>
                    <a:pt x="1113" y="4201"/>
                    <a:pt x="1117" y="4212"/>
                    <a:pt x="1124" y="4222"/>
                  </a:cubicBezTo>
                  <a:cubicBezTo>
                    <a:pt x="1180" y="4285"/>
                    <a:pt x="1243" y="4338"/>
                    <a:pt x="1316" y="4376"/>
                  </a:cubicBezTo>
                  <a:cubicBezTo>
                    <a:pt x="1407" y="4429"/>
                    <a:pt x="1502" y="4474"/>
                    <a:pt x="1600" y="4506"/>
                  </a:cubicBezTo>
                  <a:cubicBezTo>
                    <a:pt x="1621" y="4513"/>
                    <a:pt x="1638" y="4520"/>
                    <a:pt x="1659" y="4523"/>
                  </a:cubicBezTo>
                  <a:cubicBezTo>
                    <a:pt x="1792" y="4541"/>
                    <a:pt x="1845" y="4660"/>
                    <a:pt x="1891" y="4754"/>
                  </a:cubicBezTo>
                  <a:cubicBezTo>
                    <a:pt x="1908" y="4793"/>
                    <a:pt x="1929" y="4831"/>
                    <a:pt x="1957" y="4866"/>
                  </a:cubicBezTo>
                  <a:cubicBezTo>
                    <a:pt x="2038" y="4947"/>
                    <a:pt x="1996" y="5055"/>
                    <a:pt x="1961" y="5143"/>
                  </a:cubicBezTo>
                  <a:cubicBezTo>
                    <a:pt x="1943" y="5181"/>
                    <a:pt x="1933" y="5223"/>
                    <a:pt x="1933" y="5265"/>
                  </a:cubicBezTo>
                  <a:cubicBezTo>
                    <a:pt x="1947" y="5300"/>
                    <a:pt x="1968" y="5332"/>
                    <a:pt x="1999" y="5360"/>
                  </a:cubicBezTo>
                  <a:cubicBezTo>
                    <a:pt x="2059" y="5426"/>
                    <a:pt x="2143" y="5521"/>
                    <a:pt x="2125" y="5654"/>
                  </a:cubicBezTo>
                  <a:cubicBezTo>
                    <a:pt x="2125" y="5657"/>
                    <a:pt x="2125" y="5664"/>
                    <a:pt x="2125" y="5668"/>
                  </a:cubicBezTo>
                  <a:lnTo>
                    <a:pt x="2125" y="5675"/>
                  </a:lnTo>
                  <a:cubicBezTo>
                    <a:pt x="2125" y="5678"/>
                    <a:pt x="2129" y="5682"/>
                    <a:pt x="2129" y="5685"/>
                  </a:cubicBezTo>
                  <a:lnTo>
                    <a:pt x="2132" y="5692"/>
                  </a:lnTo>
                  <a:cubicBezTo>
                    <a:pt x="2132" y="5696"/>
                    <a:pt x="2136" y="5699"/>
                    <a:pt x="2136" y="5703"/>
                  </a:cubicBezTo>
                  <a:lnTo>
                    <a:pt x="2143" y="5710"/>
                  </a:lnTo>
                  <a:lnTo>
                    <a:pt x="2146" y="5724"/>
                  </a:lnTo>
                  <a:lnTo>
                    <a:pt x="2153" y="5731"/>
                  </a:lnTo>
                  <a:lnTo>
                    <a:pt x="2160" y="5745"/>
                  </a:lnTo>
                  <a:lnTo>
                    <a:pt x="2167" y="5756"/>
                  </a:lnTo>
                  <a:lnTo>
                    <a:pt x="2178" y="5766"/>
                  </a:lnTo>
                  <a:lnTo>
                    <a:pt x="2188" y="5780"/>
                  </a:lnTo>
                  <a:lnTo>
                    <a:pt x="2195" y="5791"/>
                  </a:lnTo>
                  <a:lnTo>
                    <a:pt x="2206" y="5805"/>
                  </a:lnTo>
                  <a:lnTo>
                    <a:pt x="2213" y="5815"/>
                  </a:lnTo>
                  <a:lnTo>
                    <a:pt x="2227" y="5833"/>
                  </a:lnTo>
                  <a:lnTo>
                    <a:pt x="2234" y="5840"/>
                  </a:lnTo>
                  <a:lnTo>
                    <a:pt x="2251" y="5857"/>
                  </a:lnTo>
                  <a:lnTo>
                    <a:pt x="2258" y="5864"/>
                  </a:lnTo>
                  <a:lnTo>
                    <a:pt x="2276" y="5885"/>
                  </a:lnTo>
                  <a:lnTo>
                    <a:pt x="2279" y="5889"/>
                  </a:lnTo>
                  <a:lnTo>
                    <a:pt x="2300" y="5913"/>
                  </a:lnTo>
                  <a:cubicBezTo>
                    <a:pt x="2332" y="5945"/>
                    <a:pt x="2360" y="5976"/>
                    <a:pt x="2388" y="6001"/>
                  </a:cubicBezTo>
                  <a:cubicBezTo>
                    <a:pt x="2423" y="5994"/>
                    <a:pt x="2461" y="5987"/>
                    <a:pt x="2500" y="5987"/>
                  </a:cubicBezTo>
                  <a:cubicBezTo>
                    <a:pt x="2531" y="5987"/>
                    <a:pt x="2563" y="5969"/>
                    <a:pt x="2584" y="5941"/>
                  </a:cubicBezTo>
                  <a:cubicBezTo>
                    <a:pt x="2603" y="5922"/>
                    <a:pt x="2637" y="5889"/>
                    <a:pt x="2686" y="5889"/>
                  </a:cubicBezTo>
                  <a:cubicBezTo>
                    <a:pt x="2716" y="5889"/>
                    <a:pt x="2752" y="5901"/>
                    <a:pt x="2794" y="5938"/>
                  </a:cubicBezTo>
                  <a:cubicBezTo>
                    <a:pt x="2814" y="5954"/>
                    <a:pt x="2837" y="5961"/>
                    <a:pt x="2865" y="5961"/>
                  </a:cubicBezTo>
                  <a:cubicBezTo>
                    <a:pt x="2900" y="5961"/>
                    <a:pt x="2944" y="5950"/>
                    <a:pt x="2997" y="5934"/>
                  </a:cubicBezTo>
                  <a:cubicBezTo>
                    <a:pt x="3039" y="5917"/>
                    <a:pt x="3084" y="5910"/>
                    <a:pt x="3130" y="5903"/>
                  </a:cubicBezTo>
                  <a:cubicBezTo>
                    <a:pt x="3133" y="5902"/>
                    <a:pt x="3136" y="5902"/>
                    <a:pt x="3139" y="5902"/>
                  </a:cubicBezTo>
                  <a:cubicBezTo>
                    <a:pt x="3191" y="5902"/>
                    <a:pt x="3337" y="5952"/>
                    <a:pt x="3749" y="6799"/>
                  </a:cubicBezTo>
                  <a:cubicBezTo>
                    <a:pt x="3788" y="6876"/>
                    <a:pt x="3816" y="6939"/>
                    <a:pt x="3837" y="6991"/>
                  </a:cubicBezTo>
                  <a:cubicBezTo>
                    <a:pt x="3897" y="7135"/>
                    <a:pt x="3925" y="7194"/>
                    <a:pt x="4044" y="7271"/>
                  </a:cubicBezTo>
                  <a:cubicBezTo>
                    <a:pt x="4103" y="7310"/>
                    <a:pt x="4173" y="7334"/>
                    <a:pt x="4243" y="7348"/>
                  </a:cubicBezTo>
                  <a:cubicBezTo>
                    <a:pt x="4422" y="7387"/>
                    <a:pt x="4590" y="7478"/>
                    <a:pt x="4716" y="7611"/>
                  </a:cubicBezTo>
                  <a:cubicBezTo>
                    <a:pt x="4964" y="7870"/>
                    <a:pt x="5636" y="8056"/>
                    <a:pt x="5916" y="8070"/>
                  </a:cubicBezTo>
                  <a:cubicBezTo>
                    <a:pt x="5923" y="8070"/>
                    <a:pt x="5929" y="8070"/>
                    <a:pt x="5935" y="8070"/>
                  </a:cubicBezTo>
                  <a:cubicBezTo>
                    <a:pt x="6040" y="8070"/>
                    <a:pt x="6143" y="8014"/>
                    <a:pt x="6246" y="7958"/>
                  </a:cubicBezTo>
                  <a:cubicBezTo>
                    <a:pt x="6375" y="7891"/>
                    <a:pt x="6515" y="7818"/>
                    <a:pt x="6690" y="7818"/>
                  </a:cubicBezTo>
                  <a:cubicBezTo>
                    <a:pt x="6729" y="7818"/>
                    <a:pt x="6767" y="7821"/>
                    <a:pt x="6809" y="7828"/>
                  </a:cubicBezTo>
                  <a:cubicBezTo>
                    <a:pt x="7093" y="7884"/>
                    <a:pt x="7145" y="8136"/>
                    <a:pt x="7191" y="8339"/>
                  </a:cubicBezTo>
                  <a:cubicBezTo>
                    <a:pt x="7208" y="8434"/>
                    <a:pt x="7229" y="8525"/>
                    <a:pt x="7268" y="8570"/>
                  </a:cubicBezTo>
                  <a:cubicBezTo>
                    <a:pt x="7341" y="8661"/>
                    <a:pt x="8122" y="8763"/>
                    <a:pt x="8539" y="8815"/>
                  </a:cubicBezTo>
                  <a:cubicBezTo>
                    <a:pt x="8826" y="8850"/>
                    <a:pt x="9050" y="8878"/>
                    <a:pt x="9141" y="8906"/>
                  </a:cubicBezTo>
                  <a:cubicBezTo>
                    <a:pt x="9302" y="8934"/>
                    <a:pt x="9463" y="8948"/>
                    <a:pt x="9624" y="8948"/>
                  </a:cubicBezTo>
                  <a:lnTo>
                    <a:pt x="9620" y="8920"/>
                  </a:lnTo>
                  <a:lnTo>
                    <a:pt x="9617" y="8885"/>
                  </a:lnTo>
                  <a:cubicBezTo>
                    <a:pt x="9610" y="8801"/>
                    <a:pt x="9624" y="8717"/>
                    <a:pt x="9652" y="8640"/>
                  </a:cubicBezTo>
                  <a:lnTo>
                    <a:pt x="9652" y="8633"/>
                  </a:lnTo>
                  <a:lnTo>
                    <a:pt x="9655" y="8630"/>
                  </a:lnTo>
                  <a:cubicBezTo>
                    <a:pt x="9718" y="8483"/>
                    <a:pt x="9823" y="8360"/>
                    <a:pt x="9963" y="8280"/>
                  </a:cubicBezTo>
                  <a:cubicBezTo>
                    <a:pt x="9974" y="8273"/>
                    <a:pt x="9988" y="8266"/>
                    <a:pt x="9998" y="8262"/>
                  </a:cubicBezTo>
                  <a:cubicBezTo>
                    <a:pt x="10160" y="8178"/>
                    <a:pt x="10338" y="8126"/>
                    <a:pt x="10517" y="8101"/>
                  </a:cubicBezTo>
                  <a:cubicBezTo>
                    <a:pt x="10527" y="8101"/>
                    <a:pt x="10531" y="8101"/>
                    <a:pt x="10531" y="8087"/>
                  </a:cubicBezTo>
                  <a:cubicBezTo>
                    <a:pt x="10541" y="8007"/>
                    <a:pt x="10450" y="7860"/>
                    <a:pt x="10387" y="7825"/>
                  </a:cubicBezTo>
                  <a:cubicBezTo>
                    <a:pt x="10384" y="7821"/>
                    <a:pt x="10380" y="7818"/>
                    <a:pt x="10377" y="7818"/>
                  </a:cubicBezTo>
                  <a:cubicBezTo>
                    <a:pt x="10282" y="7786"/>
                    <a:pt x="10268" y="7670"/>
                    <a:pt x="10258" y="7551"/>
                  </a:cubicBezTo>
                  <a:cubicBezTo>
                    <a:pt x="10244" y="7415"/>
                    <a:pt x="10226" y="7261"/>
                    <a:pt x="10110" y="7212"/>
                  </a:cubicBezTo>
                  <a:cubicBezTo>
                    <a:pt x="9809" y="7086"/>
                    <a:pt x="9585" y="6893"/>
                    <a:pt x="9515" y="6697"/>
                  </a:cubicBezTo>
                  <a:cubicBezTo>
                    <a:pt x="9470" y="6659"/>
                    <a:pt x="9389" y="6582"/>
                    <a:pt x="9316" y="6512"/>
                  </a:cubicBezTo>
                  <a:cubicBezTo>
                    <a:pt x="9284" y="6480"/>
                    <a:pt x="9253" y="6452"/>
                    <a:pt x="9228" y="6424"/>
                  </a:cubicBezTo>
                  <a:lnTo>
                    <a:pt x="9130" y="6337"/>
                  </a:lnTo>
                  <a:lnTo>
                    <a:pt x="9151" y="6337"/>
                  </a:lnTo>
                  <a:lnTo>
                    <a:pt x="9144" y="6319"/>
                  </a:lnTo>
                  <a:lnTo>
                    <a:pt x="9137" y="6309"/>
                  </a:lnTo>
                  <a:cubicBezTo>
                    <a:pt x="9134" y="6302"/>
                    <a:pt x="9130" y="6295"/>
                    <a:pt x="9130" y="6288"/>
                  </a:cubicBezTo>
                  <a:lnTo>
                    <a:pt x="9127" y="6277"/>
                  </a:lnTo>
                  <a:cubicBezTo>
                    <a:pt x="9123" y="6267"/>
                    <a:pt x="9123" y="6260"/>
                    <a:pt x="9123" y="6253"/>
                  </a:cubicBezTo>
                  <a:lnTo>
                    <a:pt x="9123" y="6246"/>
                  </a:lnTo>
                  <a:cubicBezTo>
                    <a:pt x="9120" y="6235"/>
                    <a:pt x="9120" y="6225"/>
                    <a:pt x="9123" y="6214"/>
                  </a:cubicBezTo>
                  <a:cubicBezTo>
                    <a:pt x="9130" y="6158"/>
                    <a:pt x="9190" y="6095"/>
                    <a:pt x="9298" y="5990"/>
                  </a:cubicBezTo>
                  <a:lnTo>
                    <a:pt x="9351" y="5941"/>
                  </a:lnTo>
                  <a:cubicBezTo>
                    <a:pt x="9491" y="5805"/>
                    <a:pt x="9729" y="5577"/>
                    <a:pt x="9690" y="5468"/>
                  </a:cubicBezTo>
                  <a:cubicBezTo>
                    <a:pt x="9652" y="5360"/>
                    <a:pt x="9491" y="5321"/>
                    <a:pt x="9365" y="5293"/>
                  </a:cubicBezTo>
                  <a:cubicBezTo>
                    <a:pt x="9263" y="5272"/>
                    <a:pt x="9183" y="5255"/>
                    <a:pt x="9155" y="5195"/>
                  </a:cubicBezTo>
                  <a:cubicBezTo>
                    <a:pt x="9130" y="5146"/>
                    <a:pt x="9130" y="5080"/>
                    <a:pt x="9130" y="4985"/>
                  </a:cubicBezTo>
                  <a:cubicBezTo>
                    <a:pt x="9130" y="4859"/>
                    <a:pt x="9130" y="4698"/>
                    <a:pt x="9067" y="4565"/>
                  </a:cubicBezTo>
                  <a:cubicBezTo>
                    <a:pt x="8997" y="4418"/>
                    <a:pt x="9032" y="4278"/>
                    <a:pt x="9060" y="4166"/>
                  </a:cubicBezTo>
                  <a:cubicBezTo>
                    <a:pt x="9078" y="4093"/>
                    <a:pt x="9095" y="4026"/>
                    <a:pt x="9071" y="3991"/>
                  </a:cubicBezTo>
                  <a:cubicBezTo>
                    <a:pt x="8983" y="3858"/>
                    <a:pt x="9057" y="3666"/>
                    <a:pt x="9106" y="3532"/>
                  </a:cubicBezTo>
                  <a:cubicBezTo>
                    <a:pt x="9116" y="3504"/>
                    <a:pt x="9123" y="3480"/>
                    <a:pt x="9127" y="3462"/>
                  </a:cubicBezTo>
                  <a:cubicBezTo>
                    <a:pt x="9144" y="3413"/>
                    <a:pt x="9176" y="3368"/>
                    <a:pt x="9211" y="3333"/>
                  </a:cubicBezTo>
                  <a:cubicBezTo>
                    <a:pt x="9277" y="3256"/>
                    <a:pt x="9354" y="3168"/>
                    <a:pt x="9344" y="3053"/>
                  </a:cubicBezTo>
                  <a:cubicBezTo>
                    <a:pt x="9340" y="3032"/>
                    <a:pt x="9340" y="3007"/>
                    <a:pt x="9344" y="2986"/>
                  </a:cubicBezTo>
                  <a:cubicBezTo>
                    <a:pt x="9344" y="2976"/>
                    <a:pt x="9344" y="2969"/>
                    <a:pt x="9347" y="2958"/>
                  </a:cubicBezTo>
                  <a:cubicBezTo>
                    <a:pt x="9347" y="2951"/>
                    <a:pt x="9351" y="2941"/>
                    <a:pt x="9351" y="2930"/>
                  </a:cubicBezTo>
                  <a:cubicBezTo>
                    <a:pt x="9354" y="2920"/>
                    <a:pt x="9351" y="2923"/>
                    <a:pt x="9354" y="2920"/>
                  </a:cubicBezTo>
                  <a:cubicBezTo>
                    <a:pt x="9358" y="2906"/>
                    <a:pt x="9361" y="2895"/>
                    <a:pt x="9368" y="2881"/>
                  </a:cubicBezTo>
                  <a:cubicBezTo>
                    <a:pt x="9386" y="2839"/>
                    <a:pt x="9414" y="2801"/>
                    <a:pt x="9452" y="2769"/>
                  </a:cubicBezTo>
                  <a:cubicBezTo>
                    <a:pt x="9449" y="2762"/>
                    <a:pt x="9449" y="2752"/>
                    <a:pt x="9445" y="2741"/>
                  </a:cubicBezTo>
                  <a:lnTo>
                    <a:pt x="9442" y="2727"/>
                  </a:lnTo>
                  <a:cubicBezTo>
                    <a:pt x="9438" y="2713"/>
                    <a:pt x="9435" y="2699"/>
                    <a:pt x="9431" y="2682"/>
                  </a:cubicBezTo>
                  <a:lnTo>
                    <a:pt x="9428" y="2668"/>
                  </a:lnTo>
                  <a:cubicBezTo>
                    <a:pt x="9424" y="2657"/>
                    <a:pt x="9421" y="2647"/>
                    <a:pt x="9421" y="2633"/>
                  </a:cubicBezTo>
                  <a:lnTo>
                    <a:pt x="9417" y="2615"/>
                  </a:lnTo>
                  <a:lnTo>
                    <a:pt x="9410" y="2587"/>
                  </a:lnTo>
                  <a:lnTo>
                    <a:pt x="9407" y="2563"/>
                  </a:lnTo>
                  <a:lnTo>
                    <a:pt x="9403" y="2538"/>
                  </a:lnTo>
                  <a:lnTo>
                    <a:pt x="9400" y="2514"/>
                  </a:lnTo>
                  <a:lnTo>
                    <a:pt x="9396" y="2489"/>
                  </a:lnTo>
                  <a:lnTo>
                    <a:pt x="9393" y="2465"/>
                  </a:lnTo>
                  <a:lnTo>
                    <a:pt x="9389" y="2440"/>
                  </a:lnTo>
                  <a:lnTo>
                    <a:pt x="9386" y="2416"/>
                  </a:lnTo>
                  <a:lnTo>
                    <a:pt x="9386" y="2395"/>
                  </a:lnTo>
                  <a:lnTo>
                    <a:pt x="9382" y="2370"/>
                  </a:lnTo>
                  <a:lnTo>
                    <a:pt x="9382" y="2349"/>
                  </a:lnTo>
                  <a:lnTo>
                    <a:pt x="9382" y="2328"/>
                  </a:lnTo>
                  <a:lnTo>
                    <a:pt x="9382" y="2307"/>
                  </a:lnTo>
                  <a:lnTo>
                    <a:pt x="9382" y="2286"/>
                  </a:lnTo>
                  <a:lnTo>
                    <a:pt x="9382" y="2269"/>
                  </a:lnTo>
                  <a:lnTo>
                    <a:pt x="9382" y="2248"/>
                  </a:lnTo>
                  <a:lnTo>
                    <a:pt x="9382" y="2234"/>
                  </a:lnTo>
                  <a:lnTo>
                    <a:pt x="9382" y="2216"/>
                  </a:lnTo>
                  <a:lnTo>
                    <a:pt x="9382" y="2202"/>
                  </a:lnTo>
                  <a:lnTo>
                    <a:pt x="9382" y="2188"/>
                  </a:lnTo>
                  <a:lnTo>
                    <a:pt x="9382" y="2178"/>
                  </a:lnTo>
                  <a:lnTo>
                    <a:pt x="9382" y="2167"/>
                  </a:lnTo>
                  <a:lnTo>
                    <a:pt x="9382" y="2146"/>
                  </a:lnTo>
                  <a:cubicBezTo>
                    <a:pt x="9355" y="2133"/>
                    <a:pt x="9287" y="2125"/>
                    <a:pt x="9207" y="2125"/>
                  </a:cubicBezTo>
                  <a:cubicBezTo>
                    <a:pt x="9162" y="2125"/>
                    <a:pt x="9114" y="2127"/>
                    <a:pt x="9067" y="2132"/>
                  </a:cubicBezTo>
                  <a:cubicBezTo>
                    <a:pt x="9060" y="2133"/>
                    <a:pt x="9054" y="2133"/>
                    <a:pt x="9047" y="2133"/>
                  </a:cubicBezTo>
                  <a:cubicBezTo>
                    <a:pt x="8953" y="2133"/>
                    <a:pt x="8884" y="2042"/>
                    <a:pt x="8819" y="1954"/>
                  </a:cubicBezTo>
                  <a:cubicBezTo>
                    <a:pt x="8777" y="1905"/>
                    <a:pt x="8717" y="1824"/>
                    <a:pt x="8686" y="1824"/>
                  </a:cubicBezTo>
                  <a:cubicBezTo>
                    <a:pt x="8528" y="1824"/>
                    <a:pt x="8381" y="1705"/>
                    <a:pt x="8381" y="1572"/>
                  </a:cubicBezTo>
                  <a:cubicBezTo>
                    <a:pt x="8353" y="1534"/>
                    <a:pt x="8175" y="1482"/>
                    <a:pt x="8030" y="1482"/>
                  </a:cubicBezTo>
                  <a:cubicBezTo>
                    <a:pt x="8013" y="1482"/>
                    <a:pt x="7997" y="1483"/>
                    <a:pt x="7982" y="1484"/>
                  </a:cubicBezTo>
                  <a:cubicBezTo>
                    <a:pt x="7972" y="1486"/>
                    <a:pt x="7961" y="1486"/>
                    <a:pt x="7951" y="1486"/>
                  </a:cubicBezTo>
                  <a:cubicBezTo>
                    <a:pt x="7868" y="1486"/>
                    <a:pt x="7790" y="1448"/>
                    <a:pt x="7737" y="1383"/>
                  </a:cubicBezTo>
                  <a:cubicBezTo>
                    <a:pt x="7730" y="1372"/>
                    <a:pt x="7719" y="1365"/>
                    <a:pt x="7712" y="1358"/>
                  </a:cubicBezTo>
                  <a:cubicBezTo>
                    <a:pt x="7625" y="1355"/>
                    <a:pt x="7355" y="1271"/>
                    <a:pt x="7264" y="1155"/>
                  </a:cubicBezTo>
                  <a:cubicBezTo>
                    <a:pt x="7242" y="1129"/>
                    <a:pt x="7111" y="1092"/>
                    <a:pt x="6956" y="1092"/>
                  </a:cubicBezTo>
                  <a:cubicBezTo>
                    <a:pt x="6943" y="1092"/>
                    <a:pt x="6931" y="1092"/>
                    <a:pt x="6918" y="1092"/>
                  </a:cubicBezTo>
                  <a:cubicBezTo>
                    <a:pt x="6806" y="1096"/>
                    <a:pt x="6746" y="1120"/>
                    <a:pt x="6736" y="1134"/>
                  </a:cubicBezTo>
                  <a:cubicBezTo>
                    <a:pt x="6682" y="1212"/>
                    <a:pt x="6604" y="1231"/>
                    <a:pt x="6524" y="1231"/>
                  </a:cubicBezTo>
                  <a:cubicBezTo>
                    <a:pt x="6484" y="1231"/>
                    <a:pt x="6445" y="1227"/>
                    <a:pt x="6407" y="1222"/>
                  </a:cubicBezTo>
                  <a:cubicBezTo>
                    <a:pt x="6368" y="1215"/>
                    <a:pt x="6333" y="1211"/>
                    <a:pt x="6295" y="1211"/>
                  </a:cubicBezTo>
                  <a:cubicBezTo>
                    <a:pt x="6186" y="1211"/>
                    <a:pt x="5948" y="1407"/>
                    <a:pt x="5864" y="1523"/>
                  </a:cubicBezTo>
                  <a:lnTo>
                    <a:pt x="5853" y="1533"/>
                  </a:lnTo>
                  <a:lnTo>
                    <a:pt x="5853" y="1537"/>
                  </a:lnTo>
                  <a:lnTo>
                    <a:pt x="5846" y="1544"/>
                  </a:lnTo>
                  <a:lnTo>
                    <a:pt x="5843" y="1547"/>
                  </a:lnTo>
                  <a:lnTo>
                    <a:pt x="5836" y="1551"/>
                  </a:lnTo>
                  <a:lnTo>
                    <a:pt x="5829" y="1555"/>
                  </a:lnTo>
                  <a:lnTo>
                    <a:pt x="5822" y="1562"/>
                  </a:lnTo>
                  <a:lnTo>
                    <a:pt x="5818" y="1565"/>
                  </a:lnTo>
                  <a:lnTo>
                    <a:pt x="5808" y="1572"/>
                  </a:lnTo>
                  <a:lnTo>
                    <a:pt x="5801" y="1576"/>
                  </a:lnTo>
                  <a:lnTo>
                    <a:pt x="5790" y="1579"/>
                  </a:lnTo>
                  <a:lnTo>
                    <a:pt x="5780" y="1583"/>
                  </a:lnTo>
                  <a:lnTo>
                    <a:pt x="5769" y="1590"/>
                  </a:lnTo>
                  <a:lnTo>
                    <a:pt x="5759" y="1593"/>
                  </a:lnTo>
                  <a:lnTo>
                    <a:pt x="5745" y="1597"/>
                  </a:lnTo>
                  <a:lnTo>
                    <a:pt x="5731" y="1600"/>
                  </a:lnTo>
                  <a:lnTo>
                    <a:pt x="5717" y="1604"/>
                  </a:lnTo>
                  <a:lnTo>
                    <a:pt x="5703" y="1607"/>
                  </a:lnTo>
                  <a:lnTo>
                    <a:pt x="5685" y="1611"/>
                  </a:lnTo>
                  <a:lnTo>
                    <a:pt x="5668" y="1614"/>
                  </a:lnTo>
                  <a:lnTo>
                    <a:pt x="5647" y="1618"/>
                  </a:lnTo>
                  <a:lnTo>
                    <a:pt x="5629" y="1621"/>
                  </a:lnTo>
                  <a:lnTo>
                    <a:pt x="5605" y="1625"/>
                  </a:lnTo>
                  <a:lnTo>
                    <a:pt x="5587" y="1625"/>
                  </a:lnTo>
                  <a:lnTo>
                    <a:pt x="5559" y="1628"/>
                  </a:lnTo>
                  <a:lnTo>
                    <a:pt x="5486" y="1628"/>
                  </a:lnTo>
                  <a:lnTo>
                    <a:pt x="5430" y="1632"/>
                  </a:lnTo>
                  <a:lnTo>
                    <a:pt x="5426" y="1632"/>
                  </a:lnTo>
                  <a:cubicBezTo>
                    <a:pt x="5430" y="1782"/>
                    <a:pt x="5423" y="1849"/>
                    <a:pt x="5395" y="1891"/>
                  </a:cubicBezTo>
                  <a:cubicBezTo>
                    <a:pt x="5276" y="2066"/>
                    <a:pt x="4534" y="2164"/>
                    <a:pt x="4163" y="2178"/>
                  </a:cubicBezTo>
                  <a:cubicBezTo>
                    <a:pt x="4155" y="2178"/>
                    <a:pt x="4147" y="2178"/>
                    <a:pt x="4140" y="2178"/>
                  </a:cubicBezTo>
                  <a:cubicBezTo>
                    <a:pt x="3891" y="2178"/>
                    <a:pt x="3749" y="2012"/>
                    <a:pt x="3623" y="1866"/>
                  </a:cubicBezTo>
                  <a:cubicBezTo>
                    <a:pt x="3497" y="1716"/>
                    <a:pt x="3378" y="1579"/>
                    <a:pt x="3158" y="1579"/>
                  </a:cubicBezTo>
                  <a:cubicBezTo>
                    <a:pt x="2762" y="1579"/>
                    <a:pt x="2475" y="1243"/>
                    <a:pt x="2433" y="914"/>
                  </a:cubicBezTo>
                  <a:lnTo>
                    <a:pt x="2419" y="907"/>
                  </a:lnTo>
                  <a:lnTo>
                    <a:pt x="2409" y="903"/>
                  </a:lnTo>
                  <a:lnTo>
                    <a:pt x="2388" y="893"/>
                  </a:lnTo>
                  <a:lnTo>
                    <a:pt x="2377" y="889"/>
                  </a:lnTo>
                  <a:lnTo>
                    <a:pt x="2353" y="875"/>
                  </a:lnTo>
                  <a:lnTo>
                    <a:pt x="2346" y="875"/>
                  </a:lnTo>
                  <a:cubicBezTo>
                    <a:pt x="2325" y="865"/>
                    <a:pt x="2304" y="854"/>
                    <a:pt x="2283" y="840"/>
                  </a:cubicBezTo>
                  <a:lnTo>
                    <a:pt x="2276" y="837"/>
                  </a:lnTo>
                  <a:lnTo>
                    <a:pt x="2251" y="823"/>
                  </a:lnTo>
                  <a:lnTo>
                    <a:pt x="2241" y="816"/>
                  </a:lnTo>
                  <a:lnTo>
                    <a:pt x="2220" y="805"/>
                  </a:lnTo>
                  <a:lnTo>
                    <a:pt x="2209" y="798"/>
                  </a:lnTo>
                  <a:lnTo>
                    <a:pt x="2192" y="784"/>
                  </a:lnTo>
                  <a:lnTo>
                    <a:pt x="2181" y="777"/>
                  </a:lnTo>
                  <a:lnTo>
                    <a:pt x="2164" y="767"/>
                  </a:lnTo>
                  <a:lnTo>
                    <a:pt x="2153" y="756"/>
                  </a:lnTo>
                  <a:lnTo>
                    <a:pt x="2136" y="746"/>
                  </a:lnTo>
                  <a:lnTo>
                    <a:pt x="2129" y="739"/>
                  </a:lnTo>
                  <a:lnTo>
                    <a:pt x="2115" y="725"/>
                  </a:lnTo>
                  <a:lnTo>
                    <a:pt x="2104" y="718"/>
                  </a:lnTo>
                  <a:lnTo>
                    <a:pt x="2090" y="704"/>
                  </a:lnTo>
                  <a:lnTo>
                    <a:pt x="2083" y="697"/>
                  </a:lnTo>
                  <a:lnTo>
                    <a:pt x="2073" y="683"/>
                  </a:lnTo>
                  <a:lnTo>
                    <a:pt x="2066" y="676"/>
                  </a:lnTo>
                  <a:cubicBezTo>
                    <a:pt x="2062" y="672"/>
                    <a:pt x="2059" y="665"/>
                    <a:pt x="2059" y="662"/>
                  </a:cubicBezTo>
                  <a:lnTo>
                    <a:pt x="2052" y="655"/>
                  </a:lnTo>
                  <a:cubicBezTo>
                    <a:pt x="2048" y="651"/>
                    <a:pt x="2045" y="644"/>
                    <a:pt x="2045" y="637"/>
                  </a:cubicBezTo>
                  <a:cubicBezTo>
                    <a:pt x="2031" y="609"/>
                    <a:pt x="2031" y="581"/>
                    <a:pt x="2045" y="553"/>
                  </a:cubicBezTo>
                  <a:cubicBezTo>
                    <a:pt x="2076" y="483"/>
                    <a:pt x="2125" y="189"/>
                    <a:pt x="2073" y="133"/>
                  </a:cubicBezTo>
                  <a:cubicBezTo>
                    <a:pt x="2071" y="132"/>
                    <a:pt x="2068" y="132"/>
                    <a:pt x="2064" y="132"/>
                  </a:cubicBezTo>
                  <a:cubicBezTo>
                    <a:pt x="2054" y="132"/>
                    <a:pt x="2037" y="136"/>
                    <a:pt x="2024" y="144"/>
                  </a:cubicBezTo>
                  <a:cubicBezTo>
                    <a:pt x="1943" y="189"/>
                    <a:pt x="1870" y="238"/>
                    <a:pt x="1799" y="291"/>
                  </a:cubicBezTo>
                  <a:cubicBezTo>
                    <a:pt x="1684" y="378"/>
                    <a:pt x="1558" y="455"/>
                    <a:pt x="1432" y="522"/>
                  </a:cubicBezTo>
                  <a:lnTo>
                    <a:pt x="1407" y="532"/>
                  </a:lnTo>
                  <a:cubicBezTo>
                    <a:pt x="1379" y="546"/>
                    <a:pt x="1351" y="560"/>
                    <a:pt x="1320" y="571"/>
                  </a:cubicBezTo>
                  <a:lnTo>
                    <a:pt x="1309" y="574"/>
                  </a:lnTo>
                  <a:cubicBezTo>
                    <a:pt x="1225" y="606"/>
                    <a:pt x="1134" y="627"/>
                    <a:pt x="1043" y="630"/>
                  </a:cubicBezTo>
                  <a:lnTo>
                    <a:pt x="1033" y="630"/>
                  </a:lnTo>
                  <a:cubicBezTo>
                    <a:pt x="1019" y="632"/>
                    <a:pt x="1004" y="633"/>
                    <a:pt x="989" y="633"/>
                  </a:cubicBezTo>
                  <a:cubicBezTo>
                    <a:pt x="973" y="633"/>
                    <a:pt x="958" y="632"/>
                    <a:pt x="942" y="630"/>
                  </a:cubicBezTo>
                  <a:lnTo>
                    <a:pt x="910" y="630"/>
                  </a:lnTo>
                  <a:lnTo>
                    <a:pt x="882" y="627"/>
                  </a:lnTo>
                  <a:lnTo>
                    <a:pt x="795" y="613"/>
                  </a:lnTo>
                  <a:cubicBezTo>
                    <a:pt x="637" y="588"/>
                    <a:pt x="567" y="557"/>
                    <a:pt x="557" y="487"/>
                  </a:cubicBezTo>
                  <a:cubicBezTo>
                    <a:pt x="553" y="473"/>
                    <a:pt x="553" y="462"/>
                    <a:pt x="557" y="448"/>
                  </a:cubicBezTo>
                  <a:cubicBezTo>
                    <a:pt x="557" y="445"/>
                    <a:pt x="557" y="441"/>
                    <a:pt x="557" y="438"/>
                  </a:cubicBezTo>
                  <a:cubicBezTo>
                    <a:pt x="539" y="424"/>
                    <a:pt x="518" y="413"/>
                    <a:pt x="497" y="406"/>
                  </a:cubicBezTo>
                  <a:cubicBezTo>
                    <a:pt x="410" y="368"/>
                    <a:pt x="343" y="291"/>
                    <a:pt x="319" y="196"/>
                  </a:cubicBezTo>
                  <a:lnTo>
                    <a:pt x="315" y="189"/>
                  </a:lnTo>
                  <a:cubicBezTo>
                    <a:pt x="312" y="172"/>
                    <a:pt x="305" y="154"/>
                    <a:pt x="301" y="137"/>
                  </a:cubicBezTo>
                  <a:cubicBezTo>
                    <a:pt x="298" y="123"/>
                    <a:pt x="291" y="98"/>
                    <a:pt x="284" y="77"/>
                  </a:cubicBezTo>
                  <a:lnTo>
                    <a:pt x="284" y="74"/>
                  </a:lnTo>
                  <a:cubicBezTo>
                    <a:pt x="284" y="70"/>
                    <a:pt x="280" y="67"/>
                    <a:pt x="280" y="63"/>
                  </a:cubicBezTo>
                  <a:lnTo>
                    <a:pt x="277" y="56"/>
                  </a:lnTo>
                  <a:cubicBezTo>
                    <a:pt x="273" y="53"/>
                    <a:pt x="273" y="49"/>
                    <a:pt x="270" y="46"/>
                  </a:cubicBezTo>
                  <a:lnTo>
                    <a:pt x="270" y="42"/>
                  </a:lnTo>
                  <a:cubicBezTo>
                    <a:pt x="266" y="35"/>
                    <a:pt x="263" y="32"/>
                    <a:pt x="256" y="28"/>
                  </a:cubicBezTo>
                  <a:cubicBezTo>
                    <a:pt x="252" y="25"/>
                    <a:pt x="249" y="21"/>
                    <a:pt x="245" y="18"/>
                  </a:cubicBezTo>
                  <a:lnTo>
                    <a:pt x="238" y="14"/>
                  </a:lnTo>
                  <a:lnTo>
                    <a:pt x="228" y="11"/>
                  </a:lnTo>
                  <a:lnTo>
                    <a:pt x="217" y="7"/>
                  </a:lnTo>
                  <a:cubicBezTo>
                    <a:pt x="210" y="4"/>
                    <a:pt x="203" y="4"/>
                    <a:pt x="19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6" name="Google Shape;3696;p145"/>
            <p:cNvSpPr/>
            <p:nvPr/>
          </p:nvSpPr>
          <p:spPr>
            <a:xfrm>
              <a:off x="2377313" y="1749667"/>
              <a:ext cx="299" cy="584"/>
            </a:xfrm>
            <a:custGeom>
              <a:rect b="b" l="l" r="r" t="t"/>
              <a:pathLst>
                <a:path extrusionOk="0" h="43" w="22">
                  <a:moveTo>
                    <a:pt x="1" y="0"/>
                  </a:moveTo>
                  <a:cubicBezTo>
                    <a:pt x="11" y="14"/>
                    <a:pt x="18" y="32"/>
                    <a:pt x="22" y="43"/>
                  </a:cubicBezTo>
                  <a:cubicBezTo>
                    <a:pt x="18" y="32"/>
                    <a:pt x="11" y="1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7" name="Google Shape;3697;p145"/>
            <p:cNvSpPr/>
            <p:nvPr/>
          </p:nvSpPr>
          <p:spPr>
            <a:xfrm>
              <a:off x="2378073" y="1751907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0"/>
                  </a:moveTo>
                  <a:cubicBezTo>
                    <a:pt x="1" y="4"/>
                    <a:pt x="1" y="11"/>
                    <a:pt x="1" y="14"/>
                  </a:cubicBezTo>
                  <a:cubicBezTo>
                    <a:pt x="1" y="11"/>
                    <a:pt x="1" y="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8" name="Google Shape;3698;p145"/>
            <p:cNvSpPr/>
            <p:nvPr/>
          </p:nvSpPr>
          <p:spPr>
            <a:xfrm>
              <a:off x="2377978" y="1751282"/>
              <a:ext cx="68" cy="353"/>
            </a:xfrm>
            <a:custGeom>
              <a:rect b="b" l="l" r="r" t="t"/>
              <a:pathLst>
                <a:path extrusionOk="0" h="26" w="5">
                  <a:moveTo>
                    <a:pt x="1" y="1"/>
                  </a:moveTo>
                  <a:cubicBezTo>
                    <a:pt x="1" y="8"/>
                    <a:pt x="4" y="18"/>
                    <a:pt x="4" y="25"/>
                  </a:cubicBezTo>
                  <a:cubicBezTo>
                    <a:pt x="4" y="18"/>
                    <a:pt x="4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9" name="Google Shape;3699;p145"/>
            <p:cNvSpPr/>
            <p:nvPr/>
          </p:nvSpPr>
          <p:spPr>
            <a:xfrm>
              <a:off x="2373755" y="1729233"/>
              <a:ext cx="1629" cy="3761"/>
            </a:xfrm>
            <a:custGeom>
              <a:rect b="b" l="l" r="r" t="t"/>
              <a:pathLst>
                <a:path extrusionOk="0" h="277" w="120">
                  <a:moveTo>
                    <a:pt x="105" y="0"/>
                  </a:moveTo>
                  <a:cubicBezTo>
                    <a:pt x="104" y="3"/>
                    <a:pt x="103" y="5"/>
                    <a:pt x="102" y="8"/>
                  </a:cubicBezTo>
                  <a:lnTo>
                    <a:pt x="102" y="8"/>
                  </a:lnTo>
                  <a:cubicBezTo>
                    <a:pt x="106" y="1"/>
                    <a:pt x="112" y="0"/>
                    <a:pt x="119" y="0"/>
                  </a:cubicBezTo>
                  <a:close/>
                  <a:moveTo>
                    <a:pt x="102" y="8"/>
                  </a:moveTo>
                  <a:lnTo>
                    <a:pt x="102" y="8"/>
                  </a:lnTo>
                  <a:cubicBezTo>
                    <a:pt x="99" y="13"/>
                    <a:pt x="96" y="20"/>
                    <a:pt x="94" y="32"/>
                  </a:cubicBezTo>
                  <a:lnTo>
                    <a:pt x="94" y="32"/>
                  </a:lnTo>
                  <a:cubicBezTo>
                    <a:pt x="96" y="24"/>
                    <a:pt x="99" y="16"/>
                    <a:pt x="102" y="8"/>
                  </a:cubicBezTo>
                  <a:close/>
                  <a:moveTo>
                    <a:pt x="94" y="32"/>
                  </a:moveTo>
                  <a:cubicBezTo>
                    <a:pt x="90" y="53"/>
                    <a:pt x="89" y="74"/>
                    <a:pt x="91" y="95"/>
                  </a:cubicBezTo>
                  <a:cubicBezTo>
                    <a:pt x="91" y="66"/>
                    <a:pt x="92" y="46"/>
                    <a:pt x="94" y="32"/>
                  </a:cubicBezTo>
                  <a:close/>
                  <a:moveTo>
                    <a:pt x="91" y="95"/>
                  </a:moveTo>
                  <a:lnTo>
                    <a:pt x="91" y="95"/>
                  </a:lnTo>
                  <a:cubicBezTo>
                    <a:pt x="91" y="151"/>
                    <a:pt x="87" y="259"/>
                    <a:pt x="0" y="277"/>
                  </a:cubicBezTo>
                  <a:cubicBezTo>
                    <a:pt x="91" y="259"/>
                    <a:pt x="91" y="151"/>
                    <a:pt x="91" y="9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0" name="Google Shape;3700;p145"/>
            <p:cNvSpPr/>
            <p:nvPr/>
          </p:nvSpPr>
          <p:spPr>
            <a:xfrm>
              <a:off x="2378032" y="1751622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0"/>
                  </a:moveTo>
                  <a:cubicBezTo>
                    <a:pt x="0" y="7"/>
                    <a:pt x="0" y="14"/>
                    <a:pt x="0" y="21"/>
                  </a:cubicBezTo>
                  <a:cubicBezTo>
                    <a:pt x="0" y="14"/>
                    <a:pt x="0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1" name="Google Shape;3701;p145"/>
            <p:cNvSpPr/>
            <p:nvPr/>
          </p:nvSpPr>
          <p:spPr>
            <a:xfrm>
              <a:off x="2374135" y="1744385"/>
              <a:ext cx="14" cy="163"/>
            </a:xfrm>
            <a:custGeom>
              <a:rect b="b" l="l" r="r" t="t"/>
              <a:pathLst>
                <a:path extrusionOk="0" h="12" w="1">
                  <a:moveTo>
                    <a:pt x="0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2" name="Google Shape;3702;p145"/>
            <p:cNvSpPr/>
            <p:nvPr/>
          </p:nvSpPr>
          <p:spPr>
            <a:xfrm>
              <a:off x="2377842" y="1750862"/>
              <a:ext cx="149" cy="394"/>
            </a:xfrm>
            <a:custGeom>
              <a:rect b="b" l="l" r="r" t="t"/>
              <a:pathLst>
                <a:path extrusionOk="0" h="29" w="11">
                  <a:moveTo>
                    <a:pt x="0" y="0"/>
                  </a:moveTo>
                  <a:cubicBezTo>
                    <a:pt x="4" y="11"/>
                    <a:pt x="7" y="21"/>
                    <a:pt x="11" y="28"/>
                  </a:cubicBezTo>
                  <a:cubicBezTo>
                    <a:pt x="7" y="21"/>
                    <a:pt x="4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3" name="Google Shape;3703;p145"/>
            <p:cNvSpPr/>
            <p:nvPr/>
          </p:nvSpPr>
          <p:spPr>
            <a:xfrm>
              <a:off x="2373470" y="1733034"/>
              <a:ext cx="244" cy="14"/>
            </a:xfrm>
            <a:custGeom>
              <a:rect b="b" l="l" r="r" t="t"/>
              <a:pathLst>
                <a:path extrusionOk="0" h="1" w="18">
                  <a:moveTo>
                    <a:pt x="18" y="0"/>
                  </a:moveTo>
                  <a:cubicBezTo>
                    <a:pt x="11" y="0"/>
                    <a:pt x="7" y="0"/>
                    <a:pt x="0" y="0"/>
                  </a:cubicBezTo>
                  <a:cubicBezTo>
                    <a:pt x="7" y="0"/>
                    <a:pt x="11" y="0"/>
                    <a:pt x="1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4" name="Google Shape;3704;p145"/>
            <p:cNvSpPr/>
            <p:nvPr/>
          </p:nvSpPr>
          <p:spPr>
            <a:xfrm>
              <a:off x="2374135" y="1745485"/>
              <a:ext cx="2295" cy="2485"/>
            </a:xfrm>
            <a:custGeom>
              <a:rect b="b" l="l" r="r" t="t"/>
              <a:pathLst>
                <a:path extrusionOk="0" h="183" w="169">
                  <a:moveTo>
                    <a:pt x="168" y="182"/>
                  </a:moveTo>
                  <a:cubicBezTo>
                    <a:pt x="123" y="109"/>
                    <a:pt x="60" y="28"/>
                    <a:pt x="0" y="0"/>
                  </a:cubicBezTo>
                  <a:lnTo>
                    <a:pt x="0" y="0"/>
                  </a:lnTo>
                  <a:cubicBezTo>
                    <a:pt x="60" y="28"/>
                    <a:pt x="123" y="109"/>
                    <a:pt x="168" y="18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5" name="Google Shape;3705;p145"/>
            <p:cNvSpPr/>
            <p:nvPr/>
          </p:nvSpPr>
          <p:spPr>
            <a:xfrm>
              <a:off x="2377652" y="1750291"/>
              <a:ext cx="204" cy="530"/>
            </a:xfrm>
            <a:custGeom>
              <a:rect b="b" l="l" r="r" t="t"/>
              <a:pathLst>
                <a:path extrusionOk="0" h="39" w="15">
                  <a:moveTo>
                    <a:pt x="0" y="0"/>
                  </a:moveTo>
                  <a:cubicBezTo>
                    <a:pt x="4" y="14"/>
                    <a:pt x="11" y="28"/>
                    <a:pt x="14" y="39"/>
                  </a:cubicBezTo>
                  <a:cubicBezTo>
                    <a:pt x="11" y="28"/>
                    <a:pt x="4" y="14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6" name="Google Shape;3706;p145"/>
            <p:cNvSpPr/>
            <p:nvPr/>
          </p:nvSpPr>
          <p:spPr>
            <a:xfrm>
              <a:off x="2376932" y="1748852"/>
              <a:ext cx="394" cy="774"/>
            </a:xfrm>
            <a:custGeom>
              <a:rect b="b" l="l" r="r" t="t"/>
              <a:pathLst>
                <a:path extrusionOk="0" h="57" w="29">
                  <a:moveTo>
                    <a:pt x="1" y="1"/>
                  </a:moveTo>
                  <a:cubicBezTo>
                    <a:pt x="11" y="22"/>
                    <a:pt x="22" y="39"/>
                    <a:pt x="29" y="57"/>
                  </a:cubicBezTo>
                  <a:cubicBezTo>
                    <a:pt x="22" y="39"/>
                    <a:pt x="11" y="22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7" name="Google Shape;3707;p145"/>
            <p:cNvSpPr/>
            <p:nvPr/>
          </p:nvSpPr>
          <p:spPr>
            <a:xfrm>
              <a:off x="2374135" y="1742063"/>
              <a:ext cx="244" cy="2335"/>
            </a:xfrm>
            <a:custGeom>
              <a:rect b="b" l="l" r="r" t="t"/>
              <a:pathLst>
                <a:path extrusionOk="0" h="172" w="18">
                  <a:moveTo>
                    <a:pt x="18" y="0"/>
                  </a:moveTo>
                  <a:cubicBezTo>
                    <a:pt x="14" y="46"/>
                    <a:pt x="4" y="116"/>
                    <a:pt x="0" y="172"/>
                  </a:cubicBezTo>
                  <a:cubicBezTo>
                    <a:pt x="4" y="116"/>
                    <a:pt x="14" y="49"/>
                    <a:pt x="1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8" name="Google Shape;3708;p145"/>
            <p:cNvSpPr/>
            <p:nvPr/>
          </p:nvSpPr>
          <p:spPr>
            <a:xfrm>
              <a:off x="2378073" y="1752138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1"/>
                  </a:moveTo>
                  <a:cubicBezTo>
                    <a:pt x="1" y="1"/>
                    <a:pt x="1" y="4"/>
                    <a:pt x="1" y="8"/>
                  </a:cubicBezTo>
                  <a:cubicBezTo>
                    <a:pt x="1" y="4"/>
                    <a:pt x="1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9" name="Google Shape;3709;p145"/>
            <p:cNvSpPr/>
            <p:nvPr/>
          </p:nvSpPr>
          <p:spPr>
            <a:xfrm>
              <a:off x="2374135" y="1744820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0" name="Google Shape;3710;p145"/>
            <p:cNvSpPr/>
            <p:nvPr/>
          </p:nvSpPr>
          <p:spPr>
            <a:xfrm>
              <a:off x="2402173" y="1806665"/>
              <a:ext cx="109" cy="190"/>
            </a:xfrm>
            <a:custGeom>
              <a:rect b="b" l="l" r="r" t="t"/>
              <a:pathLst>
                <a:path extrusionOk="0" h="14" w="8">
                  <a:moveTo>
                    <a:pt x="1" y="0"/>
                  </a:moveTo>
                  <a:lnTo>
                    <a:pt x="1" y="0"/>
                  </a:lnTo>
                  <a:cubicBezTo>
                    <a:pt x="2" y="2"/>
                    <a:pt x="3" y="4"/>
                    <a:pt x="4" y="5"/>
                  </a:cubicBezTo>
                  <a:lnTo>
                    <a:pt x="4" y="5"/>
                  </a:lnTo>
                  <a:cubicBezTo>
                    <a:pt x="3" y="3"/>
                    <a:pt x="2" y="2"/>
                    <a:pt x="1" y="0"/>
                  </a:cubicBezTo>
                  <a:close/>
                  <a:moveTo>
                    <a:pt x="4" y="5"/>
                  </a:moveTo>
                  <a:cubicBezTo>
                    <a:pt x="5" y="7"/>
                    <a:pt x="6" y="10"/>
                    <a:pt x="8" y="14"/>
                  </a:cubicBezTo>
                  <a:cubicBezTo>
                    <a:pt x="8" y="9"/>
                    <a:pt x="6" y="8"/>
                    <a:pt x="4" y="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1" name="Google Shape;3711;p145"/>
            <p:cNvSpPr/>
            <p:nvPr/>
          </p:nvSpPr>
          <p:spPr>
            <a:xfrm>
              <a:off x="2402458" y="1807181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1" y="1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2" name="Google Shape;3712;p145"/>
            <p:cNvSpPr/>
            <p:nvPr/>
          </p:nvSpPr>
          <p:spPr>
            <a:xfrm>
              <a:off x="2403218" y="1808186"/>
              <a:ext cx="109" cy="149"/>
            </a:xfrm>
            <a:custGeom>
              <a:rect b="b" l="l" r="r" t="t"/>
              <a:pathLst>
                <a:path extrusionOk="0" h="11" w="8">
                  <a:moveTo>
                    <a:pt x="8" y="1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3" name="Google Shape;3713;p145"/>
            <p:cNvSpPr/>
            <p:nvPr/>
          </p:nvSpPr>
          <p:spPr>
            <a:xfrm>
              <a:off x="2403504" y="1808566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4" name="Google Shape;3714;p145"/>
            <p:cNvSpPr/>
            <p:nvPr/>
          </p:nvSpPr>
          <p:spPr>
            <a:xfrm>
              <a:off x="2402132" y="1806421"/>
              <a:ext cx="14" cy="149"/>
            </a:xfrm>
            <a:custGeom>
              <a:rect b="b" l="l" r="r" t="t"/>
              <a:pathLst>
                <a:path extrusionOk="0" h="11" w="1">
                  <a:moveTo>
                    <a:pt x="0" y="11"/>
                  </a:moveTo>
                  <a:cubicBezTo>
                    <a:pt x="0" y="7"/>
                    <a:pt x="0" y="4"/>
                    <a:pt x="0" y="0"/>
                  </a:cubicBezTo>
                  <a:cubicBezTo>
                    <a:pt x="0" y="4"/>
                    <a:pt x="0" y="7"/>
                    <a:pt x="0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5" name="Google Shape;3715;p145"/>
            <p:cNvSpPr/>
            <p:nvPr/>
          </p:nvSpPr>
          <p:spPr>
            <a:xfrm>
              <a:off x="2403789" y="1808892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8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6" name="Google Shape;3716;p145"/>
            <p:cNvSpPr/>
            <p:nvPr/>
          </p:nvSpPr>
          <p:spPr>
            <a:xfrm>
              <a:off x="2402078" y="1806136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4"/>
                  </a:moveTo>
                  <a:cubicBezTo>
                    <a:pt x="1" y="11"/>
                    <a:pt x="1" y="4"/>
                    <a:pt x="1" y="0"/>
                  </a:cubicBezTo>
                  <a:cubicBezTo>
                    <a:pt x="1" y="4"/>
                    <a:pt x="1" y="11"/>
                    <a:pt x="1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7" name="Google Shape;3717;p145"/>
            <p:cNvSpPr/>
            <p:nvPr/>
          </p:nvSpPr>
          <p:spPr>
            <a:xfrm>
              <a:off x="2404508" y="180965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8" name="Google Shape;3718;p145"/>
            <p:cNvSpPr/>
            <p:nvPr/>
          </p:nvSpPr>
          <p:spPr>
            <a:xfrm>
              <a:off x="2402703" y="1807520"/>
              <a:ext cx="109" cy="149"/>
            </a:xfrm>
            <a:custGeom>
              <a:rect b="b" l="l" r="r" t="t"/>
              <a:pathLst>
                <a:path extrusionOk="0" h="11" w="8">
                  <a:moveTo>
                    <a:pt x="7" y="11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9" name="Google Shape;3719;p145"/>
            <p:cNvSpPr/>
            <p:nvPr/>
          </p:nvSpPr>
          <p:spPr>
            <a:xfrm>
              <a:off x="2402933" y="1807901"/>
              <a:ext cx="109" cy="149"/>
            </a:xfrm>
            <a:custGeom>
              <a:rect b="b" l="l" r="r" t="t"/>
              <a:pathLst>
                <a:path extrusionOk="0" h="11" w="8">
                  <a:moveTo>
                    <a:pt x="8" y="1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0" name="Google Shape;3720;p145"/>
            <p:cNvSpPr/>
            <p:nvPr/>
          </p:nvSpPr>
          <p:spPr>
            <a:xfrm>
              <a:off x="2404128" y="1809272"/>
              <a:ext cx="54" cy="68"/>
            </a:xfrm>
            <a:custGeom>
              <a:rect b="b" l="l" r="r" t="t"/>
              <a:pathLst>
                <a:path extrusionOk="0" h="5" w="4">
                  <a:moveTo>
                    <a:pt x="4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1" name="Google Shape;3721;p145"/>
            <p:cNvSpPr/>
            <p:nvPr/>
          </p:nvSpPr>
          <p:spPr>
            <a:xfrm>
              <a:off x="2378697" y="1753468"/>
              <a:ext cx="204" cy="299"/>
            </a:xfrm>
            <a:custGeom>
              <a:rect b="b" l="l" r="r" t="t"/>
              <a:pathLst>
                <a:path extrusionOk="0" h="22" w="15">
                  <a:moveTo>
                    <a:pt x="14" y="22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2" name="Google Shape;3722;p145"/>
            <p:cNvSpPr/>
            <p:nvPr/>
          </p:nvSpPr>
          <p:spPr>
            <a:xfrm>
              <a:off x="2388487" y="1786652"/>
              <a:ext cx="6476" cy="3910"/>
            </a:xfrm>
            <a:custGeom>
              <a:rect b="b" l="l" r="r" t="t"/>
              <a:pathLst>
                <a:path extrusionOk="0" h="288" w="477">
                  <a:moveTo>
                    <a:pt x="0" y="0"/>
                  </a:moveTo>
                  <a:cubicBezTo>
                    <a:pt x="53" y="67"/>
                    <a:pt x="119" y="119"/>
                    <a:pt x="193" y="158"/>
                  </a:cubicBezTo>
                  <a:cubicBezTo>
                    <a:pt x="280" y="210"/>
                    <a:pt x="375" y="256"/>
                    <a:pt x="476" y="287"/>
                  </a:cubicBezTo>
                  <a:cubicBezTo>
                    <a:pt x="375" y="256"/>
                    <a:pt x="280" y="210"/>
                    <a:pt x="193" y="158"/>
                  </a:cubicBezTo>
                  <a:cubicBezTo>
                    <a:pt x="119" y="119"/>
                    <a:pt x="53" y="6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3" name="Google Shape;3723;p145"/>
            <p:cNvSpPr/>
            <p:nvPr/>
          </p:nvSpPr>
          <p:spPr>
            <a:xfrm>
              <a:off x="2378032" y="1752233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4" name="Google Shape;3724;p145"/>
            <p:cNvSpPr/>
            <p:nvPr/>
          </p:nvSpPr>
          <p:spPr>
            <a:xfrm>
              <a:off x="2402268" y="1806896"/>
              <a:ext cx="109" cy="204"/>
            </a:xfrm>
            <a:custGeom>
              <a:rect b="b" l="l" r="r" t="t"/>
              <a:pathLst>
                <a:path extrusionOk="0" h="15" w="8">
                  <a:moveTo>
                    <a:pt x="8" y="1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5" name="Google Shape;3725;p145"/>
            <p:cNvSpPr/>
            <p:nvPr/>
          </p:nvSpPr>
          <p:spPr>
            <a:xfrm>
              <a:off x="2449043" y="1751187"/>
              <a:ext cx="299" cy="68"/>
            </a:xfrm>
            <a:custGeom>
              <a:rect b="b" l="l" r="r" t="t"/>
              <a:pathLst>
                <a:path extrusionOk="0" h="5" w="22">
                  <a:moveTo>
                    <a:pt x="21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6" name="Google Shape;3726;p145"/>
            <p:cNvSpPr/>
            <p:nvPr/>
          </p:nvSpPr>
          <p:spPr>
            <a:xfrm>
              <a:off x="2452559" y="1750088"/>
              <a:ext cx="54" cy="68"/>
            </a:xfrm>
            <a:custGeom>
              <a:rect b="b" l="l" r="r" t="t"/>
              <a:pathLst>
                <a:path extrusionOk="0" h="5" w="4">
                  <a:moveTo>
                    <a:pt x="4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7" name="Google Shape;3727;p145"/>
            <p:cNvSpPr/>
            <p:nvPr/>
          </p:nvSpPr>
          <p:spPr>
            <a:xfrm>
              <a:off x="2448418" y="1751242"/>
              <a:ext cx="299" cy="14"/>
            </a:xfrm>
            <a:custGeom>
              <a:rect b="b" l="l" r="r" t="t"/>
              <a:pathLst>
                <a:path extrusionOk="0" h="1" w="22">
                  <a:moveTo>
                    <a:pt x="22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8" name="Google Shape;3728;p145"/>
            <p:cNvSpPr/>
            <p:nvPr/>
          </p:nvSpPr>
          <p:spPr>
            <a:xfrm>
              <a:off x="2451419" y="1750712"/>
              <a:ext cx="149" cy="54"/>
            </a:xfrm>
            <a:custGeom>
              <a:rect b="b" l="l" r="r" t="t"/>
              <a:pathLst>
                <a:path extrusionOk="0" h="4" w="11">
                  <a:moveTo>
                    <a:pt x="11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9" name="Google Shape;3729;p145"/>
            <p:cNvSpPr/>
            <p:nvPr/>
          </p:nvSpPr>
          <p:spPr>
            <a:xfrm>
              <a:off x="2451038" y="1750807"/>
              <a:ext cx="204" cy="54"/>
            </a:xfrm>
            <a:custGeom>
              <a:rect b="b" l="l" r="r" t="t"/>
              <a:pathLst>
                <a:path extrusionOk="0" h="4" w="15">
                  <a:moveTo>
                    <a:pt x="14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0" name="Google Shape;3730;p145"/>
            <p:cNvSpPr/>
            <p:nvPr/>
          </p:nvSpPr>
          <p:spPr>
            <a:xfrm>
              <a:off x="2452179" y="1750332"/>
              <a:ext cx="109" cy="54"/>
            </a:xfrm>
            <a:custGeom>
              <a:rect b="b" l="l" r="r" t="t"/>
              <a:pathLst>
                <a:path extrusionOk="0" h="4" w="8">
                  <a:moveTo>
                    <a:pt x="7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1" name="Google Shape;3731;p145"/>
            <p:cNvSpPr/>
            <p:nvPr/>
          </p:nvSpPr>
          <p:spPr>
            <a:xfrm>
              <a:off x="2447658" y="1751282"/>
              <a:ext cx="299" cy="14"/>
            </a:xfrm>
            <a:custGeom>
              <a:rect b="b" l="l" r="r" t="t"/>
              <a:pathLst>
                <a:path extrusionOk="0" h="1" w="22">
                  <a:moveTo>
                    <a:pt x="22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2" name="Google Shape;3732;p145"/>
            <p:cNvSpPr/>
            <p:nvPr/>
          </p:nvSpPr>
          <p:spPr>
            <a:xfrm>
              <a:off x="2446857" y="175133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3" name="Google Shape;3733;p145"/>
            <p:cNvSpPr/>
            <p:nvPr/>
          </p:nvSpPr>
          <p:spPr>
            <a:xfrm>
              <a:off x="2500610" y="1758560"/>
              <a:ext cx="14" cy="149"/>
            </a:xfrm>
            <a:custGeom>
              <a:rect b="b" l="l" r="r" t="t"/>
              <a:pathLst>
                <a:path extrusionOk="0" h="11" w="1">
                  <a:moveTo>
                    <a:pt x="1" y="11"/>
                  </a:moveTo>
                  <a:lnTo>
                    <a:pt x="1" y="0"/>
                  </a:lnTo>
                  <a:cubicBezTo>
                    <a:pt x="1" y="4"/>
                    <a:pt x="1" y="7"/>
                    <a:pt x="1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4" name="Google Shape;3734;p145"/>
            <p:cNvSpPr/>
            <p:nvPr/>
          </p:nvSpPr>
          <p:spPr>
            <a:xfrm>
              <a:off x="2500610" y="1758886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5" name="Google Shape;3735;p145"/>
            <p:cNvSpPr/>
            <p:nvPr/>
          </p:nvSpPr>
          <p:spPr>
            <a:xfrm>
              <a:off x="2450658" y="1750902"/>
              <a:ext cx="204" cy="54"/>
            </a:xfrm>
            <a:custGeom>
              <a:rect b="b" l="l" r="r" t="t"/>
              <a:pathLst>
                <a:path extrusionOk="0" h="4" w="15">
                  <a:moveTo>
                    <a:pt x="14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6" name="Google Shape;3736;p145"/>
            <p:cNvSpPr/>
            <p:nvPr/>
          </p:nvSpPr>
          <p:spPr>
            <a:xfrm>
              <a:off x="2451989" y="1750481"/>
              <a:ext cx="109" cy="54"/>
            </a:xfrm>
            <a:custGeom>
              <a:rect b="b" l="l" r="r" t="t"/>
              <a:pathLst>
                <a:path extrusionOk="0" h="4" w="8">
                  <a:moveTo>
                    <a:pt x="7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7" name="Google Shape;3737;p145"/>
            <p:cNvSpPr/>
            <p:nvPr/>
          </p:nvSpPr>
          <p:spPr>
            <a:xfrm>
              <a:off x="2449654" y="1751092"/>
              <a:ext cx="258" cy="68"/>
            </a:xfrm>
            <a:custGeom>
              <a:rect b="b" l="l" r="r" t="t"/>
              <a:pathLst>
                <a:path extrusionOk="0" h="5" w="19">
                  <a:moveTo>
                    <a:pt x="18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8" name="Google Shape;3738;p145"/>
            <p:cNvSpPr/>
            <p:nvPr/>
          </p:nvSpPr>
          <p:spPr>
            <a:xfrm>
              <a:off x="2500664" y="1759266"/>
              <a:ext cx="14" cy="258"/>
            </a:xfrm>
            <a:custGeom>
              <a:rect b="b" l="l" r="r" t="t"/>
              <a:pathLst>
                <a:path extrusionOk="0" h="19" w="1">
                  <a:moveTo>
                    <a:pt x="0" y="1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9" name="Google Shape;3739;p145"/>
            <p:cNvSpPr/>
            <p:nvPr/>
          </p:nvSpPr>
          <p:spPr>
            <a:xfrm>
              <a:off x="2500800" y="1760787"/>
              <a:ext cx="14" cy="299"/>
            </a:xfrm>
            <a:custGeom>
              <a:rect b="b" l="l" r="r" t="t"/>
              <a:pathLst>
                <a:path extrusionOk="0" h="22" w="1">
                  <a:moveTo>
                    <a:pt x="1" y="22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0" name="Google Shape;3740;p145"/>
            <p:cNvSpPr/>
            <p:nvPr/>
          </p:nvSpPr>
          <p:spPr>
            <a:xfrm>
              <a:off x="2500664" y="1759741"/>
              <a:ext cx="54" cy="258"/>
            </a:xfrm>
            <a:custGeom>
              <a:rect b="b" l="l" r="r" t="t"/>
              <a:pathLst>
                <a:path extrusionOk="0" h="19" w="4">
                  <a:moveTo>
                    <a:pt x="4" y="1"/>
                  </a:moveTo>
                  <a:cubicBezTo>
                    <a:pt x="0" y="4"/>
                    <a:pt x="4" y="11"/>
                    <a:pt x="4" y="18"/>
                  </a:cubicBez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1" name="Google Shape;3741;p145"/>
            <p:cNvSpPr/>
            <p:nvPr/>
          </p:nvSpPr>
          <p:spPr>
            <a:xfrm>
              <a:off x="2500759" y="1760216"/>
              <a:ext cx="14" cy="353"/>
            </a:xfrm>
            <a:custGeom>
              <a:rect b="b" l="l" r="r" t="t"/>
              <a:pathLst>
                <a:path extrusionOk="0" h="26" w="1">
                  <a:moveTo>
                    <a:pt x="0" y="2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2" name="Google Shape;3742;p145"/>
            <p:cNvSpPr/>
            <p:nvPr/>
          </p:nvSpPr>
          <p:spPr>
            <a:xfrm>
              <a:off x="2451704" y="1750576"/>
              <a:ext cx="149" cy="95"/>
            </a:xfrm>
            <a:custGeom>
              <a:rect b="b" l="l" r="r" t="t"/>
              <a:pathLst>
                <a:path extrusionOk="0" h="7" w="11">
                  <a:moveTo>
                    <a:pt x="11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3" name="Google Shape;3743;p145"/>
            <p:cNvSpPr/>
            <p:nvPr/>
          </p:nvSpPr>
          <p:spPr>
            <a:xfrm>
              <a:off x="2450183" y="1750997"/>
              <a:ext cx="204" cy="54"/>
            </a:xfrm>
            <a:custGeom>
              <a:rect b="b" l="l" r="r" t="t"/>
              <a:pathLst>
                <a:path extrusionOk="0" h="4" w="15">
                  <a:moveTo>
                    <a:pt x="14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4" name="Google Shape;3744;p145"/>
            <p:cNvSpPr/>
            <p:nvPr/>
          </p:nvSpPr>
          <p:spPr>
            <a:xfrm>
              <a:off x="2452695" y="1749952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5" name="Google Shape;3745;p145"/>
            <p:cNvSpPr/>
            <p:nvPr/>
          </p:nvSpPr>
          <p:spPr>
            <a:xfrm>
              <a:off x="2501044" y="1763312"/>
              <a:ext cx="54" cy="339"/>
            </a:xfrm>
            <a:custGeom>
              <a:rect b="b" l="l" r="r" t="t"/>
              <a:pathLst>
                <a:path extrusionOk="0" h="25" w="4">
                  <a:moveTo>
                    <a:pt x="4" y="25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6" name="Google Shape;3746;p145"/>
            <p:cNvSpPr/>
            <p:nvPr/>
          </p:nvSpPr>
          <p:spPr>
            <a:xfrm>
              <a:off x="2501275" y="1764683"/>
              <a:ext cx="68" cy="299"/>
            </a:xfrm>
            <a:custGeom>
              <a:rect b="b" l="l" r="r" t="t"/>
              <a:pathLst>
                <a:path extrusionOk="0" h="22" w="5">
                  <a:moveTo>
                    <a:pt x="4" y="22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7" name="Google Shape;3747;p145"/>
            <p:cNvSpPr/>
            <p:nvPr/>
          </p:nvSpPr>
          <p:spPr>
            <a:xfrm>
              <a:off x="2501180" y="1763977"/>
              <a:ext cx="68" cy="339"/>
            </a:xfrm>
            <a:custGeom>
              <a:rect b="b" l="l" r="r" t="t"/>
              <a:pathLst>
                <a:path extrusionOk="0" h="25" w="5">
                  <a:moveTo>
                    <a:pt x="4" y="25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8" name="Google Shape;3748;p145"/>
            <p:cNvSpPr/>
            <p:nvPr/>
          </p:nvSpPr>
          <p:spPr>
            <a:xfrm>
              <a:off x="2452369" y="1750237"/>
              <a:ext cx="109" cy="54"/>
            </a:xfrm>
            <a:custGeom>
              <a:rect b="b" l="l" r="r" t="t"/>
              <a:pathLst>
                <a:path extrusionOk="0" h="4" w="8">
                  <a:moveTo>
                    <a:pt x="7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9" name="Google Shape;3749;p145"/>
            <p:cNvSpPr/>
            <p:nvPr/>
          </p:nvSpPr>
          <p:spPr>
            <a:xfrm>
              <a:off x="2501425" y="1765403"/>
              <a:ext cx="54" cy="244"/>
            </a:xfrm>
            <a:custGeom>
              <a:rect b="b" l="l" r="r" t="t"/>
              <a:pathLst>
                <a:path extrusionOk="0" h="18" w="4">
                  <a:moveTo>
                    <a:pt x="4" y="18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0" name="Google Shape;3750;p145"/>
            <p:cNvSpPr/>
            <p:nvPr/>
          </p:nvSpPr>
          <p:spPr>
            <a:xfrm>
              <a:off x="2500800" y="1761357"/>
              <a:ext cx="68" cy="353"/>
            </a:xfrm>
            <a:custGeom>
              <a:rect b="b" l="l" r="r" t="t"/>
              <a:pathLst>
                <a:path extrusionOk="0" h="26" w="5">
                  <a:moveTo>
                    <a:pt x="4" y="2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1" name="Google Shape;3751;p145"/>
            <p:cNvSpPr/>
            <p:nvPr/>
          </p:nvSpPr>
          <p:spPr>
            <a:xfrm>
              <a:off x="2500895" y="1761982"/>
              <a:ext cx="68" cy="339"/>
            </a:xfrm>
            <a:custGeom>
              <a:rect b="b" l="l" r="r" t="t"/>
              <a:pathLst>
                <a:path extrusionOk="0" h="25" w="5">
                  <a:moveTo>
                    <a:pt x="4" y="25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2" name="Google Shape;3752;p145"/>
            <p:cNvSpPr/>
            <p:nvPr/>
          </p:nvSpPr>
          <p:spPr>
            <a:xfrm>
              <a:off x="2500949" y="1762647"/>
              <a:ext cx="54" cy="339"/>
            </a:xfrm>
            <a:custGeom>
              <a:rect b="b" l="l" r="r" t="t"/>
              <a:pathLst>
                <a:path extrusionOk="0" h="25" w="4">
                  <a:moveTo>
                    <a:pt x="4" y="25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3" name="Google Shape;3753;p145"/>
            <p:cNvSpPr/>
            <p:nvPr/>
          </p:nvSpPr>
          <p:spPr>
            <a:xfrm>
              <a:off x="2501615" y="1766258"/>
              <a:ext cx="54" cy="204"/>
            </a:xfrm>
            <a:custGeom>
              <a:rect b="b" l="l" r="r" t="t"/>
              <a:pathLst>
                <a:path extrusionOk="0" h="15" w="4">
                  <a:moveTo>
                    <a:pt x="4" y="1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4" name="Google Shape;3754;p145"/>
            <p:cNvSpPr/>
            <p:nvPr/>
          </p:nvSpPr>
          <p:spPr>
            <a:xfrm>
              <a:off x="2391759" y="1582202"/>
              <a:ext cx="300144" cy="138721"/>
            </a:xfrm>
            <a:custGeom>
              <a:rect b="b" l="l" r="r" t="t"/>
              <a:pathLst>
                <a:path extrusionOk="0" h="10217" w="22106">
                  <a:moveTo>
                    <a:pt x="7610" y="6221"/>
                  </a:moveTo>
                  <a:cubicBezTo>
                    <a:pt x="7825" y="6221"/>
                    <a:pt x="8164" y="6301"/>
                    <a:pt x="8266" y="6411"/>
                  </a:cubicBezTo>
                  <a:cubicBezTo>
                    <a:pt x="8319" y="6457"/>
                    <a:pt x="8326" y="6534"/>
                    <a:pt x="8284" y="6586"/>
                  </a:cubicBezTo>
                  <a:cubicBezTo>
                    <a:pt x="8256" y="6621"/>
                    <a:pt x="8210" y="6639"/>
                    <a:pt x="8133" y="6639"/>
                  </a:cubicBezTo>
                  <a:cubicBezTo>
                    <a:pt x="8105" y="6639"/>
                    <a:pt x="8074" y="6635"/>
                    <a:pt x="8042" y="6632"/>
                  </a:cubicBezTo>
                  <a:cubicBezTo>
                    <a:pt x="7857" y="6607"/>
                    <a:pt x="7468" y="6506"/>
                    <a:pt x="7412" y="6366"/>
                  </a:cubicBezTo>
                  <a:cubicBezTo>
                    <a:pt x="7391" y="6324"/>
                    <a:pt x="7409" y="6271"/>
                    <a:pt x="7451" y="6250"/>
                  </a:cubicBezTo>
                  <a:lnTo>
                    <a:pt x="7447" y="6250"/>
                  </a:lnTo>
                  <a:cubicBezTo>
                    <a:pt x="7478" y="6230"/>
                    <a:pt x="7537" y="6221"/>
                    <a:pt x="7610" y="6221"/>
                  </a:cubicBezTo>
                  <a:close/>
                  <a:moveTo>
                    <a:pt x="17938" y="6158"/>
                  </a:moveTo>
                  <a:cubicBezTo>
                    <a:pt x="17962" y="6158"/>
                    <a:pt x="17981" y="6161"/>
                    <a:pt x="17995" y="6166"/>
                  </a:cubicBezTo>
                  <a:cubicBezTo>
                    <a:pt x="18048" y="6177"/>
                    <a:pt x="18079" y="6222"/>
                    <a:pt x="18072" y="6275"/>
                  </a:cubicBezTo>
                  <a:cubicBezTo>
                    <a:pt x="18055" y="6404"/>
                    <a:pt x="17778" y="6551"/>
                    <a:pt x="17411" y="6551"/>
                  </a:cubicBezTo>
                  <a:cubicBezTo>
                    <a:pt x="17306" y="6551"/>
                    <a:pt x="17180" y="6541"/>
                    <a:pt x="17029" y="6527"/>
                  </a:cubicBezTo>
                  <a:cubicBezTo>
                    <a:pt x="16851" y="6511"/>
                    <a:pt x="16649" y="6494"/>
                    <a:pt x="16450" y="6494"/>
                  </a:cubicBezTo>
                  <a:cubicBezTo>
                    <a:pt x="16112" y="6494"/>
                    <a:pt x="15784" y="6544"/>
                    <a:pt x="15601" y="6740"/>
                  </a:cubicBezTo>
                  <a:cubicBezTo>
                    <a:pt x="15373" y="6985"/>
                    <a:pt x="15380" y="7150"/>
                    <a:pt x="15391" y="7258"/>
                  </a:cubicBezTo>
                  <a:cubicBezTo>
                    <a:pt x="15394" y="7328"/>
                    <a:pt x="15401" y="7433"/>
                    <a:pt x="15272" y="7458"/>
                  </a:cubicBezTo>
                  <a:lnTo>
                    <a:pt x="15247" y="7458"/>
                  </a:lnTo>
                  <a:cubicBezTo>
                    <a:pt x="15205" y="7458"/>
                    <a:pt x="15139" y="7437"/>
                    <a:pt x="15083" y="7335"/>
                  </a:cubicBezTo>
                  <a:cubicBezTo>
                    <a:pt x="14974" y="7125"/>
                    <a:pt x="14953" y="6656"/>
                    <a:pt x="15149" y="6457"/>
                  </a:cubicBezTo>
                  <a:cubicBezTo>
                    <a:pt x="15333" y="6275"/>
                    <a:pt x="15770" y="6180"/>
                    <a:pt x="16168" y="6180"/>
                  </a:cubicBezTo>
                  <a:cubicBezTo>
                    <a:pt x="16332" y="6180"/>
                    <a:pt x="16489" y="6196"/>
                    <a:pt x="16619" y="6229"/>
                  </a:cubicBezTo>
                  <a:cubicBezTo>
                    <a:pt x="16712" y="6252"/>
                    <a:pt x="16822" y="6260"/>
                    <a:pt x="16938" y="6260"/>
                  </a:cubicBezTo>
                  <a:cubicBezTo>
                    <a:pt x="17181" y="6260"/>
                    <a:pt x="17450" y="6222"/>
                    <a:pt x="17649" y="6194"/>
                  </a:cubicBezTo>
                  <a:cubicBezTo>
                    <a:pt x="17794" y="6172"/>
                    <a:pt x="17882" y="6158"/>
                    <a:pt x="17938" y="6158"/>
                  </a:cubicBezTo>
                  <a:close/>
                  <a:moveTo>
                    <a:pt x="12780" y="0"/>
                  </a:moveTo>
                  <a:cubicBezTo>
                    <a:pt x="12609" y="0"/>
                    <a:pt x="12323" y="74"/>
                    <a:pt x="12292" y="131"/>
                  </a:cubicBezTo>
                  <a:cubicBezTo>
                    <a:pt x="12271" y="236"/>
                    <a:pt x="12089" y="292"/>
                    <a:pt x="11666" y="390"/>
                  </a:cubicBezTo>
                  <a:cubicBezTo>
                    <a:pt x="11571" y="407"/>
                    <a:pt x="11484" y="428"/>
                    <a:pt x="11452" y="442"/>
                  </a:cubicBezTo>
                  <a:cubicBezTo>
                    <a:pt x="11323" y="495"/>
                    <a:pt x="10815" y="568"/>
                    <a:pt x="10661" y="589"/>
                  </a:cubicBezTo>
                  <a:cubicBezTo>
                    <a:pt x="10647" y="593"/>
                    <a:pt x="10629" y="596"/>
                    <a:pt x="10615" y="600"/>
                  </a:cubicBezTo>
                  <a:cubicBezTo>
                    <a:pt x="10563" y="617"/>
                    <a:pt x="10510" y="638"/>
                    <a:pt x="10461" y="659"/>
                  </a:cubicBezTo>
                  <a:cubicBezTo>
                    <a:pt x="10377" y="701"/>
                    <a:pt x="10286" y="733"/>
                    <a:pt x="10195" y="750"/>
                  </a:cubicBezTo>
                  <a:cubicBezTo>
                    <a:pt x="10164" y="757"/>
                    <a:pt x="10129" y="761"/>
                    <a:pt x="10094" y="761"/>
                  </a:cubicBezTo>
                  <a:cubicBezTo>
                    <a:pt x="9961" y="761"/>
                    <a:pt x="9502" y="771"/>
                    <a:pt x="9310" y="918"/>
                  </a:cubicBezTo>
                  <a:cubicBezTo>
                    <a:pt x="9215" y="989"/>
                    <a:pt x="9097" y="1006"/>
                    <a:pt x="8986" y="1006"/>
                  </a:cubicBezTo>
                  <a:cubicBezTo>
                    <a:pt x="8933" y="1006"/>
                    <a:pt x="8881" y="1002"/>
                    <a:pt x="8834" y="999"/>
                  </a:cubicBezTo>
                  <a:cubicBezTo>
                    <a:pt x="8800" y="994"/>
                    <a:pt x="8767" y="991"/>
                    <a:pt x="8734" y="991"/>
                  </a:cubicBezTo>
                  <a:cubicBezTo>
                    <a:pt x="8701" y="991"/>
                    <a:pt x="8669" y="994"/>
                    <a:pt x="8637" y="999"/>
                  </a:cubicBezTo>
                  <a:cubicBezTo>
                    <a:pt x="8588" y="1013"/>
                    <a:pt x="8543" y="1020"/>
                    <a:pt x="8494" y="1020"/>
                  </a:cubicBezTo>
                  <a:lnTo>
                    <a:pt x="8420" y="1020"/>
                  </a:lnTo>
                  <a:lnTo>
                    <a:pt x="8347" y="1016"/>
                  </a:lnTo>
                  <a:cubicBezTo>
                    <a:pt x="8321" y="1013"/>
                    <a:pt x="8294" y="1011"/>
                    <a:pt x="8268" y="1011"/>
                  </a:cubicBezTo>
                  <a:cubicBezTo>
                    <a:pt x="8242" y="1011"/>
                    <a:pt x="8216" y="1013"/>
                    <a:pt x="8189" y="1016"/>
                  </a:cubicBezTo>
                  <a:cubicBezTo>
                    <a:pt x="8161" y="1051"/>
                    <a:pt x="8172" y="1286"/>
                    <a:pt x="8235" y="1387"/>
                  </a:cubicBezTo>
                  <a:cubicBezTo>
                    <a:pt x="8263" y="1433"/>
                    <a:pt x="8399" y="1482"/>
                    <a:pt x="8490" y="1510"/>
                  </a:cubicBezTo>
                  <a:cubicBezTo>
                    <a:pt x="8525" y="1520"/>
                    <a:pt x="8553" y="1531"/>
                    <a:pt x="8578" y="1541"/>
                  </a:cubicBezTo>
                  <a:cubicBezTo>
                    <a:pt x="8658" y="1569"/>
                    <a:pt x="8711" y="1597"/>
                    <a:pt x="8725" y="1643"/>
                  </a:cubicBezTo>
                  <a:cubicBezTo>
                    <a:pt x="8728" y="1650"/>
                    <a:pt x="8728" y="1657"/>
                    <a:pt x="8728" y="1664"/>
                  </a:cubicBezTo>
                  <a:cubicBezTo>
                    <a:pt x="8732" y="1681"/>
                    <a:pt x="8725" y="1702"/>
                    <a:pt x="8714" y="1716"/>
                  </a:cubicBezTo>
                  <a:cubicBezTo>
                    <a:pt x="8683" y="1762"/>
                    <a:pt x="8613" y="1783"/>
                    <a:pt x="8459" y="1797"/>
                  </a:cubicBezTo>
                  <a:lnTo>
                    <a:pt x="8420" y="1800"/>
                  </a:lnTo>
                  <a:lnTo>
                    <a:pt x="8333" y="1807"/>
                  </a:lnTo>
                  <a:lnTo>
                    <a:pt x="8284" y="1811"/>
                  </a:lnTo>
                  <a:cubicBezTo>
                    <a:pt x="8210" y="1814"/>
                    <a:pt x="8144" y="1821"/>
                    <a:pt x="8091" y="1828"/>
                  </a:cubicBezTo>
                  <a:lnTo>
                    <a:pt x="8077" y="1828"/>
                  </a:lnTo>
                  <a:cubicBezTo>
                    <a:pt x="8053" y="1832"/>
                    <a:pt x="8035" y="1846"/>
                    <a:pt x="8025" y="1863"/>
                  </a:cubicBezTo>
                  <a:cubicBezTo>
                    <a:pt x="7993" y="1916"/>
                    <a:pt x="8007" y="2011"/>
                    <a:pt x="8035" y="2091"/>
                  </a:cubicBezTo>
                  <a:cubicBezTo>
                    <a:pt x="8039" y="2105"/>
                    <a:pt x="8042" y="2116"/>
                    <a:pt x="8046" y="2126"/>
                  </a:cubicBezTo>
                  <a:cubicBezTo>
                    <a:pt x="8063" y="2168"/>
                    <a:pt x="8060" y="2214"/>
                    <a:pt x="8042" y="2252"/>
                  </a:cubicBezTo>
                  <a:cubicBezTo>
                    <a:pt x="7979" y="2385"/>
                    <a:pt x="7748" y="2476"/>
                    <a:pt x="7678" y="2501"/>
                  </a:cubicBezTo>
                  <a:lnTo>
                    <a:pt x="7668" y="2504"/>
                  </a:lnTo>
                  <a:lnTo>
                    <a:pt x="7657" y="2508"/>
                  </a:lnTo>
                  <a:cubicBezTo>
                    <a:pt x="7654" y="2511"/>
                    <a:pt x="7650" y="2515"/>
                    <a:pt x="7650" y="2532"/>
                  </a:cubicBezTo>
                  <a:cubicBezTo>
                    <a:pt x="7668" y="2592"/>
                    <a:pt x="7710" y="2641"/>
                    <a:pt x="7769" y="2665"/>
                  </a:cubicBezTo>
                  <a:lnTo>
                    <a:pt x="7790" y="2665"/>
                  </a:lnTo>
                  <a:cubicBezTo>
                    <a:pt x="7815" y="2669"/>
                    <a:pt x="7836" y="2669"/>
                    <a:pt x="7857" y="2672"/>
                  </a:cubicBezTo>
                  <a:cubicBezTo>
                    <a:pt x="7920" y="2686"/>
                    <a:pt x="7976" y="2711"/>
                    <a:pt x="8032" y="2739"/>
                  </a:cubicBezTo>
                  <a:cubicBezTo>
                    <a:pt x="8070" y="2756"/>
                    <a:pt x="8105" y="2770"/>
                    <a:pt x="8147" y="2781"/>
                  </a:cubicBezTo>
                  <a:cubicBezTo>
                    <a:pt x="8158" y="2784"/>
                    <a:pt x="8168" y="2788"/>
                    <a:pt x="8179" y="2788"/>
                  </a:cubicBezTo>
                  <a:cubicBezTo>
                    <a:pt x="8364" y="2788"/>
                    <a:pt x="8392" y="3071"/>
                    <a:pt x="8392" y="3239"/>
                  </a:cubicBezTo>
                  <a:cubicBezTo>
                    <a:pt x="8392" y="3358"/>
                    <a:pt x="8322" y="3498"/>
                    <a:pt x="7986" y="3498"/>
                  </a:cubicBezTo>
                  <a:cubicBezTo>
                    <a:pt x="7874" y="3495"/>
                    <a:pt x="7769" y="3456"/>
                    <a:pt x="7678" y="3390"/>
                  </a:cubicBezTo>
                  <a:cubicBezTo>
                    <a:pt x="7643" y="3362"/>
                    <a:pt x="7605" y="3341"/>
                    <a:pt x="7563" y="3327"/>
                  </a:cubicBezTo>
                  <a:cubicBezTo>
                    <a:pt x="7549" y="3334"/>
                    <a:pt x="7535" y="3383"/>
                    <a:pt x="7524" y="3411"/>
                  </a:cubicBezTo>
                  <a:cubicBezTo>
                    <a:pt x="7503" y="3481"/>
                    <a:pt x="7479" y="3558"/>
                    <a:pt x="7409" y="3586"/>
                  </a:cubicBezTo>
                  <a:cubicBezTo>
                    <a:pt x="7388" y="3597"/>
                    <a:pt x="7369" y="3601"/>
                    <a:pt x="7351" y="3601"/>
                  </a:cubicBezTo>
                  <a:cubicBezTo>
                    <a:pt x="7288" y="3601"/>
                    <a:pt x="7243" y="3544"/>
                    <a:pt x="7216" y="3505"/>
                  </a:cubicBezTo>
                  <a:cubicBezTo>
                    <a:pt x="7178" y="3456"/>
                    <a:pt x="7153" y="3425"/>
                    <a:pt x="7115" y="3425"/>
                  </a:cubicBezTo>
                  <a:cubicBezTo>
                    <a:pt x="7027" y="3425"/>
                    <a:pt x="6761" y="3425"/>
                    <a:pt x="6687" y="3211"/>
                  </a:cubicBezTo>
                  <a:cubicBezTo>
                    <a:pt x="6663" y="3173"/>
                    <a:pt x="6624" y="3148"/>
                    <a:pt x="6582" y="3145"/>
                  </a:cubicBezTo>
                  <a:cubicBezTo>
                    <a:pt x="6555" y="3138"/>
                    <a:pt x="6524" y="3134"/>
                    <a:pt x="6492" y="3134"/>
                  </a:cubicBezTo>
                  <a:cubicBezTo>
                    <a:pt x="6408" y="3134"/>
                    <a:pt x="6317" y="3158"/>
                    <a:pt x="6264" y="3211"/>
                  </a:cubicBezTo>
                  <a:cubicBezTo>
                    <a:pt x="6187" y="3288"/>
                    <a:pt x="6127" y="3313"/>
                    <a:pt x="6075" y="3313"/>
                  </a:cubicBezTo>
                  <a:cubicBezTo>
                    <a:pt x="6005" y="3313"/>
                    <a:pt x="5949" y="3267"/>
                    <a:pt x="5900" y="3222"/>
                  </a:cubicBezTo>
                  <a:lnTo>
                    <a:pt x="5861" y="3190"/>
                  </a:lnTo>
                  <a:cubicBezTo>
                    <a:pt x="5849" y="3182"/>
                    <a:pt x="5825" y="3176"/>
                    <a:pt x="5788" y="3176"/>
                  </a:cubicBezTo>
                  <a:cubicBezTo>
                    <a:pt x="5760" y="3176"/>
                    <a:pt x="5723" y="3180"/>
                    <a:pt x="5679" y="3190"/>
                  </a:cubicBezTo>
                  <a:cubicBezTo>
                    <a:pt x="5588" y="3211"/>
                    <a:pt x="5508" y="3257"/>
                    <a:pt x="5441" y="3320"/>
                  </a:cubicBezTo>
                  <a:cubicBezTo>
                    <a:pt x="5438" y="3327"/>
                    <a:pt x="5434" y="3330"/>
                    <a:pt x="5431" y="3337"/>
                  </a:cubicBezTo>
                  <a:cubicBezTo>
                    <a:pt x="5399" y="3404"/>
                    <a:pt x="5336" y="3453"/>
                    <a:pt x="5263" y="3474"/>
                  </a:cubicBezTo>
                  <a:cubicBezTo>
                    <a:pt x="5213" y="3488"/>
                    <a:pt x="5163" y="3495"/>
                    <a:pt x="5112" y="3495"/>
                  </a:cubicBezTo>
                  <a:cubicBezTo>
                    <a:pt x="5012" y="3495"/>
                    <a:pt x="4913" y="3468"/>
                    <a:pt x="4825" y="3414"/>
                  </a:cubicBezTo>
                  <a:cubicBezTo>
                    <a:pt x="4697" y="3334"/>
                    <a:pt x="4645" y="3316"/>
                    <a:pt x="4624" y="3316"/>
                  </a:cubicBezTo>
                  <a:cubicBezTo>
                    <a:pt x="4622" y="3316"/>
                    <a:pt x="4620" y="3316"/>
                    <a:pt x="4619" y="3316"/>
                  </a:cubicBezTo>
                  <a:cubicBezTo>
                    <a:pt x="4611" y="3330"/>
                    <a:pt x="4611" y="3344"/>
                    <a:pt x="4611" y="3358"/>
                  </a:cubicBezTo>
                  <a:cubicBezTo>
                    <a:pt x="4611" y="3390"/>
                    <a:pt x="4608" y="3421"/>
                    <a:pt x="4594" y="3449"/>
                  </a:cubicBezTo>
                  <a:cubicBezTo>
                    <a:pt x="4576" y="3484"/>
                    <a:pt x="4545" y="3502"/>
                    <a:pt x="4506" y="3502"/>
                  </a:cubicBezTo>
                  <a:cubicBezTo>
                    <a:pt x="4419" y="3502"/>
                    <a:pt x="4331" y="3379"/>
                    <a:pt x="4331" y="3285"/>
                  </a:cubicBezTo>
                  <a:cubicBezTo>
                    <a:pt x="4317" y="3225"/>
                    <a:pt x="4058" y="3057"/>
                    <a:pt x="3960" y="2991"/>
                  </a:cubicBezTo>
                  <a:lnTo>
                    <a:pt x="3901" y="2952"/>
                  </a:lnTo>
                  <a:cubicBezTo>
                    <a:pt x="3845" y="2914"/>
                    <a:pt x="3712" y="2893"/>
                    <a:pt x="3593" y="2872"/>
                  </a:cubicBezTo>
                  <a:cubicBezTo>
                    <a:pt x="3404" y="2837"/>
                    <a:pt x="3267" y="2812"/>
                    <a:pt x="3243" y="2721"/>
                  </a:cubicBezTo>
                  <a:cubicBezTo>
                    <a:pt x="3207" y="2686"/>
                    <a:pt x="3160" y="2668"/>
                    <a:pt x="3112" y="2668"/>
                  </a:cubicBezTo>
                  <a:cubicBezTo>
                    <a:pt x="3108" y="2668"/>
                    <a:pt x="3104" y="2668"/>
                    <a:pt x="3099" y="2669"/>
                  </a:cubicBezTo>
                  <a:cubicBezTo>
                    <a:pt x="3094" y="2668"/>
                    <a:pt x="3088" y="2667"/>
                    <a:pt x="3083" y="2667"/>
                  </a:cubicBezTo>
                  <a:cubicBezTo>
                    <a:pt x="3039" y="2667"/>
                    <a:pt x="2999" y="2691"/>
                    <a:pt x="2980" y="2732"/>
                  </a:cubicBezTo>
                  <a:cubicBezTo>
                    <a:pt x="2959" y="2784"/>
                    <a:pt x="2917" y="2830"/>
                    <a:pt x="2865" y="2851"/>
                  </a:cubicBezTo>
                  <a:cubicBezTo>
                    <a:pt x="2849" y="2856"/>
                    <a:pt x="2834" y="2858"/>
                    <a:pt x="2819" y="2858"/>
                  </a:cubicBezTo>
                  <a:cubicBezTo>
                    <a:pt x="2758" y="2858"/>
                    <a:pt x="2698" y="2822"/>
                    <a:pt x="2648" y="2791"/>
                  </a:cubicBezTo>
                  <a:cubicBezTo>
                    <a:pt x="2630" y="2781"/>
                    <a:pt x="2616" y="2770"/>
                    <a:pt x="2599" y="2763"/>
                  </a:cubicBezTo>
                  <a:cubicBezTo>
                    <a:pt x="2591" y="2760"/>
                    <a:pt x="2582" y="2758"/>
                    <a:pt x="2572" y="2758"/>
                  </a:cubicBezTo>
                  <a:cubicBezTo>
                    <a:pt x="2493" y="2758"/>
                    <a:pt x="2332" y="2840"/>
                    <a:pt x="2276" y="2868"/>
                  </a:cubicBezTo>
                  <a:lnTo>
                    <a:pt x="2245" y="2886"/>
                  </a:lnTo>
                  <a:cubicBezTo>
                    <a:pt x="2224" y="2893"/>
                    <a:pt x="2189" y="2914"/>
                    <a:pt x="2150" y="2938"/>
                  </a:cubicBezTo>
                  <a:lnTo>
                    <a:pt x="2122" y="2956"/>
                  </a:lnTo>
                  <a:cubicBezTo>
                    <a:pt x="1975" y="3043"/>
                    <a:pt x="1772" y="3159"/>
                    <a:pt x="1632" y="3159"/>
                  </a:cubicBezTo>
                  <a:cubicBezTo>
                    <a:pt x="1601" y="3159"/>
                    <a:pt x="1594" y="3166"/>
                    <a:pt x="1569" y="3225"/>
                  </a:cubicBezTo>
                  <a:cubicBezTo>
                    <a:pt x="1541" y="3327"/>
                    <a:pt x="1461" y="3404"/>
                    <a:pt x="1356" y="3425"/>
                  </a:cubicBezTo>
                  <a:cubicBezTo>
                    <a:pt x="1317" y="3428"/>
                    <a:pt x="1279" y="3449"/>
                    <a:pt x="1251" y="3481"/>
                  </a:cubicBezTo>
                  <a:cubicBezTo>
                    <a:pt x="1230" y="3516"/>
                    <a:pt x="1244" y="3572"/>
                    <a:pt x="1258" y="3621"/>
                  </a:cubicBezTo>
                  <a:lnTo>
                    <a:pt x="1261" y="3635"/>
                  </a:lnTo>
                  <a:cubicBezTo>
                    <a:pt x="1265" y="3656"/>
                    <a:pt x="1272" y="3673"/>
                    <a:pt x="1282" y="3691"/>
                  </a:cubicBezTo>
                  <a:cubicBezTo>
                    <a:pt x="1307" y="3761"/>
                    <a:pt x="1345" y="3852"/>
                    <a:pt x="1307" y="3936"/>
                  </a:cubicBezTo>
                  <a:cubicBezTo>
                    <a:pt x="1279" y="3992"/>
                    <a:pt x="1230" y="4034"/>
                    <a:pt x="1170" y="4051"/>
                  </a:cubicBezTo>
                  <a:cubicBezTo>
                    <a:pt x="1142" y="4062"/>
                    <a:pt x="1116" y="4067"/>
                    <a:pt x="1092" y="4067"/>
                  </a:cubicBezTo>
                  <a:cubicBezTo>
                    <a:pt x="969" y="4067"/>
                    <a:pt x="887" y="3948"/>
                    <a:pt x="817" y="3848"/>
                  </a:cubicBezTo>
                  <a:cubicBezTo>
                    <a:pt x="778" y="3785"/>
                    <a:pt x="729" y="3729"/>
                    <a:pt x="673" y="3680"/>
                  </a:cubicBezTo>
                  <a:cubicBezTo>
                    <a:pt x="651" y="3659"/>
                    <a:pt x="622" y="3648"/>
                    <a:pt x="593" y="3648"/>
                  </a:cubicBezTo>
                  <a:cubicBezTo>
                    <a:pt x="575" y="3648"/>
                    <a:pt x="557" y="3652"/>
                    <a:pt x="540" y="3659"/>
                  </a:cubicBezTo>
                  <a:cubicBezTo>
                    <a:pt x="495" y="3687"/>
                    <a:pt x="463" y="3736"/>
                    <a:pt x="459" y="3792"/>
                  </a:cubicBezTo>
                  <a:cubicBezTo>
                    <a:pt x="459" y="3803"/>
                    <a:pt x="459" y="3810"/>
                    <a:pt x="459" y="3820"/>
                  </a:cubicBezTo>
                  <a:cubicBezTo>
                    <a:pt x="459" y="3950"/>
                    <a:pt x="372" y="4009"/>
                    <a:pt x="302" y="4058"/>
                  </a:cubicBezTo>
                  <a:cubicBezTo>
                    <a:pt x="242" y="4094"/>
                    <a:pt x="197" y="4136"/>
                    <a:pt x="162" y="4192"/>
                  </a:cubicBezTo>
                  <a:cubicBezTo>
                    <a:pt x="137" y="4230"/>
                    <a:pt x="137" y="4244"/>
                    <a:pt x="232" y="4300"/>
                  </a:cubicBezTo>
                  <a:cubicBezTo>
                    <a:pt x="281" y="4328"/>
                    <a:pt x="340" y="4360"/>
                    <a:pt x="340" y="4426"/>
                  </a:cubicBezTo>
                  <a:cubicBezTo>
                    <a:pt x="340" y="4458"/>
                    <a:pt x="330" y="4486"/>
                    <a:pt x="309" y="4510"/>
                  </a:cubicBezTo>
                  <a:cubicBezTo>
                    <a:pt x="256" y="4573"/>
                    <a:pt x="186" y="4619"/>
                    <a:pt x="113" y="4654"/>
                  </a:cubicBezTo>
                  <a:cubicBezTo>
                    <a:pt x="74" y="4689"/>
                    <a:pt x="1" y="4853"/>
                    <a:pt x="15" y="4899"/>
                  </a:cubicBezTo>
                  <a:lnTo>
                    <a:pt x="22" y="4902"/>
                  </a:lnTo>
                  <a:cubicBezTo>
                    <a:pt x="43" y="4913"/>
                    <a:pt x="64" y="4920"/>
                    <a:pt x="88" y="4923"/>
                  </a:cubicBezTo>
                  <a:lnTo>
                    <a:pt x="99" y="4927"/>
                  </a:lnTo>
                  <a:cubicBezTo>
                    <a:pt x="197" y="4955"/>
                    <a:pt x="361" y="4997"/>
                    <a:pt x="340" y="5161"/>
                  </a:cubicBezTo>
                  <a:cubicBezTo>
                    <a:pt x="330" y="5224"/>
                    <a:pt x="323" y="5287"/>
                    <a:pt x="319" y="5347"/>
                  </a:cubicBezTo>
                  <a:cubicBezTo>
                    <a:pt x="319" y="5357"/>
                    <a:pt x="319" y="5364"/>
                    <a:pt x="319" y="5371"/>
                  </a:cubicBezTo>
                  <a:cubicBezTo>
                    <a:pt x="323" y="5375"/>
                    <a:pt x="323" y="5382"/>
                    <a:pt x="326" y="5389"/>
                  </a:cubicBezTo>
                  <a:cubicBezTo>
                    <a:pt x="333" y="5385"/>
                    <a:pt x="340" y="5385"/>
                    <a:pt x="347" y="5382"/>
                  </a:cubicBezTo>
                  <a:cubicBezTo>
                    <a:pt x="424" y="5360"/>
                    <a:pt x="505" y="5348"/>
                    <a:pt x="586" y="5348"/>
                  </a:cubicBezTo>
                  <a:cubicBezTo>
                    <a:pt x="620" y="5348"/>
                    <a:pt x="653" y="5350"/>
                    <a:pt x="687" y="5354"/>
                  </a:cubicBezTo>
                  <a:lnTo>
                    <a:pt x="757" y="5354"/>
                  </a:lnTo>
                  <a:cubicBezTo>
                    <a:pt x="852" y="5354"/>
                    <a:pt x="915" y="5445"/>
                    <a:pt x="992" y="5560"/>
                  </a:cubicBezTo>
                  <a:cubicBezTo>
                    <a:pt x="1041" y="5630"/>
                    <a:pt x="1090" y="5700"/>
                    <a:pt x="1146" y="5767"/>
                  </a:cubicBezTo>
                  <a:cubicBezTo>
                    <a:pt x="1279" y="5914"/>
                    <a:pt x="1352" y="6008"/>
                    <a:pt x="1328" y="6103"/>
                  </a:cubicBezTo>
                  <a:cubicBezTo>
                    <a:pt x="1303" y="6180"/>
                    <a:pt x="1216" y="6205"/>
                    <a:pt x="1188" y="6212"/>
                  </a:cubicBezTo>
                  <a:cubicBezTo>
                    <a:pt x="1174" y="6215"/>
                    <a:pt x="1160" y="6219"/>
                    <a:pt x="1146" y="6226"/>
                  </a:cubicBezTo>
                  <a:cubicBezTo>
                    <a:pt x="1184" y="6264"/>
                    <a:pt x="1230" y="6292"/>
                    <a:pt x="1279" y="6313"/>
                  </a:cubicBezTo>
                  <a:lnTo>
                    <a:pt x="1317" y="6331"/>
                  </a:lnTo>
                  <a:cubicBezTo>
                    <a:pt x="1370" y="6359"/>
                    <a:pt x="1419" y="6387"/>
                    <a:pt x="1468" y="6418"/>
                  </a:cubicBezTo>
                  <a:cubicBezTo>
                    <a:pt x="1485" y="6404"/>
                    <a:pt x="1503" y="6390"/>
                    <a:pt x="1520" y="6376"/>
                  </a:cubicBezTo>
                  <a:cubicBezTo>
                    <a:pt x="1768" y="6155"/>
                    <a:pt x="2173" y="5963"/>
                    <a:pt x="2526" y="5963"/>
                  </a:cubicBezTo>
                  <a:cubicBezTo>
                    <a:pt x="2597" y="5963"/>
                    <a:pt x="2666" y="5970"/>
                    <a:pt x="2732" y="5987"/>
                  </a:cubicBezTo>
                  <a:cubicBezTo>
                    <a:pt x="2832" y="6010"/>
                    <a:pt x="2938" y="6021"/>
                    <a:pt x="3044" y="6021"/>
                  </a:cubicBezTo>
                  <a:cubicBezTo>
                    <a:pt x="3070" y="6021"/>
                    <a:pt x="3097" y="6020"/>
                    <a:pt x="3124" y="6019"/>
                  </a:cubicBezTo>
                  <a:cubicBezTo>
                    <a:pt x="3151" y="6018"/>
                    <a:pt x="3179" y="6018"/>
                    <a:pt x="3206" y="6018"/>
                  </a:cubicBezTo>
                  <a:cubicBezTo>
                    <a:pt x="3363" y="6018"/>
                    <a:pt x="3508" y="6035"/>
                    <a:pt x="3607" y="6173"/>
                  </a:cubicBezTo>
                  <a:cubicBezTo>
                    <a:pt x="3715" y="6331"/>
                    <a:pt x="3694" y="6548"/>
                    <a:pt x="3677" y="6740"/>
                  </a:cubicBezTo>
                  <a:cubicBezTo>
                    <a:pt x="3666" y="6842"/>
                    <a:pt x="3656" y="6947"/>
                    <a:pt x="3677" y="6996"/>
                  </a:cubicBezTo>
                  <a:cubicBezTo>
                    <a:pt x="3698" y="7045"/>
                    <a:pt x="3691" y="7101"/>
                    <a:pt x="3659" y="7143"/>
                  </a:cubicBezTo>
                  <a:cubicBezTo>
                    <a:pt x="3594" y="7226"/>
                    <a:pt x="3431" y="7245"/>
                    <a:pt x="3294" y="7245"/>
                  </a:cubicBezTo>
                  <a:cubicBezTo>
                    <a:pt x="3187" y="7245"/>
                    <a:pt x="3095" y="7233"/>
                    <a:pt x="3075" y="7230"/>
                  </a:cubicBezTo>
                  <a:cubicBezTo>
                    <a:pt x="3048" y="7227"/>
                    <a:pt x="3020" y="7225"/>
                    <a:pt x="2990" y="7225"/>
                  </a:cubicBezTo>
                  <a:cubicBezTo>
                    <a:pt x="2766" y="7225"/>
                    <a:pt x="2477" y="7322"/>
                    <a:pt x="2462" y="7381"/>
                  </a:cubicBezTo>
                  <a:cubicBezTo>
                    <a:pt x="2465" y="7391"/>
                    <a:pt x="2472" y="7405"/>
                    <a:pt x="2479" y="7419"/>
                  </a:cubicBezTo>
                  <a:cubicBezTo>
                    <a:pt x="2560" y="7594"/>
                    <a:pt x="2613" y="7731"/>
                    <a:pt x="2539" y="7801"/>
                  </a:cubicBezTo>
                  <a:cubicBezTo>
                    <a:pt x="2515" y="7822"/>
                    <a:pt x="2488" y="7830"/>
                    <a:pt x="2458" y="7830"/>
                  </a:cubicBezTo>
                  <a:cubicBezTo>
                    <a:pt x="2403" y="7830"/>
                    <a:pt x="2341" y="7802"/>
                    <a:pt x="2287" y="7773"/>
                  </a:cubicBezTo>
                  <a:cubicBezTo>
                    <a:pt x="2238" y="7744"/>
                    <a:pt x="2191" y="7730"/>
                    <a:pt x="2150" y="7730"/>
                  </a:cubicBezTo>
                  <a:cubicBezTo>
                    <a:pt x="2112" y="7730"/>
                    <a:pt x="2080" y="7742"/>
                    <a:pt x="2056" y="7766"/>
                  </a:cubicBezTo>
                  <a:cubicBezTo>
                    <a:pt x="2038" y="7780"/>
                    <a:pt x="2028" y="7804"/>
                    <a:pt x="2031" y="7825"/>
                  </a:cubicBezTo>
                  <a:lnTo>
                    <a:pt x="2045" y="7825"/>
                  </a:lnTo>
                  <a:cubicBezTo>
                    <a:pt x="2259" y="7825"/>
                    <a:pt x="2532" y="8060"/>
                    <a:pt x="2532" y="8246"/>
                  </a:cubicBezTo>
                  <a:cubicBezTo>
                    <a:pt x="2532" y="8470"/>
                    <a:pt x="2567" y="8578"/>
                    <a:pt x="2602" y="8603"/>
                  </a:cubicBezTo>
                  <a:cubicBezTo>
                    <a:pt x="2604" y="8603"/>
                    <a:pt x="2607" y="8606"/>
                    <a:pt x="2613" y="8606"/>
                  </a:cubicBezTo>
                  <a:cubicBezTo>
                    <a:pt x="2616" y="8606"/>
                    <a:pt x="2621" y="8605"/>
                    <a:pt x="2627" y="8603"/>
                  </a:cubicBezTo>
                  <a:cubicBezTo>
                    <a:pt x="2647" y="8596"/>
                    <a:pt x="2665" y="8593"/>
                    <a:pt x="2683" y="8593"/>
                  </a:cubicBezTo>
                  <a:cubicBezTo>
                    <a:pt x="2768" y="8593"/>
                    <a:pt x="2820" y="8663"/>
                    <a:pt x="2861" y="8718"/>
                  </a:cubicBezTo>
                  <a:cubicBezTo>
                    <a:pt x="2912" y="8785"/>
                    <a:pt x="2946" y="8827"/>
                    <a:pt x="3017" y="8827"/>
                  </a:cubicBezTo>
                  <a:cubicBezTo>
                    <a:pt x="3020" y="8827"/>
                    <a:pt x="3023" y="8827"/>
                    <a:pt x="3026" y="8827"/>
                  </a:cubicBezTo>
                  <a:cubicBezTo>
                    <a:pt x="3047" y="8825"/>
                    <a:pt x="3069" y="8824"/>
                    <a:pt x="3089" y="8824"/>
                  </a:cubicBezTo>
                  <a:cubicBezTo>
                    <a:pt x="3249" y="8824"/>
                    <a:pt x="3363" y="8872"/>
                    <a:pt x="3404" y="8953"/>
                  </a:cubicBezTo>
                  <a:cubicBezTo>
                    <a:pt x="3432" y="9005"/>
                    <a:pt x="3442" y="9089"/>
                    <a:pt x="3341" y="9208"/>
                  </a:cubicBezTo>
                  <a:cubicBezTo>
                    <a:pt x="3299" y="9257"/>
                    <a:pt x="3288" y="9345"/>
                    <a:pt x="3309" y="9457"/>
                  </a:cubicBezTo>
                  <a:cubicBezTo>
                    <a:pt x="3327" y="9562"/>
                    <a:pt x="3365" y="9660"/>
                    <a:pt x="3421" y="9747"/>
                  </a:cubicBezTo>
                  <a:cubicBezTo>
                    <a:pt x="3425" y="9723"/>
                    <a:pt x="3425" y="9698"/>
                    <a:pt x="3428" y="9674"/>
                  </a:cubicBezTo>
                  <a:cubicBezTo>
                    <a:pt x="3428" y="9600"/>
                    <a:pt x="3439" y="9527"/>
                    <a:pt x="3467" y="9457"/>
                  </a:cubicBezTo>
                  <a:lnTo>
                    <a:pt x="3467" y="9450"/>
                  </a:lnTo>
                  <a:cubicBezTo>
                    <a:pt x="3467" y="9446"/>
                    <a:pt x="3463" y="9443"/>
                    <a:pt x="3463" y="9439"/>
                  </a:cubicBezTo>
                  <a:cubicBezTo>
                    <a:pt x="3460" y="9432"/>
                    <a:pt x="3460" y="9425"/>
                    <a:pt x="3456" y="9418"/>
                  </a:cubicBezTo>
                  <a:cubicBezTo>
                    <a:pt x="3456" y="9411"/>
                    <a:pt x="3456" y="9408"/>
                    <a:pt x="3456" y="9404"/>
                  </a:cubicBezTo>
                  <a:lnTo>
                    <a:pt x="3456" y="9387"/>
                  </a:lnTo>
                  <a:lnTo>
                    <a:pt x="3456" y="9376"/>
                  </a:lnTo>
                  <a:lnTo>
                    <a:pt x="3456" y="9359"/>
                  </a:lnTo>
                  <a:lnTo>
                    <a:pt x="3456" y="9348"/>
                  </a:lnTo>
                  <a:cubicBezTo>
                    <a:pt x="3456" y="9345"/>
                    <a:pt x="3456" y="9338"/>
                    <a:pt x="3460" y="9331"/>
                  </a:cubicBezTo>
                  <a:cubicBezTo>
                    <a:pt x="3463" y="9327"/>
                    <a:pt x="3460" y="9327"/>
                    <a:pt x="3460" y="9324"/>
                  </a:cubicBezTo>
                  <a:cubicBezTo>
                    <a:pt x="3460" y="9320"/>
                    <a:pt x="3463" y="9313"/>
                    <a:pt x="3463" y="9310"/>
                  </a:cubicBezTo>
                  <a:lnTo>
                    <a:pt x="3467" y="9299"/>
                  </a:lnTo>
                  <a:cubicBezTo>
                    <a:pt x="3467" y="9296"/>
                    <a:pt x="3470" y="9292"/>
                    <a:pt x="3474" y="9289"/>
                  </a:cubicBezTo>
                  <a:lnTo>
                    <a:pt x="3477" y="9282"/>
                  </a:lnTo>
                  <a:cubicBezTo>
                    <a:pt x="3481" y="9275"/>
                    <a:pt x="3484" y="9271"/>
                    <a:pt x="3488" y="9264"/>
                  </a:cubicBezTo>
                  <a:cubicBezTo>
                    <a:pt x="3586" y="9114"/>
                    <a:pt x="3887" y="9096"/>
                    <a:pt x="4104" y="9096"/>
                  </a:cubicBezTo>
                  <a:cubicBezTo>
                    <a:pt x="4307" y="9096"/>
                    <a:pt x="4629" y="9376"/>
                    <a:pt x="4825" y="9642"/>
                  </a:cubicBezTo>
                  <a:cubicBezTo>
                    <a:pt x="4860" y="9702"/>
                    <a:pt x="4920" y="9744"/>
                    <a:pt x="4990" y="9758"/>
                  </a:cubicBezTo>
                  <a:cubicBezTo>
                    <a:pt x="4995" y="9758"/>
                    <a:pt x="4999" y="9759"/>
                    <a:pt x="5004" y="9759"/>
                  </a:cubicBezTo>
                  <a:cubicBezTo>
                    <a:pt x="5037" y="9759"/>
                    <a:pt x="5067" y="9749"/>
                    <a:pt x="5095" y="9733"/>
                  </a:cubicBezTo>
                  <a:lnTo>
                    <a:pt x="5161" y="7297"/>
                  </a:lnTo>
                  <a:lnTo>
                    <a:pt x="6561" y="6926"/>
                  </a:lnTo>
                  <a:cubicBezTo>
                    <a:pt x="6572" y="6898"/>
                    <a:pt x="6586" y="6873"/>
                    <a:pt x="6600" y="6852"/>
                  </a:cubicBezTo>
                  <a:cubicBezTo>
                    <a:pt x="6649" y="6772"/>
                    <a:pt x="6726" y="6719"/>
                    <a:pt x="6817" y="6702"/>
                  </a:cubicBezTo>
                  <a:cubicBezTo>
                    <a:pt x="6833" y="6699"/>
                    <a:pt x="6850" y="6697"/>
                    <a:pt x="6866" y="6697"/>
                  </a:cubicBezTo>
                  <a:cubicBezTo>
                    <a:pt x="6977" y="6697"/>
                    <a:pt x="7079" y="6765"/>
                    <a:pt x="7146" y="6814"/>
                  </a:cubicBezTo>
                  <a:cubicBezTo>
                    <a:pt x="7170" y="6736"/>
                    <a:pt x="7213" y="6578"/>
                    <a:pt x="7368" y="6578"/>
                  </a:cubicBezTo>
                  <a:cubicBezTo>
                    <a:pt x="7374" y="6578"/>
                    <a:pt x="7381" y="6579"/>
                    <a:pt x="7388" y="6579"/>
                  </a:cubicBezTo>
                  <a:cubicBezTo>
                    <a:pt x="7433" y="6583"/>
                    <a:pt x="7475" y="6600"/>
                    <a:pt x="7503" y="6635"/>
                  </a:cubicBezTo>
                  <a:cubicBezTo>
                    <a:pt x="7549" y="6691"/>
                    <a:pt x="7538" y="6772"/>
                    <a:pt x="7528" y="6838"/>
                  </a:cubicBezTo>
                  <a:cubicBezTo>
                    <a:pt x="7524" y="6859"/>
                    <a:pt x="7524" y="6880"/>
                    <a:pt x="7524" y="6901"/>
                  </a:cubicBezTo>
                  <a:cubicBezTo>
                    <a:pt x="7580" y="6908"/>
                    <a:pt x="7636" y="6950"/>
                    <a:pt x="7699" y="7031"/>
                  </a:cubicBezTo>
                  <a:cubicBezTo>
                    <a:pt x="7815" y="7181"/>
                    <a:pt x="7916" y="7437"/>
                    <a:pt x="7878" y="7661"/>
                  </a:cubicBezTo>
                  <a:lnTo>
                    <a:pt x="7881" y="7664"/>
                  </a:lnTo>
                  <a:lnTo>
                    <a:pt x="7902" y="7682"/>
                  </a:lnTo>
                  <a:lnTo>
                    <a:pt x="7923" y="7703"/>
                  </a:lnTo>
                  <a:lnTo>
                    <a:pt x="7944" y="7724"/>
                  </a:lnTo>
                  <a:lnTo>
                    <a:pt x="7969" y="7745"/>
                  </a:lnTo>
                  <a:lnTo>
                    <a:pt x="7993" y="7766"/>
                  </a:lnTo>
                  <a:lnTo>
                    <a:pt x="8018" y="7790"/>
                  </a:lnTo>
                  <a:lnTo>
                    <a:pt x="8042" y="7811"/>
                  </a:lnTo>
                  <a:lnTo>
                    <a:pt x="8067" y="7839"/>
                  </a:lnTo>
                  <a:lnTo>
                    <a:pt x="8091" y="7860"/>
                  </a:lnTo>
                  <a:lnTo>
                    <a:pt x="8116" y="7888"/>
                  </a:lnTo>
                  <a:lnTo>
                    <a:pt x="8140" y="7913"/>
                  </a:lnTo>
                  <a:lnTo>
                    <a:pt x="8165" y="7941"/>
                  </a:lnTo>
                  <a:lnTo>
                    <a:pt x="8189" y="7965"/>
                  </a:lnTo>
                  <a:lnTo>
                    <a:pt x="8214" y="7993"/>
                  </a:lnTo>
                  <a:lnTo>
                    <a:pt x="8238" y="8018"/>
                  </a:lnTo>
                  <a:lnTo>
                    <a:pt x="8263" y="8042"/>
                  </a:lnTo>
                  <a:lnTo>
                    <a:pt x="8287" y="8070"/>
                  </a:lnTo>
                  <a:lnTo>
                    <a:pt x="8308" y="8095"/>
                  </a:lnTo>
                  <a:lnTo>
                    <a:pt x="8329" y="8119"/>
                  </a:lnTo>
                  <a:lnTo>
                    <a:pt x="8350" y="8144"/>
                  </a:lnTo>
                  <a:lnTo>
                    <a:pt x="8371" y="8168"/>
                  </a:lnTo>
                  <a:lnTo>
                    <a:pt x="8392" y="8193"/>
                  </a:lnTo>
                  <a:lnTo>
                    <a:pt x="8410" y="8214"/>
                  </a:lnTo>
                  <a:lnTo>
                    <a:pt x="8424" y="8235"/>
                  </a:lnTo>
                  <a:lnTo>
                    <a:pt x="8441" y="8256"/>
                  </a:lnTo>
                  <a:lnTo>
                    <a:pt x="8455" y="8277"/>
                  </a:lnTo>
                  <a:lnTo>
                    <a:pt x="8469" y="8295"/>
                  </a:lnTo>
                  <a:lnTo>
                    <a:pt x="8480" y="8312"/>
                  </a:lnTo>
                  <a:lnTo>
                    <a:pt x="8490" y="8330"/>
                  </a:lnTo>
                  <a:cubicBezTo>
                    <a:pt x="8494" y="8337"/>
                    <a:pt x="8494" y="8340"/>
                    <a:pt x="8497" y="8347"/>
                  </a:cubicBezTo>
                  <a:cubicBezTo>
                    <a:pt x="8501" y="8351"/>
                    <a:pt x="8501" y="8354"/>
                    <a:pt x="8504" y="8358"/>
                  </a:cubicBezTo>
                  <a:cubicBezTo>
                    <a:pt x="8512" y="8361"/>
                    <a:pt x="8525" y="8362"/>
                    <a:pt x="8541" y="8362"/>
                  </a:cubicBezTo>
                  <a:cubicBezTo>
                    <a:pt x="8616" y="8362"/>
                    <a:pt x="8764" y="8332"/>
                    <a:pt x="8851" y="8312"/>
                  </a:cubicBezTo>
                  <a:lnTo>
                    <a:pt x="8900" y="8302"/>
                  </a:lnTo>
                  <a:lnTo>
                    <a:pt x="8918" y="8298"/>
                  </a:lnTo>
                  <a:lnTo>
                    <a:pt x="8956" y="8291"/>
                  </a:lnTo>
                  <a:lnTo>
                    <a:pt x="8967" y="8288"/>
                  </a:lnTo>
                  <a:lnTo>
                    <a:pt x="9009" y="8281"/>
                  </a:lnTo>
                  <a:lnTo>
                    <a:pt x="9019" y="8281"/>
                  </a:lnTo>
                  <a:lnTo>
                    <a:pt x="9047" y="8277"/>
                  </a:lnTo>
                  <a:lnTo>
                    <a:pt x="9061" y="8277"/>
                  </a:lnTo>
                  <a:lnTo>
                    <a:pt x="9093" y="8274"/>
                  </a:lnTo>
                  <a:lnTo>
                    <a:pt x="9152" y="8274"/>
                  </a:lnTo>
                  <a:cubicBezTo>
                    <a:pt x="9163" y="8277"/>
                    <a:pt x="9170" y="8277"/>
                    <a:pt x="9180" y="8281"/>
                  </a:cubicBezTo>
                  <a:cubicBezTo>
                    <a:pt x="9222" y="8298"/>
                    <a:pt x="9534" y="8319"/>
                    <a:pt x="10258" y="8319"/>
                  </a:cubicBezTo>
                  <a:cubicBezTo>
                    <a:pt x="10363" y="8319"/>
                    <a:pt x="10444" y="8407"/>
                    <a:pt x="10521" y="8494"/>
                  </a:cubicBezTo>
                  <a:cubicBezTo>
                    <a:pt x="10580" y="8561"/>
                    <a:pt x="10640" y="8631"/>
                    <a:pt x="10706" y="8648"/>
                  </a:cubicBezTo>
                  <a:cubicBezTo>
                    <a:pt x="10882" y="8690"/>
                    <a:pt x="10882" y="8897"/>
                    <a:pt x="10882" y="9061"/>
                  </a:cubicBezTo>
                  <a:cubicBezTo>
                    <a:pt x="10878" y="9114"/>
                    <a:pt x="10878" y="9170"/>
                    <a:pt x="10885" y="9222"/>
                  </a:cubicBezTo>
                  <a:cubicBezTo>
                    <a:pt x="10892" y="9303"/>
                    <a:pt x="10962" y="9397"/>
                    <a:pt x="11029" y="9488"/>
                  </a:cubicBezTo>
                  <a:cubicBezTo>
                    <a:pt x="11106" y="9586"/>
                    <a:pt x="11176" y="9681"/>
                    <a:pt x="11186" y="9782"/>
                  </a:cubicBezTo>
                  <a:cubicBezTo>
                    <a:pt x="11193" y="9831"/>
                    <a:pt x="11249" y="9838"/>
                    <a:pt x="11400" y="9838"/>
                  </a:cubicBezTo>
                  <a:cubicBezTo>
                    <a:pt x="11473" y="9838"/>
                    <a:pt x="11543" y="9842"/>
                    <a:pt x="11613" y="9856"/>
                  </a:cubicBezTo>
                  <a:cubicBezTo>
                    <a:pt x="11802" y="9905"/>
                    <a:pt x="12086" y="9975"/>
                    <a:pt x="12114" y="10192"/>
                  </a:cubicBezTo>
                  <a:cubicBezTo>
                    <a:pt x="12114" y="10202"/>
                    <a:pt x="12117" y="10209"/>
                    <a:pt x="12121" y="10216"/>
                  </a:cubicBezTo>
                  <a:cubicBezTo>
                    <a:pt x="12138" y="10216"/>
                    <a:pt x="12152" y="10213"/>
                    <a:pt x="12163" y="10206"/>
                  </a:cubicBezTo>
                  <a:lnTo>
                    <a:pt x="12177" y="10195"/>
                  </a:lnTo>
                  <a:cubicBezTo>
                    <a:pt x="12208" y="10174"/>
                    <a:pt x="12233" y="10139"/>
                    <a:pt x="12243" y="10104"/>
                  </a:cubicBezTo>
                  <a:cubicBezTo>
                    <a:pt x="12271" y="9943"/>
                    <a:pt x="12499" y="9758"/>
                    <a:pt x="12845" y="9621"/>
                  </a:cubicBezTo>
                  <a:cubicBezTo>
                    <a:pt x="12863" y="9614"/>
                    <a:pt x="12884" y="9607"/>
                    <a:pt x="12901" y="9600"/>
                  </a:cubicBezTo>
                  <a:lnTo>
                    <a:pt x="12915" y="9597"/>
                  </a:lnTo>
                  <a:cubicBezTo>
                    <a:pt x="12930" y="9593"/>
                    <a:pt x="12944" y="9586"/>
                    <a:pt x="12958" y="9583"/>
                  </a:cubicBezTo>
                  <a:lnTo>
                    <a:pt x="12965" y="9583"/>
                  </a:lnTo>
                  <a:cubicBezTo>
                    <a:pt x="12982" y="9579"/>
                    <a:pt x="12996" y="9579"/>
                    <a:pt x="13010" y="9576"/>
                  </a:cubicBezTo>
                  <a:lnTo>
                    <a:pt x="13031" y="9572"/>
                  </a:lnTo>
                  <a:lnTo>
                    <a:pt x="13049" y="9572"/>
                  </a:lnTo>
                  <a:cubicBezTo>
                    <a:pt x="13058" y="9571"/>
                    <a:pt x="13067" y="9571"/>
                    <a:pt x="13076" y="9571"/>
                  </a:cubicBezTo>
                  <a:cubicBezTo>
                    <a:pt x="13098" y="9571"/>
                    <a:pt x="13121" y="9573"/>
                    <a:pt x="13143" y="9576"/>
                  </a:cubicBezTo>
                  <a:cubicBezTo>
                    <a:pt x="13161" y="9534"/>
                    <a:pt x="13178" y="9495"/>
                    <a:pt x="13192" y="9464"/>
                  </a:cubicBezTo>
                  <a:lnTo>
                    <a:pt x="13196" y="9457"/>
                  </a:lnTo>
                  <a:lnTo>
                    <a:pt x="13206" y="9432"/>
                  </a:lnTo>
                  <a:lnTo>
                    <a:pt x="13213" y="9425"/>
                  </a:lnTo>
                  <a:lnTo>
                    <a:pt x="13220" y="9408"/>
                  </a:lnTo>
                  <a:lnTo>
                    <a:pt x="13227" y="9397"/>
                  </a:lnTo>
                  <a:lnTo>
                    <a:pt x="13234" y="9383"/>
                  </a:lnTo>
                  <a:lnTo>
                    <a:pt x="13238" y="9376"/>
                  </a:lnTo>
                  <a:lnTo>
                    <a:pt x="13245" y="9366"/>
                  </a:lnTo>
                  <a:lnTo>
                    <a:pt x="13252" y="9359"/>
                  </a:lnTo>
                  <a:lnTo>
                    <a:pt x="13255" y="9348"/>
                  </a:lnTo>
                  <a:lnTo>
                    <a:pt x="13262" y="9345"/>
                  </a:lnTo>
                  <a:lnTo>
                    <a:pt x="13266" y="9334"/>
                  </a:lnTo>
                  <a:lnTo>
                    <a:pt x="13273" y="9331"/>
                  </a:lnTo>
                  <a:lnTo>
                    <a:pt x="13276" y="9324"/>
                  </a:lnTo>
                  <a:lnTo>
                    <a:pt x="13280" y="9320"/>
                  </a:lnTo>
                  <a:lnTo>
                    <a:pt x="13287" y="9313"/>
                  </a:lnTo>
                  <a:lnTo>
                    <a:pt x="13290" y="9313"/>
                  </a:lnTo>
                  <a:lnTo>
                    <a:pt x="13294" y="9306"/>
                  </a:lnTo>
                  <a:lnTo>
                    <a:pt x="13297" y="9306"/>
                  </a:lnTo>
                  <a:lnTo>
                    <a:pt x="13304" y="9303"/>
                  </a:lnTo>
                  <a:lnTo>
                    <a:pt x="13308" y="9303"/>
                  </a:lnTo>
                  <a:lnTo>
                    <a:pt x="13311" y="9299"/>
                  </a:lnTo>
                  <a:lnTo>
                    <a:pt x="13318" y="9296"/>
                  </a:lnTo>
                  <a:cubicBezTo>
                    <a:pt x="13416" y="9250"/>
                    <a:pt x="13605" y="9107"/>
                    <a:pt x="13619" y="8977"/>
                  </a:cubicBezTo>
                  <a:cubicBezTo>
                    <a:pt x="13626" y="8918"/>
                    <a:pt x="13665" y="8869"/>
                    <a:pt x="13717" y="8844"/>
                  </a:cubicBezTo>
                  <a:cubicBezTo>
                    <a:pt x="13778" y="8810"/>
                    <a:pt x="13867" y="8794"/>
                    <a:pt x="13966" y="8794"/>
                  </a:cubicBezTo>
                  <a:cubicBezTo>
                    <a:pt x="14124" y="8794"/>
                    <a:pt x="14309" y="8834"/>
                    <a:pt x="14459" y="8907"/>
                  </a:cubicBezTo>
                  <a:cubicBezTo>
                    <a:pt x="14608" y="8983"/>
                    <a:pt x="14696" y="9003"/>
                    <a:pt x="14747" y="9003"/>
                  </a:cubicBezTo>
                  <a:cubicBezTo>
                    <a:pt x="14774" y="9003"/>
                    <a:pt x="14792" y="8997"/>
                    <a:pt x="14802" y="8991"/>
                  </a:cubicBezTo>
                  <a:cubicBezTo>
                    <a:pt x="14834" y="8974"/>
                    <a:pt x="14848" y="8939"/>
                    <a:pt x="14851" y="8883"/>
                  </a:cubicBezTo>
                  <a:cubicBezTo>
                    <a:pt x="14862" y="8785"/>
                    <a:pt x="14921" y="8697"/>
                    <a:pt x="15013" y="8655"/>
                  </a:cubicBezTo>
                  <a:cubicBezTo>
                    <a:pt x="15106" y="8602"/>
                    <a:pt x="15236" y="8572"/>
                    <a:pt x="15348" y="8572"/>
                  </a:cubicBezTo>
                  <a:cubicBezTo>
                    <a:pt x="15412" y="8572"/>
                    <a:pt x="15471" y="8582"/>
                    <a:pt x="15513" y="8603"/>
                  </a:cubicBezTo>
                  <a:lnTo>
                    <a:pt x="15555" y="8624"/>
                  </a:lnTo>
                  <a:cubicBezTo>
                    <a:pt x="15669" y="8683"/>
                    <a:pt x="15941" y="8822"/>
                    <a:pt x="16109" y="8822"/>
                  </a:cubicBezTo>
                  <a:cubicBezTo>
                    <a:pt x="16138" y="8822"/>
                    <a:pt x="16164" y="8818"/>
                    <a:pt x="16185" y="8809"/>
                  </a:cubicBezTo>
                  <a:cubicBezTo>
                    <a:pt x="16245" y="8785"/>
                    <a:pt x="16364" y="8775"/>
                    <a:pt x="16510" y="8775"/>
                  </a:cubicBezTo>
                  <a:cubicBezTo>
                    <a:pt x="16891" y="8775"/>
                    <a:pt x="17455" y="8842"/>
                    <a:pt x="17635" y="8890"/>
                  </a:cubicBezTo>
                  <a:cubicBezTo>
                    <a:pt x="17671" y="8898"/>
                    <a:pt x="17709" y="8903"/>
                    <a:pt x="17747" y="8903"/>
                  </a:cubicBezTo>
                  <a:cubicBezTo>
                    <a:pt x="17772" y="8903"/>
                    <a:pt x="17797" y="8901"/>
                    <a:pt x="17820" y="8897"/>
                  </a:cubicBezTo>
                  <a:cubicBezTo>
                    <a:pt x="17845" y="8893"/>
                    <a:pt x="17866" y="8893"/>
                    <a:pt x="17890" y="8893"/>
                  </a:cubicBezTo>
                  <a:cubicBezTo>
                    <a:pt x="17985" y="8893"/>
                    <a:pt x="18065" y="8918"/>
                    <a:pt x="18184" y="9054"/>
                  </a:cubicBezTo>
                  <a:cubicBezTo>
                    <a:pt x="18240" y="9117"/>
                    <a:pt x="18279" y="9135"/>
                    <a:pt x="18321" y="9138"/>
                  </a:cubicBezTo>
                  <a:lnTo>
                    <a:pt x="18464" y="9138"/>
                  </a:lnTo>
                  <a:lnTo>
                    <a:pt x="18482" y="9142"/>
                  </a:lnTo>
                  <a:cubicBezTo>
                    <a:pt x="18489" y="9142"/>
                    <a:pt x="18499" y="9149"/>
                    <a:pt x="18506" y="9149"/>
                  </a:cubicBezTo>
                  <a:lnTo>
                    <a:pt x="18517" y="9152"/>
                  </a:lnTo>
                  <a:lnTo>
                    <a:pt x="18517" y="9128"/>
                  </a:lnTo>
                  <a:lnTo>
                    <a:pt x="18517" y="9117"/>
                  </a:lnTo>
                  <a:cubicBezTo>
                    <a:pt x="18517" y="9093"/>
                    <a:pt x="18517" y="9072"/>
                    <a:pt x="18517" y="9047"/>
                  </a:cubicBezTo>
                  <a:cubicBezTo>
                    <a:pt x="18517" y="8928"/>
                    <a:pt x="18615" y="8830"/>
                    <a:pt x="18699" y="8743"/>
                  </a:cubicBezTo>
                  <a:cubicBezTo>
                    <a:pt x="18744" y="8704"/>
                    <a:pt x="18779" y="8662"/>
                    <a:pt x="18811" y="8610"/>
                  </a:cubicBezTo>
                  <a:cubicBezTo>
                    <a:pt x="18828" y="8568"/>
                    <a:pt x="18741" y="8400"/>
                    <a:pt x="18695" y="8309"/>
                  </a:cubicBezTo>
                  <a:cubicBezTo>
                    <a:pt x="18629" y="8179"/>
                    <a:pt x="18587" y="8095"/>
                    <a:pt x="18587" y="8028"/>
                  </a:cubicBezTo>
                  <a:lnTo>
                    <a:pt x="18587" y="7972"/>
                  </a:lnTo>
                  <a:cubicBezTo>
                    <a:pt x="18583" y="7710"/>
                    <a:pt x="18538" y="7633"/>
                    <a:pt x="18503" y="7615"/>
                  </a:cubicBezTo>
                  <a:cubicBezTo>
                    <a:pt x="18457" y="7598"/>
                    <a:pt x="18433" y="7549"/>
                    <a:pt x="18443" y="7500"/>
                  </a:cubicBezTo>
                  <a:cubicBezTo>
                    <a:pt x="18474" y="7386"/>
                    <a:pt x="18757" y="7276"/>
                    <a:pt x="18845" y="7276"/>
                  </a:cubicBezTo>
                  <a:cubicBezTo>
                    <a:pt x="18847" y="7276"/>
                    <a:pt x="18848" y="7276"/>
                    <a:pt x="18849" y="7276"/>
                  </a:cubicBezTo>
                  <a:cubicBezTo>
                    <a:pt x="18853" y="7276"/>
                    <a:pt x="18856" y="7276"/>
                    <a:pt x="18859" y="7276"/>
                  </a:cubicBezTo>
                  <a:cubicBezTo>
                    <a:pt x="18928" y="7276"/>
                    <a:pt x="19018" y="7243"/>
                    <a:pt x="19094" y="7213"/>
                  </a:cubicBezTo>
                  <a:cubicBezTo>
                    <a:pt x="19170" y="7185"/>
                    <a:pt x="19245" y="7156"/>
                    <a:pt x="19308" y="7156"/>
                  </a:cubicBezTo>
                  <a:cubicBezTo>
                    <a:pt x="19347" y="7156"/>
                    <a:pt x="19382" y="7167"/>
                    <a:pt x="19410" y="7195"/>
                  </a:cubicBezTo>
                  <a:cubicBezTo>
                    <a:pt x="19445" y="7230"/>
                    <a:pt x="19525" y="7272"/>
                    <a:pt x="19714" y="7276"/>
                  </a:cubicBezTo>
                  <a:lnTo>
                    <a:pt x="19753" y="7276"/>
                  </a:lnTo>
                  <a:cubicBezTo>
                    <a:pt x="19763" y="7276"/>
                    <a:pt x="19774" y="7276"/>
                    <a:pt x="19781" y="7272"/>
                  </a:cubicBezTo>
                  <a:cubicBezTo>
                    <a:pt x="19788" y="7258"/>
                    <a:pt x="19767" y="7185"/>
                    <a:pt x="19711" y="7132"/>
                  </a:cubicBezTo>
                  <a:cubicBezTo>
                    <a:pt x="19627" y="7062"/>
                    <a:pt x="19690" y="6884"/>
                    <a:pt x="19875" y="6429"/>
                  </a:cubicBezTo>
                  <a:cubicBezTo>
                    <a:pt x="19931" y="6296"/>
                    <a:pt x="19984" y="6159"/>
                    <a:pt x="20026" y="6019"/>
                  </a:cubicBezTo>
                  <a:cubicBezTo>
                    <a:pt x="20036" y="5963"/>
                    <a:pt x="20061" y="5889"/>
                    <a:pt x="20124" y="5861"/>
                  </a:cubicBezTo>
                  <a:cubicBezTo>
                    <a:pt x="20138" y="5854"/>
                    <a:pt x="20155" y="5851"/>
                    <a:pt x="20173" y="5851"/>
                  </a:cubicBezTo>
                  <a:cubicBezTo>
                    <a:pt x="20225" y="5858"/>
                    <a:pt x="20278" y="5875"/>
                    <a:pt x="20323" y="5907"/>
                  </a:cubicBezTo>
                  <a:cubicBezTo>
                    <a:pt x="20355" y="5928"/>
                    <a:pt x="20393" y="5945"/>
                    <a:pt x="20428" y="5959"/>
                  </a:cubicBezTo>
                  <a:cubicBezTo>
                    <a:pt x="20442" y="5963"/>
                    <a:pt x="20453" y="5966"/>
                    <a:pt x="20467" y="5966"/>
                  </a:cubicBezTo>
                  <a:cubicBezTo>
                    <a:pt x="20533" y="5973"/>
                    <a:pt x="20603" y="5977"/>
                    <a:pt x="20670" y="5977"/>
                  </a:cubicBezTo>
                  <a:cubicBezTo>
                    <a:pt x="20792" y="5977"/>
                    <a:pt x="20908" y="5977"/>
                    <a:pt x="20992" y="6019"/>
                  </a:cubicBezTo>
                  <a:cubicBezTo>
                    <a:pt x="21002" y="6024"/>
                    <a:pt x="21017" y="6026"/>
                    <a:pt x="21035" y="6026"/>
                  </a:cubicBezTo>
                  <a:cubicBezTo>
                    <a:pt x="21143" y="6026"/>
                    <a:pt x="21365" y="5941"/>
                    <a:pt x="21423" y="5851"/>
                  </a:cubicBezTo>
                  <a:cubicBezTo>
                    <a:pt x="21437" y="5826"/>
                    <a:pt x="21437" y="5819"/>
                    <a:pt x="21409" y="5763"/>
                  </a:cubicBezTo>
                  <a:cubicBezTo>
                    <a:pt x="21353" y="5669"/>
                    <a:pt x="21325" y="5560"/>
                    <a:pt x="21332" y="5452"/>
                  </a:cubicBezTo>
                  <a:cubicBezTo>
                    <a:pt x="21346" y="5119"/>
                    <a:pt x="21556" y="4972"/>
                    <a:pt x="21755" y="4972"/>
                  </a:cubicBezTo>
                  <a:cubicBezTo>
                    <a:pt x="21913" y="4972"/>
                    <a:pt x="21927" y="4794"/>
                    <a:pt x="21927" y="4738"/>
                  </a:cubicBezTo>
                  <a:cubicBezTo>
                    <a:pt x="21927" y="4650"/>
                    <a:pt x="21976" y="4587"/>
                    <a:pt x="22025" y="4524"/>
                  </a:cubicBezTo>
                  <a:lnTo>
                    <a:pt x="22049" y="4493"/>
                  </a:lnTo>
                  <a:lnTo>
                    <a:pt x="22056" y="4482"/>
                  </a:lnTo>
                  <a:lnTo>
                    <a:pt x="22074" y="4458"/>
                  </a:lnTo>
                  <a:lnTo>
                    <a:pt x="22084" y="4444"/>
                  </a:lnTo>
                  <a:cubicBezTo>
                    <a:pt x="22088" y="4437"/>
                    <a:pt x="22091" y="4426"/>
                    <a:pt x="22098" y="4419"/>
                  </a:cubicBezTo>
                  <a:lnTo>
                    <a:pt x="22105" y="4405"/>
                  </a:lnTo>
                  <a:cubicBezTo>
                    <a:pt x="22105" y="4402"/>
                    <a:pt x="22105" y="4402"/>
                    <a:pt x="22105" y="4398"/>
                  </a:cubicBezTo>
                  <a:cubicBezTo>
                    <a:pt x="22053" y="4339"/>
                    <a:pt x="22018" y="4265"/>
                    <a:pt x="22000" y="4188"/>
                  </a:cubicBezTo>
                  <a:cubicBezTo>
                    <a:pt x="22000" y="4185"/>
                    <a:pt x="22000" y="4181"/>
                    <a:pt x="21997" y="4178"/>
                  </a:cubicBezTo>
                  <a:cubicBezTo>
                    <a:pt x="21965" y="4188"/>
                    <a:pt x="21934" y="4202"/>
                    <a:pt x="21906" y="4220"/>
                  </a:cubicBezTo>
                  <a:cubicBezTo>
                    <a:pt x="21818" y="4272"/>
                    <a:pt x="21594" y="4304"/>
                    <a:pt x="21479" y="4307"/>
                  </a:cubicBezTo>
                  <a:lnTo>
                    <a:pt x="21433" y="4307"/>
                  </a:lnTo>
                  <a:cubicBezTo>
                    <a:pt x="21311" y="4307"/>
                    <a:pt x="21093" y="4160"/>
                    <a:pt x="21093" y="4016"/>
                  </a:cubicBezTo>
                  <a:cubicBezTo>
                    <a:pt x="21093" y="3964"/>
                    <a:pt x="21086" y="3876"/>
                    <a:pt x="21041" y="3876"/>
                  </a:cubicBezTo>
                  <a:cubicBezTo>
                    <a:pt x="20943" y="3876"/>
                    <a:pt x="20757" y="3834"/>
                    <a:pt x="20642" y="3558"/>
                  </a:cubicBezTo>
                  <a:cubicBezTo>
                    <a:pt x="20603" y="3449"/>
                    <a:pt x="20516" y="3369"/>
                    <a:pt x="20407" y="3337"/>
                  </a:cubicBezTo>
                  <a:cubicBezTo>
                    <a:pt x="20376" y="3327"/>
                    <a:pt x="20348" y="3313"/>
                    <a:pt x="20320" y="3299"/>
                  </a:cubicBezTo>
                  <a:cubicBezTo>
                    <a:pt x="20316" y="3295"/>
                    <a:pt x="20313" y="3295"/>
                    <a:pt x="20309" y="3295"/>
                  </a:cubicBezTo>
                  <a:cubicBezTo>
                    <a:pt x="20306" y="3294"/>
                    <a:pt x="20303" y="3293"/>
                    <a:pt x="20301" y="3293"/>
                  </a:cubicBezTo>
                  <a:cubicBezTo>
                    <a:pt x="20298" y="3293"/>
                    <a:pt x="20295" y="3294"/>
                    <a:pt x="20292" y="3295"/>
                  </a:cubicBezTo>
                  <a:cubicBezTo>
                    <a:pt x="20215" y="3295"/>
                    <a:pt x="20043" y="3369"/>
                    <a:pt x="19952" y="3407"/>
                  </a:cubicBezTo>
                  <a:cubicBezTo>
                    <a:pt x="19903" y="3428"/>
                    <a:pt x="19861" y="3449"/>
                    <a:pt x="19826" y="3460"/>
                  </a:cubicBezTo>
                  <a:cubicBezTo>
                    <a:pt x="19792" y="3473"/>
                    <a:pt x="19754" y="3478"/>
                    <a:pt x="19715" y="3478"/>
                  </a:cubicBezTo>
                  <a:cubicBezTo>
                    <a:pt x="19637" y="3478"/>
                    <a:pt x="19550" y="3457"/>
                    <a:pt x="19462" y="3432"/>
                  </a:cubicBezTo>
                  <a:lnTo>
                    <a:pt x="19399" y="3418"/>
                  </a:lnTo>
                  <a:cubicBezTo>
                    <a:pt x="19350" y="3400"/>
                    <a:pt x="19301" y="3390"/>
                    <a:pt x="19259" y="3379"/>
                  </a:cubicBezTo>
                  <a:cubicBezTo>
                    <a:pt x="19203" y="3365"/>
                    <a:pt x="19154" y="3337"/>
                    <a:pt x="19115" y="3295"/>
                  </a:cubicBezTo>
                  <a:cubicBezTo>
                    <a:pt x="19080" y="3264"/>
                    <a:pt x="19049" y="3232"/>
                    <a:pt x="19021" y="3197"/>
                  </a:cubicBezTo>
                  <a:cubicBezTo>
                    <a:pt x="18958" y="3125"/>
                    <a:pt x="18914" y="3074"/>
                    <a:pt x="18875" y="3074"/>
                  </a:cubicBezTo>
                  <a:cubicBezTo>
                    <a:pt x="18872" y="3074"/>
                    <a:pt x="18869" y="3074"/>
                    <a:pt x="18867" y="3075"/>
                  </a:cubicBezTo>
                  <a:lnTo>
                    <a:pt x="18863" y="3075"/>
                  </a:lnTo>
                  <a:cubicBezTo>
                    <a:pt x="18818" y="3085"/>
                    <a:pt x="18779" y="3148"/>
                    <a:pt x="18744" y="3211"/>
                  </a:cubicBezTo>
                  <a:lnTo>
                    <a:pt x="18730" y="3239"/>
                  </a:lnTo>
                  <a:cubicBezTo>
                    <a:pt x="18681" y="3334"/>
                    <a:pt x="18629" y="3428"/>
                    <a:pt x="18531" y="3428"/>
                  </a:cubicBezTo>
                  <a:cubicBezTo>
                    <a:pt x="18426" y="3428"/>
                    <a:pt x="18342" y="3264"/>
                    <a:pt x="18177" y="2924"/>
                  </a:cubicBezTo>
                  <a:lnTo>
                    <a:pt x="18146" y="2861"/>
                  </a:lnTo>
                  <a:cubicBezTo>
                    <a:pt x="18076" y="2707"/>
                    <a:pt x="17995" y="2560"/>
                    <a:pt x="17908" y="2417"/>
                  </a:cubicBezTo>
                  <a:cubicBezTo>
                    <a:pt x="17880" y="2371"/>
                    <a:pt x="17848" y="2329"/>
                    <a:pt x="17817" y="2277"/>
                  </a:cubicBezTo>
                  <a:cubicBezTo>
                    <a:pt x="17582" y="1912"/>
                    <a:pt x="17232" y="1363"/>
                    <a:pt x="16931" y="1254"/>
                  </a:cubicBezTo>
                  <a:cubicBezTo>
                    <a:pt x="16861" y="1230"/>
                    <a:pt x="16791" y="1191"/>
                    <a:pt x="16731" y="1146"/>
                  </a:cubicBezTo>
                  <a:cubicBezTo>
                    <a:pt x="16686" y="1111"/>
                    <a:pt x="16658" y="1062"/>
                    <a:pt x="16644" y="1006"/>
                  </a:cubicBezTo>
                  <a:cubicBezTo>
                    <a:pt x="16626" y="925"/>
                    <a:pt x="16654" y="845"/>
                    <a:pt x="16728" y="761"/>
                  </a:cubicBezTo>
                  <a:cubicBezTo>
                    <a:pt x="16706" y="758"/>
                    <a:pt x="16684" y="757"/>
                    <a:pt x="16663" y="757"/>
                  </a:cubicBezTo>
                  <a:cubicBezTo>
                    <a:pt x="16595" y="757"/>
                    <a:pt x="16530" y="770"/>
                    <a:pt x="16469" y="799"/>
                  </a:cubicBezTo>
                  <a:cubicBezTo>
                    <a:pt x="16423" y="824"/>
                    <a:pt x="16381" y="855"/>
                    <a:pt x="16332" y="887"/>
                  </a:cubicBezTo>
                  <a:cubicBezTo>
                    <a:pt x="16217" y="967"/>
                    <a:pt x="16084" y="1058"/>
                    <a:pt x="15951" y="1086"/>
                  </a:cubicBezTo>
                  <a:cubicBezTo>
                    <a:pt x="15944" y="1086"/>
                    <a:pt x="15937" y="1090"/>
                    <a:pt x="15930" y="1093"/>
                  </a:cubicBezTo>
                  <a:cubicBezTo>
                    <a:pt x="15895" y="1104"/>
                    <a:pt x="15860" y="1121"/>
                    <a:pt x="15828" y="1142"/>
                  </a:cubicBezTo>
                  <a:cubicBezTo>
                    <a:pt x="15804" y="1156"/>
                    <a:pt x="15776" y="1174"/>
                    <a:pt x="15751" y="1191"/>
                  </a:cubicBezTo>
                  <a:cubicBezTo>
                    <a:pt x="15639" y="1263"/>
                    <a:pt x="15518" y="1340"/>
                    <a:pt x="15400" y="1340"/>
                  </a:cubicBezTo>
                  <a:cubicBezTo>
                    <a:pt x="15375" y="1340"/>
                    <a:pt x="15349" y="1336"/>
                    <a:pt x="15324" y="1328"/>
                  </a:cubicBezTo>
                  <a:cubicBezTo>
                    <a:pt x="15313" y="1324"/>
                    <a:pt x="15303" y="1323"/>
                    <a:pt x="15294" y="1323"/>
                  </a:cubicBezTo>
                  <a:cubicBezTo>
                    <a:pt x="15256" y="1323"/>
                    <a:pt x="15224" y="1348"/>
                    <a:pt x="15174" y="1384"/>
                  </a:cubicBezTo>
                  <a:cubicBezTo>
                    <a:pt x="15153" y="1401"/>
                    <a:pt x="15128" y="1419"/>
                    <a:pt x="15104" y="1433"/>
                  </a:cubicBezTo>
                  <a:cubicBezTo>
                    <a:pt x="15076" y="1450"/>
                    <a:pt x="15044" y="1461"/>
                    <a:pt x="15013" y="1461"/>
                  </a:cubicBezTo>
                  <a:cubicBezTo>
                    <a:pt x="14967" y="1461"/>
                    <a:pt x="14921" y="1443"/>
                    <a:pt x="14886" y="1408"/>
                  </a:cubicBezTo>
                  <a:cubicBezTo>
                    <a:pt x="14858" y="1387"/>
                    <a:pt x="14841" y="1356"/>
                    <a:pt x="14834" y="1321"/>
                  </a:cubicBezTo>
                  <a:cubicBezTo>
                    <a:pt x="14830" y="1310"/>
                    <a:pt x="14830" y="1300"/>
                    <a:pt x="14830" y="1289"/>
                  </a:cubicBezTo>
                  <a:cubicBezTo>
                    <a:pt x="14830" y="1272"/>
                    <a:pt x="14834" y="1251"/>
                    <a:pt x="14844" y="1233"/>
                  </a:cubicBezTo>
                  <a:cubicBezTo>
                    <a:pt x="14876" y="1181"/>
                    <a:pt x="14918" y="1135"/>
                    <a:pt x="14970" y="1100"/>
                  </a:cubicBezTo>
                  <a:cubicBezTo>
                    <a:pt x="14984" y="1090"/>
                    <a:pt x="15013" y="1069"/>
                    <a:pt x="15030" y="1051"/>
                  </a:cubicBezTo>
                  <a:cubicBezTo>
                    <a:pt x="15037" y="1044"/>
                    <a:pt x="15044" y="1037"/>
                    <a:pt x="15048" y="1034"/>
                  </a:cubicBezTo>
                  <a:cubicBezTo>
                    <a:pt x="15034" y="1034"/>
                    <a:pt x="15016" y="1041"/>
                    <a:pt x="15006" y="1041"/>
                  </a:cubicBezTo>
                  <a:cubicBezTo>
                    <a:pt x="14969" y="1050"/>
                    <a:pt x="14928" y="1060"/>
                    <a:pt x="14889" y="1060"/>
                  </a:cubicBezTo>
                  <a:cubicBezTo>
                    <a:pt x="14850" y="1060"/>
                    <a:pt x="14813" y="1050"/>
                    <a:pt x="14785" y="1016"/>
                  </a:cubicBezTo>
                  <a:cubicBezTo>
                    <a:pt x="14746" y="978"/>
                    <a:pt x="14697" y="957"/>
                    <a:pt x="14645" y="946"/>
                  </a:cubicBezTo>
                  <a:cubicBezTo>
                    <a:pt x="14645" y="978"/>
                    <a:pt x="14634" y="1006"/>
                    <a:pt x="14613" y="1030"/>
                  </a:cubicBezTo>
                  <a:cubicBezTo>
                    <a:pt x="14589" y="1051"/>
                    <a:pt x="14561" y="1062"/>
                    <a:pt x="14529" y="1062"/>
                  </a:cubicBezTo>
                  <a:cubicBezTo>
                    <a:pt x="14438" y="1062"/>
                    <a:pt x="14365" y="992"/>
                    <a:pt x="14358" y="901"/>
                  </a:cubicBezTo>
                  <a:cubicBezTo>
                    <a:pt x="14354" y="859"/>
                    <a:pt x="14330" y="820"/>
                    <a:pt x="14295" y="799"/>
                  </a:cubicBezTo>
                  <a:cubicBezTo>
                    <a:pt x="14293" y="799"/>
                    <a:pt x="14291" y="798"/>
                    <a:pt x="14289" y="798"/>
                  </a:cubicBezTo>
                  <a:cubicBezTo>
                    <a:pt x="14284" y="798"/>
                    <a:pt x="14277" y="801"/>
                    <a:pt x="14267" y="813"/>
                  </a:cubicBezTo>
                  <a:cubicBezTo>
                    <a:pt x="14185" y="902"/>
                    <a:pt x="14002" y="957"/>
                    <a:pt x="13863" y="957"/>
                  </a:cubicBezTo>
                  <a:cubicBezTo>
                    <a:pt x="13859" y="957"/>
                    <a:pt x="13854" y="957"/>
                    <a:pt x="13850" y="957"/>
                  </a:cubicBezTo>
                  <a:cubicBezTo>
                    <a:pt x="13833" y="957"/>
                    <a:pt x="13812" y="957"/>
                    <a:pt x="13791" y="953"/>
                  </a:cubicBezTo>
                  <a:cubicBezTo>
                    <a:pt x="13745" y="950"/>
                    <a:pt x="13703" y="929"/>
                    <a:pt x="13672" y="894"/>
                  </a:cubicBezTo>
                  <a:cubicBezTo>
                    <a:pt x="13633" y="855"/>
                    <a:pt x="13619" y="799"/>
                    <a:pt x="13644" y="750"/>
                  </a:cubicBezTo>
                  <a:cubicBezTo>
                    <a:pt x="13651" y="729"/>
                    <a:pt x="13665" y="708"/>
                    <a:pt x="13679" y="691"/>
                  </a:cubicBezTo>
                  <a:cubicBezTo>
                    <a:pt x="13696" y="670"/>
                    <a:pt x="13710" y="642"/>
                    <a:pt x="13717" y="614"/>
                  </a:cubicBezTo>
                  <a:cubicBezTo>
                    <a:pt x="13710" y="568"/>
                    <a:pt x="13696" y="523"/>
                    <a:pt x="13675" y="481"/>
                  </a:cubicBezTo>
                  <a:cubicBezTo>
                    <a:pt x="13640" y="404"/>
                    <a:pt x="13602" y="313"/>
                    <a:pt x="13619" y="222"/>
                  </a:cubicBezTo>
                  <a:cubicBezTo>
                    <a:pt x="13619" y="218"/>
                    <a:pt x="13619" y="211"/>
                    <a:pt x="13619" y="204"/>
                  </a:cubicBezTo>
                  <a:cubicBezTo>
                    <a:pt x="13609" y="180"/>
                    <a:pt x="13591" y="155"/>
                    <a:pt x="13570" y="141"/>
                  </a:cubicBezTo>
                  <a:cubicBezTo>
                    <a:pt x="13521" y="103"/>
                    <a:pt x="13462" y="78"/>
                    <a:pt x="13399" y="71"/>
                  </a:cubicBezTo>
                  <a:cubicBezTo>
                    <a:pt x="13385" y="71"/>
                    <a:pt x="13371" y="71"/>
                    <a:pt x="13357" y="78"/>
                  </a:cubicBezTo>
                  <a:cubicBezTo>
                    <a:pt x="13314" y="95"/>
                    <a:pt x="13267" y="103"/>
                    <a:pt x="13219" y="103"/>
                  </a:cubicBezTo>
                  <a:cubicBezTo>
                    <a:pt x="13102" y="103"/>
                    <a:pt x="12977" y="60"/>
                    <a:pt x="12880" y="15"/>
                  </a:cubicBezTo>
                  <a:cubicBezTo>
                    <a:pt x="12858" y="5"/>
                    <a:pt x="12822" y="0"/>
                    <a:pt x="1278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5" name="Google Shape;3755;p145"/>
            <p:cNvSpPr/>
            <p:nvPr/>
          </p:nvSpPr>
          <p:spPr>
            <a:xfrm>
              <a:off x="2571159" y="1710115"/>
              <a:ext cx="54" cy="163"/>
            </a:xfrm>
            <a:custGeom>
              <a:rect b="b" l="l" r="r" t="t"/>
              <a:pathLst>
                <a:path extrusionOk="0" h="12" w="4">
                  <a:moveTo>
                    <a:pt x="0" y="1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6" name="Google Shape;3756;p145"/>
            <p:cNvSpPr/>
            <p:nvPr/>
          </p:nvSpPr>
          <p:spPr>
            <a:xfrm>
              <a:off x="2571960" y="1708839"/>
              <a:ext cx="109" cy="109"/>
            </a:xfrm>
            <a:custGeom>
              <a:rect b="b" l="l" r="r" t="t"/>
              <a:pathLst>
                <a:path extrusionOk="0" h="8" w="8">
                  <a:moveTo>
                    <a:pt x="1" y="7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7" name="Google Shape;3757;p145"/>
            <p:cNvSpPr/>
            <p:nvPr/>
          </p:nvSpPr>
          <p:spPr>
            <a:xfrm>
              <a:off x="2572340" y="1708500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8" name="Google Shape;3758;p145"/>
            <p:cNvSpPr/>
            <p:nvPr/>
          </p:nvSpPr>
          <p:spPr>
            <a:xfrm>
              <a:off x="2572245" y="1708595"/>
              <a:ext cx="68" cy="68"/>
            </a:xfrm>
            <a:custGeom>
              <a:rect b="b" l="l" r="r" t="t"/>
              <a:pathLst>
                <a:path extrusionOk="0" h="5" w="5">
                  <a:moveTo>
                    <a:pt x="1" y="4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9" name="Google Shape;3759;p145"/>
            <p:cNvSpPr/>
            <p:nvPr/>
          </p:nvSpPr>
          <p:spPr>
            <a:xfrm>
              <a:off x="2571539" y="1709505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7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0" name="Google Shape;3760;p145"/>
            <p:cNvSpPr/>
            <p:nvPr/>
          </p:nvSpPr>
          <p:spPr>
            <a:xfrm>
              <a:off x="2571729" y="1709219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7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1" name="Google Shape;3761;p145"/>
            <p:cNvSpPr/>
            <p:nvPr/>
          </p:nvSpPr>
          <p:spPr>
            <a:xfrm>
              <a:off x="2571349" y="1709790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7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2" name="Google Shape;3762;p145"/>
            <p:cNvSpPr/>
            <p:nvPr/>
          </p:nvSpPr>
          <p:spPr>
            <a:xfrm>
              <a:off x="2572109" y="1708690"/>
              <a:ext cx="54" cy="68"/>
            </a:xfrm>
            <a:custGeom>
              <a:rect b="b" l="l" r="r" t="t"/>
              <a:pathLst>
                <a:path extrusionOk="0" h="5" w="4">
                  <a:moveTo>
                    <a:pt x="0" y="4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3" name="Google Shape;3763;p145"/>
            <p:cNvSpPr/>
            <p:nvPr/>
          </p:nvSpPr>
          <p:spPr>
            <a:xfrm>
              <a:off x="2570968" y="1710550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7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4" name="Google Shape;3764;p145"/>
            <p:cNvSpPr/>
            <p:nvPr/>
          </p:nvSpPr>
          <p:spPr>
            <a:xfrm>
              <a:off x="2641218" y="170617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5" name="Google Shape;3765;p145"/>
            <p:cNvSpPr/>
            <p:nvPr/>
          </p:nvSpPr>
          <p:spPr>
            <a:xfrm>
              <a:off x="2572584" y="1708364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6" name="Google Shape;3766;p145"/>
            <p:cNvSpPr/>
            <p:nvPr/>
          </p:nvSpPr>
          <p:spPr>
            <a:xfrm>
              <a:off x="2641829" y="1706178"/>
              <a:ext cx="204" cy="14"/>
            </a:xfrm>
            <a:custGeom>
              <a:rect b="b" l="l" r="r" t="t"/>
              <a:pathLst>
                <a:path extrusionOk="0" h="1" w="15">
                  <a:moveTo>
                    <a:pt x="1" y="0"/>
                  </a:moveTo>
                  <a:lnTo>
                    <a:pt x="1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7" name="Google Shape;3767;p145"/>
            <p:cNvSpPr/>
            <p:nvPr/>
          </p:nvSpPr>
          <p:spPr>
            <a:xfrm>
              <a:off x="2571824" y="1709029"/>
              <a:ext cx="109" cy="109"/>
            </a:xfrm>
            <a:custGeom>
              <a:rect b="b" l="l" r="r" t="t"/>
              <a:pathLst>
                <a:path extrusionOk="0" h="8" w="8">
                  <a:moveTo>
                    <a:pt x="0" y="7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8" name="Google Shape;3768;p145"/>
            <p:cNvSpPr/>
            <p:nvPr/>
          </p:nvSpPr>
          <p:spPr>
            <a:xfrm>
              <a:off x="2642305" y="1706219"/>
              <a:ext cx="258" cy="68"/>
            </a:xfrm>
            <a:custGeom>
              <a:rect b="b" l="l" r="r" t="t"/>
              <a:pathLst>
                <a:path extrusionOk="0" h="5" w="19">
                  <a:moveTo>
                    <a:pt x="1" y="1"/>
                  </a:moveTo>
                  <a:lnTo>
                    <a:pt x="18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9" name="Google Shape;3769;p145"/>
            <p:cNvSpPr/>
            <p:nvPr/>
          </p:nvSpPr>
          <p:spPr>
            <a:xfrm>
              <a:off x="2642780" y="1706273"/>
              <a:ext cx="353" cy="149"/>
            </a:xfrm>
            <a:custGeom>
              <a:rect b="b" l="l" r="r" t="t"/>
              <a:pathLst>
                <a:path extrusionOk="0" h="11" w="26">
                  <a:moveTo>
                    <a:pt x="1" y="0"/>
                  </a:moveTo>
                  <a:cubicBezTo>
                    <a:pt x="8" y="4"/>
                    <a:pt x="18" y="7"/>
                    <a:pt x="25" y="11"/>
                  </a:cubicBezTo>
                  <a:cubicBezTo>
                    <a:pt x="18" y="7"/>
                    <a:pt x="8" y="0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0" name="Google Shape;3770;p145"/>
            <p:cNvSpPr/>
            <p:nvPr/>
          </p:nvSpPr>
          <p:spPr>
            <a:xfrm>
              <a:off x="2634756" y="1702852"/>
              <a:ext cx="4005" cy="2200"/>
            </a:xfrm>
            <a:custGeom>
              <a:rect b="b" l="l" r="r" t="t"/>
              <a:pathLst>
                <a:path extrusionOk="0" h="162" w="295">
                  <a:moveTo>
                    <a:pt x="0" y="0"/>
                  </a:moveTo>
                  <a:cubicBezTo>
                    <a:pt x="91" y="0"/>
                    <a:pt x="175" y="28"/>
                    <a:pt x="294" y="161"/>
                  </a:cubicBezTo>
                  <a:cubicBezTo>
                    <a:pt x="175" y="28"/>
                    <a:pt x="95" y="0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1" name="Google Shape;3771;p145"/>
            <p:cNvSpPr/>
            <p:nvPr/>
          </p:nvSpPr>
          <p:spPr>
            <a:xfrm>
              <a:off x="2572489" y="1708459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2" name="Google Shape;3772;p145"/>
            <p:cNvSpPr/>
            <p:nvPr/>
          </p:nvSpPr>
          <p:spPr>
            <a:xfrm>
              <a:off x="2506177" y="1694053"/>
              <a:ext cx="244" cy="299"/>
            </a:xfrm>
            <a:custGeom>
              <a:rect b="b" l="l" r="r" t="t"/>
              <a:pathLst>
                <a:path extrusionOk="0" h="22" w="18">
                  <a:moveTo>
                    <a:pt x="0" y="1"/>
                  </a:moveTo>
                  <a:lnTo>
                    <a:pt x="18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3" name="Google Shape;3773;p145"/>
            <p:cNvSpPr/>
            <p:nvPr/>
          </p:nvSpPr>
          <p:spPr>
            <a:xfrm>
              <a:off x="2504602" y="1692152"/>
              <a:ext cx="299" cy="339"/>
            </a:xfrm>
            <a:custGeom>
              <a:rect b="b" l="l" r="r" t="t"/>
              <a:pathLst>
                <a:path extrusionOk="0" h="25" w="22">
                  <a:moveTo>
                    <a:pt x="1" y="0"/>
                  </a:moveTo>
                  <a:lnTo>
                    <a:pt x="22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4" name="Google Shape;3774;p145"/>
            <p:cNvSpPr/>
            <p:nvPr/>
          </p:nvSpPr>
          <p:spPr>
            <a:xfrm>
              <a:off x="2505172" y="1692818"/>
              <a:ext cx="299" cy="339"/>
            </a:xfrm>
            <a:custGeom>
              <a:rect b="b" l="l" r="r" t="t"/>
              <a:pathLst>
                <a:path extrusionOk="0" h="25" w="22">
                  <a:moveTo>
                    <a:pt x="1" y="0"/>
                  </a:moveTo>
                  <a:lnTo>
                    <a:pt x="22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5" name="Google Shape;3775;p145"/>
            <p:cNvSpPr/>
            <p:nvPr/>
          </p:nvSpPr>
          <p:spPr>
            <a:xfrm>
              <a:off x="2503325" y="1690768"/>
              <a:ext cx="339" cy="353"/>
            </a:xfrm>
            <a:custGeom>
              <a:rect b="b" l="l" r="r" t="t"/>
              <a:pathLst>
                <a:path extrusionOk="0" h="26" w="25">
                  <a:moveTo>
                    <a:pt x="0" y="1"/>
                  </a:moveTo>
                  <a:lnTo>
                    <a:pt x="25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6" name="Google Shape;3776;p145"/>
            <p:cNvSpPr/>
            <p:nvPr/>
          </p:nvSpPr>
          <p:spPr>
            <a:xfrm>
              <a:off x="2568497" y="1712166"/>
              <a:ext cx="244" cy="54"/>
            </a:xfrm>
            <a:custGeom>
              <a:rect b="b" l="l" r="r" t="t"/>
              <a:pathLst>
                <a:path extrusionOk="0" h="4" w="18">
                  <a:moveTo>
                    <a:pt x="0" y="4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7" name="Google Shape;3777;p145"/>
            <p:cNvSpPr/>
            <p:nvPr/>
          </p:nvSpPr>
          <p:spPr>
            <a:xfrm>
              <a:off x="2567778" y="1712356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0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8" name="Google Shape;3778;p145"/>
            <p:cNvSpPr/>
            <p:nvPr/>
          </p:nvSpPr>
          <p:spPr>
            <a:xfrm>
              <a:off x="2461873" y="1676280"/>
              <a:ext cx="19022" cy="5051"/>
            </a:xfrm>
            <a:custGeom>
              <a:rect b="b" l="l" r="r" t="t"/>
              <a:pathLst>
                <a:path extrusionOk="0" h="372" w="1401">
                  <a:moveTo>
                    <a:pt x="1401" y="0"/>
                  </a:moveTo>
                  <a:lnTo>
                    <a:pt x="1" y="37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9" name="Google Shape;3779;p145"/>
            <p:cNvSpPr/>
            <p:nvPr/>
          </p:nvSpPr>
          <p:spPr>
            <a:xfrm>
              <a:off x="2516061" y="1694583"/>
              <a:ext cx="394" cy="95"/>
            </a:xfrm>
            <a:custGeom>
              <a:rect b="b" l="l" r="r" t="t"/>
              <a:pathLst>
                <a:path extrusionOk="0" h="7" w="29">
                  <a:moveTo>
                    <a:pt x="1" y="0"/>
                  </a:moveTo>
                  <a:cubicBezTo>
                    <a:pt x="11" y="0"/>
                    <a:pt x="18" y="4"/>
                    <a:pt x="29" y="7"/>
                  </a:cubicBezTo>
                  <a:cubicBezTo>
                    <a:pt x="18" y="4"/>
                    <a:pt x="11" y="0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0" name="Google Shape;3780;p145"/>
            <p:cNvSpPr/>
            <p:nvPr/>
          </p:nvSpPr>
          <p:spPr>
            <a:xfrm>
              <a:off x="2515260" y="1694529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1" name="Google Shape;3781;p145"/>
            <p:cNvSpPr/>
            <p:nvPr/>
          </p:nvSpPr>
          <p:spPr>
            <a:xfrm>
              <a:off x="2514690" y="1694624"/>
              <a:ext cx="149" cy="14"/>
            </a:xfrm>
            <a:custGeom>
              <a:rect b="b" l="l" r="r" t="t"/>
              <a:pathLst>
                <a:path extrusionOk="0" h="1" w="11">
                  <a:moveTo>
                    <a:pt x="0" y="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2" name="Google Shape;3782;p145"/>
            <p:cNvSpPr/>
            <p:nvPr/>
          </p:nvSpPr>
          <p:spPr>
            <a:xfrm>
              <a:off x="2514119" y="1694678"/>
              <a:ext cx="149" cy="0"/>
            </a:xfrm>
            <a:custGeom>
              <a:rect b="b" l="l" r="r" t="t"/>
              <a:pathLst>
                <a:path extrusionOk="0" h="0" w="11">
                  <a:moveTo>
                    <a:pt x="0" y="0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3" name="Google Shape;3783;p145"/>
            <p:cNvSpPr/>
            <p:nvPr/>
          </p:nvSpPr>
          <p:spPr>
            <a:xfrm>
              <a:off x="2499374" y="1686830"/>
              <a:ext cx="299" cy="299"/>
            </a:xfrm>
            <a:custGeom>
              <a:rect b="b" l="l" r="r" t="t"/>
              <a:pathLst>
                <a:path extrusionOk="0" h="22" w="22">
                  <a:moveTo>
                    <a:pt x="1" y="0"/>
                  </a:moveTo>
                  <a:lnTo>
                    <a:pt x="22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4" name="Google Shape;3784;p145"/>
            <p:cNvSpPr/>
            <p:nvPr/>
          </p:nvSpPr>
          <p:spPr>
            <a:xfrm>
              <a:off x="2505742" y="1693483"/>
              <a:ext cx="258" cy="299"/>
            </a:xfrm>
            <a:custGeom>
              <a:rect b="b" l="l" r="r" t="t"/>
              <a:pathLst>
                <a:path extrusionOk="0" h="22" w="19">
                  <a:moveTo>
                    <a:pt x="1" y="0"/>
                  </a:moveTo>
                  <a:lnTo>
                    <a:pt x="18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5" name="Google Shape;3785;p145"/>
            <p:cNvSpPr/>
            <p:nvPr/>
          </p:nvSpPr>
          <p:spPr>
            <a:xfrm>
              <a:off x="2498804" y="1686301"/>
              <a:ext cx="258" cy="258"/>
            </a:xfrm>
            <a:custGeom>
              <a:rect b="b" l="l" r="r" t="t"/>
              <a:pathLst>
                <a:path extrusionOk="0" h="19" w="19">
                  <a:moveTo>
                    <a:pt x="1" y="1"/>
                  </a:moveTo>
                  <a:lnTo>
                    <a:pt x="18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6" name="Google Shape;3786;p145"/>
            <p:cNvSpPr/>
            <p:nvPr/>
          </p:nvSpPr>
          <p:spPr>
            <a:xfrm>
              <a:off x="2507168" y="1695574"/>
              <a:ext cx="109" cy="163"/>
            </a:xfrm>
            <a:custGeom>
              <a:rect b="b" l="l" r="r" t="t"/>
              <a:pathLst>
                <a:path extrusionOk="0" h="12" w="8">
                  <a:moveTo>
                    <a:pt x="1" y="1"/>
                  </a:moveTo>
                  <a:cubicBezTo>
                    <a:pt x="1" y="4"/>
                    <a:pt x="4" y="8"/>
                    <a:pt x="8" y="11"/>
                  </a:cubicBezTo>
                  <a:cubicBezTo>
                    <a:pt x="8" y="8"/>
                    <a:pt x="4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7" name="Google Shape;3787;p145"/>
            <p:cNvSpPr/>
            <p:nvPr/>
          </p:nvSpPr>
          <p:spPr>
            <a:xfrm>
              <a:off x="2501329" y="1688677"/>
              <a:ext cx="339" cy="353"/>
            </a:xfrm>
            <a:custGeom>
              <a:rect b="b" l="l" r="r" t="t"/>
              <a:pathLst>
                <a:path extrusionOk="0" h="26" w="25">
                  <a:moveTo>
                    <a:pt x="0" y="1"/>
                  </a:moveTo>
                  <a:lnTo>
                    <a:pt x="25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8" name="Google Shape;3788;p145"/>
            <p:cNvSpPr/>
            <p:nvPr/>
          </p:nvSpPr>
          <p:spPr>
            <a:xfrm>
              <a:off x="2557133" y="1719389"/>
              <a:ext cx="910" cy="1249"/>
            </a:xfrm>
            <a:custGeom>
              <a:rect b="b" l="l" r="r" t="t"/>
              <a:pathLst>
                <a:path extrusionOk="0" h="92" w="67">
                  <a:moveTo>
                    <a:pt x="67" y="0"/>
                  </a:moveTo>
                  <a:cubicBezTo>
                    <a:pt x="56" y="39"/>
                    <a:pt x="32" y="70"/>
                    <a:pt x="0" y="91"/>
                  </a:cubicBezTo>
                  <a:cubicBezTo>
                    <a:pt x="32" y="70"/>
                    <a:pt x="56" y="39"/>
                    <a:pt x="6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9" name="Google Shape;3789;p145"/>
            <p:cNvSpPr/>
            <p:nvPr/>
          </p:nvSpPr>
          <p:spPr>
            <a:xfrm>
              <a:off x="2501995" y="1689342"/>
              <a:ext cx="339" cy="353"/>
            </a:xfrm>
            <a:custGeom>
              <a:rect b="b" l="l" r="r" t="t"/>
              <a:pathLst>
                <a:path extrusionOk="0" h="26" w="25">
                  <a:moveTo>
                    <a:pt x="0" y="1"/>
                  </a:moveTo>
                  <a:lnTo>
                    <a:pt x="25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0" name="Google Shape;3790;p145"/>
            <p:cNvSpPr/>
            <p:nvPr/>
          </p:nvSpPr>
          <p:spPr>
            <a:xfrm>
              <a:off x="2500664" y="1688011"/>
              <a:ext cx="299" cy="299"/>
            </a:xfrm>
            <a:custGeom>
              <a:rect b="b" l="l" r="r" t="t"/>
              <a:pathLst>
                <a:path extrusionOk="0" h="22" w="22">
                  <a:moveTo>
                    <a:pt x="0" y="1"/>
                  </a:moveTo>
                  <a:lnTo>
                    <a:pt x="21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1" name="Google Shape;3791;p145"/>
            <p:cNvSpPr/>
            <p:nvPr/>
          </p:nvSpPr>
          <p:spPr>
            <a:xfrm>
              <a:off x="2506937" y="1695153"/>
              <a:ext cx="149" cy="204"/>
            </a:xfrm>
            <a:custGeom>
              <a:rect b="b" l="l" r="r" t="t"/>
              <a:pathLst>
                <a:path extrusionOk="0" h="15" w="11">
                  <a:moveTo>
                    <a:pt x="0" y="0"/>
                  </a:moveTo>
                  <a:lnTo>
                    <a:pt x="11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2" name="Google Shape;3792;p145"/>
            <p:cNvSpPr/>
            <p:nvPr/>
          </p:nvSpPr>
          <p:spPr>
            <a:xfrm>
              <a:off x="2503991" y="1691487"/>
              <a:ext cx="299" cy="339"/>
            </a:xfrm>
            <a:custGeom>
              <a:rect b="b" l="l" r="r" t="t"/>
              <a:pathLst>
                <a:path extrusionOk="0" h="25" w="22">
                  <a:moveTo>
                    <a:pt x="0" y="0"/>
                  </a:moveTo>
                  <a:lnTo>
                    <a:pt x="21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3" name="Google Shape;3793;p145"/>
            <p:cNvSpPr/>
            <p:nvPr/>
          </p:nvSpPr>
          <p:spPr>
            <a:xfrm>
              <a:off x="2506598" y="1694624"/>
              <a:ext cx="204" cy="258"/>
            </a:xfrm>
            <a:custGeom>
              <a:rect b="b" l="l" r="r" t="t"/>
              <a:pathLst>
                <a:path extrusionOk="0" h="19" w="15">
                  <a:moveTo>
                    <a:pt x="1" y="1"/>
                  </a:moveTo>
                  <a:lnTo>
                    <a:pt x="15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4" name="Google Shape;3794;p145"/>
            <p:cNvSpPr/>
            <p:nvPr/>
          </p:nvSpPr>
          <p:spPr>
            <a:xfrm>
              <a:off x="2515640" y="1694529"/>
              <a:ext cx="299" cy="14"/>
            </a:xfrm>
            <a:custGeom>
              <a:rect b="b" l="l" r="r" t="t"/>
              <a:pathLst>
                <a:path extrusionOk="0" h="1" w="22">
                  <a:moveTo>
                    <a:pt x="0" y="1"/>
                  </a:moveTo>
                  <a:lnTo>
                    <a:pt x="2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5" name="Google Shape;3795;p145"/>
            <p:cNvSpPr/>
            <p:nvPr/>
          </p:nvSpPr>
          <p:spPr>
            <a:xfrm>
              <a:off x="2568973" y="1712111"/>
              <a:ext cx="1344" cy="109"/>
            </a:xfrm>
            <a:custGeom>
              <a:rect b="b" l="l" r="r" t="t"/>
              <a:pathLst>
                <a:path extrusionOk="0" h="8" w="99">
                  <a:moveTo>
                    <a:pt x="98" y="8"/>
                  </a:moveTo>
                  <a:lnTo>
                    <a:pt x="98" y="8"/>
                  </a:lnTo>
                  <a:cubicBezTo>
                    <a:pt x="67" y="1"/>
                    <a:pt x="35" y="1"/>
                    <a:pt x="0" y="4"/>
                  </a:cubicBezTo>
                  <a:cubicBezTo>
                    <a:pt x="35" y="1"/>
                    <a:pt x="67" y="1"/>
                    <a:pt x="98" y="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6" name="Google Shape;3796;p145"/>
            <p:cNvSpPr/>
            <p:nvPr/>
          </p:nvSpPr>
          <p:spPr>
            <a:xfrm>
              <a:off x="2512640" y="1694909"/>
              <a:ext cx="258" cy="68"/>
            </a:xfrm>
            <a:custGeom>
              <a:rect b="b" l="l" r="r" t="t"/>
              <a:pathLst>
                <a:path extrusionOk="0" h="5" w="19">
                  <a:moveTo>
                    <a:pt x="1" y="4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7" name="Google Shape;3797;p145"/>
            <p:cNvSpPr/>
            <p:nvPr/>
          </p:nvSpPr>
          <p:spPr>
            <a:xfrm>
              <a:off x="2499999" y="1687400"/>
              <a:ext cx="299" cy="299"/>
            </a:xfrm>
            <a:custGeom>
              <a:rect b="b" l="l" r="r" t="t"/>
              <a:pathLst>
                <a:path extrusionOk="0" h="22" w="22">
                  <a:moveTo>
                    <a:pt x="0" y="0"/>
                  </a:moveTo>
                  <a:lnTo>
                    <a:pt x="21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8" name="Google Shape;3798;p145"/>
            <p:cNvSpPr/>
            <p:nvPr/>
          </p:nvSpPr>
          <p:spPr>
            <a:xfrm>
              <a:off x="2513400" y="1694773"/>
              <a:ext cx="163" cy="54"/>
            </a:xfrm>
            <a:custGeom>
              <a:rect b="b" l="l" r="r" t="t"/>
              <a:pathLst>
                <a:path extrusionOk="0" h="4" w="12">
                  <a:moveTo>
                    <a:pt x="1" y="4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9" name="Google Shape;3799;p145"/>
            <p:cNvSpPr/>
            <p:nvPr/>
          </p:nvSpPr>
          <p:spPr>
            <a:xfrm>
              <a:off x="2566963" y="1712546"/>
              <a:ext cx="163" cy="54"/>
            </a:xfrm>
            <a:custGeom>
              <a:rect b="b" l="l" r="r" t="t"/>
              <a:pathLst>
                <a:path extrusionOk="0" h="4" w="12">
                  <a:moveTo>
                    <a:pt x="1" y="4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0" name="Google Shape;3800;p145"/>
            <p:cNvSpPr/>
            <p:nvPr/>
          </p:nvSpPr>
          <p:spPr>
            <a:xfrm>
              <a:off x="2502660" y="1690062"/>
              <a:ext cx="339" cy="339"/>
            </a:xfrm>
            <a:custGeom>
              <a:rect b="b" l="l" r="r" t="t"/>
              <a:pathLst>
                <a:path extrusionOk="0" h="25" w="25">
                  <a:moveTo>
                    <a:pt x="0" y="0"/>
                  </a:moveTo>
                  <a:lnTo>
                    <a:pt x="25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1" name="Google Shape;3801;p145"/>
            <p:cNvSpPr/>
            <p:nvPr/>
          </p:nvSpPr>
          <p:spPr>
            <a:xfrm>
              <a:off x="2690844" y="1643097"/>
              <a:ext cx="339" cy="489"/>
            </a:xfrm>
            <a:custGeom>
              <a:rect b="b" l="l" r="r" t="t"/>
              <a:pathLst>
                <a:path extrusionOk="0" h="36" w="25">
                  <a:moveTo>
                    <a:pt x="25" y="1"/>
                  </a:moveTo>
                  <a:lnTo>
                    <a:pt x="0" y="36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2" name="Google Shape;3802;p145"/>
            <p:cNvSpPr/>
            <p:nvPr/>
          </p:nvSpPr>
          <p:spPr>
            <a:xfrm>
              <a:off x="2691319" y="1642622"/>
              <a:ext cx="244" cy="353"/>
            </a:xfrm>
            <a:custGeom>
              <a:rect b="b" l="l" r="r" t="t"/>
              <a:pathLst>
                <a:path extrusionOk="0" h="26" w="18">
                  <a:moveTo>
                    <a:pt x="18" y="1"/>
                  </a:moveTo>
                  <a:lnTo>
                    <a:pt x="0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3" name="Google Shape;3803;p145"/>
            <p:cNvSpPr/>
            <p:nvPr/>
          </p:nvSpPr>
          <p:spPr>
            <a:xfrm>
              <a:off x="2691645" y="1642147"/>
              <a:ext cx="204" cy="353"/>
            </a:xfrm>
            <a:custGeom>
              <a:rect b="b" l="l" r="r" t="t"/>
              <a:pathLst>
                <a:path extrusionOk="0" h="26" w="15">
                  <a:moveTo>
                    <a:pt x="15" y="1"/>
                  </a:moveTo>
                  <a:cubicBezTo>
                    <a:pt x="11" y="8"/>
                    <a:pt x="4" y="15"/>
                    <a:pt x="1" y="25"/>
                  </a:cubicBezTo>
                  <a:cubicBezTo>
                    <a:pt x="8" y="15"/>
                    <a:pt x="11" y="8"/>
                    <a:pt x="1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4" name="Google Shape;3804;p145"/>
            <p:cNvSpPr/>
            <p:nvPr/>
          </p:nvSpPr>
          <p:spPr>
            <a:xfrm>
              <a:off x="2655339" y="1679838"/>
              <a:ext cx="4141" cy="1113"/>
            </a:xfrm>
            <a:custGeom>
              <a:rect b="b" l="l" r="r" t="t"/>
              <a:pathLst>
                <a:path extrusionOk="0" h="82" w="305">
                  <a:moveTo>
                    <a:pt x="305" y="81"/>
                  </a:moveTo>
                  <a:cubicBezTo>
                    <a:pt x="116" y="78"/>
                    <a:pt x="35" y="36"/>
                    <a:pt x="0" y="1"/>
                  </a:cubicBezTo>
                  <a:cubicBezTo>
                    <a:pt x="35" y="36"/>
                    <a:pt x="116" y="78"/>
                    <a:pt x="305" y="8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5" name="Google Shape;3805;p145"/>
            <p:cNvSpPr/>
            <p:nvPr/>
          </p:nvSpPr>
          <p:spPr>
            <a:xfrm>
              <a:off x="2691930" y="1641861"/>
              <a:ext cx="68" cy="109"/>
            </a:xfrm>
            <a:custGeom>
              <a:rect b="b" l="l" r="r" t="t"/>
              <a:pathLst>
                <a:path extrusionOk="0" h="8" w="5">
                  <a:moveTo>
                    <a:pt x="4" y="1"/>
                  </a:moveTo>
                  <a:lnTo>
                    <a:pt x="1" y="8"/>
                  </a:lnTo>
                  <a:cubicBezTo>
                    <a:pt x="4" y="4"/>
                    <a:pt x="4" y="4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6" name="Google Shape;3806;p145"/>
            <p:cNvSpPr/>
            <p:nvPr/>
          </p:nvSpPr>
          <p:spPr>
            <a:xfrm>
              <a:off x="2643255" y="1705934"/>
              <a:ext cx="14" cy="163"/>
            </a:xfrm>
            <a:custGeom>
              <a:rect b="b" l="l" r="r" t="t"/>
              <a:pathLst>
                <a:path extrusionOk="0" h="12" w="1">
                  <a:moveTo>
                    <a:pt x="1" y="1"/>
                  </a:moveTo>
                  <a:lnTo>
                    <a:pt x="1" y="11"/>
                  </a:lnTo>
                  <a:cubicBezTo>
                    <a:pt x="1" y="8"/>
                    <a:pt x="1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7" name="Google Shape;3807;p145"/>
            <p:cNvSpPr/>
            <p:nvPr/>
          </p:nvSpPr>
          <p:spPr>
            <a:xfrm>
              <a:off x="2438968" y="1708269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7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8" name="Google Shape;3808;p145"/>
            <p:cNvSpPr/>
            <p:nvPr/>
          </p:nvSpPr>
          <p:spPr>
            <a:xfrm>
              <a:off x="2438873" y="1708554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9" name="Google Shape;3809;p145"/>
            <p:cNvSpPr/>
            <p:nvPr/>
          </p:nvSpPr>
          <p:spPr>
            <a:xfrm>
              <a:off x="2438819" y="1710401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1"/>
                  </a:moveTo>
                  <a:cubicBezTo>
                    <a:pt x="1" y="4"/>
                    <a:pt x="1" y="8"/>
                    <a:pt x="4" y="15"/>
                  </a:cubicBezTo>
                  <a:cubicBezTo>
                    <a:pt x="4" y="8"/>
                    <a:pt x="1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0" name="Google Shape;3810;p145"/>
            <p:cNvSpPr/>
            <p:nvPr/>
          </p:nvSpPr>
          <p:spPr>
            <a:xfrm>
              <a:off x="2438683" y="1709545"/>
              <a:ext cx="14" cy="163"/>
            </a:xfrm>
            <a:custGeom>
              <a:rect b="b" l="l" r="r" t="t"/>
              <a:pathLst>
                <a:path extrusionOk="0" h="12" w="1">
                  <a:moveTo>
                    <a:pt x="0" y="1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1" name="Google Shape;3811;p145"/>
            <p:cNvSpPr/>
            <p:nvPr/>
          </p:nvSpPr>
          <p:spPr>
            <a:xfrm>
              <a:off x="2438778" y="1708785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15"/>
                  </a:moveTo>
                  <a:lnTo>
                    <a:pt x="0" y="4"/>
                  </a:lnTo>
                  <a:cubicBezTo>
                    <a:pt x="0" y="1"/>
                    <a:pt x="0" y="11"/>
                    <a:pt x="0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2" name="Google Shape;3812;p145"/>
            <p:cNvSpPr/>
            <p:nvPr/>
          </p:nvSpPr>
          <p:spPr>
            <a:xfrm>
              <a:off x="2438724" y="1709165"/>
              <a:ext cx="14" cy="163"/>
            </a:xfrm>
            <a:custGeom>
              <a:rect b="b" l="l" r="r" t="t"/>
              <a:pathLst>
                <a:path extrusionOk="0" h="12" w="1">
                  <a:moveTo>
                    <a:pt x="1" y="11"/>
                  </a:moveTo>
                  <a:lnTo>
                    <a:pt x="1" y="1"/>
                  </a:lnTo>
                  <a:cubicBezTo>
                    <a:pt x="1" y="4"/>
                    <a:pt x="1" y="8"/>
                    <a:pt x="1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3" name="Google Shape;3813;p145"/>
            <p:cNvSpPr/>
            <p:nvPr/>
          </p:nvSpPr>
          <p:spPr>
            <a:xfrm>
              <a:off x="2438724" y="1709925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5"/>
                  </a:moveTo>
                  <a:lnTo>
                    <a:pt x="1" y="1"/>
                  </a:lnTo>
                  <a:cubicBezTo>
                    <a:pt x="1" y="8"/>
                    <a:pt x="1" y="11"/>
                    <a:pt x="1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4" name="Google Shape;3814;p145"/>
            <p:cNvSpPr/>
            <p:nvPr/>
          </p:nvSpPr>
          <p:spPr>
            <a:xfrm>
              <a:off x="3083315" y="1349877"/>
              <a:ext cx="6436" cy="2648"/>
            </a:xfrm>
            <a:custGeom>
              <a:rect b="b" l="l" r="r" t="t"/>
              <a:pathLst>
                <a:path extrusionOk="0" h="195" w="474">
                  <a:moveTo>
                    <a:pt x="391" y="0"/>
                  </a:moveTo>
                  <a:cubicBezTo>
                    <a:pt x="242" y="0"/>
                    <a:pt x="32" y="100"/>
                    <a:pt x="1" y="150"/>
                  </a:cubicBezTo>
                  <a:cubicBezTo>
                    <a:pt x="11" y="157"/>
                    <a:pt x="25" y="164"/>
                    <a:pt x="39" y="168"/>
                  </a:cubicBezTo>
                  <a:cubicBezTo>
                    <a:pt x="88" y="185"/>
                    <a:pt x="146" y="194"/>
                    <a:pt x="205" y="194"/>
                  </a:cubicBezTo>
                  <a:cubicBezTo>
                    <a:pt x="282" y="194"/>
                    <a:pt x="359" y="178"/>
                    <a:pt x="410" y="140"/>
                  </a:cubicBezTo>
                  <a:cubicBezTo>
                    <a:pt x="449" y="115"/>
                    <a:pt x="473" y="66"/>
                    <a:pt x="470" y="21"/>
                  </a:cubicBezTo>
                  <a:cubicBezTo>
                    <a:pt x="470" y="17"/>
                    <a:pt x="470" y="7"/>
                    <a:pt x="435" y="3"/>
                  </a:cubicBezTo>
                  <a:cubicBezTo>
                    <a:pt x="421" y="1"/>
                    <a:pt x="406" y="0"/>
                    <a:pt x="39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5" name="Google Shape;3815;p145"/>
            <p:cNvSpPr/>
            <p:nvPr/>
          </p:nvSpPr>
          <p:spPr>
            <a:xfrm>
              <a:off x="2740470" y="1256152"/>
              <a:ext cx="41452" cy="20869"/>
            </a:xfrm>
            <a:custGeom>
              <a:rect b="b" l="l" r="r" t="t"/>
              <a:pathLst>
                <a:path extrusionOk="0" h="1537" w="3053">
                  <a:moveTo>
                    <a:pt x="1655" y="0"/>
                  </a:moveTo>
                  <a:cubicBezTo>
                    <a:pt x="1574" y="0"/>
                    <a:pt x="1454" y="9"/>
                    <a:pt x="1281" y="38"/>
                  </a:cubicBezTo>
                  <a:cubicBezTo>
                    <a:pt x="809" y="115"/>
                    <a:pt x="445" y="255"/>
                    <a:pt x="399" y="318"/>
                  </a:cubicBezTo>
                  <a:cubicBezTo>
                    <a:pt x="392" y="426"/>
                    <a:pt x="273" y="517"/>
                    <a:pt x="154" y="605"/>
                  </a:cubicBezTo>
                  <a:cubicBezTo>
                    <a:pt x="102" y="643"/>
                    <a:pt x="11" y="710"/>
                    <a:pt x="0" y="741"/>
                  </a:cubicBezTo>
                  <a:lnTo>
                    <a:pt x="4" y="745"/>
                  </a:lnTo>
                  <a:cubicBezTo>
                    <a:pt x="81" y="811"/>
                    <a:pt x="147" y="815"/>
                    <a:pt x="238" y="825"/>
                  </a:cubicBezTo>
                  <a:cubicBezTo>
                    <a:pt x="287" y="829"/>
                    <a:pt x="333" y="832"/>
                    <a:pt x="378" y="843"/>
                  </a:cubicBezTo>
                  <a:cubicBezTo>
                    <a:pt x="466" y="860"/>
                    <a:pt x="525" y="941"/>
                    <a:pt x="588" y="1025"/>
                  </a:cubicBezTo>
                  <a:cubicBezTo>
                    <a:pt x="673" y="1140"/>
                    <a:pt x="739" y="1220"/>
                    <a:pt x="836" y="1220"/>
                  </a:cubicBezTo>
                  <a:cubicBezTo>
                    <a:pt x="852" y="1220"/>
                    <a:pt x="868" y="1218"/>
                    <a:pt x="886" y="1214"/>
                  </a:cubicBezTo>
                  <a:cubicBezTo>
                    <a:pt x="914" y="1207"/>
                    <a:pt x="945" y="1207"/>
                    <a:pt x="977" y="1207"/>
                  </a:cubicBezTo>
                  <a:cubicBezTo>
                    <a:pt x="1141" y="1207"/>
                    <a:pt x="1379" y="1277"/>
                    <a:pt x="1645" y="1358"/>
                  </a:cubicBezTo>
                  <a:cubicBezTo>
                    <a:pt x="1933" y="1445"/>
                    <a:pt x="2230" y="1536"/>
                    <a:pt x="2451" y="1536"/>
                  </a:cubicBezTo>
                  <a:cubicBezTo>
                    <a:pt x="2720" y="1536"/>
                    <a:pt x="2825" y="1400"/>
                    <a:pt x="2829" y="1309"/>
                  </a:cubicBezTo>
                  <a:cubicBezTo>
                    <a:pt x="2829" y="1284"/>
                    <a:pt x="2825" y="1263"/>
                    <a:pt x="2815" y="1263"/>
                  </a:cubicBezTo>
                  <a:cubicBezTo>
                    <a:pt x="2769" y="1263"/>
                    <a:pt x="2727" y="1235"/>
                    <a:pt x="2710" y="1193"/>
                  </a:cubicBezTo>
                  <a:cubicBezTo>
                    <a:pt x="2664" y="1095"/>
                    <a:pt x="2734" y="944"/>
                    <a:pt x="3011" y="545"/>
                  </a:cubicBezTo>
                  <a:cubicBezTo>
                    <a:pt x="3053" y="500"/>
                    <a:pt x="3053" y="433"/>
                    <a:pt x="3011" y="388"/>
                  </a:cubicBezTo>
                  <a:cubicBezTo>
                    <a:pt x="2916" y="261"/>
                    <a:pt x="2647" y="172"/>
                    <a:pt x="2469" y="172"/>
                  </a:cubicBezTo>
                  <a:cubicBezTo>
                    <a:pt x="2431" y="172"/>
                    <a:pt x="2397" y="176"/>
                    <a:pt x="2370" y="185"/>
                  </a:cubicBezTo>
                  <a:cubicBezTo>
                    <a:pt x="2325" y="202"/>
                    <a:pt x="2325" y="220"/>
                    <a:pt x="2325" y="230"/>
                  </a:cubicBezTo>
                  <a:cubicBezTo>
                    <a:pt x="2325" y="353"/>
                    <a:pt x="2276" y="391"/>
                    <a:pt x="2230" y="402"/>
                  </a:cubicBezTo>
                  <a:cubicBezTo>
                    <a:pt x="2221" y="404"/>
                    <a:pt x="2212" y="405"/>
                    <a:pt x="2202" y="405"/>
                  </a:cubicBezTo>
                  <a:cubicBezTo>
                    <a:pt x="2047" y="405"/>
                    <a:pt x="1842" y="96"/>
                    <a:pt x="1800" y="20"/>
                  </a:cubicBezTo>
                  <a:cubicBezTo>
                    <a:pt x="1787" y="11"/>
                    <a:pt x="1744" y="0"/>
                    <a:pt x="165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6" name="Google Shape;3816;p145"/>
            <p:cNvSpPr/>
            <p:nvPr/>
          </p:nvSpPr>
          <p:spPr>
            <a:xfrm>
              <a:off x="2779112" y="1267720"/>
              <a:ext cx="44453" cy="23136"/>
            </a:xfrm>
            <a:custGeom>
              <a:rect b="b" l="l" r="r" t="t"/>
              <a:pathLst>
                <a:path extrusionOk="0" h="1704" w="3274">
                  <a:moveTo>
                    <a:pt x="1671" y="1"/>
                  </a:moveTo>
                  <a:cubicBezTo>
                    <a:pt x="1656" y="1"/>
                    <a:pt x="1640" y="3"/>
                    <a:pt x="1625" y="8"/>
                  </a:cubicBezTo>
                  <a:cubicBezTo>
                    <a:pt x="1611" y="169"/>
                    <a:pt x="1415" y="176"/>
                    <a:pt x="1257" y="183"/>
                  </a:cubicBezTo>
                  <a:cubicBezTo>
                    <a:pt x="1191" y="187"/>
                    <a:pt x="1061" y="194"/>
                    <a:pt x="1044" y="215"/>
                  </a:cubicBezTo>
                  <a:cubicBezTo>
                    <a:pt x="1044" y="327"/>
                    <a:pt x="984" y="404"/>
                    <a:pt x="931" y="471"/>
                  </a:cubicBezTo>
                  <a:cubicBezTo>
                    <a:pt x="879" y="537"/>
                    <a:pt x="844" y="586"/>
                    <a:pt x="851" y="649"/>
                  </a:cubicBezTo>
                  <a:cubicBezTo>
                    <a:pt x="854" y="684"/>
                    <a:pt x="844" y="719"/>
                    <a:pt x="819" y="747"/>
                  </a:cubicBezTo>
                  <a:cubicBezTo>
                    <a:pt x="781" y="789"/>
                    <a:pt x="718" y="789"/>
                    <a:pt x="655" y="789"/>
                  </a:cubicBezTo>
                  <a:cubicBezTo>
                    <a:pt x="651" y="789"/>
                    <a:pt x="646" y="789"/>
                    <a:pt x="642" y="789"/>
                  </a:cubicBezTo>
                  <a:cubicBezTo>
                    <a:pt x="533" y="789"/>
                    <a:pt x="452" y="792"/>
                    <a:pt x="445" y="964"/>
                  </a:cubicBezTo>
                  <a:cubicBezTo>
                    <a:pt x="438" y="1195"/>
                    <a:pt x="263" y="1370"/>
                    <a:pt x="133" y="1500"/>
                  </a:cubicBezTo>
                  <a:cubicBezTo>
                    <a:pt x="84" y="1552"/>
                    <a:pt x="0" y="1636"/>
                    <a:pt x="4" y="1664"/>
                  </a:cubicBezTo>
                  <a:cubicBezTo>
                    <a:pt x="11" y="1671"/>
                    <a:pt x="18" y="1675"/>
                    <a:pt x="25" y="1678"/>
                  </a:cubicBezTo>
                  <a:cubicBezTo>
                    <a:pt x="56" y="1696"/>
                    <a:pt x="102" y="1703"/>
                    <a:pt x="159" y="1703"/>
                  </a:cubicBezTo>
                  <a:cubicBezTo>
                    <a:pt x="296" y="1703"/>
                    <a:pt x="495" y="1662"/>
                    <a:pt x="690" y="1622"/>
                  </a:cubicBezTo>
                  <a:cubicBezTo>
                    <a:pt x="930" y="1573"/>
                    <a:pt x="1179" y="1524"/>
                    <a:pt x="1391" y="1524"/>
                  </a:cubicBezTo>
                  <a:cubicBezTo>
                    <a:pt x="1405" y="1524"/>
                    <a:pt x="1419" y="1524"/>
                    <a:pt x="1432" y="1524"/>
                  </a:cubicBezTo>
                  <a:cubicBezTo>
                    <a:pt x="1441" y="1525"/>
                    <a:pt x="1450" y="1525"/>
                    <a:pt x="1459" y="1525"/>
                  </a:cubicBezTo>
                  <a:cubicBezTo>
                    <a:pt x="1986" y="1525"/>
                    <a:pt x="3225" y="1132"/>
                    <a:pt x="3260" y="947"/>
                  </a:cubicBezTo>
                  <a:cubicBezTo>
                    <a:pt x="3274" y="863"/>
                    <a:pt x="3179" y="821"/>
                    <a:pt x="2972" y="751"/>
                  </a:cubicBezTo>
                  <a:cubicBezTo>
                    <a:pt x="2829" y="702"/>
                    <a:pt x="2668" y="642"/>
                    <a:pt x="2563" y="534"/>
                  </a:cubicBezTo>
                  <a:cubicBezTo>
                    <a:pt x="2506" y="471"/>
                    <a:pt x="2425" y="453"/>
                    <a:pt x="2354" y="453"/>
                  </a:cubicBezTo>
                  <a:cubicBezTo>
                    <a:pt x="2334" y="453"/>
                    <a:pt x="2315" y="454"/>
                    <a:pt x="2297" y="457"/>
                  </a:cubicBezTo>
                  <a:cubicBezTo>
                    <a:pt x="2111" y="478"/>
                    <a:pt x="1929" y="590"/>
                    <a:pt x="1877" y="684"/>
                  </a:cubicBezTo>
                  <a:cubicBezTo>
                    <a:pt x="1820" y="779"/>
                    <a:pt x="1763" y="797"/>
                    <a:pt x="1729" y="797"/>
                  </a:cubicBezTo>
                  <a:cubicBezTo>
                    <a:pt x="1726" y="797"/>
                    <a:pt x="1722" y="796"/>
                    <a:pt x="1719" y="796"/>
                  </a:cubicBezTo>
                  <a:cubicBezTo>
                    <a:pt x="1681" y="793"/>
                    <a:pt x="1646" y="768"/>
                    <a:pt x="1635" y="730"/>
                  </a:cubicBezTo>
                  <a:cubicBezTo>
                    <a:pt x="1600" y="635"/>
                    <a:pt x="1677" y="474"/>
                    <a:pt x="1838" y="313"/>
                  </a:cubicBezTo>
                  <a:cubicBezTo>
                    <a:pt x="1891" y="260"/>
                    <a:pt x="1912" y="208"/>
                    <a:pt x="1901" y="159"/>
                  </a:cubicBezTo>
                  <a:cubicBezTo>
                    <a:pt x="1880" y="89"/>
                    <a:pt x="1793" y="29"/>
                    <a:pt x="1716" y="8"/>
                  </a:cubicBezTo>
                  <a:cubicBezTo>
                    <a:pt x="1702" y="3"/>
                    <a:pt x="1687" y="1"/>
                    <a:pt x="167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7" name="Google Shape;3817;p145"/>
            <p:cNvSpPr/>
            <p:nvPr/>
          </p:nvSpPr>
          <p:spPr>
            <a:xfrm>
              <a:off x="3087022" y="1356164"/>
              <a:ext cx="21412" cy="7834"/>
            </a:xfrm>
            <a:custGeom>
              <a:rect b="b" l="l" r="r" t="t"/>
              <a:pathLst>
                <a:path extrusionOk="0" h="577" w="1577">
                  <a:moveTo>
                    <a:pt x="714" y="0"/>
                  </a:moveTo>
                  <a:cubicBezTo>
                    <a:pt x="345" y="0"/>
                    <a:pt x="36" y="259"/>
                    <a:pt x="1" y="339"/>
                  </a:cubicBezTo>
                  <a:cubicBezTo>
                    <a:pt x="129" y="473"/>
                    <a:pt x="886" y="576"/>
                    <a:pt x="1312" y="576"/>
                  </a:cubicBezTo>
                  <a:cubicBezTo>
                    <a:pt x="1409" y="576"/>
                    <a:pt x="1490" y="571"/>
                    <a:pt x="1541" y="559"/>
                  </a:cubicBezTo>
                  <a:cubicBezTo>
                    <a:pt x="1576" y="552"/>
                    <a:pt x="1576" y="542"/>
                    <a:pt x="1576" y="531"/>
                  </a:cubicBezTo>
                  <a:cubicBezTo>
                    <a:pt x="1573" y="402"/>
                    <a:pt x="1219" y="73"/>
                    <a:pt x="834" y="10"/>
                  </a:cubicBezTo>
                  <a:cubicBezTo>
                    <a:pt x="794" y="3"/>
                    <a:pt x="754" y="0"/>
                    <a:pt x="71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8" name="Google Shape;3818;p145"/>
            <p:cNvSpPr/>
            <p:nvPr/>
          </p:nvSpPr>
          <p:spPr>
            <a:xfrm>
              <a:off x="2249874" y="1296871"/>
              <a:ext cx="1208533" cy="418540"/>
            </a:xfrm>
            <a:custGeom>
              <a:rect b="b" l="l" r="r" t="t"/>
              <a:pathLst>
                <a:path extrusionOk="0" h="30826" w="89010">
                  <a:moveTo>
                    <a:pt x="44495" y="20619"/>
                  </a:moveTo>
                  <a:cubicBezTo>
                    <a:pt x="44507" y="20619"/>
                    <a:pt x="44519" y="20620"/>
                    <a:pt x="44532" y="20624"/>
                  </a:cubicBezTo>
                  <a:cubicBezTo>
                    <a:pt x="44577" y="20641"/>
                    <a:pt x="44609" y="20683"/>
                    <a:pt x="44612" y="20732"/>
                  </a:cubicBezTo>
                  <a:cubicBezTo>
                    <a:pt x="44686" y="21048"/>
                    <a:pt x="44371" y="22301"/>
                    <a:pt x="43950" y="22675"/>
                  </a:cubicBezTo>
                  <a:cubicBezTo>
                    <a:pt x="43733" y="22871"/>
                    <a:pt x="43425" y="22994"/>
                    <a:pt x="43156" y="23106"/>
                  </a:cubicBezTo>
                  <a:cubicBezTo>
                    <a:pt x="42865" y="23222"/>
                    <a:pt x="42589" y="23334"/>
                    <a:pt x="42589" y="23477"/>
                  </a:cubicBezTo>
                  <a:cubicBezTo>
                    <a:pt x="42589" y="23680"/>
                    <a:pt x="42326" y="23803"/>
                    <a:pt x="42106" y="23869"/>
                  </a:cubicBezTo>
                  <a:cubicBezTo>
                    <a:pt x="41920" y="23925"/>
                    <a:pt x="41727" y="23953"/>
                    <a:pt x="41531" y="23960"/>
                  </a:cubicBezTo>
                  <a:cubicBezTo>
                    <a:pt x="41402" y="23960"/>
                    <a:pt x="41293" y="23939"/>
                    <a:pt x="41255" y="23876"/>
                  </a:cubicBezTo>
                  <a:cubicBezTo>
                    <a:pt x="41237" y="23852"/>
                    <a:pt x="41234" y="23820"/>
                    <a:pt x="41244" y="23792"/>
                  </a:cubicBezTo>
                  <a:cubicBezTo>
                    <a:pt x="41265" y="23722"/>
                    <a:pt x="41360" y="23694"/>
                    <a:pt x="41531" y="23638"/>
                  </a:cubicBezTo>
                  <a:cubicBezTo>
                    <a:pt x="41783" y="23558"/>
                    <a:pt x="42169" y="23432"/>
                    <a:pt x="42295" y="23159"/>
                  </a:cubicBezTo>
                  <a:cubicBezTo>
                    <a:pt x="42407" y="22903"/>
                    <a:pt x="42673" y="22714"/>
                    <a:pt x="42953" y="22511"/>
                  </a:cubicBezTo>
                  <a:cubicBezTo>
                    <a:pt x="43247" y="22304"/>
                    <a:pt x="43551" y="22087"/>
                    <a:pt x="43754" y="21769"/>
                  </a:cubicBezTo>
                  <a:cubicBezTo>
                    <a:pt x="43856" y="21604"/>
                    <a:pt x="43950" y="21415"/>
                    <a:pt x="44045" y="21230"/>
                  </a:cubicBezTo>
                  <a:cubicBezTo>
                    <a:pt x="44226" y="20865"/>
                    <a:pt x="44350" y="20619"/>
                    <a:pt x="44495" y="20619"/>
                  </a:cubicBezTo>
                  <a:close/>
                  <a:moveTo>
                    <a:pt x="41372" y="0"/>
                  </a:moveTo>
                  <a:cubicBezTo>
                    <a:pt x="41295" y="0"/>
                    <a:pt x="41205" y="24"/>
                    <a:pt x="41087" y="56"/>
                  </a:cubicBezTo>
                  <a:cubicBezTo>
                    <a:pt x="40982" y="84"/>
                    <a:pt x="40852" y="123"/>
                    <a:pt x="40684" y="154"/>
                  </a:cubicBezTo>
                  <a:cubicBezTo>
                    <a:pt x="40474" y="193"/>
                    <a:pt x="40383" y="305"/>
                    <a:pt x="40299" y="417"/>
                  </a:cubicBezTo>
                  <a:cubicBezTo>
                    <a:pt x="40240" y="491"/>
                    <a:pt x="40184" y="561"/>
                    <a:pt x="40093" y="603"/>
                  </a:cubicBezTo>
                  <a:cubicBezTo>
                    <a:pt x="39945" y="669"/>
                    <a:pt x="39746" y="879"/>
                    <a:pt x="39721" y="956"/>
                  </a:cubicBezTo>
                  <a:cubicBezTo>
                    <a:pt x="39875" y="995"/>
                    <a:pt x="39868" y="1103"/>
                    <a:pt x="39861" y="1166"/>
                  </a:cubicBezTo>
                  <a:cubicBezTo>
                    <a:pt x="39858" y="1191"/>
                    <a:pt x="39858" y="1215"/>
                    <a:pt x="39861" y="1240"/>
                  </a:cubicBezTo>
                  <a:cubicBezTo>
                    <a:pt x="39875" y="1285"/>
                    <a:pt x="39861" y="1334"/>
                    <a:pt x="39830" y="1369"/>
                  </a:cubicBezTo>
                  <a:cubicBezTo>
                    <a:pt x="39786" y="1415"/>
                    <a:pt x="39712" y="1430"/>
                    <a:pt x="39635" y="1430"/>
                  </a:cubicBezTo>
                  <a:cubicBezTo>
                    <a:pt x="39582" y="1430"/>
                    <a:pt x="39528" y="1423"/>
                    <a:pt x="39480" y="1415"/>
                  </a:cubicBezTo>
                  <a:cubicBezTo>
                    <a:pt x="39421" y="1404"/>
                    <a:pt x="39336" y="1399"/>
                    <a:pt x="39244" y="1399"/>
                  </a:cubicBezTo>
                  <a:cubicBezTo>
                    <a:pt x="39031" y="1399"/>
                    <a:pt x="38779" y="1426"/>
                    <a:pt x="38727" y="1467"/>
                  </a:cubicBezTo>
                  <a:cubicBezTo>
                    <a:pt x="38741" y="1506"/>
                    <a:pt x="38853" y="1555"/>
                    <a:pt x="38906" y="1579"/>
                  </a:cubicBezTo>
                  <a:cubicBezTo>
                    <a:pt x="39004" y="1625"/>
                    <a:pt x="39105" y="1670"/>
                    <a:pt x="39077" y="1758"/>
                  </a:cubicBezTo>
                  <a:cubicBezTo>
                    <a:pt x="39067" y="1789"/>
                    <a:pt x="39042" y="1810"/>
                    <a:pt x="39014" y="1821"/>
                  </a:cubicBezTo>
                  <a:cubicBezTo>
                    <a:pt x="38996" y="1828"/>
                    <a:pt x="38973" y="1832"/>
                    <a:pt x="38947" y="1832"/>
                  </a:cubicBezTo>
                  <a:cubicBezTo>
                    <a:pt x="38829" y="1832"/>
                    <a:pt x="38653" y="1762"/>
                    <a:pt x="38570" y="1716"/>
                  </a:cubicBezTo>
                  <a:cubicBezTo>
                    <a:pt x="38537" y="1697"/>
                    <a:pt x="38487" y="1688"/>
                    <a:pt x="38434" y="1688"/>
                  </a:cubicBezTo>
                  <a:cubicBezTo>
                    <a:pt x="38386" y="1688"/>
                    <a:pt x="38334" y="1696"/>
                    <a:pt x="38290" y="1712"/>
                  </a:cubicBezTo>
                  <a:cubicBezTo>
                    <a:pt x="38248" y="1723"/>
                    <a:pt x="38209" y="1751"/>
                    <a:pt x="38185" y="1789"/>
                  </a:cubicBezTo>
                  <a:cubicBezTo>
                    <a:pt x="38164" y="1842"/>
                    <a:pt x="38118" y="1884"/>
                    <a:pt x="38062" y="1905"/>
                  </a:cubicBezTo>
                  <a:cubicBezTo>
                    <a:pt x="38014" y="1921"/>
                    <a:pt x="37965" y="1929"/>
                    <a:pt x="37916" y="1929"/>
                  </a:cubicBezTo>
                  <a:cubicBezTo>
                    <a:pt x="37857" y="1929"/>
                    <a:pt x="37799" y="1917"/>
                    <a:pt x="37743" y="1894"/>
                  </a:cubicBezTo>
                  <a:cubicBezTo>
                    <a:pt x="37708" y="1894"/>
                    <a:pt x="37673" y="1901"/>
                    <a:pt x="37642" y="1912"/>
                  </a:cubicBezTo>
                  <a:cubicBezTo>
                    <a:pt x="37594" y="1923"/>
                    <a:pt x="37539" y="1936"/>
                    <a:pt x="37484" y="1936"/>
                  </a:cubicBezTo>
                  <a:cubicBezTo>
                    <a:pt x="37453" y="1936"/>
                    <a:pt x="37423" y="1932"/>
                    <a:pt x="37393" y="1922"/>
                  </a:cubicBezTo>
                  <a:cubicBezTo>
                    <a:pt x="37358" y="1912"/>
                    <a:pt x="37334" y="1887"/>
                    <a:pt x="37323" y="1852"/>
                  </a:cubicBezTo>
                  <a:cubicBezTo>
                    <a:pt x="37313" y="1789"/>
                    <a:pt x="37365" y="1740"/>
                    <a:pt x="37428" y="1681"/>
                  </a:cubicBezTo>
                  <a:cubicBezTo>
                    <a:pt x="37460" y="1656"/>
                    <a:pt x="37488" y="1625"/>
                    <a:pt x="37512" y="1593"/>
                  </a:cubicBezTo>
                  <a:cubicBezTo>
                    <a:pt x="37481" y="1586"/>
                    <a:pt x="37448" y="1582"/>
                    <a:pt x="37416" y="1582"/>
                  </a:cubicBezTo>
                  <a:cubicBezTo>
                    <a:pt x="37374" y="1582"/>
                    <a:pt x="37332" y="1588"/>
                    <a:pt x="37292" y="1600"/>
                  </a:cubicBezTo>
                  <a:cubicBezTo>
                    <a:pt x="37187" y="1628"/>
                    <a:pt x="37124" y="1677"/>
                    <a:pt x="37113" y="1709"/>
                  </a:cubicBezTo>
                  <a:cubicBezTo>
                    <a:pt x="37106" y="1747"/>
                    <a:pt x="37078" y="1779"/>
                    <a:pt x="37043" y="1793"/>
                  </a:cubicBezTo>
                  <a:cubicBezTo>
                    <a:pt x="37028" y="1800"/>
                    <a:pt x="37011" y="1802"/>
                    <a:pt x="36994" y="1802"/>
                  </a:cubicBezTo>
                  <a:cubicBezTo>
                    <a:pt x="36940" y="1802"/>
                    <a:pt x="36882" y="1772"/>
                    <a:pt x="36826" y="1740"/>
                  </a:cubicBezTo>
                  <a:cubicBezTo>
                    <a:pt x="36791" y="1719"/>
                    <a:pt x="36756" y="1705"/>
                    <a:pt x="36718" y="1695"/>
                  </a:cubicBezTo>
                  <a:lnTo>
                    <a:pt x="36683" y="1712"/>
                  </a:lnTo>
                  <a:cubicBezTo>
                    <a:pt x="36578" y="1772"/>
                    <a:pt x="36469" y="1824"/>
                    <a:pt x="36357" y="1873"/>
                  </a:cubicBezTo>
                  <a:cubicBezTo>
                    <a:pt x="36313" y="1892"/>
                    <a:pt x="36263" y="1898"/>
                    <a:pt x="36213" y="1898"/>
                  </a:cubicBezTo>
                  <a:cubicBezTo>
                    <a:pt x="36158" y="1898"/>
                    <a:pt x="36103" y="1891"/>
                    <a:pt x="36053" y="1884"/>
                  </a:cubicBezTo>
                  <a:cubicBezTo>
                    <a:pt x="36012" y="1878"/>
                    <a:pt x="35967" y="1872"/>
                    <a:pt x="35931" y="1872"/>
                  </a:cubicBezTo>
                  <a:cubicBezTo>
                    <a:pt x="35901" y="1872"/>
                    <a:pt x="35878" y="1876"/>
                    <a:pt x="35871" y="1887"/>
                  </a:cubicBezTo>
                  <a:cubicBezTo>
                    <a:pt x="35892" y="1915"/>
                    <a:pt x="35993" y="1947"/>
                    <a:pt x="36035" y="1964"/>
                  </a:cubicBezTo>
                  <a:cubicBezTo>
                    <a:pt x="36133" y="1996"/>
                    <a:pt x="36196" y="2017"/>
                    <a:pt x="36207" y="2076"/>
                  </a:cubicBezTo>
                  <a:cubicBezTo>
                    <a:pt x="36210" y="2097"/>
                    <a:pt x="36203" y="2118"/>
                    <a:pt x="36189" y="2132"/>
                  </a:cubicBezTo>
                  <a:cubicBezTo>
                    <a:pt x="36158" y="2174"/>
                    <a:pt x="36088" y="2181"/>
                    <a:pt x="35772" y="2206"/>
                  </a:cubicBezTo>
                  <a:cubicBezTo>
                    <a:pt x="35615" y="2216"/>
                    <a:pt x="35356" y="2234"/>
                    <a:pt x="35293" y="2262"/>
                  </a:cubicBezTo>
                  <a:cubicBezTo>
                    <a:pt x="35244" y="2367"/>
                    <a:pt x="35044" y="2378"/>
                    <a:pt x="34621" y="2385"/>
                  </a:cubicBezTo>
                  <a:lnTo>
                    <a:pt x="34551" y="2385"/>
                  </a:lnTo>
                  <a:cubicBezTo>
                    <a:pt x="34379" y="2392"/>
                    <a:pt x="34348" y="2430"/>
                    <a:pt x="34306" y="2479"/>
                  </a:cubicBezTo>
                  <a:cubicBezTo>
                    <a:pt x="34243" y="2563"/>
                    <a:pt x="34152" y="2616"/>
                    <a:pt x="34050" y="2626"/>
                  </a:cubicBezTo>
                  <a:lnTo>
                    <a:pt x="33959" y="2644"/>
                  </a:lnTo>
                  <a:cubicBezTo>
                    <a:pt x="33738" y="2686"/>
                    <a:pt x="33647" y="2703"/>
                    <a:pt x="33577" y="2808"/>
                  </a:cubicBezTo>
                  <a:cubicBezTo>
                    <a:pt x="33514" y="2903"/>
                    <a:pt x="33409" y="2962"/>
                    <a:pt x="33297" y="2966"/>
                  </a:cubicBezTo>
                  <a:cubicBezTo>
                    <a:pt x="33286" y="2967"/>
                    <a:pt x="33275" y="2968"/>
                    <a:pt x="33265" y="2968"/>
                  </a:cubicBezTo>
                  <a:cubicBezTo>
                    <a:pt x="33183" y="2968"/>
                    <a:pt x="33108" y="2933"/>
                    <a:pt x="33052" y="2871"/>
                  </a:cubicBezTo>
                  <a:cubicBezTo>
                    <a:pt x="33041" y="2863"/>
                    <a:pt x="33027" y="2856"/>
                    <a:pt x="33013" y="2856"/>
                  </a:cubicBezTo>
                  <a:cubicBezTo>
                    <a:pt x="33010" y="2856"/>
                    <a:pt x="33006" y="2857"/>
                    <a:pt x="33003" y="2857"/>
                  </a:cubicBezTo>
                  <a:cubicBezTo>
                    <a:pt x="32993" y="2857"/>
                    <a:pt x="32979" y="2861"/>
                    <a:pt x="32965" y="2864"/>
                  </a:cubicBezTo>
                  <a:cubicBezTo>
                    <a:pt x="32986" y="2875"/>
                    <a:pt x="33000" y="2892"/>
                    <a:pt x="33007" y="2913"/>
                  </a:cubicBezTo>
                  <a:cubicBezTo>
                    <a:pt x="33021" y="2962"/>
                    <a:pt x="33003" y="3011"/>
                    <a:pt x="32965" y="3043"/>
                  </a:cubicBezTo>
                  <a:cubicBezTo>
                    <a:pt x="32931" y="3082"/>
                    <a:pt x="32881" y="3102"/>
                    <a:pt x="32830" y="3102"/>
                  </a:cubicBezTo>
                  <a:cubicBezTo>
                    <a:pt x="32813" y="3102"/>
                    <a:pt x="32796" y="3100"/>
                    <a:pt x="32779" y="3095"/>
                  </a:cubicBezTo>
                  <a:cubicBezTo>
                    <a:pt x="32755" y="3095"/>
                    <a:pt x="32730" y="3102"/>
                    <a:pt x="32706" y="3116"/>
                  </a:cubicBezTo>
                  <a:cubicBezTo>
                    <a:pt x="32755" y="3130"/>
                    <a:pt x="32793" y="3162"/>
                    <a:pt x="32818" y="3207"/>
                  </a:cubicBezTo>
                  <a:cubicBezTo>
                    <a:pt x="32853" y="3270"/>
                    <a:pt x="32846" y="3351"/>
                    <a:pt x="32797" y="3407"/>
                  </a:cubicBezTo>
                  <a:cubicBezTo>
                    <a:pt x="32771" y="3436"/>
                    <a:pt x="32737" y="3453"/>
                    <a:pt x="32699" y="3453"/>
                  </a:cubicBezTo>
                  <a:cubicBezTo>
                    <a:pt x="32695" y="3453"/>
                    <a:pt x="32692" y="3453"/>
                    <a:pt x="32688" y="3452"/>
                  </a:cubicBezTo>
                  <a:lnTo>
                    <a:pt x="32688" y="3452"/>
                  </a:lnTo>
                  <a:cubicBezTo>
                    <a:pt x="32793" y="3487"/>
                    <a:pt x="32870" y="3578"/>
                    <a:pt x="32884" y="3687"/>
                  </a:cubicBezTo>
                  <a:cubicBezTo>
                    <a:pt x="32888" y="3715"/>
                    <a:pt x="32881" y="3746"/>
                    <a:pt x="32856" y="3767"/>
                  </a:cubicBezTo>
                  <a:cubicBezTo>
                    <a:pt x="32834" y="3790"/>
                    <a:pt x="32805" y="3798"/>
                    <a:pt x="32770" y="3798"/>
                  </a:cubicBezTo>
                  <a:cubicBezTo>
                    <a:pt x="32733" y="3798"/>
                    <a:pt x="32688" y="3789"/>
                    <a:pt x="32636" y="3778"/>
                  </a:cubicBezTo>
                  <a:cubicBezTo>
                    <a:pt x="32600" y="3770"/>
                    <a:pt x="32535" y="3759"/>
                    <a:pt x="32494" y="3759"/>
                  </a:cubicBezTo>
                  <a:cubicBezTo>
                    <a:pt x="32479" y="3759"/>
                    <a:pt x="32467" y="3760"/>
                    <a:pt x="32461" y="3764"/>
                  </a:cubicBezTo>
                  <a:cubicBezTo>
                    <a:pt x="32513" y="3785"/>
                    <a:pt x="32569" y="3799"/>
                    <a:pt x="32625" y="3799"/>
                  </a:cubicBezTo>
                  <a:cubicBezTo>
                    <a:pt x="32734" y="3813"/>
                    <a:pt x="32762" y="3848"/>
                    <a:pt x="32779" y="3914"/>
                  </a:cubicBezTo>
                  <a:cubicBezTo>
                    <a:pt x="32786" y="3953"/>
                    <a:pt x="32807" y="3988"/>
                    <a:pt x="32839" y="4009"/>
                  </a:cubicBezTo>
                  <a:cubicBezTo>
                    <a:pt x="32849" y="4019"/>
                    <a:pt x="32860" y="4030"/>
                    <a:pt x="32870" y="4044"/>
                  </a:cubicBezTo>
                  <a:cubicBezTo>
                    <a:pt x="32954" y="4142"/>
                    <a:pt x="32888" y="4222"/>
                    <a:pt x="32856" y="4257"/>
                  </a:cubicBezTo>
                  <a:cubicBezTo>
                    <a:pt x="32839" y="4282"/>
                    <a:pt x="32825" y="4296"/>
                    <a:pt x="32828" y="4306"/>
                  </a:cubicBezTo>
                  <a:cubicBezTo>
                    <a:pt x="32839" y="4366"/>
                    <a:pt x="32814" y="4422"/>
                    <a:pt x="32765" y="4454"/>
                  </a:cubicBezTo>
                  <a:cubicBezTo>
                    <a:pt x="32737" y="4475"/>
                    <a:pt x="32703" y="4486"/>
                    <a:pt x="32669" y="4486"/>
                  </a:cubicBezTo>
                  <a:cubicBezTo>
                    <a:pt x="32648" y="4486"/>
                    <a:pt x="32627" y="4482"/>
                    <a:pt x="32608" y="4475"/>
                  </a:cubicBezTo>
                  <a:cubicBezTo>
                    <a:pt x="32573" y="4454"/>
                    <a:pt x="32548" y="4419"/>
                    <a:pt x="32545" y="4380"/>
                  </a:cubicBezTo>
                  <a:cubicBezTo>
                    <a:pt x="32486" y="4355"/>
                    <a:pt x="32422" y="4343"/>
                    <a:pt x="32359" y="4343"/>
                  </a:cubicBezTo>
                  <a:cubicBezTo>
                    <a:pt x="32344" y="4343"/>
                    <a:pt x="32329" y="4344"/>
                    <a:pt x="32314" y="4345"/>
                  </a:cubicBezTo>
                  <a:cubicBezTo>
                    <a:pt x="32212" y="4345"/>
                    <a:pt x="32156" y="4370"/>
                    <a:pt x="32142" y="4384"/>
                  </a:cubicBezTo>
                  <a:lnTo>
                    <a:pt x="32139" y="4391"/>
                  </a:lnTo>
                  <a:cubicBezTo>
                    <a:pt x="32076" y="4464"/>
                    <a:pt x="32016" y="4534"/>
                    <a:pt x="31932" y="4541"/>
                  </a:cubicBezTo>
                  <a:cubicBezTo>
                    <a:pt x="31880" y="4541"/>
                    <a:pt x="31827" y="4520"/>
                    <a:pt x="31789" y="4478"/>
                  </a:cubicBezTo>
                  <a:cubicBezTo>
                    <a:pt x="31774" y="4465"/>
                    <a:pt x="31744" y="4460"/>
                    <a:pt x="31703" y="4460"/>
                  </a:cubicBezTo>
                  <a:cubicBezTo>
                    <a:pt x="31638" y="4460"/>
                    <a:pt x="31546" y="4473"/>
                    <a:pt x="31452" y="4489"/>
                  </a:cubicBezTo>
                  <a:cubicBezTo>
                    <a:pt x="31312" y="4513"/>
                    <a:pt x="31169" y="4531"/>
                    <a:pt x="31029" y="4538"/>
                  </a:cubicBezTo>
                  <a:lnTo>
                    <a:pt x="31015" y="4538"/>
                  </a:lnTo>
                  <a:cubicBezTo>
                    <a:pt x="30626" y="4555"/>
                    <a:pt x="29825" y="4587"/>
                    <a:pt x="29632" y="4653"/>
                  </a:cubicBezTo>
                  <a:cubicBezTo>
                    <a:pt x="29527" y="4695"/>
                    <a:pt x="29443" y="4786"/>
                    <a:pt x="29415" y="4898"/>
                  </a:cubicBezTo>
                  <a:cubicBezTo>
                    <a:pt x="29397" y="4965"/>
                    <a:pt x="29418" y="5038"/>
                    <a:pt x="29467" y="5087"/>
                  </a:cubicBezTo>
                  <a:cubicBezTo>
                    <a:pt x="29629" y="5248"/>
                    <a:pt x="29565" y="5367"/>
                    <a:pt x="29527" y="5444"/>
                  </a:cubicBezTo>
                  <a:cubicBezTo>
                    <a:pt x="29509" y="5469"/>
                    <a:pt x="29499" y="5493"/>
                    <a:pt x="29495" y="5521"/>
                  </a:cubicBezTo>
                  <a:cubicBezTo>
                    <a:pt x="29516" y="5598"/>
                    <a:pt x="29937" y="5829"/>
                    <a:pt x="30182" y="5854"/>
                  </a:cubicBezTo>
                  <a:cubicBezTo>
                    <a:pt x="30357" y="5875"/>
                    <a:pt x="30504" y="5987"/>
                    <a:pt x="30574" y="6148"/>
                  </a:cubicBezTo>
                  <a:cubicBezTo>
                    <a:pt x="30630" y="6260"/>
                    <a:pt x="30616" y="6393"/>
                    <a:pt x="30542" y="6495"/>
                  </a:cubicBezTo>
                  <a:cubicBezTo>
                    <a:pt x="30490" y="6561"/>
                    <a:pt x="30414" y="6588"/>
                    <a:pt x="30326" y="6588"/>
                  </a:cubicBezTo>
                  <a:cubicBezTo>
                    <a:pt x="30078" y="6588"/>
                    <a:pt x="29729" y="6372"/>
                    <a:pt x="29520" y="6204"/>
                  </a:cubicBezTo>
                  <a:cubicBezTo>
                    <a:pt x="29254" y="5996"/>
                    <a:pt x="28639" y="5894"/>
                    <a:pt x="28370" y="5894"/>
                  </a:cubicBezTo>
                  <a:cubicBezTo>
                    <a:pt x="28348" y="5894"/>
                    <a:pt x="28329" y="5895"/>
                    <a:pt x="28312" y="5896"/>
                  </a:cubicBezTo>
                  <a:cubicBezTo>
                    <a:pt x="28303" y="5897"/>
                    <a:pt x="28293" y="5897"/>
                    <a:pt x="28285" y="5897"/>
                  </a:cubicBezTo>
                  <a:cubicBezTo>
                    <a:pt x="28153" y="5897"/>
                    <a:pt x="28111" y="5826"/>
                    <a:pt x="28081" y="5773"/>
                  </a:cubicBezTo>
                  <a:cubicBezTo>
                    <a:pt x="28048" y="5720"/>
                    <a:pt x="28034" y="5693"/>
                    <a:pt x="27932" y="5693"/>
                  </a:cubicBezTo>
                  <a:cubicBezTo>
                    <a:pt x="27926" y="5693"/>
                    <a:pt x="27920" y="5693"/>
                    <a:pt x="27913" y="5693"/>
                  </a:cubicBezTo>
                  <a:cubicBezTo>
                    <a:pt x="27784" y="5696"/>
                    <a:pt x="27661" y="5749"/>
                    <a:pt x="27570" y="5836"/>
                  </a:cubicBezTo>
                  <a:lnTo>
                    <a:pt x="27637" y="5836"/>
                  </a:lnTo>
                  <a:cubicBezTo>
                    <a:pt x="27650" y="5836"/>
                    <a:pt x="27663" y="5836"/>
                    <a:pt x="27676" y="5836"/>
                  </a:cubicBezTo>
                  <a:cubicBezTo>
                    <a:pt x="27795" y="5836"/>
                    <a:pt x="27863" y="5839"/>
                    <a:pt x="27885" y="5899"/>
                  </a:cubicBezTo>
                  <a:cubicBezTo>
                    <a:pt x="27899" y="5941"/>
                    <a:pt x="27885" y="5987"/>
                    <a:pt x="27850" y="6015"/>
                  </a:cubicBezTo>
                  <a:lnTo>
                    <a:pt x="27885" y="6022"/>
                  </a:lnTo>
                  <a:cubicBezTo>
                    <a:pt x="27966" y="6043"/>
                    <a:pt x="28039" y="6071"/>
                    <a:pt x="28113" y="6102"/>
                  </a:cubicBezTo>
                  <a:cubicBezTo>
                    <a:pt x="28183" y="6130"/>
                    <a:pt x="28221" y="6172"/>
                    <a:pt x="28225" y="6221"/>
                  </a:cubicBezTo>
                  <a:cubicBezTo>
                    <a:pt x="28225" y="6270"/>
                    <a:pt x="28193" y="6316"/>
                    <a:pt x="28148" y="6337"/>
                  </a:cubicBezTo>
                  <a:cubicBezTo>
                    <a:pt x="28096" y="6365"/>
                    <a:pt x="28010" y="6386"/>
                    <a:pt x="27915" y="6386"/>
                  </a:cubicBezTo>
                  <a:cubicBezTo>
                    <a:pt x="27810" y="6386"/>
                    <a:pt x="27693" y="6361"/>
                    <a:pt x="27598" y="6295"/>
                  </a:cubicBezTo>
                  <a:cubicBezTo>
                    <a:pt x="27539" y="6254"/>
                    <a:pt x="27472" y="6234"/>
                    <a:pt x="27403" y="6234"/>
                  </a:cubicBezTo>
                  <a:cubicBezTo>
                    <a:pt x="27377" y="6234"/>
                    <a:pt x="27351" y="6237"/>
                    <a:pt x="27325" y="6242"/>
                  </a:cubicBezTo>
                  <a:cubicBezTo>
                    <a:pt x="27234" y="6263"/>
                    <a:pt x="27153" y="6319"/>
                    <a:pt x="27101" y="6396"/>
                  </a:cubicBezTo>
                  <a:cubicBezTo>
                    <a:pt x="27101" y="6396"/>
                    <a:pt x="27097" y="6414"/>
                    <a:pt x="27115" y="6449"/>
                  </a:cubicBezTo>
                  <a:cubicBezTo>
                    <a:pt x="27181" y="6589"/>
                    <a:pt x="27458" y="6817"/>
                    <a:pt x="27780" y="6866"/>
                  </a:cubicBezTo>
                  <a:cubicBezTo>
                    <a:pt x="28057" y="6904"/>
                    <a:pt x="28127" y="6974"/>
                    <a:pt x="28186" y="7062"/>
                  </a:cubicBezTo>
                  <a:cubicBezTo>
                    <a:pt x="28211" y="7100"/>
                    <a:pt x="28246" y="7128"/>
                    <a:pt x="28288" y="7142"/>
                  </a:cubicBezTo>
                  <a:cubicBezTo>
                    <a:pt x="28393" y="7181"/>
                    <a:pt x="28438" y="7230"/>
                    <a:pt x="28431" y="7296"/>
                  </a:cubicBezTo>
                  <a:cubicBezTo>
                    <a:pt x="28417" y="7394"/>
                    <a:pt x="28270" y="7426"/>
                    <a:pt x="28190" y="7433"/>
                  </a:cubicBezTo>
                  <a:cubicBezTo>
                    <a:pt x="28188" y="7433"/>
                    <a:pt x="28185" y="7433"/>
                    <a:pt x="28183" y="7433"/>
                  </a:cubicBezTo>
                  <a:cubicBezTo>
                    <a:pt x="28069" y="7433"/>
                    <a:pt x="27924" y="7343"/>
                    <a:pt x="27749" y="7233"/>
                  </a:cubicBezTo>
                  <a:cubicBezTo>
                    <a:pt x="27672" y="7188"/>
                    <a:pt x="27595" y="7139"/>
                    <a:pt x="27524" y="7104"/>
                  </a:cubicBezTo>
                  <a:cubicBezTo>
                    <a:pt x="27472" y="7075"/>
                    <a:pt x="27384" y="7067"/>
                    <a:pt x="27286" y="7067"/>
                  </a:cubicBezTo>
                  <a:cubicBezTo>
                    <a:pt x="27216" y="7067"/>
                    <a:pt x="27140" y="7071"/>
                    <a:pt x="27069" y="7076"/>
                  </a:cubicBezTo>
                  <a:cubicBezTo>
                    <a:pt x="26997" y="7079"/>
                    <a:pt x="26928" y="7083"/>
                    <a:pt x="26866" y="7083"/>
                  </a:cubicBezTo>
                  <a:cubicBezTo>
                    <a:pt x="26736" y="7083"/>
                    <a:pt x="26632" y="7068"/>
                    <a:pt x="26576" y="7009"/>
                  </a:cubicBezTo>
                  <a:cubicBezTo>
                    <a:pt x="26488" y="6915"/>
                    <a:pt x="26523" y="6813"/>
                    <a:pt x="26544" y="6747"/>
                  </a:cubicBezTo>
                  <a:cubicBezTo>
                    <a:pt x="26569" y="6680"/>
                    <a:pt x="26565" y="6673"/>
                    <a:pt x="26548" y="6659"/>
                  </a:cubicBezTo>
                  <a:cubicBezTo>
                    <a:pt x="26383" y="6516"/>
                    <a:pt x="26537" y="6232"/>
                    <a:pt x="26667" y="6032"/>
                  </a:cubicBezTo>
                  <a:cubicBezTo>
                    <a:pt x="26719" y="5948"/>
                    <a:pt x="26723" y="5822"/>
                    <a:pt x="26677" y="5696"/>
                  </a:cubicBezTo>
                  <a:cubicBezTo>
                    <a:pt x="26632" y="5570"/>
                    <a:pt x="26548" y="5476"/>
                    <a:pt x="26467" y="5451"/>
                  </a:cubicBezTo>
                  <a:cubicBezTo>
                    <a:pt x="26454" y="5447"/>
                    <a:pt x="26433" y="5440"/>
                    <a:pt x="26414" y="5440"/>
                  </a:cubicBezTo>
                  <a:cubicBezTo>
                    <a:pt x="26403" y="5440"/>
                    <a:pt x="26392" y="5443"/>
                    <a:pt x="26387" y="5451"/>
                  </a:cubicBezTo>
                  <a:cubicBezTo>
                    <a:pt x="26373" y="5490"/>
                    <a:pt x="26373" y="5532"/>
                    <a:pt x="26394" y="5567"/>
                  </a:cubicBezTo>
                  <a:cubicBezTo>
                    <a:pt x="26464" y="5661"/>
                    <a:pt x="26432" y="6001"/>
                    <a:pt x="26254" y="6221"/>
                  </a:cubicBezTo>
                  <a:cubicBezTo>
                    <a:pt x="26159" y="6344"/>
                    <a:pt x="25981" y="6396"/>
                    <a:pt x="25823" y="6442"/>
                  </a:cubicBezTo>
                  <a:cubicBezTo>
                    <a:pt x="25746" y="6463"/>
                    <a:pt x="25634" y="6498"/>
                    <a:pt x="25613" y="6523"/>
                  </a:cubicBezTo>
                  <a:cubicBezTo>
                    <a:pt x="25613" y="6617"/>
                    <a:pt x="25526" y="6684"/>
                    <a:pt x="25456" y="6743"/>
                  </a:cubicBezTo>
                  <a:cubicBezTo>
                    <a:pt x="25427" y="6764"/>
                    <a:pt x="25399" y="6785"/>
                    <a:pt x="25378" y="6813"/>
                  </a:cubicBezTo>
                  <a:cubicBezTo>
                    <a:pt x="25501" y="6922"/>
                    <a:pt x="25946" y="7419"/>
                    <a:pt x="26016" y="7583"/>
                  </a:cubicBezTo>
                  <a:cubicBezTo>
                    <a:pt x="26054" y="7685"/>
                    <a:pt x="25977" y="7821"/>
                    <a:pt x="25876" y="8000"/>
                  </a:cubicBezTo>
                  <a:cubicBezTo>
                    <a:pt x="25778" y="8175"/>
                    <a:pt x="25659" y="8385"/>
                    <a:pt x="25694" y="8515"/>
                  </a:cubicBezTo>
                  <a:cubicBezTo>
                    <a:pt x="25725" y="8634"/>
                    <a:pt x="25725" y="8756"/>
                    <a:pt x="25701" y="8879"/>
                  </a:cubicBezTo>
                  <a:cubicBezTo>
                    <a:pt x="25687" y="8959"/>
                    <a:pt x="25680" y="9001"/>
                    <a:pt x="25708" y="9047"/>
                  </a:cubicBezTo>
                  <a:cubicBezTo>
                    <a:pt x="25728" y="9076"/>
                    <a:pt x="25754" y="9085"/>
                    <a:pt x="25795" y="9085"/>
                  </a:cubicBezTo>
                  <a:cubicBezTo>
                    <a:pt x="25819" y="9085"/>
                    <a:pt x="25847" y="9082"/>
                    <a:pt x="25883" y="9078"/>
                  </a:cubicBezTo>
                  <a:cubicBezTo>
                    <a:pt x="25908" y="9073"/>
                    <a:pt x="25933" y="9071"/>
                    <a:pt x="25958" y="9071"/>
                  </a:cubicBezTo>
                  <a:cubicBezTo>
                    <a:pt x="26006" y="9071"/>
                    <a:pt x="26054" y="9080"/>
                    <a:pt x="26100" y="9096"/>
                  </a:cubicBezTo>
                  <a:cubicBezTo>
                    <a:pt x="26112" y="9101"/>
                    <a:pt x="26126" y="9104"/>
                    <a:pt x="26143" y="9104"/>
                  </a:cubicBezTo>
                  <a:cubicBezTo>
                    <a:pt x="26201" y="9104"/>
                    <a:pt x="26284" y="9076"/>
                    <a:pt x="26373" y="9043"/>
                  </a:cubicBezTo>
                  <a:cubicBezTo>
                    <a:pt x="26481" y="9005"/>
                    <a:pt x="26590" y="8973"/>
                    <a:pt x="26698" y="8952"/>
                  </a:cubicBezTo>
                  <a:cubicBezTo>
                    <a:pt x="26726" y="8947"/>
                    <a:pt x="26756" y="8944"/>
                    <a:pt x="26787" y="8944"/>
                  </a:cubicBezTo>
                  <a:cubicBezTo>
                    <a:pt x="27065" y="8944"/>
                    <a:pt x="27446" y="9141"/>
                    <a:pt x="27686" y="9260"/>
                  </a:cubicBezTo>
                  <a:cubicBezTo>
                    <a:pt x="27728" y="9281"/>
                    <a:pt x="27763" y="9299"/>
                    <a:pt x="27791" y="9313"/>
                  </a:cubicBezTo>
                  <a:cubicBezTo>
                    <a:pt x="27945" y="9386"/>
                    <a:pt x="27959" y="9502"/>
                    <a:pt x="27973" y="9593"/>
                  </a:cubicBezTo>
                  <a:cubicBezTo>
                    <a:pt x="27976" y="9649"/>
                    <a:pt x="27990" y="9705"/>
                    <a:pt x="28022" y="9754"/>
                  </a:cubicBezTo>
                  <a:cubicBezTo>
                    <a:pt x="28109" y="9890"/>
                    <a:pt x="27990" y="9971"/>
                    <a:pt x="27920" y="10016"/>
                  </a:cubicBezTo>
                  <a:cubicBezTo>
                    <a:pt x="27836" y="10072"/>
                    <a:pt x="27784" y="10118"/>
                    <a:pt x="27780" y="10198"/>
                  </a:cubicBezTo>
                  <a:cubicBezTo>
                    <a:pt x="27777" y="10314"/>
                    <a:pt x="28036" y="10408"/>
                    <a:pt x="28190" y="10468"/>
                  </a:cubicBezTo>
                  <a:cubicBezTo>
                    <a:pt x="28323" y="10517"/>
                    <a:pt x="28389" y="10541"/>
                    <a:pt x="28407" y="10598"/>
                  </a:cubicBezTo>
                  <a:cubicBezTo>
                    <a:pt x="28417" y="10629"/>
                    <a:pt x="28410" y="10661"/>
                    <a:pt x="28386" y="10682"/>
                  </a:cubicBezTo>
                  <a:cubicBezTo>
                    <a:pt x="28357" y="10709"/>
                    <a:pt x="28296" y="10719"/>
                    <a:pt x="28220" y="10719"/>
                  </a:cubicBezTo>
                  <a:cubicBezTo>
                    <a:pt x="28043" y="10719"/>
                    <a:pt x="27788" y="10662"/>
                    <a:pt x="27707" y="10633"/>
                  </a:cubicBezTo>
                  <a:cubicBezTo>
                    <a:pt x="27563" y="10580"/>
                    <a:pt x="27507" y="10436"/>
                    <a:pt x="27468" y="10342"/>
                  </a:cubicBezTo>
                  <a:cubicBezTo>
                    <a:pt x="27461" y="10317"/>
                    <a:pt x="27451" y="10293"/>
                    <a:pt x="27437" y="10272"/>
                  </a:cubicBezTo>
                  <a:cubicBezTo>
                    <a:pt x="27367" y="10212"/>
                    <a:pt x="27416" y="10118"/>
                    <a:pt x="27468" y="10020"/>
                  </a:cubicBezTo>
                  <a:cubicBezTo>
                    <a:pt x="27507" y="9957"/>
                    <a:pt x="27535" y="9890"/>
                    <a:pt x="27553" y="9820"/>
                  </a:cubicBezTo>
                  <a:cubicBezTo>
                    <a:pt x="27560" y="9754"/>
                    <a:pt x="27482" y="9694"/>
                    <a:pt x="27412" y="9635"/>
                  </a:cubicBezTo>
                  <a:cubicBezTo>
                    <a:pt x="27367" y="9600"/>
                    <a:pt x="27325" y="9561"/>
                    <a:pt x="27290" y="9516"/>
                  </a:cubicBezTo>
                  <a:cubicBezTo>
                    <a:pt x="27222" y="9422"/>
                    <a:pt x="27128" y="9314"/>
                    <a:pt x="27034" y="9314"/>
                  </a:cubicBezTo>
                  <a:cubicBezTo>
                    <a:pt x="27026" y="9314"/>
                    <a:pt x="27018" y="9315"/>
                    <a:pt x="27010" y="9316"/>
                  </a:cubicBezTo>
                  <a:cubicBezTo>
                    <a:pt x="26975" y="9323"/>
                    <a:pt x="26922" y="9334"/>
                    <a:pt x="26859" y="9341"/>
                  </a:cubicBezTo>
                  <a:cubicBezTo>
                    <a:pt x="26667" y="9372"/>
                    <a:pt x="26310" y="9428"/>
                    <a:pt x="26198" y="9526"/>
                  </a:cubicBezTo>
                  <a:cubicBezTo>
                    <a:pt x="26075" y="9638"/>
                    <a:pt x="26247" y="10034"/>
                    <a:pt x="26324" y="10202"/>
                  </a:cubicBezTo>
                  <a:lnTo>
                    <a:pt x="26327" y="10212"/>
                  </a:lnTo>
                  <a:cubicBezTo>
                    <a:pt x="26397" y="10370"/>
                    <a:pt x="26222" y="10527"/>
                    <a:pt x="26068" y="10668"/>
                  </a:cubicBezTo>
                  <a:cubicBezTo>
                    <a:pt x="25995" y="10731"/>
                    <a:pt x="25876" y="10843"/>
                    <a:pt x="25879" y="10878"/>
                  </a:cubicBezTo>
                  <a:cubicBezTo>
                    <a:pt x="25900" y="11067"/>
                    <a:pt x="25732" y="11151"/>
                    <a:pt x="25519" y="11263"/>
                  </a:cubicBezTo>
                  <a:lnTo>
                    <a:pt x="25431" y="11305"/>
                  </a:lnTo>
                  <a:cubicBezTo>
                    <a:pt x="25396" y="11326"/>
                    <a:pt x="25357" y="11343"/>
                    <a:pt x="25322" y="11364"/>
                  </a:cubicBezTo>
                  <a:cubicBezTo>
                    <a:pt x="25126" y="11462"/>
                    <a:pt x="24962" y="11546"/>
                    <a:pt x="24965" y="11683"/>
                  </a:cubicBezTo>
                  <a:cubicBezTo>
                    <a:pt x="24972" y="11746"/>
                    <a:pt x="24941" y="11805"/>
                    <a:pt x="24888" y="11840"/>
                  </a:cubicBezTo>
                  <a:cubicBezTo>
                    <a:pt x="24855" y="11860"/>
                    <a:pt x="24814" y="11868"/>
                    <a:pt x="24770" y="11868"/>
                  </a:cubicBezTo>
                  <a:cubicBezTo>
                    <a:pt x="24600" y="11868"/>
                    <a:pt x="24385" y="11748"/>
                    <a:pt x="24374" y="11742"/>
                  </a:cubicBezTo>
                  <a:cubicBezTo>
                    <a:pt x="24344" y="11725"/>
                    <a:pt x="24311" y="11718"/>
                    <a:pt x="24275" y="11718"/>
                  </a:cubicBezTo>
                  <a:cubicBezTo>
                    <a:pt x="24217" y="11718"/>
                    <a:pt x="24151" y="11735"/>
                    <a:pt x="24080" y="11753"/>
                  </a:cubicBezTo>
                  <a:cubicBezTo>
                    <a:pt x="23978" y="11781"/>
                    <a:pt x="23877" y="11795"/>
                    <a:pt x="23772" y="11798"/>
                  </a:cubicBezTo>
                  <a:cubicBezTo>
                    <a:pt x="23674" y="11795"/>
                    <a:pt x="23579" y="11756"/>
                    <a:pt x="23506" y="11690"/>
                  </a:cubicBezTo>
                  <a:cubicBezTo>
                    <a:pt x="23469" y="11661"/>
                    <a:pt x="23447" y="11644"/>
                    <a:pt x="23414" y="11644"/>
                  </a:cubicBezTo>
                  <a:cubicBezTo>
                    <a:pt x="23399" y="11644"/>
                    <a:pt x="23383" y="11647"/>
                    <a:pt x="23362" y="11655"/>
                  </a:cubicBezTo>
                  <a:cubicBezTo>
                    <a:pt x="23326" y="11671"/>
                    <a:pt x="23289" y="11679"/>
                    <a:pt x="23252" y="11679"/>
                  </a:cubicBezTo>
                  <a:cubicBezTo>
                    <a:pt x="23184" y="11679"/>
                    <a:pt x="23117" y="11652"/>
                    <a:pt x="23064" y="11602"/>
                  </a:cubicBezTo>
                  <a:cubicBezTo>
                    <a:pt x="22994" y="11532"/>
                    <a:pt x="22973" y="11427"/>
                    <a:pt x="23008" y="11336"/>
                  </a:cubicBezTo>
                  <a:cubicBezTo>
                    <a:pt x="23034" y="11267"/>
                    <a:pt x="23099" y="11223"/>
                    <a:pt x="23171" y="11223"/>
                  </a:cubicBezTo>
                  <a:cubicBezTo>
                    <a:pt x="23179" y="11223"/>
                    <a:pt x="23186" y="11223"/>
                    <a:pt x="23194" y="11224"/>
                  </a:cubicBezTo>
                  <a:cubicBezTo>
                    <a:pt x="23292" y="11235"/>
                    <a:pt x="23411" y="11319"/>
                    <a:pt x="23429" y="11420"/>
                  </a:cubicBezTo>
                  <a:cubicBezTo>
                    <a:pt x="23425" y="11424"/>
                    <a:pt x="23425" y="11424"/>
                    <a:pt x="23429" y="11427"/>
                  </a:cubicBezTo>
                  <a:cubicBezTo>
                    <a:pt x="23439" y="11427"/>
                    <a:pt x="23488" y="11427"/>
                    <a:pt x="23646" y="11343"/>
                  </a:cubicBezTo>
                  <a:cubicBezTo>
                    <a:pt x="23686" y="11321"/>
                    <a:pt x="23719" y="11312"/>
                    <a:pt x="23747" y="11312"/>
                  </a:cubicBezTo>
                  <a:cubicBezTo>
                    <a:pt x="23802" y="11312"/>
                    <a:pt x="23835" y="11348"/>
                    <a:pt x="23863" y="11385"/>
                  </a:cubicBezTo>
                  <a:cubicBezTo>
                    <a:pt x="23887" y="11434"/>
                    <a:pt x="23940" y="11462"/>
                    <a:pt x="23996" y="11462"/>
                  </a:cubicBezTo>
                  <a:cubicBezTo>
                    <a:pt x="24011" y="11463"/>
                    <a:pt x="24024" y="11464"/>
                    <a:pt x="24035" y="11464"/>
                  </a:cubicBezTo>
                  <a:cubicBezTo>
                    <a:pt x="24086" y="11464"/>
                    <a:pt x="24093" y="11451"/>
                    <a:pt x="24104" y="11434"/>
                  </a:cubicBezTo>
                  <a:cubicBezTo>
                    <a:pt x="24126" y="11396"/>
                    <a:pt x="24160" y="11356"/>
                    <a:pt x="24251" y="11356"/>
                  </a:cubicBezTo>
                  <a:cubicBezTo>
                    <a:pt x="24261" y="11356"/>
                    <a:pt x="24271" y="11356"/>
                    <a:pt x="24283" y="11357"/>
                  </a:cubicBezTo>
                  <a:cubicBezTo>
                    <a:pt x="24295" y="11359"/>
                    <a:pt x="24309" y="11360"/>
                    <a:pt x="24323" y="11360"/>
                  </a:cubicBezTo>
                  <a:cubicBezTo>
                    <a:pt x="24338" y="11360"/>
                    <a:pt x="24353" y="11359"/>
                    <a:pt x="24367" y="11357"/>
                  </a:cubicBezTo>
                  <a:cubicBezTo>
                    <a:pt x="24360" y="11347"/>
                    <a:pt x="24356" y="11336"/>
                    <a:pt x="24349" y="11329"/>
                  </a:cubicBezTo>
                  <a:cubicBezTo>
                    <a:pt x="24328" y="11298"/>
                    <a:pt x="24321" y="11259"/>
                    <a:pt x="24335" y="11224"/>
                  </a:cubicBezTo>
                  <a:cubicBezTo>
                    <a:pt x="24360" y="11140"/>
                    <a:pt x="24475" y="11091"/>
                    <a:pt x="24584" y="11046"/>
                  </a:cubicBezTo>
                  <a:lnTo>
                    <a:pt x="24622" y="11032"/>
                  </a:lnTo>
                  <a:cubicBezTo>
                    <a:pt x="24654" y="11018"/>
                    <a:pt x="24664" y="10986"/>
                    <a:pt x="24678" y="10923"/>
                  </a:cubicBezTo>
                  <a:cubicBezTo>
                    <a:pt x="24692" y="10857"/>
                    <a:pt x="24710" y="10783"/>
                    <a:pt x="24787" y="10741"/>
                  </a:cubicBezTo>
                  <a:cubicBezTo>
                    <a:pt x="24808" y="10731"/>
                    <a:pt x="24811" y="10717"/>
                    <a:pt x="24822" y="10682"/>
                  </a:cubicBezTo>
                  <a:cubicBezTo>
                    <a:pt x="24829" y="10612"/>
                    <a:pt x="24885" y="10559"/>
                    <a:pt x="24958" y="10555"/>
                  </a:cubicBezTo>
                  <a:cubicBezTo>
                    <a:pt x="24986" y="10555"/>
                    <a:pt x="25018" y="10520"/>
                    <a:pt x="25049" y="10485"/>
                  </a:cubicBezTo>
                  <a:cubicBezTo>
                    <a:pt x="25095" y="10436"/>
                    <a:pt x="25147" y="10377"/>
                    <a:pt x="25228" y="10377"/>
                  </a:cubicBezTo>
                  <a:cubicBezTo>
                    <a:pt x="25252" y="10377"/>
                    <a:pt x="25270" y="10349"/>
                    <a:pt x="25273" y="10342"/>
                  </a:cubicBezTo>
                  <a:cubicBezTo>
                    <a:pt x="25291" y="10303"/>
                    <a:pt x="25291" y="10261"/>
                    <a:pt x="25273" y="10223"/>
                  </a:cubicBezTo>
                  <a:cubicBezTo>
                    <a:pt x="25221" y="10153"/>
                    <a:pt x="25242" y="10048"/>
                    <a:pt x="25259" y="9992"/>
                  </a:cubicBezTo>
                  <a:cubicBezTo>
                    <a:pt x="25291" y="9904"/>
                    <a:pt x="25357" y="9789"/>
                    <a:pt x="25452" y="9757"/>
                  </a:cubicBezTo>
                  <a:cubicBezTo>
                    <a:pt x="25473" y="9754"/>
                    <a:pt x="25487" y="9743"/>
                    <a:pt x="25491" y="9733"/>
                  </a:cubicBezTo>
                  <a:cubicBezTo>
                    <a:pt x="25491" y="9722"/>
                    <a:pt x="25480" y="9694"/>
                    <a:pt x="25448" y="9673"/>
                  </a:cubicBezTo>
                  <a:lnTo>
                    <a:pt x="25417" y="9649"/>
                  </a:lnTo>
                  <a:cubicBezTo>
                    <a:pt x="25182" y="9477"/>
                    <a:pt x="24969" y="9299"/>
                    <a:pt x="24993" y="9141"/>
                  </a:cubicBezTo>
                  <a:cubicBezTo>
                    <a:pt x="25000" y="9061"/>
                    <a:pt x="24993" y="8977"/>
                    <a:pt x="24979" y="8896"/>
                  </a:cubicBezTo>
                  <a:cubicBezTo>
                    <a:pt x="24965" y="8770"/>
                    <a:pt x="24948" y="8651"/>
                    <a:pt x="24979" y="8567"/>
                  </a:cubicBezTo>
                  <a:cubicBezTo>
                    <a:pt x="25014" y="8479"/>
                    <a:pt x="24990" y="8276"/>
                    <a:pt x="24976" y="8143"/>
                  </a:cubicBezTo>
                  <a:cubicBezTo>
                    <a:pt x="24972" y="8122"/>
                    <a:pt x="24969" y="8101"/>
                    <a:pt x="24969" y="8084"/>
                  </a:cubicBezTo>
                  <a:cubicBezTo>
                    <a:pt x="24958" y="7986"/>
                    <a:pt x="24990" y="7891"/>
                    <a:pt x="25025" y="7779"/>
                  </a:cubicBezTo>
                  <a:cubicBezTo>
                    <a:pt x="25060" y="7685"/>
                    <a:pt x="25088" y="7587"/>
                    <a:pt x="25105" y="7489"/>
                  </a:cubicBezTo>
                  <a:cubicBezTo>
                    <a:pt x="25147" y="7272"/>
                    <a:pt x="24857" y="7009"/>
                    <a:pt x="24699" y="6939"/>
                  </a:cubicBezTo>
                  <a:cubicBezTo>
                    <a:pt x="24640" y="6918"/>
                    <a:pt x="24594" y="6866"/>
                    <a:pt x="24584" y="6803"/>
                  </a:cubicBezTo>
                  <a:cubicBezTo>
                    <a:pt x="24570" y="6705"/>
                    <a:pt x="24650" y="6589"/>
                    <a:pt x="24860" y="6418"/>
                  </a:cubicBezTo>
                  <a:cubicBezTo>
                    <a:pt x="25060" y="6253"/>
                    <a:pt x="25091" y="5693"/>
                    <a:pt x="25074" y="5546"/>
                  </a:cubicBezTo>
                  <a:cubicBezTo>
                    <a:pt x="25051" y="5483"/>
                    <a:pt x="24699" y="5373"/>
                    <a:pt x="24498" y="5373"/>
                  </a:cubicBezTo>
                  <a:cubicBezTo>
                    <a:pt x="24486" y="5373"/>
                    <a:pt x="24475" y="5373"/>
                    <a:pt x="24465" y="5374"/>
                  </a:cubicBezTo>
                  <a:cubicBezTo>
                    <a:pt x="24427" y="5378"/>
                    <a:pt x="24370" y="5379"/>
                    <a:pt x="24301" y="5379"/>
                  </a:cubicBezTo>
                  <a:cubicBezTo>
                    <a:pt x="24020" y="5379"/>
                    <a:pt x="23545" y="5353"/>
                    <a:pt x="23404" y="5325"/>
                  </a:cubicBezTo>
                  <a:cubicBezTo>
                    <a:pt x="23395" y="5323"/>
                    <a:pt x="23387" y="5323"/>
                    <a:pt x="23379" y="5323"/>
                  </a:cubicBezTo>
                  <a:cubicBezTo>
                    <a:pt x="23307" y="5323"/>
                    <a:pt x="23264" y="5394"/>
                    <a:pt x="23197" y="5535"/>
                  </a:cubicBezTo>
                  <a:cubicBezTo>
                    <a:pt x="23187" y="5556"/>
                    <a:pt x="23180" y="5577"/>
                    <a:pt x="23166" y="5598"/>
                  </a:cubicBezTo>
                  <a:cubicBezTo>
                    <a:pt x="23145" y="5640"/>
                    <a:pt x="23120" y="5686"/>
                    <a:pt x="23089" y="5742"/>
                  </a:cubicBezTo>
                  <a:cubicBezTo>
                    <a:pt x="22970" y="5938"/>
                    <a:pt x="22875" y="6144"/>
                    <a:pt x="22809" y="6365"/>
                  </a:cubicBezTo>
                  <a:cubicBezTo>
                    <a:pt x="22707" y="6712"/>
                    <a:pt x="22343" y="6848"/>
                    <a:pt x="22126" y="6932"/>
                  </a:cubicBezTo>
                  <a:cubicBezTo>
                    <a:pt x="22095" y="6943"/>
                    <a:pt x="22067" y="6957"/>
                    <a:pt x="22042" y="6967"/>
                  </a:cubicBezTo>
                  <a:cubicBezTo>
                    <a:pt x="21944" y="7013"/>
                    <a:pt x="21871" y="7100"/>
                    <a:pt x="21839" y="7205"/>
                  </a:cubicBezTo>
                  <a:cubicBezTo>
                    <a:pt x="21822" y="7251"/>
                    <a:pt x="21822" y="7300"/>
                    <a:pt x="21846" y="7345"/>
                  </a:cubicBezTo>
                  <a:cubicBezTo>
                    <a:pt x="21866" y="7375"/>
                    <a:pt x="21888" y="7384"/>
                    <a:pt x="21922" y="7384"/>
                  </a:cubicBezTo>
                  <a:cubicBezTo>
                    <a:pt x="21937" y="7384"/>
                    <a:pt x="21953" y="7382"/>
                    <a:pt x="21972" y="7380"/>
                  </a:cubicBezTo>
                  <a:cubicBezTo>
                    <a:pt x="21990" y="7377"/>
                    <a:pt x="22009" y="7375"/>
                    <a:pt x="22027" y="7375"/>
                  </a:cubicBezTo>
                  <a:cubicBezTo>
                    <a:pt x="22063" y="7375"/>
                    <a:pt x="22098" y="7382"/>
                    <a:pt x="22130" y="7398"/>
                  </a:cubicBezTo>
                  <a:cubicBezTo>
                    <a:pt x="22172" y="7422"/>
                    <a:pt x="22200" y="7471"/>
                    <a:pt x="22200" y="7520"/>
                  </a:cubicBezTo>
                  <a:cubicBezTo>
                    <a:pt x="22210" y="7639"/>
                    <a:pt x="22151" y="7856"/>
                    <a:pt x="22088" y="7930"/>
                  </a:cubicBezTo>
                  <a:cubicBezTo>
                    <a:pt x="22091" y="7937"/>
                    <a:pt x="22095" y="7947"/>
                    <a:pt x="22098" y="7954"/>
                  </a:cubicBezTo>
                  <a:cubicBezTo>
                    <a:pt x="22119" y="8007"/>
                    <a:pt x="22165" y="8122"/>
                    <a:pt x="22035" y="8206"/>
                  </a:cubicBezTo>
                  <a:cubicBezTo>
                    <a:pt x="21948" y="8262"/>
                    <a:pt x="21867" y="8364"/>
                    <a:pt x="21857" y="8434"/>
                  </a:cubicBezTo>
                  <a:cubicBezTo>
                    <a:pt x="21853" y="8448"/>
                    <a:pt x="21857" y="8465"/>
                    <a:pt x="21867" y="8479"/>
                  </a:cubicBezTo>
                  <a:cubicBezTo>
                    <a:pt x="21899" y="8515"/>
                    <a:pt x="22049" y="8560"/>
                    <a:pt x="22161" y="8588"/>
                  </a:cubicBezTo>
                  <a:cubicBezTo>
                    <a:pt x="22277" y="8616"/>
                    <a:pt x="22389" y="8655"/>
                    <a:pt x="22494" y="8707"/>
                  </a:cubicBezTo>
                  <a:cubicBezTo>
                    <a:pt x="22616" y="8774"/>
                    <a:pt x="22641" y="8882"/>
                    <a:pt x="22665" y="8973"/>
                  </a:cubicBezTo>
                  <a:cubicBezTo>
                    <a:pt x="22679" y="9043"/>
                    <a:pt x="22707" y="9110"/>
                    <a:pt x="22749" y="9169"/>
                  </a:cubicBezTo>
                  <a:cubicBezTo>
                    <a:pt x="22788" y="9222"/>
                    <a:pt x="22851" y="9253"/>
                    <a:pt x="22914" y="9257"/>
                  </a:cubicBezTo>
                  <a:cubicBezTo>
                    <a:pt x="22917" y="9257"/>
                    <a:pt x="22920" y="9256"/>
                    <a:pt x="22923" y="9256"/>
                  </a:cubicBezTo>
                  <a:cubicBezTo>
                    <a:pt x="22990" y="9256"/>
                    <a:pt x="23049" y="9291"/>
                    <a:pt x="23085" y="9344"/>
                  </a:cubicBezTo>
                  <a:cubicBezTo>
                    <a:pt x="23117" y="9393"/>
                    <a:pt x="23106" y="9470"/>
                    <a:pt x="23061" y="9572"/>
                  </a:cubicBezTo>
                  <a:cubicBezTo>
                    <a:pt x="22998" y="9705"/>
                    <a:pt x="22819" y="9967"/>
                    <a:pt x="22697" y="9985"/>
                  </a:cubicBezTo>
                  <a:cubicBezTo>
                    <a:pt x="22693" y="9985"/>
                    <a:pt x="22688" y="9986"/>
                    <a:pt x="22684" y="9986"/>
                  </a:cubicBezTo>
                  <a:cubicBezTo>
                    <a:pt x="22597" y="9986"/>
                    <a:pt x="22468" y="9883"/>
                    <a:pt x="22165" y="9603"/>
                  </a:cubicBezTo>
                  <a:cubicBezTo>
                    <a:pt x="22091" y="9537"/>
                    <a:pt x="22025" y="9474"/>
                    <a:pt x="21986" y="9446"/>
                  </a:cubicBezTo>
                  <a:cubicBezTo>
                    <a:pt x="21923" y="9397"/>
                    <a:pt x="21738" y="9327"/>
                    <a:pt x="21559" y="9257"/>
                  </a:cubicBezTo>
                  <a:cubicBezTo>
                    <a:pt x="21398" y="9197"/>
                    <a:pt x="21230" y="9131"/>
                    <a:pt x="21114" y="9071"/>
                  </a:cubicBezTo>
                  <a:cubicBezTo>
                    <a:pt x="21023" y="9026"/>
                    <a:pt x="20925" y="8991"/>
                    <a:pt x="20827" y="8963"/>
                  </a:cubicBezTo>
                  <a:cubicBezTo>
                    <a:pt x="20666" y="8924"/>
                    <a:pt x="20516" y="8858"/>
                    <a:pt x="20379" y="8767"/>
                  </a:cubicBezTo>
                  <a:cubicBezTo>
                    <a:pt x="20126" y="8598"/>
                    <a:pt x="19913" y="8511"/>
                    <a:pt x="19459" y="8511"/>
                  </a:cubicBezTo>
                  <a:cubicBezTo>
                    <a:pt x="19442" y="8511"/>
                    <a:pt x="19424" y="8511"/>
                    <a:pt x="19406" y="8511"/>
                  </a:cubicBezTo>
                  <a:cubicBezTo>
                    <a:pt x="19171" y="8511"/>
                    <a:pt x="18937" y="8490"/>
                    <a:pt x="18706" y="8448"/>
                  </a:cubicBezTo>
                  <a:cubicBezTo>
                    <a:pt x="18623" y="8430"/>
                    <a:pt x="18538" y="8419"/>
                    <a:pt x="18453" y="8419"/>
                  </a:cubicBezTo>
                  <a:cubicBezTo>
                    <a:pt x="18440" y="8419"/>
                    <a:pt x="18428" y="8420"/>
                    <a:pt x="18415" y="8420"/>
                  </a:cubicBezTo>
                  <a:cubicBezTo>
                    <a:pt x="18402" y="8422"/>
                    <a:pt x="18390" y="8423"/>
                    <a:pt x="18379" y="8423"/>
                  </a:cubicBezTo>
                  <a:cubicBezTo>
                    <a:pt x="18283" y="8423"/>
                    <a:pt x="18243" y="8361"/>
                    <a:pt x="18205" y="8304"/>
                  </a:cubicBezTo>
                  <a:cubicBezTo>
                    <a:pt x="18149" y="8220"/>
                    <a:pt x="18072" y="8154"/>
                    <a:pt x="17978" y="8115"/>
                  </a:cubicBezTo>
                  <a:cubicBezTo>
                    <a:pt x="17887" y="8077"/>
                    <a:pt x="17806" y="8035"/>
                    <a:pt x="17736" y="7996"/>
                  </a:cubicBezTo>
                  <a:cubicBezTo>
                    <a:pt x="17605" y="7925"/>
                    <a:pt x="17513" y="7878"/>
                    <a:pt x="17440" y="7878"/>
                  </a:cubicBezTo>
                  <a:cubicBezTo>
                    <a:pt x="17415" y="7878"/>
                    <a:pt x="17393" y="7883"/>
                    <a:pt x="17372" y="7895"/>
                  </a:cubicBezTo>
                  <a:cubicBezTo>
                    <a:pt x="17323" y="7926"/>
                    <a:pt x="17299" y="7986"/>
                    <a:pt x="17313" y="8038"/>
                  </a:cubicBezTo>
                  <a:cubicBezTo>
                    <a:pt x="17330" y="8136"/>
                    <a:pt x="17407" y="8210"/>
                    <a:pt x="17505" y="8224"/>
                  </a:cubicBezTo>
                  <a:cubicBezTo>
                    <a:pt x="17649" y="8248"/>
                    <a:pt x="17698" y="8301"/>
                    <a:pt x="17733" y="8339"/>
                  </a:cubicBezTo>
                  <a:cubicBezTo>
                    <a:pt x="17762" y="8372"/>
                    <a:pt x="17774" y="8387"/>
                    <a:pt x="17845" y="8387"/>
                  </a:cubicBezTo>
                  <a:cubicBezTo>
                    <a:pt x="17859" y="8387"/>
                    <a:pt x="17875" y="8386"/>
                    <a:pt x="17894" y="8385"/>
                  </a:cubicBezTo>
                  <a:cubicBezTo>
                    <a:pt x="17916" y="8384"/>
                    <a:pt x="17936" y="8383"/>
                    <a:pt x="17957" y="8383"/>
                  </a:cubicBezTo>
                  <a:cubicBezTo>
                    <a:pt x="18085" y="8383"/>
                    <a:pt x="18179" y="8412"/>
                    <a:pt x="18237" y="8472"/>
                  </a:cubicBezTo>
                  <a:cubicBezTo>
                    <a:pt x="18296" y="8536"/>
                    <a:pt x="18321" y="8620"/>
                    <a:pt x="18310" y="8704"/>
                  </a:cubicBezTo>
                  <a:cubicBezTo>
                    <a:pt x="18303" y="8861"/>
                    <a:pt x="18450" y="9022"/>
                    <a:pt x="18541" y="9106"/>
                  </a:cubicBezTo>
                  <a:cubicBezTo>
                    <a:pt x="18615" y="9169"/>
                    <a:pt x="18639" y="9271"/>
                    <a:pt x="18604" y="9358"/>
                  </a:cubicBezTo>
                  <a:cubicBezTo>
                    <a:pt x="18566" y="9456"/>
                    <a:pt x="18457" y="9519"/>
                    <a:pt x="18328" y="9519"/>
                  </a:cubicBezTo>
                  <a:cubicBezTo>
                    <a:pt x="18034" y="9519"/>
                    <a:pt x="17999" y="9575"/>
                    <a:pt x="17999" y="9575"/>
                  </a:cubicBezTo>
                  <a:cubicBezTo>
                    <a:pt x="17999" y="9579"/>
                    <a:pt x="17999" y="9586"/>
                    <a:pt x="18009" y="9603"/>
                  </a:cubicBezTo>
                  <a:cubicBezTo>
                    <a:pt x="18076" y="9708"/>
                    <a:pt x="18044" y="9771"/>
                    <a:pt x="18023" y="9799"/>
                  </a:cubicBezTo>
                  <a:cubicBezTo>
                    <a:pt x="17991" y="9839"/>
                    <a:pt x="17936" y="9859"/>
                    <a:pt x="17865" y="9859"/>
                  </a:cubicBezTo>
                  <a:cubicBezTo>
                    <a:pt x="17803" y="9859"/>
                    <a:pt x="17730" y="9844"/>
                    <a:pt x="17649" y="9813"/>
                  </a:cubicBezTo>
                  <a:cubicBezTo>
                    <a:pt x="17558" y="9782"/>
                    <a:pt x="17505" y="9729"/>
                    <a:pt x="17491" y="9663"/>
                  </a:cubicBezTo>
                  <a:cubicBezTo>
                    <a:pt x="17467" y="9561"/>
                    <a:pt x="17544" y="9463"/>
                    <a:pt x="17617" y="9390"/>
                  </a:cubicBezTo>
                  <a:cubicBezTo>
                    <a:pt x="17596" y="9365"/>
                    <a:pt x="17519" y="9313"/>
                    <a:pt x="17320" y="9239"/>
                  </a:cubicBezTo>
                  <a:cubicBezTo>
                    <a:pt x="17316" y="9238"/>
                    <a:pt x="17313" y="9238"/>
                    <a:pt x="17309" y="9238"/>
                  </a:cubicBezTo>
                  <a:cubicBezTo>
                    <a:pt x="17220" y="9238"/>
                    <a:pt x="16928" y="9422"/>
                    <a:pt x="16780" y="9512"/>
                  </a:cubicBezTo>
                  <a:cubicBezTo>
                    <a:pt x="16700" y="9565"/>
                    <a:pt x="16612" y="9614"/>
                    <a:pt x="16525" y="9659"/>
                  </a:cubicBezTo>
                  <a:cubicBezTo>
                    <a:pt x="16488" y="9675"/>
                    <a:pt x="16445" y="9681"/>
                    <a:pt x="16397" y="9681"/>
                  </a:cubicBezTo>
                  <a:cubicBezTo>
                    <a:pt x="16335" y="9681"/>
                    <a:pt x="16264" y="9671"/>
                    <a:pt x="16182" y="9659"/>
                  </a:cubicBezTo>
                  <a:cubicBezTo>
                    <a:pt x="16085" y="9647"/>
                    <a:pt x="15974" y="9633"/>
                    <a:pt x="15857" y="9633"/>
                  </a:cubicBezTo>
                  <a:cubicBezTo>
                    <a:pt x="15772" y="9633"/>
                    <a:pt x="15683" y="9641"/>
                    <a:pt x="15594" y="9663"/>
                  </a:cubicBezTo>
                  <a:cubicBezTo>
                    <a:pt x="15454" y="9694"/>
                    <a:pt x="15331" y="9782"/>
                    <a:pt x="15258" y="9908"/>
                  </a:cubicBezTo>
                  <a:cubicBezTo>
                    <a:pt x="15218" y="9969"/>
                    <a:pt x="15173" y="10038"/>
                    <a:pt x="15092" y="10038"/>
                  </a:cubicBezTo>
                  <a:cubicBezTo>
                    <a:pt x="15080" y="10038"/>
                    <a:pt x="15068" y="10037"/>
                    <a:pt x="15054" y="10034"/>
                  </a:cubicBezTo>
                  <a:cubicBezTo>
                    <a:pt x="15005" y="10030"/>
                    <a:pt x="14956" y="10027"/>
                    <a:pt x="14908" y="10027"/>
                  </a:cubicBezTo>
                  <a:cubicBezTo>
                    <a:pt x="14877" y="10027"/>
                    <a:pt x="14847" y="10028"/>
                    <a:pt x="14816" y="10030"/>
                  </a:cubicBezTo>
                  <a:cubicBezTo>
                    <a:pt x="14769" y="10031"/>
                    <a:pt x="14719" y="10032"/>
                    <a:pt x="14670" y="10032"/>
                  </a:cubicBezTo>
                  <a:cubicBezTo>
                    <a:pt x="14528" y="10032"/>
                    <a:pt x="14387" y="10023"/>
                    <a:pt x="14298" y="9971"/>
                  </a:cubicBezTo>
                  <a:cubicBezTo>
                    <a:pt x="14214" y="9918"/>
                    <a:pt x="14179" y="9862"/>
                    <a:pt x="14197" y="9806"/>
                  </a:cubicBezTo>
                  <a:cubicBezTo>
                    <a:pt x="14224" y="9715"/>
                    <a:pt x="14357" y="9700"/>
                    <a:pt x="14440" y="9700"/>
                  </a:cubicBezTo>
                  <a:cubicBezTo>
                    <a:pt x="14452" y="9700"/>
                    <a:pt x="14464" y="9701"/>
                    <a:pt x="14473" y="9701"/>
                  </a:cubicBezTo>
                  <a:cubicBezTo>
                    <a:pt x="14486" y="9704"/>
                    <a:pt x="14498" y="9705"/>
                    <a:pt x="14511" y="9705"/>
                  </a:cubicBezTo>
                  <a:cubicBezTo>
                    <a:pt x="14533" y="9705"/>
                    <a:pt x="14556" y="9701"/>
                    <a:pt x="14578" y="9694"/>
                  </a:cubicBezTo>
                  <a:cubicBezTo>
                    <a:pt x="14571" y="9677"/>
                    <a:pt x="14561" y="9663"/>
                    <a:pt x="14550" y="9649"/>
                  </a:cubicBezTo>
                  <a:cubicBezTo>
                    <a:pt x="14456" y="9540"/>
                    <a:pt x="14547" y="9407"/>
                    <a:pt x="14606" y="9323"/>
                  </a:cubicBezTo>
                  <a:cubicBezTo>
                    <a:pt x="14613" y="9309"/>
                    <a:pt x="14620" y="9299"/>
                    <a:pt x="14631" y="9285"/>
                  </a:cubicBezTo>
                  <a:lnTo>
                    <a:pt x="14631" y="9285"/>
                  </a:lnTo>
                  <a:cubicBezTo>
                    <a:pt x="14473" y="9309"/>
                    <a:pt x="14095" y="9439"/>
                    <a:pt x="14018" y="9505"/>
                  </a:cubicBezTo>
                  <a:cubicBezTo>
                    <a:pt x="13990" y="9526"/>
                    <a:pt x="13990" y="9561"/>
                    <a:pt x="13990" y="9617"/>
                  </a:cubicBezTo>
                  <a:cubicBezTo>
                    <a:pt x="13994" y="9673"/>
                    <a:pt x="13994" y="9771"/>
                    <a:pt x="13899" y="9820"/>
                  </a:cubicBezTo>
                  <a:cubicBezTo>
                    <a:pt x="13871" y="9834"/>
                    <a:pt x="13847" y="9840"/>
                    <a:pt x="13825" y="9840"/>
                  </a:cubicBezTo>
                  <a:cubicBezTo>
                    <a:pt x="13759" y="9840"/>
                    <a:pt x="13719" y="9788"/>
                    <a:pt x="13693" y="9754"/>
                  </a:cubicBezTo>
                  <a:cubicBezTo>
                    <a:pt x="13672" y="9719"/>
                    <a:pt x="13640" y="9694"/>
                    <a:pt x="13605" y="9677"/>
                  </a:cubicBezTo>
                  <a:cubicBezTo>
                    <a:pt x="13597" y="9674"/>
                    <a:pt x="13584" y="9673"/>
                    <a:pt x="13568" y="9673"/>
                  </a:cubicBezTo>
                  <a:cubicBezTo>
                    <a:pt x="13364" y="9673"/>
                    <a:pt x="12568" y="9865"/>
                    <a:pt x="12422" y="10030"/>
                  </a:cubicBezTo>
                  <a:cubicBezTo>
                    <a:pt x="12317" y="10149"/>
                    <a:pt x="12170" y="10205"/>
                    <a:pt x="12051" y="10251"/>
                  </a:cubicBezTo>
                  <a:cubicBezTo>
                    <a:pt x="12002" y="10265"/>
                    <a:pt x="11956" y="10286"/>
                    <a:pt x="11914" y="10314"/>
                  </a:cubicBezTo>
                  <a:cubicBezTo>
                    <a:pt x="11911" y="10436"/>
                    <a:pt x="11743" y="10461"/>
                    <a:pt x="11550" y="10492"/>
                  </a:cubicBezTo>
                  <a:cubicBezTo>
                    <a:pt x="11456" y="10503"/>
                    <a:pt x="11365" y="10524"/>
                    <a:pt x="11277" y="10555"/>
                  </a:cubicBezTo>
                  <a:cubicBezTo>
                    <a:pt x="11211" y="10587"/>
                    <a:pt x="11214" y="10710"/>
                    <a:pt x="11214" y="10832"/>
                  </a:cubicBezTo>
                  <a:cubicBezTo>
                    <a:pt x="11225" y="10920"/>
                    <a:pt x="11214" y="11007"/>
                    <a:pt x="11190" y="11095"/>
                  </a:cubicBezTo>
                  <a:cubicBezTo>
                    <a:pt x="11135" y="11231"/>
                    <a:pt x="10878" y="11257"/>
                    <a:pt x="10533" y="11257"/>
                  </a:cubicBezTo>
                  <a:cubicBezTo>
                    <a:pt x="10479" y="11257"/>
                    <a:pt x="10424" y="11257"/>
                    <a:pt x="10367" y="11256"/>
                  </a:cubicBezTo>
                  <a:lnTo>
                    <a:pt x="10199" y="11256"/>
                  </a:lnTo>
                  <a:cubicBezTo>
                    <a:pt x="10195" y="11256"/>
                    <a:pt x="10192" y="11256"/>
                    <a:pt x="10188" y="11256"/>
                  </a:cubicBezTo>
                  <a:cubicBezTo>
                    <a:pt x="10051" y="11256"/>
                    <a:pt x="9966" y="11123"/>
                    <a:pt x="9894" y="11007"/>
                  </a:cubicBezTo>
                  <a:cubicBezTo>
                    <a:pt x="9849" y="10934"/>
                    <a:pt x="9796" y="10850"/>
                    <a:pt x="9754" y="10843"/>
                  </a:cubicBezTo>
                  <a:cubicBezTo>
                    <a:pt x="9702" y="10839"/>
                    <a:pt x="9653" y="10808"/>
                    <a:pt x="9628" y="10759"/>
                  </a:cubicBezTo>
                  <a:cubicBezTo>
                    <a:pt x="9586" y="10682"/>
                    <a:pt x="9607" y="10562"/>
                    <a:pt x="9688" y="10401"/>
                  </a:cubicBezTo>
                  <a:cubicBezTo>
                    <a:pt x="9726" y="10324"/>
                    <a:pt x="9800" y="10314"/>
                    <a:pt x="9863" y="10307"/>
                  </a:cubicBezTo>
                  <a:cubicBezTo>
                    <a:pt x="9943" y="10300"/>
                    <a:pt x="10024" y="10275"/>
                    <a:pt x="10090" y="10230"/>
                  </a:cubicBezTo>
                  <a:cubicBezTo>
                    <a:pt x="10156" y="10188"/>
                    <a:pt x="10223" y="10174"/>
                    <a:pt x="10284" y="10174"/>
                  </a:cubicBezTo>
                  <a:cubicBezTo>
                    <a:pt x="10350" y="10174"/>
                    <a:pt x="10411" y="10189"/>
                    <a:pt x="10461" y="10202"/>
                  </a:cubicBezTo>
                  <a:cubicBezTo>
                    <a:pt x="10489" y="10212"/>
                    <a:pt x="10521" y="10216"/>
                    <a:pt x="10549" y="10219"/>
                  </a:cubicBezTo>
                  <a:cubicBezTo>
                    <a:pt x="10514" y="10174"/>
                    <a:pt x="10479" y="10128"/>
                    <a:pt x="10437" y="10090"/>
                  </a:cubicBezTo>
                  <a:cubicBezTo>
                    <a:pt x="10339" y="9985"/>
                    <a:pt x="10227" y="9869"/>
                    <a:pt x="10213" y="9747"/>
                  </a:cubicBezTo>
                  <a:cubicBezTo>
                    <a:pt x="10206" y="9712"/>
                    <a:pt x="10185" y="9684"/>
                    <a:pt x="10153" y="9666"/>
                  </a:cubicBezTo>
                  <a:cubicBezTo>
                    <a:pt x="10070" y="9610"/>
                    <a:pt x="9930" y="9584"/>
                    <a:pt x="9798" y="9584"/>
                  </a:cubicBezTo>
                  <a:cubicBezTo>
                    <a:pt x="9726" y="9584"/>
                    <a:pt x="9656" y="9592"/>
                    <a:pt x="9600" y="9607"/>
                  </a:cubicBezTo>
                  <a:cubicBezTo>
                    <a:pt x="9516" y="9626"/>
                    <a:pt x="9430" y="9636"/>
                    <a:pt x="9344" y="9636"/>
                  </a:cubicBezTo>
                  <a:cubicBezTo>
                    <a:pt x="9182" y="9636"/>
                    <a:pt x="9022" y="9601"/>
                    <a:pt x="8876" y="9530"/>
                  </a:cubicBezTo>
                  <a:lnTo>
                    <a:pt x="8869" y="9526"/>
                  </a:lnTo>
                  <a:lnTo>
                    <a:pt x="8869" y="9526"/>
                  </a:lnTo>
                  <a:cubicBezTo>
                    <a:pt x="8904" y="9575"/>
                    <a:pt x="8956" y="9607"/>
                    <a:pt x="9016" y="9617"/>
                  </a:cubicBezTo>
                  <a:cubicBezTo>
                    <a:pt x="9243" y="9677"/>
                    <a:pt x="9229" y="9841"/>
                    <a:pt x="9222" y="9939"/>
                  </a:cubicBezTo>
                  <a:cubicBezTo>
                    <a:pt x="9215" y="9974"/>
                    <a:pt x="9215" y="10006"/>
                    <a:pt x="9222" y="10041"/>
                  </a:cubicBezTo>
                  <a:cubicBezTo>
                    <a:pt x="9275" y="10195"/>
                    <a:pt x="9152" y="10492"/>
                    <a:pt x="9002" y="10706"/>
                  </a:cubicBezTo>
                  <a:cubicBezTo>
                    <a:pt x="8984" y="10734"/>
                    <a:pt x="8967" y="10762"/>
                    <a:pt x="8953" y="10797"/>
                  </a:cubicBezTo>
                  <a:cubicBezTo>
                    <a:pt x="8979" y="10799"/>
                    <a:pt x="9005" y="10800"/>
                    <a:pt x="9032" y="10800"/>
                  </a:cubicBezTo>
                  <a:cubicBezTo>
                    <a:pt x="9058" y="10800"/>
                    <a:pt x="9086" y="10799"/>
                    <a:pt x="9114" y="10797"/>
                  </a:cubicBezTo>
                  <a:lnTo>
                    <a:pt x="9124" y="10797"/>
                  </a:lnTo>
                  <a:cubicBezTo>
                    <a:pt x="9131" y="10796"/>
                    <a:pt x="9138" y="10796"/>
                    <a:pt x="9146" y="10796"/>
                  </a:cubicBezTo>
                  <a:cubicBezTo>
                    <a:pt x="9201" y="10796"/>
                    <a:pt x="9255" y="10819"/>
                    <a:pt x="9296" y="10857"/>
                  </a:cubicBezTo>
                  <a:cubicBezTo>
                    <a:pt x="9397" y="10955"/>
                    <a:pt x="9397" y="11144"/>
                    <a:pt x="9397" y="11308"/>
                  </a:cubicBezTo>
                  <a:lnTo>
                    <a:pt x="9397" y="11347"/>
                  </a:lnTo>
                  <a:cubicBezTo>
                    <a:pt x="9394" y="11452"/>
                    <a:pt x="9355" y="11553"/>
                    <a:pt x="9289" y="11630"/>
                  </a:cubicBezTo>
                  <a:cubicBezTo>
                    <a:pt x="9254" y="11669"/>
                    <a:pt x="9233" y="11718"/>
                    <a:pt x="9226" y="11767"/>
                  </a:cubicBezTo>
                  <a:cubicBezTo>
                    <a:pt x="9233" y="11809"/>
                    <a:pt x="9212" y="11851"/>
                    <a:pt x="9177" y="11875"/>
                  </a:cubicBezTo>
                  <a:cubicBezTo>
                    <a:pt x="9161" y="11884"/>
                    <a:pt x="9145" y="11888"/>
                    <a:pt x="9130" y="11888"/>
                  </a:cubicBezTo>
                  <a:cubicBezTo>
                    <a:pt x="9089" y="11888"/>
                    <a:pt x="9050" y="11864"/>
                    <a:pt x="9012" y="11844"/>
                  </a:cubicBezTo>
                  <a:cubicBezTo>
                    <a:pt x="8998" y="11833"/>
                    <a:pt x="8981" y="11823"/>
                    <a:pt x="8963" y="11816"/>
                  </a:cubicBezTo>
                  <a:cubicBezTo>
                    <a:pt x="8941" y="11835"/>
                    <a:pt x="8912" y="11846"/>
                    <a:pt x="8883" y="11846"/>
                  </a:cubicBezTo>
                  <a:cubicBezTo>
                    <a:pt x="8876" y="11846"/>
                    <a:pt x="8869" y="11845"/>
                    <a:pt x="8862" y="11844"/>
                  </a:cubicBezTo>
                  <a:cubicBezTo>
                    <a:pt x="8760" y="11819"/>
                    <a:pt x="8711" y="11662"/>
                    <a:pt x="8700" y="11613"/>
                  </a:cubicBezTo>
                  <a:cubicBezTo>
                    <a:pt x="8693" y="11581"/>
                    <a:pt x="8536" y="11581"/>
                    <a:pt x="8459" y="11578"/>
                  </a:cubicBezTo>
                  <a:cubicBezTo>
                    <a:pt x="8444" y="11578"/>
                    <a:pt x="8430" y="11579"/>
                    <a:pt x="8415" y="11579"/>
                  </a:cubicBezTo>
                  <a:cubicBezTo>
                    <a:pt x="8342" y="11579"/>
                    <a:pt x="8269" y="11571"/>
                    <a:pt x="8196" y="11557"/>
                  </a:cubicBezTo>
                  <a:cubicBezTo>
                    <a:pt x="8164" y="11548"/>
                    <a:pt x="8137" y="11544"/>
                    <a:pt x="8113" y="11544"/>
                  </a:cubicBezTo>
                  <a:cubicBezTo>
                    <a:pt x="8030" y="11544"/>
                    <a:pt x="7986" y="11596"/>
                    <a:pt x="7923" y="11697"/>
                  </a:cubicBezTo>
                  <a:cubicBezTo>
                    <a:pt x="7808" y="11875"/>
                    <a:pt x="7486" y="11928"/>
                    <a:pt x="7388" y="11938"/>
                  </a:cubicBezTo>
                  <a:cubicBezTo>
                    <a:pt x="7311" y="11945"/>
                    <a:pt x="7178" y="12064"/>
                    <a:pt x="7073" y="12155"/>
                  </a:cubicBezTo>
                  <a:cubicBezTo>
                    <a:pt x="7017" y="12211"/>
                    <a:pt x="6957" y="12260"/>
                    <a:pt x="6891" y="12306"/>
                  </a:cubicBezTo>
                  <a:cubicBezTo>
                    <a:pt x="6845" y="12334"/>
                    <a:pt x="6814" y="12383"/>
                    <a:pt x="6807" y="12435"/>
                  </a:cubicBezTo>
                  <a:cubicBezTo>
                    <a:pt x="6800" y="12509"/>
                    <a:pt x="6845" y="12596"/>
                    <a:pt x="6933" y="12681"/>
                  </a:cubicBezTo>
                  <a:cubicBezTo>
                    <a:pt x="7125" y="12863"/>
                    <a:pt x="7202" y="13017"/>
                    <a:pt x="7178" y="13167"/>
                  </a:cubicBezTo>
                  <a:cubicBezTo>
                    <a:pt x="7171" y="13216"/>
                    <a:pt x="7132" y="13251"/>
                    <a:pt x="7062" y="13269"/>
                  </a:cubicBezTo>
                  <a:cubicBezTo>
                    <a:pt x="7018" y="13281"/>
                    <a:pt x="6955" y="13287"/>
                    <a:pt x="6883" y="13287"/>
                  </a:cubicBezTo>
                  <a:cubicBezTo>
                    <a:pt x="6704" y="13287"/>
                    <a:pt x="6478" y="13247"/>
                    <a:pt x="6407" y="13157"/>
                  </a:cubicBezTo>
                  <a:cubicBezTo>
                    <a:pt x="6355" y="13090"/>
                    <a:pt x="6130" y="13045"/>
                    <a:pt x="5985" y="13045"/>
                  </a:cubicBezTo>
                  <a:cubicBezTo>
                    <a:pt x="5955" y="13045"/>
                    <a:pt x="5928" y="13047"/>
                    <a:pt x="5907" y="13052"/>
                  </a:cubicBezTo>
                  <a:cubicBezTo>
                    <a:pt x="5898" y="13053"/>
                    <a:pt x="5890" y="13054"/>
                    <a:pt x="5882" y="13054"/>
                  </a:cubicBezTo>
                  <a:cubicBezTo>
                    <a:pt x="5800" y="13054"/>
                    <a:pt x="5706" y="12980"/>
                    <a:pt x="5564" y="12870"/>
                  </a:cubicBezTo>
                  <a:cubicBezTo>
                    <a:pt x="5462" y="12786"/>
                    <a:pt x="5333" y="12684"/>
                    <a:pt x="5270" y="12681"/>
                  </a:cubicBezTo>
                  <a:cubicBezTo>
                    <a:pt x="5267" y="12680"/>
                    <a:pt x="5265" y="12680"/>
                    <a:pt x="5263" y="12680"/>
                  </a:cubicBezTo>
                  <a:cubicBezTo>
                    <a:pt x="5143" y="12680"/>
                    <a:pt x="5052" y="12850"/>
                    <a:pt x="5007" y="12940"/>
                  </a:cubicBezTo>
                  <a:lnTo>
                    <a:pt x="5000" y="12954"/>
                  </a:lnTo>
                  <a:cubicBezTo>
                    <a:pt x="4990" y="12971"/>
                    <a:pt x="4986" y="12975"/>
                    <a:pt x="5039" y="13031"/>
                  </a:cubicBezTo>
                  <a:cubicBezTo>
                    <a:pt x="5091" y="13083"/>
                    <a:pt x="5133" y="13146"/>
                    <a:pt x="5161" y="13209"/>
                  </a:cubicBezTo>
                  <a:cubicBezTo>
                    <a:pt x="5231" y="13356"/>
                    <a:pt x="5536" y="13356"/>
                    <a:pt x="5637" y="13356"/>
                  </a:cubicBezTo>
                  <a:cubicBezTo>
                    <a:pt x="5693" y="13356"/>
                    <a:pt x="5742" y="13384"/>
                    <a:pt x="5774" y="13430"/>
                  </a:cubicBezTo>
                  <a:cubicBezTo>
                    <a:pt x="5840" y="13538"/>
                    <a:pt x="5774" y="13720"/>
                    <a:pt x="5742" y="13783"/>
                  </a:cubicBezTo>
                  <a:cubicBezTo>
                    <a:pt x="5700" y="13871"/>
                    <a:pt x="5564" y="13923"/>
                    <a:pt x="5455" y="13934"/>
                  </a:cubicBezTo>
                  <a:cubicBezTo>
                    <a:pt x="5440" y="13935"/>
                    <a:pt x="5426" y="13936"/>
                    <a:pt x="5412" y="13936"/>
                  </a:cubicBezTo>
                  <a:cubicBezTo>
                    <a:pt x="5325" y="13936"/>
                    <a:pt x="5260" y="13909"/>
                    <a:pt x="5221" y="13860"/>
                  </a:cubicBezTo>
                  <a:cubicBezTo>
                    <a:pt x="5203" y="13836"/>
                    <a:pt x="5105" y="13832"/>
                    <a:pt x="5046" y="13829"/>
                  </a:cubicBezTo>
                  <a:cubicBezTo>
                    <a:pt x="4937" y="13825"/>
                    <a:pt x="4787" y="13822"/>
                    <a:pt x="4780" y="13692"/>
                  </a:cubicBezTo>
                  <a:cubicBezTo>
                    <a:pt x="4766" y="13643"/>
                    <a:pt x="4734" y="13598"/>
                    <a:pt x="4689" y="13566"/>
                  </a:cubicBezTo>
                  <a:cubicBezTo>
                    <a:pt x="4608" y="13503"/>
                    <a:pt x="4509" y="13469"/>
                    <a:pt x="4405" y="13469"/>
                  </a:cubicBezTo>
                  <a:cubicBezTo>
                    <a:pt x="4388" y="13469"/>
                    <a:pt x="4370" y="13470"/>
                    <a:pt x="4352" y="13472"/>
                  </a:cubicBezTo>
                  <a:cubicBezTo>
                    <a:pt x="4324" y="13476"/>
                    <a:pt x="4297" y="13478"/>
                    <a:pt x="4272" y="13478"/>
                  </a:cubicBezTo>
                  <a:cubicBezTo>
                    <a:pt x="4193" y="13478"/>
                    <a:pt x="4127" y="13457"/>
                    <a:pt x="4079" y="13412"/>
                  </a:cubicBezTo>
                  <a:cubicBezTo>
                    <a:pt x="4009" y="13346"/>
                    <a:pt x="3981" y="13241"/>
                    <a:pt x="3992" y="13087"/>
                  </a:cubicBezTo>
                  <a:cubicBezTo>
                    <a:pt x="3995" y="13003"/>
                    <a:pt x="3967" y="12919"/>
                    <a:pt x="3918" y="12852"/>
                  </a:cubicBezTo>
                  <a:cubicBezTo>
                    <a:pt x="3883" y="12807"/>
                    <a:pt x="3866" y="12747"/>
                    <a:pt x="3862" y="12691"/>
                  </a:cubicBezTo>
                  <a:cubicBezTo>
                    <a:pt x="3862" y="12663"/>
                    <a:pt x="3855" y="12635"/>
                    <a:pt x="3845" y="12607"/>
                  </a:cubicBezTo>
                  <a:cubicBezTo>
                    <a:pt x="3820" y="12512"/>
                    <a:pt x="3782" y="12372"/>
                    <a:pt x="3908" y="12285"/>
                  </a:cubicBezTo>
                  <a:cubicBezTo>
                    <a:pt x="3957" y="12253"/>
                    <a:pt x="3950" y="12218"/>
                    <a:pt x="3936" y="12124"/>
                  </a:cubicBezTo>
                  <a:cubicBezTo>
                    <a:pt x="3925" y="12078"/>
                    <a:pt x="3918" y="12033"/>
                    <a:pt x="3918" y="11987"/>
                  </a:cubicBezTo>
                  <a:cubicBezTo>
                    <a:pt x="3915" y="11952"/>
                    <a:pt x="3897" y="11917"/>
                    <a:pt x="3866" y="11893"/>
                  </a:cubicBezTo>
                  <a:cubicBezTo>
                    <a:pt x="3789" y="11809"/>
                    <a:pt x="3680" y="11756"/>
                    <a:pt x="3565" y="11749"/>
                  </a:cubicBezTo>
                  <a:cubicBezTo>
                    <a:pt x="3418" y="11749"/>
                    <a:pt x="3362" y="11662"/>
                    <a:pt x="3323" y="11599"/>
                  </a:cubicBezTo>
                  <a:cubicBezTo>
                    <a:pt x="3288" y="11546"/>
                    <a:pt x="3267" y="11518"/>
                    <a:pt x="3218" y="11508"/>
                  </a:cubicBezTo>
                  <a:cubicBezTo>
                    <a:pt x="3033" y="11462"/>
                    <a:pt x="2665" y="11168"/>
                    <a:pt x="2634" y="11011"/>
                  </a:cubicBezTo>
                  <a:cubicBezTo>
                    <a:pt x="2630" y="10979"/>
                    <a:pt x="2556" y="10948"/>
                    <a:pt x="2518" y="10934"/>
                  </a:cubicBezTo>
                  <a:cubicBezTo>
                    <a:pt x="2469" y="10909"/>
                    <a:pt x="2420" y="10892"/>
                    <a:pt x="2420" y="10836"/>
                  </a:cubicBezTo>
                  <a:cubicBezTo>
                    <a:pt x="2423" y="10801"/>
                    <a:pt x="2444" y="10769"/>
                    <a:pt x="2479" y="10759"/>
                  </a:cubicBezTo>
                  <a:cubicBezTo>
                    <a:pt x="2507" y="10746"/>
                    <a:pt x="2540" y="10740"/>
                    <a:pt x="2576" y="10740"/>
                  </a:cubicBezTo>
                  <a:cubicBezTo>
                    <a:pt x="2702" y="10740"/>
                    <a:pt x="2867" y="10814"/>
                    <a:pt x="2987" y="10934"/>
                  </a:cubicBezTo>
                  <a:cubicBezTo>
                    <a:pt x="3152" y="11098"/>
                    <a:pt x="3393" y="11196"/>
                    <a:pt x="3712" y="11242"/>
                  </a:cubicBezTo>
                  <a:cubicBezTo>
                    <a:pt x="3880" y="11266"/>
                    <a:pt x="4044" y="11315"/>
                    <a:pt x="4198" y="11389"/>
                  </a:cubicBezTo>
                  <a:cubicBezTo>
                    <a:pt x="4345" y="11459"/>
                    <a:pt x="4506" y="11511"/>
                    <a:pt x="4667" y="11539"/>
                  </a:cubicBezTo>
                  <a:lnTo>
                    <a:pt x="4899" y="11581"/>
                  </a:lnTo>
                  <a:cubicBezTo>
                    <a:pt x="5200" y="11634"/>
                    <a:pt x="5455" y="11679"/>
                    <a:pt x="5942" y="11749"/>
                  </a:cubicBezTo>
                  <a:cubicBezTo>
                    <a:pt x="5979" y="11755"/>
                    <a:pt x="6018" y="11757"/>
                    <a:pt x="6057" y="11757"/>
                  </a:cubicBezTo>
                  <a:cubicBezTo>
                    <a:pt x="6608" y="11757"/>
                    <a:pt x="7312" y="11237"/>
                    <a:pt x="7472" y="11074"/>
                  </a:cubicBezTo>
                  <a:cubicBezTo>
                    <a:pt x="7559" y="10986"/>
                    <a:pt x="7500" y="10808"/>
                    <a:pt x="7451" y="10664"/>
                  </a:cubicBezTo>
                  <a:cubicBezTo>
                    <a:pt x="7426" y="10601"/>
                    <a:pt x="7412" y="10538"/>
                    <a:pt x="7405" y="10471"/>
                  </a:cubicBezTo>
                  <a:cubicBezTo>
                    <a:pt x="7405" y="10443"/>
                    <a:pt x="7328" y="10412"/>
                    <a:pt x="7272" y="10387"/>
                  </a:cubicBezTo>
                  <a:cubicBezTo>
                    <a:pt x="7199" y="10356"/>
                    <a:pt x="7122" y="10324"/>
                    <a:pt x="7094" y="10258"/>
                  </a:cubicBezTo>
                  <a:cubicBezTo>
                    <a:pt x="7010" y="10118"/>
                    <a:pt x="6863" y="10027"/>
                    <a:pt x="6698" y="10023"/>
                  </a:cubicBezTo>
                  <a:cubicBezTo>
                    <a:pt x="6547" y="10023"/>
                    <a:pt x="6467" y="9936"/>
                    <a:pt x="6400" y="9862"/>
                  </a:cubicBezTo>
                  <a:cubicBezTo>
                    <a:pt x="6344" y="9806"/>
                    <a:pt x="6309" y="9771"/>
                    <a:pt x="6260" y="9771"/>
                  </a:cubicBezTo>
                  <a:cubicBezTo>
                    <a:pt x="6258" y="9771"/>
                    <a:pt x="6256" y="9771"/>
                    <a:pt x="6253" y="9771"/>
                  </a:cubicBezTo>
                  <a:cubicBezTo>
                    <a:pt x="6238" y="9773"/>
                    <a:pt x="6223" y="9773"/>
                    <a:pt x="6208" y="9773"/>
                  </a:cubicBezTo>
                  <a:cubicBezTo>
                    <a:pt x="6034" y="9773"/>
                    <a:pt x="5885" y="9676"/>
                    <a:pt x="5508" y="9421"/>
                  </a:cubicBezTo>
                  <a:lnTo>
                    <a:pt x="5410" y="9358"/>
                  </a:lnTo>
                  <a:cubicBezTo>
                    <a:pt x="4939" y="9043"/>
                    <a:pt x="4368" y="8858"/>
                    <a:pt x="4221" y="8858"/>
                  </a:cubicBezTo>
                  <a:cubicBezTo>
                    <a:pt x="4210" y="8858"/>
                    <a:pt x="4201" y="8859"/>
                    <a:pt x="4195" y="8861"/>
                  </a:cubicBezTo>
                  <a:cubicBezTo>
                    <a:pt x="4140" y="8888"/>
                    <a:pt x="4077" y="8917"/>
                    <a:pt x="4013" y="8917"/>
                  </a:cubicBezTo>
                  <a:cubicBezTo>
                    <a:pt x="3950" y="8917"/>
                    <a:pt x="3888" y="8890"/>
                    <a:pt x="3831" y="8805"/>
                  </a:cubicBezTo>
                  <a:cubicBezTo>
                    <a:pt x="3810" y="8777"/>
                    <a:pt x="3778" y="8756"/>
                    <a:pt x="3743" y="8753"/>
                  </a:cubicBezTo>
                  <a:cubicBezTo>
                    <a:pt x="3731" y="8751"/>
                    <a:pt x="3719" y="8750"/>
                    <a:pt x="3708" y="8750"/>
                  </a:cubicBezTo>
                  <a:cubicBezTo>
                    <a:pt x="3643" y="8750"/>
                    <a:pt x="3580" y="8774"/>
                    <a:pt x="3530" y="8812"/>
                  </a:cubicBezTo>
                  <a:cubicBezTo>
                    <a:pt x="3487" y="8844"/>
                    <a:pt x="3445" y="8854"/>
                    <a:pt x="3404" y="8854"/>
                  </a:cubicBezTo>
                  <a:cubicBezTo>
                    <a:pt x="3353" y="8854"/>
                    <a:pt x="3305" y="8838"/>
                    <a:pt x="3260" y="8823"/>
                  </a:cubicBezTo>
                  <a:cubicBezTo>
                    <a:pt x="3203" y="8798"/>
                    <a:pt x="3140" y="8785"/>
                    <a:pt x="3077" y="8785"/>
                  </a:cubicBezTo>
                  <a:cubicBezTo>
                    <a:pt x="3051" y="8785"/>
                    <a:pt x="3026" y="8787"/>
                    <a:pt x="3001" y="8791"/>
                  </a:cubicBezTo>
                  <a:cubicBezTo>
                    <a:pt x="2961" y="8801"/>
                    <a:pt x="2923" y="8805"/>
                    <a:pt x="2887" y="8805"/>
                  </a:cubicBezTo>
                  <a:cubicBezTo>
                    <a:pt x="2759" y="8805"/>
                    <a:pt x="2664" y="8748"/>
                    <a:pt x="2623" y="8679"/>
                  </a:cubicBezTo>
                  <a:cubicBezTo>
                    <a:pt x="2588" y="8627"/>
                    <a:pt x="2591" y="8557"/>
                    <a:pt x="2630" y="8508"/>
                  </a:cubicBezTo>
                  <a:cubicBezTo>
                    <a:pt x="2676" y="8455"/>
                    <a:pt x="2763" y="8448"/>
                    <a:pt x="2865" y="8441"/>
                  </a:cubicBezTo>
                  <a:cubicBezTo>
                    <a:pt x="2914" y="8441"/>
                    <a:pt x="2959" y="8434"/>
                    <a:pt x="3005" y="8423"/>
                  </a:cubicBezTo>
                  <a:lnTo>
                    <a:pt x="2980" y="8423"/>
                  </a:lnTo>
                  <a:cubicBezTo>
                    <a:pt x="2879" y="8420"/>
                    <a:pt x="2781" y="8385"/>
                    <a:pt x="2700" y="8329"/>
                  </a:cubicBezTo>
                  <a:cubicBezTo>
                    <a:pt x="2637" y="8285"/>
                    <a:pt x="2580" y="8265"/>
                    <a:pt x="2535" y="8265"/>
                  </a:cubicBezTo>
                  <a:cubicBezTo>
                    <a:pt x="2523" y="8265"/>
                    <a:pt x="2511" y="8266"/>
                    <a:pt x="2500" y="8269"/>
                  </a:cubicBezTo>
                  <a:cubicBezTo>
                    <a:pt x="2455" y="8287"/>
                    <a:pt x="2423" y="8325"/>
                    <a:pt x="2406" y="8371"/>
                  </a:cubicBezTo>
                  <a:cubicBezTo>
                    <a:pt x="2385" y="8427"/>
                    <a:pt x="2336" y="8469"/>
                    <a:pt x="2276" y="8483"/>
                  </a:cubicBezTo>
                  <a:cubicBezTo>
                    <a:pt x="2259" y="8486"/>
                    <a:pt x="2242" y="8487"/>
                    <a:pt x="2225" y="8487"/>
                  </a:cubicBezTo>
                  <a:cubicBezTo>
                    <a:pt x="2148" y="8487"/>
                    <a:pt x="2074" y="8462"/>
                    <a:pt x="2014" y="8413"/>
                  </a:cubicBezTo>
                  <a:lnTo>
                    <a:pt x="2014" y="8416"/>
                  </a:lnTo>
                  <a:cubicBezTo>
                    <a:pt x="2010" y="8427"/>
                    <a:pt x="2003" y="8437"/>
                    <a:pt x="1996" y="8448"/>
                  </a:cubicBezTo>
                  <a:lnTo>
                    <a:pt x="1993" y="8455"/>
                  </a:lnTo>
                  <a:cubicBezTo>
                    <a:pt x="1989" y="8462"/>
                    <a:pt x="1982" y="8472"/>
                    <a:pt x="1975" y="8479"/>
                  </a:cubicBezTo>
                  <a:lnTo>
                    <a:pt x="1968" y="8486"/>
                  </a:lnTo>
                  <a:cubicBezTo>
                    <a:pt x="1965" y="8494"/>
                    <a:pt x="1958" y="8501"/>
                    <a:pt x="1954" y="8508"/>
                  </a:cubicBezTo>
                  <a:lnTo>
                    <a:pt x="1947" y="8515"/>
                  </a:lnTo>
                  <a:cubicBezTo>
                    <a:pt x="1937" y="8522"/>
                    <a:pt x="1930" y="8529"/>
                    <a:pt x="1919" y="8536"/>
                  </a:cubicBezTo>
                  <a:cubicBezTo>
                    <a:pt x="1874" y="8562"/>
                    <a:pt x="1824" y="8575"/>
                    <a:pt x="1773" y="8575"/>
                  </a:cubicBezTo>
                  <a:cubicBezTo>
                    <a:pt x="1744" y="8575"/>
                    <a:pt x="1716" y="8571"/>
                    <a:pt x="1688" y="8564"/>
                  </a:cubicBezTo>
                  <a:cubicBezTo>
                    <a:pt x="1684" y="8563"/>
                    <a:pt x="1679" y="8562"/>
                    <a:pt x="1674" y="8562"/>
                  </a:cubicBezTo>
                  <a:cubicBezTo>
                    <a:pt x="1628" y="8562"/>
                    <a:pt x="1570" y="8607"/>
                    <a:pt x="1513" y="8651"/>
                  </a:cubicBezTo>
                  <a:cubicBezTo>
                    <a:pt x="1436" y="8707"/>
                    <a:pt x="1349" y="8774"/>
                    <a:pt x="1251" y="8774"/>
                  </a:cubicBezTo>
                  <a:cubicBezTo>
                    <a:pt x="1170" y="8784"/>
                    <a:pt x="1097" y="8819"/>
                    <a:pt x="1044" y="8879"/>
                  </a:cubicBezTo>
                  <a:cubicBezTo>
                    <a:pt x="999" y="8921"/>
                    <a:pt x="964" y="8970"/>
                    <a:pt x="943" y="9029"/>
                  </a:cubicBezTo>
                  <a:cubicBezTo>
                    <a:pt x="939" y="9036"/>
                    <a:pt x="939" y="9040"/>
                    <a:pt x="936" y="9047"/>
                  </a:cubicBezTo>
                  <a:cubicBezTo>
                    <a:pt x="922" y="9127"/>
                    <a:pt x="859" y="9183"/>
                    <a:pt x="778" y="9194"/>
                  </a:cubicBezTo>
                  <a:lnTo>
                    <a:pt x="757" y="9201"/>
                  </a:lnTo>
                  <a:lnTo>
                    <a:pt x="729" y="9208"/>
                  </a:lnTo>
                  <a:cubicBezTo>
                    <a:pt x="729" y="9306"/>
                    <a:pt x="726" y="9418"/>
                    <a:pt x="631" y="9530"/>
                  </a:cubicBezTo>
                  <a:cubicBezTo>
                    <a:pt x="607" y="9561"/>
                    <a:pt x="603" y="9565"/>
                    <a:pt x="656" y="9652"/>
                  </a:cubicBezTo>
                  <a:cubicBezTo>
                    <a:pt x="677" y="9680"/>
                    <a:pt x="698" y="9719"/>
                    <a:pt x="722" y="9764"/>
                  </a:cubicBezTo>
                  <a:cubicBezTo>
                    <a:pt x="733" y="9785"/>
                    <a:pt x="743" y="9803"/>
                    <a:pt x="761" y="9817"/>
                  </a:cubicBezTo>
                  <a:cubicBezTo>
                    <a:pt x="806" y="9855"/>
                    <a:pt x="862" y="9880"/>
                    <a:pt x="922" y="9890"/>
                  </a:cubicBezTo>
                  <a:cubicBezTo>
                    <a:pt x="953" y="9897"/>
                    <a:pt x="981" y="9908"/>
                    <a:pt x="1009" y="9918"/>
                  </a:cubicBezTo>
                  <a:cubicBezTo>
                    <a:pt x="1020" y="9922"/>
                    <a:pt x="1027" y="9925"/>
                    <a:pt x="1037" y="9932"/>
                  </a:cubicBezTo>
                  <a:cubicBezTo>
                    <a:pt x="1069" y="9950"/>
                    <a:pt x="1457" y="10237"/>
                    <a:pt x="1457" y="10394"/>
                  </a:cubicBezTo>
                  <a:cubicBezTo>
                    <a:pt x="1457" y="10538"/>
                    <a:pt x="1160" y="10804"/>
                    <a:pt x="1086" y="10853"/>
                  </a:cubicBezTo>
                  <a:cubicBezTo>
                    <a:pt x="1020" y="10899"/>
                    <a:pt x="967" y="10965"/>
                    <a:pt x="939" y="11042"/>
                  </a:cubicBezTo>
                  <a:cubicBezTo>
                    <a:pt x="936" y="11056"/>
                    <a:pt x="936" y="11070"/>
                    <a:pt x="943" y="11084"/>
                  </a:cubicBezTo>
                  <a:lnTo>
                    <a:pt x="964" y="11116"/>
                  </a:lnTo>
                  <a:lnTo>
                    <a:pt x="1006" y="11179"/>
                  </a:lnTo>
                  <a:cubicBezTo>
                    <a:pt x="1118" y="11343"/>
                    <a:pt x="1321" y="11655"/>
                    <a:pt x="1464" y="11914"/>
                  </a:cubicBezTo>
                  <a:cubicBezTo>
                    <a:pt x="1531" y="12036"/>
                    <a:pt x="1552" y="12110"/>
                    <a:pt x="1524" y="12166"/>
                  </a:cubicBezTo>
                  <a:cubicBezTo>
                    <a:pt x="1503" y="12211"/>
                    <a:pt x="1457" y="12239"/>
                    <a:pt x="1408" y="12246"/>
                  </a:cubicBezTo>
                  <a:lnTo>
                    <a:pt x="1391" y="12253"/>
                  </a:lnTo>
                  <a:cubicBezTo>
                    <a:pt x="1349" y="12257"/>
                    <a:pt x="1310" y="12278"/>
                    <a:pt x="1279" y="12309"/>
                  </a:cubicBezTo>
                  <a:cubicBezTo>
                    <a:pt x="1261" y="12334"/>
                    <a:pt x="1251" y="12365"/>
                    <a:pt x="1254" y="12397"/>
                  </a:cubicBezTo>
                  <a:cubicBezTo>
                    <a:pt x="1268" y="12460"/>
                    <a:pt x="1289" y="12519"/>
                    <a:pt x="1324" y="12572"/>
                  </a:cubicBezTo>
                  <a:cubicBezTo>
                    <a:pt x="1342" y="12603"/>
                    <a:pt x="1359" y="12635"/>
                    <a:pt x="1370" y="12670"/>
                  </a:cubicBezTo>
                  <a:cubicBezTo>
                    <a:pt x="1408" y="12779"/>
                    <a:pt x="1310" y="12824"/>
                    <a:pt x="1272" y="12842"/>
                  </a:cubicBezTo>
                  <a:lnTo>
                    <a:pt x="1258" y="12849"/>
                  </a:lnTo>
                  <a:cubicBezTo>
                    <a:pt x="1289" y="12863"/>
                    <a:pt x="1321" y="12880"/>
                    <a:pt x="1356" y="12891"/>
                  </a:cubicBezTo>
                  <a:cubicBezTo>
                    <a:pt x="1433" y="12922"/>
                    <a:pt x="1503" y="12950"/>
                    <a:pt x="1520" y="13013"/>
                  </a:cubicBezTo>
                  <a:cubicBezTo>
                    <a:pt x="1520" y="13020"/>
                    <a:pt x="1520" y="13027"/>
                    <a:pt x="1520" y="13034"/>
                  </a:cubicBezTo>
                  <a:cubicBezTo>
                    <a:pt x="1520" y="13080"/>
                    <a:pt x="1499" y="13122"/>
                    <a:pt x="1464" y="13153"/>
                  </a:cubicBezTo>
                  <a:cubicBezTo>
                    <a:pt x="1443" y="13174"/>
                    <a:pt x="1426" y="13202"/>
                    <a:pt x="1419" y="13234"/>
                  </a:cubicBezTo>
                  <a:cubicBezTo>
                    <a:pt x="1419" y="13237"/>
                    <a:pt x="1419" y="13241"/>
                    <a:pt x="1419" y="13244"/>
                  </a:cubicBezTo>
                  <a:cubicBezTo>
                    <a:pt x="1422" y="13255"/>
                    <a:pt x="1426" y="13262"/>
                    <a:pt x="1429" y="13269"/>
                  </a:cubicBezTo>
                  <a:cubicBezTo>
                    <a:pt x="1461" y="13311"/>
                    <a:pt x="1503" y="13342"/>
                    <a:pt x="1548" y="13363"/>
                  </a:cubicBezTo>
                  <a:cubicBezTo>
                    <a:pt x="1625" y="13409"/>
                    <a:pt x="1716" y="13461"/>
                    <a:pt x="1730" y="13587"/>
                  </a:cubicBezTo>
                  <a:cubicBezTo>
                    <a:pt x="1734" y="13619"/>
                    <a:pt x="1730" y="13650"/>
                    <a:pt x="1716" y="13675"/>
                  </a:cubicBezTo>
                  <a:cubicBezTo>
                    <a:pt x="1678" y="13752"/>
                    <a:pt x="1583" y="13794"/>
                    <a:pt x="1510" y="13829"/>
                  </a:cubicBezTo>
                  <a:cubicBezTo>
                    <a:pt x="1478" y="13839"/>
                    <a:pt x="1450" y="13857"/>
                    <a:pt x="1422" y="13871"/>
                  </a:cubicBezTo>
                  <a:cubicBezTo>
                    <a:pt x="1408" y="13878"/>
                    <a:pt x="1398" y="13885"/>
                    <a:pt x="1391" y="13899"/>
                  </a:cubicBezTo>
                  <a:cubicBezTo>
                    <a:pt x="1391" y="13899"/>
                    <a:pt x="1391" y="13902"/>
                    <a:pt x="1394" y="13906"/>
                  </a:cubicBezTo>
                  <a:cubicBezTo>
                    <a:pt x="1419" y="13944"/>
                    <a:pt x="1548" y="14021"/>
                    <a:pt x="1636" y="14074"/>
                  </a:cubicBezTo>
                  <a:cubicBezTo>
                    <a:pt x="1692" y="14105"/>
                    <a:pt x="1751" y="14144"/>
                    <a:pt x="1811" y="14179"/>
                  </a:cubicBezTo>
                  <a:cubicBezTo>
                    <a:pt x="1909" y="14238"/>
                    <a:pt x="1996" y="14312"/>
                    <a:pt x="2070" y="14396"/>
                  </a:cubicBezTo>
                  <a:cubicBezTo>
                    <a:pt x="2182" y="14522"/>
                    <a:pt x="2234" y="14606"/>
                    <a:pt x="2255" y="14679"/>
                  </a:cubicBezTo>
                  <a:cubicBezTo>
                    <a:pt x="2259" y="14697"/>
                    <a:pt x="2262" y="14718"/>
                    <a:pt x="2262" y="14736"/>
                  </a:cubicBezTo>
                  <a:cubicBezTo>
                    <a:pt x="2262" y="14792"/>
                    <a:pt x="2252" y="14844"/>
                    <a:pt x="2227" y="14897"/>
                  </a:cubicBezTo>
                  <a:cubicBezTo>
                    <a:pt x="2185" y="15016"/>
                    <a:pt x="2063" y="15121"/>
                    <a:pt x="1919" y="15226"/>
                  </a:cubicBezTo>
                  <a:cubicBezTo>
                    <a:pt x="1888" y="15250"/>
                    <a:pt x="1853" y="15275"/>
                    <a:pt x="1818" y="15299"/>
                  </a:cubicBezTo>
                  <a:cubicBezTo>
                    <a:pt x="1727" y="15362"/>
                    <a:pt x="1643" y="15429"/>
                    <a:pt x="1559" y="15502"/>
                  </a:cubicBezTo>
                  <a:cubicBezTo>
                    <a:pt x="1503" y="15548"/>
                    <a:pt x="1454" y="15607"/>
                    <a:pt x="1419" y="15677"/>
                  </a:cubicBezTo>
                  <a:cubicBezTo>
                    <a:pt x="1370" y="15779"/>
                    <a:pt x="1296" y="15866"/>
                    <a:pt x="1205" y="15933"/>
                  </a:cubicBezTo>
                  <a:cubicBezTo>
                    <a:pt x="1107" y="16006"/>
                    <a:pt x="1006" y="16076"/>
                    <a:pt x="901" y="16136"/>
                  </a:cubicBezTo>
                  <a:cubicBezTo>
                    <a:pt x="792" y="16199"/>
                    <a:pt x="691" y="16265"/>
                    <a:pt x="596" y="16342"/>
                  </a:cubicBezTo>
                  <a:cubicBezTo>
                    <a:pt x="586" y="16353"/>
                    <a:pt x="575" y="16363"/>
                    <a:pt x="565" y="16374"/>
                  </a:cubicBezTo>
                  <a:cubicBezTo>
                    <a:pt x="554" y="16384"/>
                    <a:pt x="544" y="16395"/>
                    <a:pt x="533" y="16409"/>
                  </a:cubicBezTo>
                  <a:lnTo>
                    <a:pt x="526" y="16416"/>
                  </a:lnTo>
                  <a:lnTo>
                    <a:pt x="498" y="16444"/>
                  </a:lnTo>
                  <a:lnTo>
                    <a:pt x="494" y="16451"/>
                  </a:lnTo>
                  <a:cubicBezTo>
                    <a:pt x="473" y="16475"/>
                    <a:pt x="452" y="16503"/>
                    <a:pt x="428" y="16535"/>
                  </a:cubicBezTo>
                  <a:lnTo>
                    <a:pt x="456" y="16521"/>
                  </a:lnTo>
                  <a:cubicBezTo>
                    <a:pt x="479" y="16509"/>
                    <a:pt x="501" y="16504"/>
                    <a:pt x="521" y="16504"/>
                  </a:cubicBezTo>
                  <a:cubicBezTo>
                    <a:pt x="620" y="16504"/>
                    <a:pt x="693" y="16622"/>
                    <a:pt x="754" y="16720"/>
                  </a:cubicBezTo>
                  <a:cubicBezTo>
                    <a:pt x="785" y="16780"/>
                    <a:pt x="827" y="16836"/>
                    <a:pt x="873" y="16885"/>
                  </a:cubicBezTo>
                  <a:cubicBezTo>
                    <a:pt x="922" y="16924"/>
                    <a:pt x="1009" y="16924"/>
                    <a:pt x="1093" y="16924"/>
                  </a:cubicBezTo>
                  <a:cubicBezTo>
                    <a:pt x="1195" y="16924"/>
                    <a:pt x="1296" y="16924"/>
                    <a:pt x="1359" y="16997"/>
                  </a:cubicBezTo>
                  <a:cubicBezTo>
                    <a:pt x="1415" y="17057"/>
                    <a:pt x="1401" y="17106"/>
                    <a:pt x="1391" y="17130"/>
                  </a:cubicBezTo>
                  <a:cubicBezTo>
                    <a:pt x="1380" y="17148"/>
                    <a:pt x="1356" y="17194"/>
                    <a:pt x="1220" y="17194"/>
                  </a:cubicBezTo>
                  <a:cubicBezTo>
                    <a:pt x="1174" y="17194"/>
                    <a:pt x="1116" y="17189"/>
                    <a:pt x="1041" y="17176"/>
                  </a:cubicBezTo>
                  <a:cubicBezTo>
                    <a:pt x="1024" y="17173"/>
                    <a:pt x="1009" y="17172"/>
                    <a:pt x="995" y="17172"/>
                  </a:cubicBezTo>
                  <a:cubicBezTo>
                    <a:pt x="933" y="17172"/>
                    <a:pt x="887" y="17195"/>
                    <a:pt x="813" y="17235"/>
                  </a:cubicBezTo>
                  <a:cubicBezTo>
                    <a:pt x="729" y="17281"/>
                    <a:pt x="638" y="17323"/>
                    <a:pt x="547" y="17351"/>
                  </a:cubicBezTo>
                  <a:cubicBezTo>
                    <a:pt x="414" y="17396"/>
                    <a:pt x="389" y="17435"/>
                    <a:pt x="361" y="17477"/>
                  </a:cubicBezTo>
                  <a:cubicBezTo>
                    <a:pt x="354" y="17487"/>
                    <a:pt x="347" y="17498"/>
                    <a:pt x="340" y="17508"/>
                  </a:cubicBezTo>
                  <a:lnTo>
                    <a:pt x="344" y="17519"/>
                  </a:lnTo>
                  <a:lnTo>
                    <a:pt x="347" y="17529"/>
                  </a:lnTo>
                  <a:lnTo>
                    <a:pt x="354" y="17547"/>
                  </a:lnTo>
                  <a:lnTo>
                    <a:pt x="358" y="17557"/>
                  </a:lnTo>
                  <a:cubicBezTo>
                    <a:pt x="358" y="17561"/>
                    <a:pt x="361" y="17568"/>
                    <a:pt x="361" y="17571"/>
                  </a:cubicBezTo>
                  <a:cubicBezTo>
                    <a:pt x="365" y="17575"/>
                    <a:pt x="361" y="17578"/>
                    <a:pt x="365" y="17582"/>
                  </a:cubicBezTo>
                  <a:cubicBezTo>
                    <a:pt x="368" y="17585"/>
                    <a:pt x="365" y="17592"/>
                    <a:pt x="368" y="17596"/>
                  </a:cubicBezTo>
                  <a:cubicBezTo>
                    <a:pt x="372" y="17603"/>
                    <a:pt x="368" y="17603"/>
                    <a:pt x="368" y="17603"/>
                  </a:cubicBezTo>
                  <a:cubicBezTo>
                    <a:pt x="368" y="17610"/>
                    <a:pt x="368" y="17617"/>
                    <a:pt x="368" y="17624"/>
                  </a:cubicBezTo>
                  <a:cubicBezTo>
                    <a:pt x="368" y="17631"/>
                    <a:pt x="368" y="17638"/>
                    <a:pt x="368" y="17645"/>
                  </a:cubicBezTo>
                  <a:lnTo>
                    <a:pt x="368" y="17652"/>
                  </a:lnTo>
                  <a:cubicBezTo>
                    <a:pt x="368" y="17652"/>
                    <a:pt x="368" y="17659"/>
                    <a:pt x="365" y="17666"/>
                  </a:cubicBezTo>
                  <a:lnTo>
                    <a:pt x="361" y="17673"/>
                  </a:lnTo>
                  <a:cubicBezTo>
                    <a:pt x="361" y="17676"/>
                    <a:pt x="361" y="17680"/>
                    <a:pt x="358" y="17683"/>
                  </a:cubicBezTo>
                  <a:lnTo>
                    <a:pt x="354" y="17690"/>
                  </a:lnTo>
                  <a:lnTo>
                    <a:pt x="351" y="17701"/>
                  </a:lnTo>
                  <a:lnTo>
                    <a:pt x="347" y="17708"/>
                  </a:lnTo>
                  <a:lnTo>
                    <a:pt x="340" y="17718"/>
                  </a:lnTo>
                  <a:lnTo>
                    <a:pt x="337" y="17722"/>
                  </a:lnTo>
                  <a:lnTo>
                    <a:pt x="330" y="17732"/>
                  </a:lnTo>
                  <a:lnTo>
                    <a:pt x="326" y="17739"/>
                  </a:lnTo>
                  <a:lnTo>
                    <a:pt x="319" y="17746"/>
                  </a:lnTo>
                  <a:lnTo>
                    <a:pt x="316" y="17753"/>
                  </a:lnTo>
                  <a:lnTo>
                    <a:pt x="305" y="17760"/>
                  </a:lnTo>
                  <a:lnTo>
                    <a:pt x="302" y="17767"/>
                  </a:lnTo>
                  <a:lnTo>
                    <a:pt x="295" y="17774"/>
                  </a:lnTo>
                  <a:lnTo>
                    <a:pt x="291" y="17778"/>
                  </a:lnTo>
                  <a:lnTo>
                    <a:pt x="281" y="17792"/>
                  </a:lnTo>
                  <a:cubicBezTo>
                    <a:pt x="260" y="17809"/>
                    <a:pt x="242" y="17830"/>
                    <a:pt x="225" y="17855"/>
                  </a:cubicBezTo>
                  <a:lnTo>
                    <a:pt x="221" y="17858"/>
                  </a:lnTo>
                  <a:lnTo>
                    <a:pt x="221" y="17862"/>
                  </a:lnTo>
                  <a:cubicBezTo>
                    <a:pt x="218" y="17869"/>
                    <a:pt x="211" y="17876"/>
                    <a:pt x="207" y="17886"/>
                  </a:cubicBezTo>
                  <a:cubicBezTo>
                    <a:pt x="200" y="17907"/>
                    <a:pt x="190" y="17925"/>
                    <a:pt x="176" y="17946"/>
                  </a:cubicBezTo>
                  <a:cubicBezTo>
                    <a:pt x="151" y="17988"/>
                    <a:pt x="120" y="18026"/>
                    <a:pt x="85" y="18061"/>
                  </a:cubicBezTo>
                  <a:cubicBezTo>
                    <a:pt x="50" y="18100"/>
                    <a:pt x="36" y="18117"/>
                    <a:pt x="32" y="18145"/>
                  </a:cubicBezTo>
                  <a:cubicBezTo>
                    <a:pt x="29" y="18194"/>
                    <a:pt x="32" y="18243"/>
                    <a:pt x="46" y="18289"/>
                  </a:cubicBezTo>
                  <a:cubicBezTo>
                    <a:pt x="57" y="18341"/>
                    <a:pt x="64" y="18394"/>
                    <a:pt x="71" y="18446"/>
                  </a:cubicBezTo>
                  <a:cubicBezTo>
                    <a:pt x="78" y="18565"/>
                    <a:pt x="92" y="18583"/>
                    <a:pt x="158" y="18681"/>
                  </a:cubicBezTo>
                  <a:lnTo>
                    <a:pt x="179" y="18705"/>
                  </a:lnTo>
                  <a:cubicBezTo>
                    <a:pt x="200" y="18733"/>
                    <a:pt x="214" y="18768"/>
                    <a:pt x="214" y="18803"/>
                  </a:cubicBezTo>
                  <a:cubicBezTo>
                    <a:pt x="214" y="18814"/>
                    <a:pt x="214" y="18824"/>
                    <a:pt x="211" y="18835"/>
                  </a:cubicBezTo>
                  <a:cubicBezTo>
                    <a:pt x="193" y="18898"/>
                    <a:pt x="137" y="18923"/>
                    <a:pt x="85" y="18944"/>
                  </a:cubicBezTo>
                  <a:cubicBezTo>
                    <a:pt x="64" y="18951"/>
                    <a:pt x="43" y="18961"/>
                    <a:pt x="22" y="18975"/>
                  </a:cubicBezTo>
                  <a:cubicBezTo>
                    <a:pt x="1" y="18993"/>
                    <a:pt x="15" y="19035"/>
                    <a:pt x="22" y="19056"/>
                  </a:cubicBezTo>
                  <a:cubicBezTo>
                    <a:pt x="29" y="19073"/>
                    <a:pt x="39" y="19094"/>
                    <a:pt x="50" y="19112"/>
                  </a:cubicBezTo>
                  <a:lnTo>
                    <a:pt x="53" y="19115"/>
                  </a:lnTo>
                  <a:cubicBezTo>
                    <a:pt x="57" y="19122"/>
                    <a:pt x="64" y="19129"/>
                    <a:pt x="71" y="19136"/>
                  </a:cubicBezTo>
                  <a:lnTo>
                    <a:pt x="74" y="19147"/>
                  </a:lnTo>
                  <a:cubicBezTo>
                    <a:pt x="81" y="19154"/>
                    <a:pt x="88" y="19161"/>
                    <a:pt x="99" y="19171"/>
                  </a:cubicBezTo>
                  <a:cubicBezTo>
                    <a:pt x="200" y="19266"/>
                    <a:pt x="228" y="19416"/>
                    <a:pt x="172" y="19546"/>
                  </a:cubicBezTo>
                  <a:cubicBezTo>
                    <a:pt x="162" y="19570"/>
                    <a:pt x="204" y="19661"/>
                    <a:pt x="330" y="19787"/>
                  </a:cubicBezTo>
                  <a:cubicBezTo>
                    <a:pt x="386" y="19847"/>
                    <a:pt x="407" y="19934"/>
                    <a:pt x="424" y="20022"/>
                  </a:cubicBezTo>
                  <a:cubicBezTo>
                    <a:pt x="431" y="20064"/>
                    <a:pt x="445" y="20102"/>
                    <a:pt x="459" y="20141"/>
                  </a:cubicBezTo>
                  <a:cubicBezTo>
                    <a:pt x="463" y="20148"/>
                    <a:pt x="466" y="20155"/>
                    <a:pt x="470" y="20158"/>
                  </a:cubicBezTo>
                  <a:cubicBezTo>
                    <a:pt x="523" y="20203"/>
                    <a:pt x="573" y="20240"/>
                    <a:pt x="642" y="20240"/>
                  </a:cubicBezTo>
                  <a:cubicBezTo>
                    <a:pt x="660" y="20240"/>
                    <a:pt x="680" y="20238"/>
                    <a:pt x="701" y="20232"/>
                  </a:cubicBezTo>
                  <a:cubicBezTo>
                    <a:pt x="733" y="20223"/>
                    <a:pt x="764" y="20218"/>
                    <a:pt x="794" y="20218"/>
                  </a:cubicBezTo>
                  <a:cubicBezTo>
                    <a:pt x="901" y="20218"/>
                    <a:pt x="989" y="20278"/>
                    <a:pt x="1055" y="20396"/>
                  </a:cubicBezTo>
                  <a:cubicBezTo>
                    <a:pt x="1066" y="20416"/>
                    <a:pt x="1076" y="20427"/>
                    <a:pt x="1098" y="20427"/>
                  </a:cubicBezTo>
                  <a:cubicBezTo>
                    <a:pt x="1124" y="20427"/>
                    <a:pt x="1167" y="20411"/>
                    <a:pt x="1251" y="20375"/>
                  </a:cubicBezTo>
                  <a:lnTo>
                    <a:pt x="1261" y="20368"/>
                  </a:lnTo>
                  <a:cubicBezTo>
                    <a:pt x="1290" y="20355"/>
                    <a:pt x="1324" y="20349"/>
                    <a:pt x="1360" y="20349"/>
                  </a:cubicBezTo>
                  <a:cubicBezTo>
                    <a:pt x="1487" y="20349"/>
                    <a:pt x="1650" y="20422"/>
                    <a:pt x="1800" y="20501"/>
                  </a:cubicBezTo>
                  <a:lnTo>
                    <a:pt x="1828" y="20515"/>
                  </a:lnTo>
                  <a:cubicBezTo>
                    <a:pt x="1916" y="20557"/>
                    <a:pt x="1912" y="20683"/>
                    <a:pt x="1909" y="20813"/>
                  </a:cubicBezTo>
                  <a:lnTo>
                    <a:pt x="1909" y="20946"/>
                  </a:lnTo>
                  <a:cubicBezTo>
                    <a:pt x="1912" y="20992"/>
                    <a:pt x="1909" y="21041"/>
                    <a:pt x="1902" y="21090"/>
                  </a:cubicBezTo>
                  <a:cubicBezTo>
                    <a:pt x="1888" y="21198"/>
                    <a:pt x="1888" y="21251"/>
                    <a:pt x="1940" y="21282"/>
                  </a:cubicBezTo>
                  <a:cubicBezTo>
                    <a:pt x="2000" y="21324"/>
                    <a:pt x="2045" y="21387"/>
                    <a:pt x="2070" y="21454"/>
                  </a:cubicBezTo>
                  <a:lnTo>
                    <a:pt x="2077" y="21478"/>
                  </a:lnTo>
                  <a:cubicBezTo>
                    <a:pt x="2091" y="21510"/>
                    <a:pt x="2105" y="21538"/>
                    <a:pt x="2122" y="21566"/>
                  </a:cubicBezTo>
                  <a:cubicBezTo>
                    <a:pt x="2136" y="21590"/>
                    <a:pt x="2157" y="21608"/>
                    <a:pt x="2185" y="21615"/>
                  </a:cubicBezTo>
                  <a:cubicBezTo>
                    <a:pt x="2255" y="21646"/>
                    <a:pt x="2318" y="21699"/>
                    <a:pt x="2364" y="21765"/>
                  </a:cubicBezTo>
                  <a:cubicBezTo>
                    <a:pt x="2378" y="21783"/>
                    <a:pt x="2392" y="21804"/>
                    <a:pt x="2409" y="21821"/>
                  </a:cubicBezTo>
                  <a:cubicBezTo>
                    <a:pt x="2427" y="21853"/>
                    <a:pt x="2451" y="21881"/>
                    <a:pt x="2476" y="21905"/>
                  </a:cubicBezTo>
                  <a:cubicBezTo>
                    <a:pt x="2479" y="21909"/>
                    <a:pt x="2486" y="21916"/>
                    <a:pt x="2493" y="21916"/>
                  </a:cubicBezTo>
                  <a:cubicBezTo>
                    <a:pt x="2606" y="21944"/>
                    <a:pt x="2812" y="22105"/>
                    <a:pt x="2844" y="22245"/>
                  </a:cubicBezTo>
                  <a:cubicBezTo>
                    <a:pt x="2882" y="22416"/>
                    <a:pt x="2613" y="22535"/>
                    <a:pt x="2525" y="22574"/>
                  </a:cubicBezTo>
                  <a:cubicBezTo>
                    <a:pt x="2518" y="22577"/>
                    <a:pt x="2507" y="22581"/>
                    <a:pt x="2497" y="22584"/>
                  </a:cubicBezTo>
                  <a:cubicBezTo>
                    <a:pt x="2486" y="22584"/>
                    <a:pt x="2476" y="22588"/>
                    <a:pt x="2465" y="22588"/>
                  </a:cubicBezTo>
                  <a:lnTo>
                    <a:pt x="2434" y="22588"/>
                  </a:lnTo>
                  <a:cubicBezTo>
                    <a:pt x="2381" y="22577"/>
                    <a:pt x="2325" y="22560"/>
                    <a:pt x="2276" y="22535"/>
                  </a:cubicBezTo>
                  <a:lnTo>
                    <a:pt x="2245" y="22521"/>
                  </a:lnTo>
                  <a:cubicBezTo>
                    <a:pt x="2220" y="22511"/>
                    <a:pt x="2196" y="22504"/>
                    <a:pt x="2168" y="22497"/>
                  </a:cubicBezTo>
                  <a:lnTo>
                    <a:pt x="2161" y="22497"/>
                  </a:lnTo>
                  <a:cubicBezTo>
                    <a:pt x="2136" y="22525"/>
                    <a:pt x="2164" y="22609"/>
                    <a:pt x="2196" y="22717"/>
                  </a:cubicBezTo>
                  <a:cubicBezTo>
                    <a:pt x="2217" y="22784"/>
                    <a:pt x="2241" y="22861"/>
                    <a:pt x="2262" y="22948"/>
                  </a:cubicBezTo>
                  <a:cubicBezTo>
                    <a:pt x="2273" y="23022"/>
                    <a:pt x="2297" y="23092"/>
                    <a:pt x="2332" y="23155"/>
                  </a:cubicBezTo>
                  <a:cubicBezTo>
                    <a:pt x="2350" y="23180"/>
                    <a:pt x="2367" y="23190"/>
                    <a:pt x="2427" y="23190"/>
                  </a:cubicBezTo>
                  <a:cubicBezTo>
                    <a:pt x="2479" y="23187"/>
                    <a:pt x="2532" y="23162"/>
                    <a:pt x="2567" y="23124"/>
                  </a:cubicBezTo>
                  <a:cubicBezTo>
                    <a:pt x="2591" y="23103"/>
                    <a:pt x="2620" y="23082"/>
                    <a:pt x="2648" y="23064"/>
                  </a:cubicBezTo>
                  <a:cubicBezTo>
                    <a:pt x="2665" y="23054"/>
                    <a:pt x="2683" y="23050"/>
                    <a:pt x="2700" y="23047"/>
                  </a:cubicBezTo>
                  <a:cubicBezTo>
                    <a:pt x="2725" y="23041"/>
                    <a:pt x="2750" y="23039"/>
                    <a:pt x="2775" y="23039"/>
                  </a:cubicBezTo>
                  <a:cubicBezTo>
                    <a:pt x="2801" y="23039"/>
                    <a:pt x="2826" y="23041"/>
                    <a:pt x="2851" y="23047"/>
                  </a:cubicBezTo>
                  <a:lnTo>
                    <a:pt x="2882" y="23047"/>
                  </a:lnTo>
                  <a:cubicBezTo>
                    <a:pt x="2905" y="23052"/>
                    <a:pt x="2928" y="23054"/>
                    <a:pt x="2950" y="23054"/>
                  </a:cubicBezTo>
                  <a:cubicBezTo>
                    <a:pt x="2973" y="23054"/>
                    <a:pt x="2996" y="23052"/>
                    <a:pt x="3019" y="23047"/>
                  </a:cubicBezTo>
                  <a:lnTo>
                    <a:pt x="3040" y="23040"/>
                  </a:lnTo>
                  <a:cubicBezTo>
                    <a:pt x="3106" y="23022"/>
                    <a:pt x="3176" y="23015"/>
                    <a:pt x="3246" y="23015"/>
                  </a:cubicBezTo>
                  <a:cubicBezTo>
                    <a:pt x="3369" y="23015"/>
                    <a:pt x="3498" y="23043"/>
                    <a:pt x="3551" y="23124"/>
                  </a:cubicBezTo>
                  <a:cubicBezTo>
                    <a:pt x="3558" y="23138"/>
                    <a:pt x="3568" y="23152"/>
                    <a:pt x="3575" y="23166"/>
                  </a:cubicBezTo>
                  <a:cubicBezTo>
                    <a:pt x="3621" y="23267"/>
                    <a:pt x="3649" y="23379"/>
                    <a:pt x="3649" y="23491"/>
                  </a:cubicBezTo>
                  <a:cubicBezTo>
                    <a:pt x="3649" y="23530"/>
                    <a:pt x="3642" y="23568"/>
                    <a:pt x="3624" y="23600"/>
                  </a:cubicBezTo>
                  <a:cubicBezTo>
                    <a:pt x="3610" y="23624"/>
                    <a:pt x="3645" y="23677"/>
                    <a:pt x="3680" y="23733"/>
                  </a:cubicBezTo>
                  <a:cubicBezTo>
                    <a:pt x="3705" y="23768"/>
                    <a:pt x="3726" y="23803"/>
                    <a:pt x="3747" y="23841"/>
                  </a:cubicBezTo>
                  <a:cubicBezTo>
                    <a:pt x="3768" y="23887"/>
                    <a:pt x="3876" y="23887"/>
                    <a:pt x="3953" y="23887"/>
                  </a:cubicBezTo>
                  <a:lnTo>
                    <a:pt x="3999" y="23887"/>
                  </a:lnTo>
                  <a:cubicBezTo>
                    <a:pt x="4037" y="23887"/>
                    <a:pt x="4079" y="23894"/>
                    <a:pt x="4114" y="23908"/>
                  </a:cubicBezTo>
                  <a:cubicBezTo>
                    <a:pt x="4191" y="23939"/>
                    <a:pt x="4317" y="24090"/>
                    <a:pt x="4373" y="24233"/>
                  </a:cubicBezTo>
                  <a:cubicBezTo>
                    <a:pt x="4377" y="24247"/>
                    <a:pt x="4380" y="24258"/>
                    <a:pt x="4387" y="24272"/>
                  </a:cubicBezTo>
                  <a:cubicBezTo>
                    <a:pt x="4394" y="24296"/>
                    <a:pt x="4398" y="24321"/>
                    <a:pt x="4401" y="24345"/>
                  </a:cubicBezTo>
                  <a:cubicBezTo>
                    <a:pt x="4401" y="24356"/>
                    <a:pt x="4401" y="24370"/>
                    <a:pt x="4401" y="24380"/>
                  </a:cubicBezTo>
                  <a:cubicBezTo>
                    <a:pt x="4398" y="24391"/>
                    <a:pt x="4398" y="24401"/>
                    <a:pt x="4394" y="24412"/>
                  </a:cubicBezTo>
                  <a:cubicBezTo>
                    <a:pt x="4387" y="24429"/>
                    <a:pt x="4394" y="24433"/>
                    <a:pt x="4394" y="24436"/>
                  </a:cubicBezTo>
                  <a:cubicBezTo>
                    <a:pt x="4414" y="24446"/>
                    <a:pt x="4436" y="24451"/>
                    <a:pt x="4458" y="24451"/>
                  </a:cubicBezTo>
                  <a:cubicBezTo>
                    <a:pt x="4476" y="24451"/>
                    <a:pt x="4494" y="24448"/>
                    <a:pt x="4510" y="24440"/>
                  </a:cubicBezTo>
                  <a:cubicBezTo>
                    <a:pt x="4532" y="24430"/>
                    <a:pt x="4554" y="24426"/>
                    <a:pt x="4575" y="24426"/>
                  </a:cubicBezTo>
                  <a:cubicBezTo>
                    <a:pt x="4647" y="24426"/>
                    <a:pt x="4713" y="24474"/>
                    <a:pt x="4773" y="24520"/>
                  </a:cubicBezTo>
                  <a:cubicBezTo>
                    <a:pt x="4794" y="24534"/>
                    <a:pt x="4815" y="24552"/>
                    <a:pt x="4839" y="24566"/>
                  </a:cubicBezTo>
                  <a:cubicBezTo>
                    <a:pt x="4860" y="24580"/>
                    <a:pt x="4885" y="24590"/>
                    <a:pt x="4909" y="24590"/>
                  </a:cubicBezTo>
                  <a:cubicBezTo>
                    <a:pt x="4958" y="24590"/>
                    <a:pt x="5007" y="24573"/>
                    <a:pt x="5046" y="24541"/>
                  </a:cubicBezTo>
                  <a:cubicBezTo>
                    <a:pt x="5111" y="24501"/>
                    <a:pt x="5205" y="24461"/>
                    <a:pt x="5289" y="24461"/>
                  </a:cubicBezTo>
                  <a:cubicBezTo>
                    <a:pt x="5308" y="24461"/>
                    <a:pt x="5326" y="24463"/>
                    <a:pt x="5343" y="24468"/>
                  </a:cubicBezTo>
                  <a:cubicBezTo>
                    <a:pt x="5354" y="24471"/>
                    <a:pt x="5364" y="24475"/>
                    <a:pt x="5375" y="24478"/>
                  </a:cubicBezTo>
                  <a:cubicBezTo>
                    <a:pt x="5403" y="24492"/>
                    <a:pt x="5427" y="24513"/>
                    <a:pt x="5441" y="24541"/>
                  </a:cubicBezTo>
                  <a:cubicBezTo>
                    <a:pt x="5466" y="24576"/>
                    <a:pt x="5494" y="24608"/>
                    <a:pt x="5522" y="24636"/>
                  </a:cubicBezTo>
                  <a:lnTo>
                    <a:pt x="5557" y="24674"/>
                  </a:lnTo>
                  <a:cubicBezTo>
                    <a:pt x="5606" y="24716"/>
                    <a:pt x="5648" y="24765"/>
                    <a:pt x="5683" y="24821"/>
                  </a:cubicBezTo>
                  <a:cubicBezTo>
                    <a:pt x="5707" y="24825"/>
                    <a:pt x="5746" y="24825"/>
                    <a:pt x="5774" y="24825"/>
                  </a:cubicBezTo>
                  <a:cubicBezTo>
                    <a:pt x="5882" y="24828"/>
                    <a:pt x="6015" y="24832"/>
                    <a:pt x="6106" y="24881"/>
                  </a:cubicBezTo>
                  <a:cubicBezTo>
                    <a:pt x="6166" y="24905"/>
                    <a:pt x="6232" y="24923"/>
                    <a:pt x="6299" y="24926"/>
                  </a:cubicBezTo>
                  <a:lnTo>
                    <a:pt x="6362" y="24937"/>
                  </a:lnTo>
                  <a:cubicBezTo>
                    <a:pt x="6435" y="24947"/>
                    <a:pt x="6505" y="24968"/>
                    <a:pt x="6568" y="25000"/>
                  </a:cubicBezTo>
                  <a:cubicBezTo>
                    <a:pt x="6603" y="25021"/>
                    <a:pt x="6638" y="25035"/>
                    <a:pt x="6673" y="25052"/>
                  </a:cubicBezTo>
                  <a:lnTo>
                    <a:pt x="6708" y="25063"/>
                  </a:lnTo>
                  <a:cubicBezTo>
                    <a:pt x="6733" y="25073"/>
                    <a:pt x="6758" y="25084"/>
                    <a:pt x="6782" y="25095"/>
                  </a:cubicBezTo>
                  <a:cubicBezTo>
                    <a:pt x="6852" y="25126"/>
                    <a:pt x="6908" y="25168"/>
                    <a:pt x="6915" y="25245"/>
                  </a:cubicBezTo>
                  <a:cubicBezTo>
                    <a:pt x="6922" y="25284"/>
                    <a:pt x="6912" y="25322"/>
                    <a:pt x="6891" y="25354"/>
                  </a:cubicBezTo>
                  <a:cubicBezTo>
                    <a:pt x="6866" y="25392"/>
                    <a:pt x="6835" y="25427"/>
                    <a:pt x="6796" y="25459"/>
                  </a:cubicBezTo>
                  <a:lnTo>
                    <a:pt x="6772" y="25480"/>
                  </a:lnTo>
                  <a:lnTo>
                    <a:pt x="6789" y="25494"/>
                  </a:lnTo>
                  <a:cubicBezTo>
                    <a:pt x="6831" y="25525"/>
                    <a:pt x="6894" y="25567"/>
                    <a:pt x="6894" y="25641"/>
                  </a:cubicBezTo>
                  <a:cubicBezTo>
                    <a:pt x="6894" y="25728"/>
                    <a:pt x="6807" y="25760"/>
                    <a:pt x="6750" y="25777"/>
                  </a:cubicBezTo>
                  <a:cubicBezTo>
                    <a:pt x="6733" y="25784"/>
                    <a:pt x="6715" y="25791"/>
                    <a:pt x="6698" y="25798"/>
                  </a:cubicBezTo>
                  <a:cubicBezTo>
                    <a:pt x="6715" y="25823"/>
                    <a:pt x="6729" y="25844"/>
                    <a:pt x="6747" y="25861"/>
                  </a:cubicBezTo>
                  <a:cubicBezTo>
                    <a:pt x="6775" y="25889"/>
                    <a:pt x="6800" y="25921"/>
                    <a:pt x="6817" y="25956"/>
                  </a:cubicBezTo>
                  <a:cubicBezTo>
                    <a:pt x="6838" y="26012"/>
                    <a:pt x="6810" y="26089"/>
                    <a:pt x="6761" y="26204"/>
                  </a:cubicBezTo>
                  <a:cubicBezTo>
                    <a:pt x="6747" y="26239"/>
                    <a:pt x="6733" y="26274"/>
                    <a:pt x="6722" y="26309"/>
                  </a:cubicBezTo>
                  <a:cubicBezTo>
                    <a:pt x="6722" y="26334"/>
                    <a:pt x="6712" y="26355"/>
                    <a:pt x="6694" y="26369"/>
                  </a:cubicBezTo>
                  <a:cubicBezTo>
                    <a:pt x="6672" y="26389"/>
                    <a:pt x="6638" y="26398"/>
                    <a:pt x="6579" y="26398"/>
                  </a:cubicBezTo>
                  <a:cubicBezTo>
                    <a:pt x="6546" y="26398"/>
                    <a:pt x="6505" y="26395"/>
                    <a:pt x="6453" y="26390"/>
                  </a:cubicBezTo>
                  <a:lnTo>
                    <a:pt x="6446" y="26390"/>
                  </a:lnTo>
                  <a:lnTo>
                    <a:pt x="6334" y="26376"/>
                  </a:lnTo>
                  <a:cubicBezTo>
                    <a:pt x="6281" y="26369"/>
                    <a:pt x="6229" y="26362"/>
                    <a:pt x="6208" y="26362"/>
                  </a:cubicBezTo>
                  <a:cubicBezTo>
                    <a:pt x="6187" y="26362"/>
                    <a:pt x="6085" y="26449"/>
                    <a:pt x="6026" y="26498"/>
                  </a:cubicBezTo>
                  <a:cubicBezTo>
                    <a:pt x="5928" y="26582"/>
                    <a:pt x="5861" y="26635"/>
                    <a:pt x="5809" y="26649"/>
                  </a:cubicBezTo>
                  <a:cubicBezTo>
                    <a:pt x="5809" y="26656"/>
                    <a:pt x="5809" y="26659"/>
                    <a:pt x="5809" y="26663"/>
                  </a:cubicBezTo>
                  <a:lnTo>
                    <a:pt x="5809" y="26670"/>
                  </a:lnTo>
                  <a:lnTo>
                    <a:pt x="5809" y="26680"/>
                  </a:lnTo>
                  <a:lnTo>
                    <a:pt x="5809" y="26687"/>
                  </a:lnTo>
                  <a:cubicBezTo>
                    <a:pt x="5809" y="26691"/>
                    <a:pt x="5809" y="26698"/>
                    <a:pt x="5812" y="26705"/>
                  </a:cubicBezTo>
                  <a:lnTo>
                    <a:pt x="5812" y="26712"/>
                  </a:lnTo>
                  <a:lnTo>
                    <a:pt x="5812" y="26726"/>
                  </a:lnTo>
                  <a:lnTo>
                    <a:pt x="5812" y="26733"/>
                  </a:lnTo>
                  <a:lnTo>
                    <a:pt x="5812" y="26747"/>
                  </a:lnTo>
                  <a:lnTo>
                    <a:pt x="5816" y="26761"/>
                  </a:lnTo>
                  <a:lnTo>
                    <a:pt x="5819" y="26771"/>
                  </a:lnTo>
                  <a:cubicBezTo>
                    <a:pt x="5975" y="26744"/>
                    <a:pt x="6087" y="26734"/>
                    <a:pt x="6167" y="26734"/>
                  </a:cubicBezTo>
                  <a:cubicBezTo>
                    <a:pt x="6348" y="26734"/>
                    <a:pt x="6373" y="26785"/>
                    <a:pt x="6383" y="26806"/>
                  </a:cubicBezTo>
                  <a:cubicBezTo>
                    <a:pt x="6397" y="26831"/>
                    <a:pt x="6397" y="26859"/>
                    <a:pt x="6383" y="26883"/>
                  </a:cubicBezTo>
                  <a:cubicBezTo>
                    <a:pt x="6330" y="27023"/>
                    <a:pt x="5858" y="27216"/>
                    <a:pt x="5711" y="27276"/>
                  </a:cubicBezTo>
                  <a:cubicBezTo>
                    <a:pt x="5728" y="27293"/>
                    <a:pt x="5749" y="27311"/>
                    <a:pt x="5767" y="27328"/>
                  </a:cubicBezTo>
                  <a:cubicBezTo>
                    <a:pt x="5851" y="27398"/>
                    <a:pt x="5928" y="27465"/>
                    <a:pt x="5921" y="27545"/>
                  </a:cubicBezTo>
                  <a:cubicBezTo>
                    <a:pt x="5914" y="27622"/>
                    <a:pt x="5837" y="27657"/>
                    <a:pt x="5756" y="27696"/>
                  </a:cubicBezTo>
                  <a:cubicBezTo>
                    <a:pt x="5637" y="27752"/>
                    <a:pt x="5588" y="27783"/>
                    <a:pt x="5595" y="27843"/>
                  </a:cubicBezTo>
                  <a:cubicBezTo>
                    <a:pt x="5613" y="27916"/>
                    <a:pt x="5599" y="27993"/>
                    <a:pt x="5553" y="28053"/>
                  </a:cubicBezTo>
                  <a:cubicBezTo>
                    <a:pt x="5480" y="28140"/>
                    <a:pt x="5343" y="28154"/>
                    <a:pt x="5235" y="28154"/>
                  </a:cubicBezTo>
                  <a:cubicBezTo>
                    <a:pt x="5203" y="28154"/>
                    <a:pt x="5172" y="28158"/>
                    <a:pt x="5140" y="28168"/>
                  </a:cubicBezTo>
                  <a:cubicBezTo>
                    <a:pt x="5175" y="28193"/>
                    <a:pt x="5203" y="28228"/>
                    <a:pt x="5221" y="28263"/>
                  </a:cubicBezTo>
                  <a:cubicBezTo>
                    <a:pt x="5284" y="28389"/>
                    <a:pt x="5399" y="28473"/>
                    <a:pt x="5532" y="28501"/>
                  </a:cubicBezTo>
                  <a:cubicBezTo>
                    <a:pt x="5840" y="28578"/>
                    <a:pt x="6194" y="28833"/>
                    <a:pt x="6582" y="29257"/>
                  </a:cubicBezTo>
                  <a:cubicBezTo>
                    <a:pt x="6614" y="29285"/>
                    <a:pt x="6645" y="29313"/>
                    <a:pt x="6680" y="29334"/>
                  </a:cubicBezTo>
                  <a:lnTo>
                    <a:pt x="6684" y="29331"/>
                  </a:lnTo>
                  <a:lnTo>
                    <a:pt x="6705" y="29320"/>
                  </a:lnTo>
                  <a:lnTo>
                    <a:pt x="6726" y="29310"/>
                  </a:lnTo>
                  <a:lnTo>
                    <a:pt x="6743" y="29299"/>
                  </a:lnTo>
                  <a:lnTo>
                    <a:pt x="6761" y="29292"/>
                  </a:lnTo>
                  <a:lnTo>
                    <a:pt x="6775" y="29285"/>
                  </a:lnTo>
                  <a:lnTo>
                    <a:pt x="6793" y="29278"/>
                  </a:lnTo>
                  <a:lnTo>
                    <a:pt x="6803" y="29271"/>
                  </a:lnTo>
                  <a:lnTo>
                    <a:pt x="6817" y="29268"/>
                  </a:lnTo>
                  <a:lnTo>
                    <a:pt x="6828" y="29264"/>
                  </a:lnTo>
                  <a:lnTo>
                    <a:pt x="6838" y="29261"/>
                  </a:lnTo>
                  <a:lnTo>
                    <a:pt x="6845" y="29257"/>
                  </a:lnTo>
                  <a:lnTo>
                    <a:pt x="6856" y="29254"/>
                  </a:lnTo>
                  <a:lnTo>
                    <a:pt x="6873" y="29254"/>
                  </a:lnTo>
                  <a:cubicBezTo>
                    <a:pt x="6895" y="29250"/>
                    <a:pt x="6918" y="29249"/>
                    <a:pt x="6943" y="29249"/>
                  </a:cubicBezTo>
                  <a:cubicBezTo>
                    <a:pt x="7132" y="29249"/>
                    <a:pt x="7406" y="29339"/>
                    <a:pt x="7577" y="29457"/>
                  </a:cubicBezTo>
                  <a:cubicBezTo>
                    <a:pt x="7618" y="29488"/>
                    <a:pt x="7712" y="29497"/>
                    <a:pt x="7816" y="29497"/>
                  </a:cubicBezTo>
                  <a:cubicBezTo>
                    <a:pt x="7887" y="29497"/>
                    <a:pt x="7963" y="29492"/>
                    <a:pt x="8028" y="29488"/>
                  </a:cubicBezTo>
                  <a:cubicBezTo>
                    <a:pt x="8100" y="29485"/>
                    <a:pt x="8161" y="29482"/>
                    <a:pt x="8213" y="29482"/>
                  </a:cubicBezTo>
                  <a:cubicBezTo>
                    <a:pt x="8331" y="29482"/>
                    <a:pt x="8401" y="29495"/>
                    <a:pt x="8438" y="29544"/>
                  </a:cubicBezTo>
                  <a:cubicBezTo>
                    <a:pt x="8487" y="29607"/>
                    <a:pt x="8546" y="29660"/>
                    <a:pt x="8613" y="29702"/>
                  </a:cubicBezTo>
                  <a:cubicBezTo>
                    <a:pt x="8648" y="29723"/>
                    <a:pt x="8686" y="29733"/>
                    <a:pt x="8725" y="29737"/>
                  </a:cubicBezTo>
                  <a:cubicBezTo>
                    <a:pt x="8805" y="29737"/>
                    <a:pt x="8872" y="29796"/>
                    <a:pt x="8932" y="29852"/>
                  </a:cubicBezTo>
                  <a:cubicBezTo>
                    <a:pt x="8960" y="29877"/>
                    <a:pt x="8988" y="29901"/>
                    <a:pt x="9019" y="29919"/>
                  </a:cubicBezTo>
                  <a:lnTo>
                    <a:pt x="9026" y="29919"/>
                  </a:lnTo>
                  <a:cubicBezTo>
                    <a:pt x="9037" y="29912"/>
                    <a:pt x="9051" y="29905"/>
                    <a:pt x="9061" y="29898"/>
                  </a:cubicBezTo>
                  <a:cubicBezTo>
                    <a:pt x="9156" y="29852"/>
                    <a:pt x="9338" y="29831"/>
                    <a:pt x="9625" y="29831"/>
                  </a:cubicBezTo>
                  <a:cubicBezTo>
                    <a:pt x="9674" y="29831"/>
                    <a:pt x="9723" y="29849"/>
                    <a:pt x="9761" y="29880"/>
                  </a:cubicBezTo>
                  <a:cubicBezTo>
                    <a:pt x="9775" y="29898"/>
                    <a:pt x="9796" y="29905"/>
                    <a:pt x="9817" y="29905"/>
                  </a:cubicBezTo>
                  <a:cubicBezTo>
                    <a:pt x="9922" y="29905"/>
                    <a:pt x="9954" y="30038"/>
                    <a:pt x="9978" y="30150"/>
                  </a:cubicBezTo>
                  <a:cubicBezTo>
                    <a:pt x="9985" y="30167"/>
                    <a:pt x="9992" y="30195"/>
                    <a:pt x="9999" y="30216"/>
                  </a:cubicBezTo>
                  <a:lnTo>
                    <a:pt x="9999" y="30223"/>
                  </a:lnTo>
                  <a:cubicBezTo>
                    <a:pt x="9999" y="30230"/>
                    <a:pt x="10003" y="30234"/>
                    <a:pt x="10003" y="30241"/>
                  </a:cubicBezTo>
                  <a:lnTo>
                    <a:pt x="10003" y="30244"/>
                  </a:lnTo>
                  <a:cubicBezTo>
                    <a:pt x="10024" y="30244"/>
                    <a:pt x="10045" y="30251"/>
                    <a:pt x="10062" y="30258"/>
                  </a:cubicBezTo>
                  <a:cubicBezTo>
                    <a:pt x="10122" y="30286"/>
                    <a:pt x="10178" y="30314"/>
                    <a:pt x="10230" y="30349"/>
                  </a:cubicBezTo>
                  <a:cubicBezTo>
                    <a:pt x="10269" y="30377"/>
                    <a:pt x="10311" y="30402"/>
                    <a:pt x="10353" y="30426"/>
                  </a:cubicBezTo>
                  <a:cubicBezTo>
                    <a:pt x="10395" y="30451"/>
                    <a:pt x="10437" y="30468"/>
                    <a:pt x="10482" y="30482"/>
                  </a:cubicBezTo>
                  <a:cubicBezTo>
                    <a:pt x="10489" y="30482"/>
                    <a:pt x="10496" y="30486"/>
                    <a:pt x="10500" y="30486"/>
                  </a:cubicBezTo>
                  <a:cubicBezTo>
                    <a:pt x="10601" y="30500"/>
                    <a:pt x="10692" y="30584"/>
                    <a:pt x="10769" y="30661"/>
                  </a:cubicBezTo>
                  <a:lnTo>
                    <a:pt x="10801" y="30692"/>
                  </a:lnTo>
                  <a:cubicBezTo>
                    <a:pt x="10832" y="30724"/>
                    <a:pt x="10860" y="30752"/>
                    <a:pt x="10895" y="30780"/>
                  </a:cubicBezTo>
                  <a:cubicBezTo>
                    <a:pt x="10902" y="30776"/>
                    <a:pt x="10913" y="30776"/>
                    <a:pt x="10920" y="30776"/>
                  </a:cubicBezTo>
                  <a:lnTo>
                    <a:pt x="10924" y="30776"/>
                  </a:lnTo>
                  <a:cubicBezTo>
                    <a:pt x="10934" y="30776"/>
                    <a:pt x="10941" y="30776"/>
                    <a:pt x="10948" y="30780"/>
                  </a:cubicBezTo>
                  <a:lnTo>
                    <a:pt x="10952" y="30780"/>
                  </a:lnTo>
                  <a:cubicBezTo>
                    <a:pt x="10959" y="30780"/>
                    <a:pt x="10969" y="30783"/>
                    <a:pt x="10976" y="30787"/>
                  </a:cubicBezTo>
                  <a:lnTo>
                    <a:pt x="10980" y="30787"/>
                  </a:lnTo>
                  <a:lnTo>
                    <a:pt x="11004" y="30794"/>
                  </a:lnTo>
                  <a:lnTo>
                    <a:pt x="11008" y="30794"/>
                  </a:lnTo>
                  <a:lnTo>
                    <a:pt x="11029" y="30804"/>
                  </a:lnTo>
                  <a:cubicBezTo>
                    <a:pt x="11043" y="30808"/>
                    <a:pt x="11057" y="30818"/>
                    <a:pt x="11071" y="30822"/>
                  </a:cubicBezTo>
                  <a:lnTo>
                    <a:pt x="11081" y="30825"/>
                  </a:lnTo>
                  <a:cubicBezTo>
                    <a:pt x="11081" y="30822"/>
                    <a:pt x="11085" y="30818"/>
                    <a:pt x="11085" y="30818"/>
                  </a:cubicBezTo>
                  <a:cubicBezTo>
                    <a:pt x="11116" y="30738"/>
                    <a:pt x="11193" y="30713"/>
                    <a:pt x="11263" y="30692"/>
                  </a:cubicBezTo>
                  <a:lnTo>
                    <a:pt x="11291" y="30682"/>
                  </a:lnTo>
                  <a:lnTo>
                    <a:pt x="11302" y="30678"/>
                  </a:lnTo>
                  <a:lnTo>
                    <a:pt x="11319" y="30671"/>
                  </a:lnTo>
                  <a:lnTo>
                    <a:pt x="11330" y="30668"/>
                  </a:lnTo>
                  <a:lnTo>
                    <a:pt x="11347" y="30661"/>
                  </a:lnTo>
                  <a:lnTo>
                    <a:pt x="11354" y="30654"/>
                  </a:lnTo>
                  <a:lnTo>
                    <a:pt x="11368" y="30647"/>
                  </a:lnTo>
                  <a:lnTo>
                    <a:pt x="11375" y="30643"/>
                  </a:lnTo>
                  <a:lnTo>
                    <a:pt x="11389" y="30633"/>
                  </a:lnTo>
                  <a:lnTo>
                    <a:pt x="11396" y="30629"/>
                  </a:lnTo>
                  <a:cubicBezTo>
                    <a:pt x="11403" y="30622"/>
                    <a:pt x="11407" y="30619"/>
                    <a:pt x="11410" y="30612"/>
                  </a:cubicBezTo>
                  <a:lnTo>
                    <a:pt x="11414" y="30608"/>
                  </a:lnTo>
                  <a:cubicBezTo>
                    <a:pt x="11417" y="30601"/>
                    <a:pt x="11421" y="30598"/>
                    <a:pt x="11424" y="30594"/>
                  </a:cubicBezTo>
                  <a:cubicBezTo>
                    <a:pt x="11025" y="30104"/>
                    <a:pt x="10797" y="29786"/>
                    <a:pt x="10804" y="29625"/>
                  </a:cubicBezTo>
                  <a:cubicBezTo>
                    <a:pt x="10808" y="29569"/>
                    <a:pt x="10815" y="29520"/>
                    <a:pt x="10822" y="29471"/>
                  </a:cubicBezTo>
                  <a:cubicBezTo>
                    <a:pt x="10850" y="29275"/>
                    <a:pt x="10867" y="29148"/>
                    <a:pt x="10619" y="28935"/>
                  </a:cubicBezTo>
                  <a:cubicBezTo>
                    <a:pt x="10517" y="28847"/>
                    <a:pt x="10465" y="28760"/>
                    <a:pt x="10461" y="28665"/>
                  </a:cubicBezTo>
                  <a:cubicBezTo>
                    <a:pt x="10451" y="28511"/>
                    <a:pt x="10580" y="28382"/>
                    <a:pt x="10713" y="28242"/>
                  </a:cubicBezTo>
                  <a:cubicBezTo>
                    <a:pt x="10773" y="28182"/>
                    <a:pt x="10832" y="28119"/>
                    <a:pt x="10885" y="28053"/>
                  </a:cubicBezTo>
                  <a:cubicBezTo>
                    <a:pt x="11032" y="27864"/>
                    <a:pt x="11277" y="27748"/>
                    <a:pt x="11512" y="27636"/>
                  </a:cubicBezTo>
                  <a:cubicBezTo>
                    <a:pt x="11606" y="27591"/>
                    <a:pt x="11701" y="27549"/>
                    <a:pt x="11785" y="27500"/>
                  </a:cubicBezTo>
                  <a:cubicBezTo>
                    <a:pt x="11757" y="27486"/>
                    <a:pt x="11729" y="27468"/>
                    <a:pt x="11701" y="27458"/>
                  </a:cubicBezTo>
                  <a:cubicBezTo>
                    <a:pt x="11680" y="27447"/>
                    <a:pt x="11659" y="27437"/>
                    <a:pt x="11641" y="27426"/>
                  </a:cubicBezTo>
                  <a:cubicBezTo>
                    <a:pt x="11505" y="27360"/>
                    <a:pt x="11442" y="27293"/>
                    <a:pt x="11449" y="27220"/>
                  </a:cubicBezTo>
                  <a:cubicBezTo>
                    <a:pt x="11449" y="27213"/>
                    <a:pt x="11449" y="27206"/>
                    <a:pt x="11452" y="27199"/>
                  </a:cubicBezTo>
                  <a:cubicBezTo>
                    <a:pt x="11466" y="27149"/>
                    <a:pt x="11512" y="27111"/>
                    <a:pt x="11589" y="27090"/>
                  </a:cubicBezTo>
                  <a:cubicBezTo>
                    <a:pt x="11606" y="27086"/>
                    <a:pt x="11620" y="27079"/>
                    <a:pt x="11634" y="27072"/>
                  </a:cubicBezTo>
                  <a:cubicBezTo>
                    <a:pt x="11634" y="27069"/>
                    <a:pt x="11638" y="27069"/>
                    <a:pt x="11638" y="27069"/>
                  </a:cubicBezTo>
                  <a:cubicBezTo>
                    <a:pt x="11641" y="27037"/>
                    <a:pt x="11536" y="26915"/>
                    <a:pt x="11484" y="26859"/>
                  </a:cubicBezTo>
                  <a:cubicBezTo>
                    <a:pt x="11424" y="26789"/>
                    <a:pt x="11372" y="26715"/>
                    <a:pt x="11323" y="26638"/>
                  </a:cubicBezTo>
                  <a:lnTo>
                    <a:pt x="11305" y="26614"/>
                  </a:lnTo>
                  <a:cubicBezTo>
                    <a:pt x="11263" y="26554"/>
                    <a:pt x="11218" y="26491"/>
                    <a:pt x="11193" y="26491"/>
                  </a:cubicBezTo>
                  <a:cubicBezTo>
                    <a:pt x="11172" y="26491"/>
                    <a:pt x="11144" y="26491"/>
                    <a:pt x="11116" y="26488"/>
                  </a:cubicBezTo>
                  <a:cubicBezTo>
                    <a:pt x="11087" y="26485"/>
                    <a:pt x="11059" y="26483"/>
                    <a:pt x="11030" y="26483"/>
                  </a:cubicBezTo>
                  <a:cubicBezTo>
                    <a:pt x="10961" y="26483"/>
                    <a:pt x="10892" y="26493"/>
                    <a:pt x="10825" y="26512"/>
                  </a:cubicBezTo>
                  <a:cubicBezTo>
                    <a:pt x="10807" y="26520"/>
                    <a:pt x="10787" y="26524"/>
                    <a:pt x="10767" y="26524"/>
                  </a:cubicBezTo>
                  <a:cubicBezTo>
                    <a:pt x="10735" y="26524"/>
                    <a:pt x="10704" y="26514"/>
                    <a:pt x="10678" y="26495"/>
                  </a:cubicBezTo>
                  <a:cubicBezTo>
                    <a:pt x="10605" y="26432"/>
                    <a:pt x="10622" y="26302"/>
                    <a:pt x="10643" y="26148"/>
                  </a:cubicBezTo>
                  <a:cubicBezTo>
                    <a:pt x="10650" y="26110"/>
                    <a:pt x="10619" y="26089"/>
                    <a:pt x="10500" y="26057"/>
                  </a:cubicBezTo>
                  <a:cubicBezTo>
                    <a:pt x="10433" y="26040"/>
                    <a:pt x="10370" y="26022"/>
                    <a:pt x="10339" y="25977"/>
                  </a:cubicBezTo>
                  <a:cubicBezTo>
                    <a:pt x="10311" y="25938"/>
                    <a:pt x="10311" y="25882"/>
                    <a:pt x="10328" y="25809"/>
                  </a:cubicBezTo>
                  <a:cubicBezTo>
                    <a:pt x="10353" y="25721"/>
                    <a:pt x="10423" y="25574"/>
                    <a:pt x="10486" y="25543"/>
                  </a:cubicBezTo>
                  <a:cubicBezTo>
                    <a:pt x="10591" y="25490"/>
                    <a:pt x="10626" y="25455"/>
                    <a:pt x="10636" y="25441"/>
                  </a:cubicBezTo>
                  <a:cubicBezTo>
                    <a:pt x="10626" y="25434"/>
                    <a:pt x="10612" y="25424"/>
                    <a:pt x="10601" y="25417"/>
                  </a:cubicBezTo>
                  <a:cubicBezTo>
                    <a:pt x="10549" y="25389"/>
                    <a:pt x="10440" y="25326"/>
                    <a:pt x="10451" y="25217"/>
                  </a:cubicBezTo>
                  <a:cubicBezTo>
                    <a:pt x="10454" y="25186"/>
                    <a:pt x="10465" y="25158"/>
                    <a:pt x="10482" y="25130"/>
                  </a:cubicBezTo>
                  <a:cubicBezTo>
                    <a:pt x="10524" y="25059"/>
                    <a:pt x="10587" y="25000"/>
                    <a:pt x="10661" y="24954"/>
                  </a:cubicBezTo>
                  <a:cubicBezTo>
                    <a:pt x="10731" y="24905"/>
                    <a:pt x="10762" y="24884"/>
                    <a:pt x="10762" y="24825"/>
                  </a:cubicBezTo>
                  <a:cubicBezTo>
                    <a:pt x="10762" y="24797"/>
                    <a:pt x="10766" y="24765"/>
                    <a:pt x="10773" y="24737"/>
                  </a:cubicBezTo>
                  <a:cubicBezTo>
                    <a:pt x="10794" y="24657"/>
                    <a:pt x="10843" y="24587"/>
                    <a:pt x="10917" y="24545"/>
                  </a:cubicBezTo>
                  <a:cubicBezTo>
                    <a:pt x="10924" y="24541"/>
                    <a:pt x="10931" y="24541"/>
                    <a:pt x="10938" y="24538"/>
                  </a:cubicBezTo>
                  <a:cubicBezTo>
                    <a:pt x="10966" y="24527"/>
                    <a:pt x="10995" y="24522"/>
                    <a:pt x="11024" y="24522"/>
                  </a:cubicBezTo>
                  <a:cubicBezTo>
                    <a:pt x="11081" y="24522"/>
                    <a:pt x="11136" y="24542"/>
                    <a:pt x="11183" y="24576"/>
                  </a:cubicBezTo>
                  <a:cubicBezTo>
                    <a:pt x="11200" y="24590"/>
                    <a:pt x="11218" y="24604"/>
                    <a:pt x="11235" y="24622"/>
                  </a:cubicBezTo>
                  <a:cubicBezTo>
                    <a:pt x="11281" y="24671"/>
                    <a:pt x="11323" y="24723"/>
                    <a:pt x="11361" y="24779"/>
                  </a:cubicBezTo>
                  <a:cubicBezTo>
                    <a:pt x="11424" y="24874"/>
                    <a:pt x="11466" y="24930"/>
                    <a:pt x="11512" y="24940"/>
                  </a:cubicBezTo>
                  <a:cubicBezTo>
                    <a:pt x="11515" y="24941"/>
                    <a:pt x="11519" y="24942"/>
                    <a:pt x="11524" y="24942"/>
                  </a:cubicBezTo>
                  <a:cubicBezTo>
                    <a:pt x="11535" y="24942"/>
                    <a:pt x="11547" y="24939"/>
                    <a:pt x="11557" y="24933"/>
                  </a:cubicBezTo>
                  <a:cubicBezTo>
                    <a:pt x="11582" y="24930"/>
                    <a:pt x="11606" y="24912"/>
                    <a:pt x="11620" y="24891"/>
                  </a:cubicBezTo>
                  <a:cubicBezTo>
                    <a:pt x="11634" y="24856"/>
                    <a:pt x="11610" y="24797"/>
                    <a:pt x="11592" y="24748"/>
                  </a:cubicBezTo>
                  <a:cubicBezTo>
                    <a:pt x="11582" y="24723"/>
                    <a:pt x="11571" y="24699"/>
                    <a:pt x="11568" y="24674"/>
                  </a:cubicBezTo>
                  <a:lnTo>
                    <a:pt x="11564" y="24660"/>
                  </a:lnTo>
                  <a:cubicBezTo>
                    <a:pt x="11547" y="24590"/>
                    <a:pt x="11522" y="24499"/>
                    <a:pt x="11571" y="24419"/>
                  </a:cubicBezTo>
                  <a:cubicBezTo>
                    <a:pt x="11617" y="24356"/>
                    <a:pt x="11687" y="24314"/>
                    <a:pt x="11760" y="24303"/>
                  </a:cubicBezTo>
                  <a:cubicBezTo>
                    <a:pt x="11813" y="24293"/>
                    <a:pt x="11858" y="24258"/>
                    <a:pt x="11872" y="24205"/>
                  </a:cubicBezTo>
                  <a:lnTo>
                    <a:pt x="11883" y="24184"/>
                  </a:lnTo>
                  <a:cubicBezTo>
                    <a:pt x="11904" y="24125"/>
                    <a:pt x="11942" y="24034"/>
                    <a:pt x="12068" y="24034"/>
                  </a:cubicBezTo>
                  <a:cubicBezTo>
                    <a:pt x="12180" y="24034"/>
                    <a:pt x="12401" y="23901"/>
                    <a:pt x="12516" y="23831"/>
                  </a:cubicBezTo>
                  <a:cubicBezTo>
                    <a:pt x="12562" y="23806"/>
                    <a:pt x="12593" y="23785"/>
                    <a:pt x="12618" y="23775"/>
                  </a:cubicBezTo>
                  <a:lnTo>
                    <a:pt x="12649" y="23761"/>
                  </a:lnTo>
                  <a:cubicBezTo>
                    <a:pt x="12740" y="23708"/>
                    <a:pt x="12842" y="23666"/>
                    <a:pt x="12947" y="23642"/>
                  </a:cubicBezTo>
                  <a:cubicBezTo>
                    <a:pt x="12965" y="23637"/>
                    <a:pt x="12983" y="23634"/>
                    <a:pt x="13001" y="23634"/>
                  </a:cubicBezTo>
                  <a:cubicBezTo>
                    <a:pt x="13032" y="23634"/>
                    <a:pt x="13062" y="23641"/>
                    <a:pt x="13091" y="23652"/>
                  </a:cubicBezTo>
                  <a:cubicBezTo>
                    <a:pt x="13112" y="23663"/>
                    <a:pt x="13129" y="23673"/>
                    <a:pt x="13150" y="23687"/>
                  </a:cubicBezTo>
                  <a:cubicBezTo>
                    <a:pt x="13178" y="23705"/>
                    <a:pt x="13206" y="23719"/>
                    <a:pt x="13238" y="23729"/>
                  </a:cubicBezTo>
                  <a:cubicBezTo>
                    <a:pt x="13241" y="23731"/>
                    <a:pt x="13245" y="23732"/>
                    <a:pt x="13248" y="23732"/>
                  </a:cubicBezTo>
                  <a:cubicBezTo>
                    <a:pt x="13252" y="23732"/>
                    <a:pt x="13255" y="23731"/>
                    <a:pt x="13259" y="23729"/>
                  </a:cubicBezTo>
                  <a:cubicBezTo>
                    <a:pt x="13269" y="23726"/>
                    <a:pt x="13283" y="23708"/>
                    <a:pt x="13294" y="23684"/>
                  </a:cubicBezTo>
                  <a:cubicBezTo>
                    <a:pt x="13332" y="23594"/>
                    <a:pt x="13420" y="23542"/>
                    <a:pt x="13532" y="23542"/>
                  </a:cubicBezTo>
                  <a:cubicBezTo>
                    <a:pt x="13542" y="23542"/>
                    <a:pt x="13553" y="23543"/>
                    <a:pt x="13563" y="23544"/>
                  </a:cubicBezTo>
                  <a:cubicBezTo>
                    <a:pt x="13588" y="23547"/>
                    <a:pt x="13612" y="23551"/>
                    <a:pt x="13637" y="23558"/>
                  </a:cubicBezTo>
                  <a:cubicBezTo>
                    <a:pt x="13714" y="23579"/>
                    <a:pt x="13784" y="23624"/>
                    <a:pt x="13801" y="23687"/>
                  </a:cubicBezTo>
                  <a:cubicBezTo>
                    <a:pt x="13833" y="23708"/>
                    <a:pt x="13962" y="23733"/>
                    <a:pt x="14050" y="23747"/>
                  </a:cubicBezTo>
                  <a:cubicBezTo>
                    <a:pt x="14148" y="23761"/>
                    <a:pt x="14246" y="23785"/>
                    <a:pt x="14337" y="23813"/>
                  </a:cubicBezTo>
                  <a:cubicBezTo>
                    <a:pt x="14361" y="23824"/>
                    <a:pt x="14386" y="23834"/>
                    <a:pt x="14407" y="23848"/>
                  </a:cubicBezTo>
                  <a:lnTo>
                    <a:pt x="14466" y="23887"/>
                  </a:lnTo>
                  <a:cubicBezTo>
                    <a:pt x="14760" y="24079"/>
                    <a:pt x="14900" y="24188"/>
                    <a:pt x="14900" y="24293"/>
                  </a:cubicBezTo>
                  <a:cubicBezTo>
                    <a:pt x="14900" y="24307"/>
                    <a:pt x="14904" y="24324"/>
                    <a:pt x="14914" y="24335"/>
                  </a:cubicBezTo>
                  <a:cubicBezTo>
                    <a:pt x="14914" y="24282"/>
                    <a:pt x="14939" y="24233"/>
                    <a:pt x="14984" y="24205"/>
                  </a:cubicBezTo>
                  <a:cubicBezTo>
                    <a:pt x="15005" y="24194"/>
                    <a:pt x="15027" y="24188"/>
                    <a:pt x="15051" y="24188"/>
                  </a:cubicBezTo>
                  <a:cubicBezTo>
                    <a:pt x="15121" y="24188"/>
                    <a:pt x="15208" y="24234"/>
                    <a:pt x="15328" y="24307"/>
                  </a:cubicBezTo>
                  <a:cubicBezTo>
                    <a:pt x="15394" y="24348"/>
                    <a:pt x="15469" y="24369"/>
                    <a:pt x="15543" y="24369"/>
                  </a:cubicBezTo>
                  <a:cubicBezTo>
                    <a:pt x="15581" y="24369"/>
                    <a:pt x="15620" y="24363"/>
                    <a:pt x="15657" y="24352"/>
                  </a:cubicBezTo>
                  <a:cubicBezTo>
                    <a:pt x="15692" y="24345"/>
                    <a:pt x="15727" y="24324"/>
                    <a:pt x="15744" y="24293"/>
                  </a:cubicBezTo>
                  <a:cubicBezTo>
                    <a:pt x="15786" y="24188"/>
                    <a:pt x="15947" y="24104"/>
                    <a:pt x="16080" y="24069"/>
                  </a:cubicBezTo>
                  <a:cubicBezTo>
                    <a:pt x="16118" y="24058"/>
                    <a:pt x="16170" y="24048"/>
                    <a:pt x="16224" y="24048"/>
                  </a:cubicBezTo>
                  <a:cubicBezTo>
                    <a:pt x="16279" y="24048"/>
                    <a:pt x="16337" y="24059"/>
                    <a:pt x="16381" y="24093"/>
                  </a:cubicBezTo>
                  <a:lnTo>
                    <a:pt x="16416" y="24125"/>
                  </a:lnTo>
                  <a:cubicBezTo>
                    <a:pt x="16465" y="24165"/>
                    <a:pt x="16491" y="24187"/>
                    <a:pt x="16518" y="24187"/>
                  </a:cubicBezTo>
                  <a:cubicBezTo>
                    <a:pt x="16542" y="24187"/>
                    <a:pt x="16567" y="24167"/>
                    <a:pt x="16609" y="24125"/>
                  </a:cubicBezTo>
                  <a:cubicBezTo>
                    <a:pt x="16693" y="24050"/>
                    <a:pt x="16802" y="24008"/>
                    <a:pt x="16915" y="24008"/>
                  </a:cubicBezTo>
                  <a:cubicBezTo>
                    <a:pt x="16924" y="24008"/>
                    <a:pt x="16933" y="24009"/>
                    <a:pt x="16941" y="24009"/>
                  </a:cubicBezTo>
                  <a:cubicBezTo>
                    <a:pt x="16962" y="24009"/>
                    <a:pt x="16983" y="24013"/>
                    <a:pt x="17004" y="24013"/>
                  </a:cubicBezTo>
                  <a:cubicBezTo>
                    <a:pt x="17022" y="24013"/>
                    <a:pt x="17036" y="24020"/>
                    <a:pt x="17050" y="24023"/>
                  </a:cubicBezTo>
                  <a:cubicBezTo>
                    <a:pt x="17155" y="24048"/>
                    <a:pt x="17225" y="24100"/>
                    <a:pt x="17250" y="24174"/>
                  </a:cubicBezTo>
                  <a:cubicBezTo>
                    <a:pt x="17274" y="24233"/>
                    <a:pt x="17323" y="24275"/>
                    <a:pt x="17386" y="24282"/>
                  </a:cubicBezTo>
                  <a:cubicBezTo>
                    <a:pt x="17432" y="24294"/>
                    <a:pt x="17476" y="24301"/>
                    <a:pt x="17522" y="24301"/>
                  </a:cubicBezTo>
                  <a:cubicBezTo>
                    <a:pt x="17531" y="24301"/>
                    <a:pt x="17541" y="24300"/>
                    <a:pt x="17551" y="24300"/>
                  </a:cubicBezTo>
                  <a:cubicBezTo>
                    <a:pt x="17659" y="24300"/>
                    <a:pt x="17719" y="24380"/>
                    <a:pt x="17757" y="24433"/>
                  </a:cubicBezTo>
                  <a:cubicBezTo>
                    <a:pt x="17768" y="24447"/>
                    <a:pt x="17782" y="24461"/>
                    <a:pt x="17792" y="24475"/>
                  </a:cubicBezTo>
                  <a:cubicBezTo>
                    <a:pt x="17813" y="24447"/>
                    <a:pt x="17827" y="24412"/>
                    <a:pt x="17838" y="24377"/>
                  </a:cubicBezTo>
                  <a:cubicBezTo>
                    <a:pt x="17857" y="24310"/>
                    <a:pt x="17893" y="24202"/>
                    <a:pt x="17995" y="24202"/>
                  </a:cubicBezTo>
                  <a:cubicBezTo>
                    <a:pt x="18005" y="24202"/>
                    <a:pt x="18016" y="24203"/>
                    <a:pt x="18027" y="24205"/>
                  </a:cubicBezTo>
                  <a:cubicBezTo>
                    <a:pt x="18083" y="24223"/>
                    <a:pt x="18139" y="24247"/>
                    <a:pt x="18188" y="24286"/>
                  </a:cubicBezTo>
                  <a:lnTo>
                    <a:pt x="18216" y="24300"/>
                  </a:lnTo>
                  <a:cubicBezTo>
                    <a:pt x="18275" y="24345"/>
                    <a:pt x="18349" y="24370"/>
                    <a:pt x="18426" y="24373"/>
                  </a:cubicBezTo>
                  <a:cubicBezTo>
                    <a:pt x="18699" y="24373"/>
                    <a:pt x="18699" y="24279"/>
                    <a:pt x="18699" y="24247"/>
                  </a:cubicBezTo>
                  <a:cubicBezTo>
                    <a:pt x="18699" y="24037"/>
                    <a:pt x="18653" y="23925"/>
                    <a:pt x="18618" y="23925"/>
                  </a:cubicBezTo>
                  <a:cubicBezTo>
                    <a:pt x="18548" y="23918"/>
                    <a:pt x="18478" y="23897"/>
                    <a:pt x="18415" y="23862"/>
                  </a:cubicBezTo>
                  <a:cubicBezTo>
                    <a:pt x="18359" y="23827"/>
                    <a:pt x="18296" y="23810"/>
                    <a:pt x="18230" y="23803"/>
                  </a:cubicBezTo>
                  <a:cubicBezTo>
                    <a:pt x="18188" y="23803"/>
                    <a:pt x="18149" y="23792"/>
                    <a:pt x="18114" y="23771"/>
                  </a:cubicBezTo>
                  <a:cubicBezTo>
                    <a:pt x="18037" y="23726"/>
                    <a:pt x="17981" y="23649"/>
                    <a:pt x="17960" y="23558"/>
                  </a:cubicBezTo>
                  <a:cubicBezTo>
                    <a:pt x="17960" y="23547"/>
                    <a:pt x="17960" y="23533"/>
                    <a:pt x="17960" y="23523"/>
                  </a:cubicBezTo>
                  <a:cubicBezTo>
                    <a:pt x="17964" y="23502"/>
                    <a:pt x="17967" y="23481"/>
                    <a:pt x="17974" y="23463"/>
                  </a:cubicBezTo>
                  <a:cubicBezTo>
                    <a:pt x="17992" y="23425"/>
                    <a:pt x="18027" y="23397"/>
                    <a:pt x="18065" y="23383"/>
                  </a:cubicBezTo>
                  <a:cubicBezTo>
                    <a:pt x="18160" y="23355"/>
                    <a:pt x="18247" y="23309"/>
                    <a:pt x="18328" y="23246"/>
                  </a:cubicBezTo>
                  <a:cubicBezTo>
                    <a:pt x="18342" y="23236"/>
                    <a:pt x="18352" y="23222"/>
                    <a:pt x="18363" y="23204"/>
                  </a:cubicBezTo>
                  <a:cubicBezTo>
                    <a:pt x="18366" y="23197"/>
                    <a:pt x="18370" y="23190"/>
                    <a:pt x="18366" y="23183"/>
                  </a:cubicBezTo>
                  <a:cubicBezTo>
                    <a:pt x="18338" y="23113"/>
                    <a:pt x="18321" y="23040"/>
                    <a:pt x="18317" y="22966"/>
                  </a:cubicBezTo>
                  <a:cubicBezTo>
                    <a:pt x="18314" y="22910"/>
                    <a:pt x="18324" y="22854"/>
                    <a:pt x="18352" y="22805"/>
                  </a:cubicBezTo>
                  <a:cubicBezTo>
                    <a:pt x="18387" y="22745"/>
                    <a:pt x="18447" y="22710"/>
                    <a:pt x="18517" y="22703"/>
                  </a:cubicBezTo>
                  <a:lnTo>
                    <a:pt x="18566" y="22700"/>
                  </a:lnTo>
                  <a:cubicBezTo>
                    <a:pt x="18611" y="22693"/>
                    <a:pt x="18664" y="22689"/>
                    <a:pt x="18716" y="22686"/>
                  </a:cubicBezTo>
                  <a:cubicBezTo>
                    <a:pt x="18769" y="22682"/>
                    <a:pt x="18839" y="22679"/>
                    <a:pt x="18902" y="22672"/>
                  </a:cubicBezTo>
                  <a:lnTo>
                    <a:pt x="18961" y="22665"/>
                  </a:lnTo>
                  <a:lnTo>
                    <a:pt x="18895" y="22644"/>
                  </a:lnTo>
                  <a:cubicBezTo>
                    <a:pt x="18758" y="22598"/>
                    <a:pt x="18618" y="22553"/>
                    <a:pt x="18566" y="22462"/>
                  </a:cubicBezTo>
                  <a:cubicBezTo>
                    <a:pt x="18489" y="22336"/>
                    <a:pt x="18436" y="21996"/>
                    <a:pt x="18559" y="21916"/>
                  </a:cubicBezTo>
                  <a:cubicBezTo>
                    <a:pt x="18599" y="21894"/>
                    <a:pt x="18641" y="21884"/>
                    <a:pt x="18684" y="21884"/>
                  </a:cubicBezTo>
                  <a:cubicBezTo>
                    <a:pt x="18690" y="21884"/>
                    <a:pt x="18696" y="21884"/>
                    <a:pt x="18702" y="21884"/>
                  </a:cubicBezTo>
                  <a:cubicBezTo>
                    <a:pt x="18730" y="21884"/>
                    <a:pt x="18762" y="21888"/>
                    <a:pt x="18797" y="21891"/>
                  </a:cubicBezTo>
                  <a:cubicBezTo>
                    <a:pt x="18827" y="21895"/>
                    <a:pt x="18857" y="21897"/>
                    <a:pt x="18887" y="21897"/>
                  </a:cubicBezTo>
                  <a:cubicBezTo>
                    <a:pt x="18937" y="21897"/>
                    <a:pt x="18987" y="21892"/>
                    <a:pt x="19035" y="21881"/>
                  </a:cubicBezTo>
                  <a:cubicBezTo>
                    <a:pt x="19084" y="21871"/>
                    <a:pt x="19133" y="21865"/>
                    <a:pt x="19181" y="21865"/>
                  </a:cubicBezTo>
                  <a:cubicBezTo>
                    <a:pt x="19216" y="21865"/>
                    <a:pt x="19250" y="21868"/>
                    <a:pt x="19284" y="21874"/>
                  </a:cubicBezTo>
                  <a:cubicBezTo>
                    <a:pt x="19331" y="21877"/>
                    <a:pt x="19380" y="21881"/>
                    <a:pt x="19428" y="21881"/>
                  </a:cubicBezTo>
                  <a:cubicBezTo>
                    <a:pt x="19518" y="21881"/>
                    <a:pt x="19606" y="21868"/>
                    <a:pt x="19672" y="21818"/>
                  </a:cubicBezTo>
                  <a:cubicBezTo>
                    <a:pt x="19893" y="21653"/>
                    <a:pt x="20351" y="21636"/>
                    <a:pt x="20537" y="21636"/>
                  </a:cubicBezTo>
                  <a:cubicBezTo>
                    <a:pt x="20649" y="21636"/>
                    <a:pt x="20750" y="21594"/>
                    <a:pt x="20848" y="21548"/>
                  </a:cubicBezTo>
                  <a:cubicBezTo>
                    <a:pt x="20925" y="21510"/>
                    <a:pt x="21002" y="21485"/>
                    <a:pt x="21086" y="21468"/>
                  </a:cubicBezTo>
                  <a:cubicBezTo>
                    <a:pt x="21377" y="21426"/>
                    <a:pt x="21752" y="21366"/>
                    <a:pt x="21846" y="21328"/>
                  </a:cubicBezTo>
                  <a:cubicBezTo>
                    <a:pt x="21923" y="21303"/>
                    <a:pt x="22000" y="21282"/>
                    <a:pt x="22077" y="21268"/>
                  </a:cubicBezTo>
                  <a:cubicBezTo>
                    <a:pt x="22112" y="21261"/>
                    <a:pt x="22161" y="21251"/>
                    <a:pt x="22214" y="21237"/>
                  </a:cubicBezTo>
                  <a:lnTo>
                    <a:pt x="22298" y="21216"/>
                  </a:lnTo>
                  <a:cubicBezTo>
                    <a:pt x="22434" y="21181"/>
                    <a:pt x="22578" y="21139"/>
                    <a:pt x="22609" y="21104"/>
                  </a:cubicBezTo>
                  <a:cubicBezTo>
                    <a:pt x="22623" y="21058"/>
                    <a:pt x="22655" y="21020"/>
                    <a:pt x="22700" y="20999"/>
                  </a:cubicBezTo>
                  <a:lnTo>
                    <a:pt x="22721" y="20985"/>
                  </a:lnTo>
                  <a:cubicBezTo>
                    <a:pt x="22841" y="20925"/>
                    <a:pt x="23056" y="20879"/>
                    <a:pt x="23218" y="20879"/>
                  </a:cubicBezTo>
                  <a:cubicBezTo>
                    <a:pt x="23284" y="20879"/>
                    <a:pt x="23341" y="20887"/>
                    <a:pt x="23380" y="20904"/>
                  </a:cubicBezTo>
                  <a:cubicBezTo>
                    <a:pt x="23487" y="20953"/>
                    <a:pt x="23586" y="20978"/>
                    <a:pt x="23663" y="20978"/>
                  </a:cubicBezTo>
                  <a:cubicBezTo>
                    <a:pt x="23697" y="20978"/>
                    <a:pt x="23726" y="20973"/>
                    <a:pt x="23751" y="20964"/>
                  </a:cubicBezTo>
                  <a:cubicBezTo>
                    <a:pt x="23778" y="20952"/>
                    <a:pt x="23807" y="20947"/>
                    <a:pt x="23838" y="20947"/>
                  </a:cubicBezTo>
                  <a:cubicBezTo>
                    <a:pt x="23930" y="20947"/>
                    <a:pt x="24032" y="20992"/>
                    <a:pt x="24097" y="21048"/>
                  </a:cubicBezTo>
                  <a:cubicBezTo>
                    <a:pt x="24171" y="21111"/>
                    <a:pt x="24206" y="21184"/>
                    <a:pt x="24192" y="21254"/>
                  </a:cubicBezTo>
                  <a:cubicBezTo>
                    <a:pt x="24185" y="21307"/>
                    <a:pt x="24213" y="21373"/>
                    <a:pt x="24241" y="21436"/>
                  </a:cubicBezTo>
                  <a:cubicBezTo>
                    <a:pt x="24276" y="21499"/>
                    <a:pt x="24293" y="21566"/>
                    <a:pt x="24290" y="21639"/>
                  </a:cubicBezTo>
                  <a:cubicBezTo>
                    <a:pt x="24283" y="21688"/>
                    <a:pt x="24262" y="21737"/>
                    <a:pt x="24230" y="21776"/>
                  </a:cubicBezTo>
                  <a:cubicBezTo>
                    <a:pt x="24220" y="21786"/>
                    <a:pt x="24213" y="21797"/>
                    <a:pt x="24209" y="21811"/>
                  </a:cubicBezTo>
                  <a:lnTo>
                    <a:pt x="24209" y="21814"/>
                  </a:lnTo>
                  <a:lnTo>
                    <a:pt x="24216" y="21818"/>
                  </a:lnTo>
                  <a:cubicBezTo>
                    <a:pt x="24237" y="21829"/>
                    <a:pt x="24259" y="21836"/>
                    <a:pt x="24284" y="21836"/>
                  </a:cubicBezTo>
                  <a:cubicBezTo>
                    <a:pt x="24290" y="21836"/>
                    <a:pt x="24295" y="21836"/>
                    <a:pt x="24300" y="21835"/>
                  </a:cubicBezTo>
                  <a:cubicBezTo>
                    <a:pt x="24416" y="21835"/>
                    <a:pt x="24563" y="21786"/>
                    <a:pt x="24615" y="21734"/>
                  </a:cubicBezTo>
                  <a:cubicBezTo>
                    <a:pt x="24643" y="21696"/>
                    <a:pt x="24687" y="21674"/>
                    <a:pt x="24733" y="21674"/>
                  </a:cubicBezTo>
                  <a:cubicBezTo>
                    <a:pt x="24751" y="21674"/>
                    <a:pt x="24769" y="21678"/>
                    <a:pt x="24787" y="21685"/>
                  </a:cubicBezTo>
                  <a:cubicBezTo>
                    <a:pt x="24874" y="21727"/>
                    <a:pt x="24930" y="21814"/>
                    <a:pt x="24934" y="21909"/>
                  </a:cubicBezTo>
                  <a:cubicBezTo>
                    <a:pt x="24937" y="21916"/>
                    <a:pt x="24941" y="21923"/>
                    <a:pt x="24944" y="21926"/>
                  </a:cubicBezTo>
                  <a:cubicBezTo>
                    <a:pt x="24948" y="21930"/>
                    <a:pt x="24955" y="21933"/>
                    <a:pt x="24962" y="21937"/>
                  </a:cubicBezTo>
                  <a:cubicBezTo>
                    <a:pt x="24962" y="21891"/>
                    <a:pt x="24993" y="21849"/>
                    <a:pt x="25035" y="21832"/>
                  </a:cubicBezTo>
                  <a:cubicBezTo>
                    <a:pt x="25049" y="21828"/>
                    <a:pt x="25060" y="21828"/>
                    <a:pt x="25074" y="21825"/>
                  </a:cubicBezTo>
                  <a:lnTo>
                    <a:pt x="25091" y="21825"/>
                  </a:lnTo>
                  <a:cubicBezTo>
                    <a:pt x="25105" y="21825"/>
                    <a:pt x="25119" y="21828"/>
                    <a:pt x="25133" y="21828"/>
                  </a:cubicBezTo>
                  <a:cubicBezTo>
                    <a:pt x="25207" y="21846"/>
                    <a:pt x="25277" y="21884"/>
                    <a:pt x="25329" y="21937"/>
                  </a:cubicBezTo>
                  <a:lnTo>
                    <a:pt x="25336" y="21937"/>
                  </a:lnTo>
                  <a:cubicBezTo>
                    <a:pt x="25364" y="21933"/>
                    <a:pt x="25389" y="21930"/>
                    <a:pt x="25417" y="21923"/>
                  </a:cubicBezTo>
                  <a:cubicBezTo>
                    <a:pt x="25452" y="21913"/>
                    <a:pt x="25488" y="21905"/>
                    <a:pt x="25520" y="21905"/>
                  </a:cubicBezTo>
                  <a:cubicBezTo>
                    <a:pt x="25549" y="21905"/>
                    <a:pt x="25576" y="21912"/>
                    <a:pt x="25599" y="21930"/>
                  </a:cubicBezTo>
                  <a:cubicBezTo>
                    <a:pt x="25624" y="21951"/>
                    <a:pt x="25638" y="21982"/>
                    <a:pt x="25638" y="22017"/>
                  </a:cubicBezTo>
                  <a:cubicBezTo>
                    <a:pt x="25638" y="22098"/>
                    <a:pt x="25568" y="22154"/>
                    <a:pt x="25498" y="22210"/>
                  </a:cubicBezTo>
                  <a:cubicBezTo>
                    <a:pt x="25473" y="22227"/>
                    <a:pt x="25452" y="22248"/>
                    <a:pt x="25427" y="22269"/>
                  </a:cubicBezTo>
                  <a:cubicBezTo>
                    <a:pt x="25417" y="22276"/>
                    <a:pt x="25410" y="22287"/>
                    <a:pt x="25406" y="22301"/>
                  </a:cubicBezTo>
                  <a:cubicBezTo>
                    <a:pt x="25410" y="22304"/>
                    <a:pt x="25410" y="22308"/>
                    <a:pt x="25413" y="22311"/>
                  </a:cubicBezTo>
                  <a:lnTo>
                    <a:pt x="25420" y="22318"/>
                  </a:lnTo>
                  <a:cubicBezTo>
                    <a:pt x="25434" y="22330"/>
                    <a:pt x="25443" y="22338"/>
                    <a:pt x="25454" y="22338"/>
                  </a:cubicBezTo>
                  <a:cubicBezTo>
                    <a:pt x="25471" y="22338"/>
                    <a:pt x="25493" y="22323"/>
                    <a:pt x="25540" y="22287"/>
                  </a:cubicBezTo>
                  <a:cubicBezTo>
                    <a:pt x="25589" y="22248"/>
                    <a:pt x="25654" y="22197"/>
                    <a:pt x="25737" y="22197"/>
                  </a:cubicBezTo>
                  <a:cubicBezTo>
                    <a:pt x="25759" y="22197"/>
                    <a:pt x="25784" y="22201"/>
                    <a:pt x="25809" y="22210"/>
                  </a:cubicBezTo>
                  <a:cubicBezTo>
                    <a:pt x="25825" y="22213"/>
                    <a:pt x="25840" y="22215"/>
                    <a:pt x="25854" y="22215"/>
                  </a:cubicBezTo>
                  <a:cubicBezTo>
                    <a:pt x="25869" y="22215"/>
                    <a:pt x="25883" y="22213"/>
                    <a:pt x="25897" y="22210"/>
                  </a:cubicBezTo>
                  <a:lnTo>
                    <a:pt x="25904" y="22210"/>
                  </a:lnTo>
                  <a:lnTo>
                    <a:pt x="25918" y="22203"/>
                  </a:lnTo>
                  <a:cubicBezTo>
                    <a:pt x="25960" y="22189"/>
                    <a:pt x="26002" y="22168"/>
                    <a:pt x="26037" y="22147"/>
                  </a:cubicBezTo>
                  <a:cubicBezTo>
                    <a:pt x="26068" y="22129"/>
                    <a:pt x="26096" y="22108"/>
                    <a:pt x="26124" y="22091"/>
                  </a:cubicBezTo>
                  <a:cubicBezTo>
                    <a:pt x="26201" y="22038"/>
                    <a:pt x="26282" y="21996"/>
                    <a:pt x="26369" y="21968"/>
                  </a:cubicBezTo>
                  <a:cubicBezTo>
                    <a:pt x="26478" y="21944"/>
                    <a:pt x="26597" y="21863"/>
                    <a:pt x="26705" y="21790"/>
                  </a:cubicBezTo>
                  <a:cubicBezTo>
                    <a:pt x="26754" y="21755"/>
                    <a:pt x="26803" y="21723"/>
                    <a:pt x="26849" y="21695"/>
                  </a:cubicBezTo>
                  <a:cubicBezTo>
                    <a:pt x="26916" y="21655"/>
                    <a:pt x="27018" y="21633"/>
                    <a:pt x="27111" y="21633"/>
                  </a:cubicBezTo>
                  <a:cubicBezTo>
                    <a:pt x="27198" y="21633"/>
                    <a:pt x="27277" y="21653"/>
                    <a:pt x="27311" y="21695"/>
                  </a:cubicBezTo>
                  <a:cubicBezTo>
                    <a:pt x="27342" y="21741"/>
                    <a:pt x="27335" y="21800"/>
                    <a:pt x="27293" y="21832"/>
                  </a:cubicBezTo>
                  <a:cubicBezTo>
                    <a:pt x="27258" y="21867"/>
                    <a:pt x="27206" y="21930"/>
                    <a:pt x="27220" y="21986"/>
                  </a:cubicBezTo>
                  <a:cubicBezTo>
                    <a:pt x="27234" y="22042"/>
                    <a:pt x="27307" y="22094"/>
                    <a:pt x="27426" y="22136"/>
                  </a:cubicBezTo>
                  <a:cubicBezTo>
                    <a:pt x="27549" y="22192"/>
                    <a:pt x="27658" y="22269"/>
                    <a:pt x="27749" y="22367"/>
                  </a:cubicBezTo>
                  <a:cubicBezTo>
                    <a:pt x="27983" y="22602"/>
                    <a:pt x="28207" y="22952"/>
                    <a:pt x="28375" y="23215"/>
                  </a:cubicBezTo>
                  <a:cubicBezTo>
                    <a:pt x="28407" y="23264"/>
                    <a:pt x="28438" y="23309"/>
                    <a:pt x="28463" y="23351"/>
                  </a:cubicBezTo>
                  <a:cubicBezTo>
                    <a:pt x="28568" y="23523"/>
                    <a:pt x="28659" y="23698"/>
                    <a:pt x="28743" y="23876"/>
                  </a:cubicBezTo>
                  <a:cubicBezTo>
                    <a:pt x="28820" y="24044"/>
                    <a:pt x="28932" y="24272"/>
                    <a:pt x="28981" y="24303"/>
                  </a:cubicBezTo>
                  <a:cubicBezTo>
                    <a:pt x="29016" y="24272"/>
                    <a:pt x="29040" y="24230"/>
                    <a:pt x="29058" y="24188"/>
                  </a:cubicBezTo>
                  <a:cubicBezTo>
                    <a:pt x="29110" y="24090"/>
                    <a:pt x="29166" y="23981"/>
                    <a:pt x="29278" y="23957"/>
                  </a:cubicBezTo>
                  <a:cubicBezTo>
                    <a:pt x="29293" y="23953"/>
                    <a:pt x="29306" y="23952"/>
                    <a:pt x="29320" y="23952"/>
                  </a:cubicBezTo>
                  <a:cubicBezTo>
                    <a:pt x="29421" y="23952"/>
                    <a:pt x="29497" y="24040"/>
                    <a:pt x="29565" y="24118"/>
                  </a:cubicBezTo>
                  <a:cubicBezTo>
                    <a:pt x="29618" y="24181"/>
                    <a:pt x="29674" y="24247"/>
                    <a:pt x="29730" y="24258"/>
                  </a:cubicBezTo>
                  <a:cubicBezTo>
                    <a:pt x="29779" y="24268"/>
                    <a:pt x="29828" y="24282"/>
                    <a:pt x="29884" y="24300"/>
                  </a:cubicBezTo>
                  <a:cubicBezTo>
                    <a:pt x="29980" y="24326"/>
                    <a:pt x="30083" y="24355"/>
                    <a:pt x="30162" y="24355"/>
                  </a:cubicBezTo>
                  <a:cubicBezTo>
                    <a:pt x="30186" y="24355"/>
                    <a:pt x="30209" y="24352"/>
                    <a:pt x="30227" y="24345"/>
                  </a:cubicBezTo>
                  <a:cubicBezTo>
                    <a:pt x="30259" y="24335"/>
                    <a:pt x="30301" y="24317"/>
                    <a:pt x="30346" y="24296"/>
                  </a:cubicBezTo>
                  <a:cubicBezTo>
                    <a:pt x="30501" y="24227"/>
                    <a:pt x="30633" y="24172"/>
                    <a:pt x="30732" y="24172"/>
                  </a:cubicBezTo>
                  <a:cubicBezTo>
                    <a:pt x="30768" y="24172"/>
                    <a:pt x="30799" y="24179"/>
                    <a:pt x="30826" y="24195"/>
                  </a:cubicBezTo>
                  <a:cubicBezTo>
                    <a:pt x="30850" y="24205"/>
                    <a:pt x="30875" y="24216"/>
                    <a:pt x="30899" y="24226"/>
                  </a:cubicBezTo>
                  <a:cubicBezTo>
                    <a:pt x="31043" y="24272"/>
                    <a:pt x="31155" y="24377"/>
                    <a:pt x="31207" y="24517"/>
                  </a:cubicBezTo>
                  <a:cubicBezTo>
                    <a:pt x="31295" y="24723"/>
                    <a:pt x="31417" y="24755"/>
                    <a:pt x="31484" y="24755"/>
                  </a:cubicBezTo>
                  <a:cubicBezTo>
                    <a:pt x="31550" y="24755"/>
                    <a:pt x="31669" y="24790"/>
                    <a:pt x="31669" y="25028"/>
                  </a:cubicBezTo>
                  <a:cubicBezTo>
                    <a:pt x="31669" y="25080"/>
                    <a:pt x="31810" y="25189"/>
                    <a:pt x="31876" y="25189"/>
                  </a:cubicBezTo>
                  <a:cubicBezTo>
                    <a:pt x="31981" y="25189"/>
                    <a:pt x="32219" y="25154"/>
                    <a:pt x="32279" y="25116"/>
                  </a:cubicBezTo>
                  <a:cubicBezTo>
                    <a:pt x="32336" y="25084"/>
                    <a:pt x="32393" y="25055"/>
                    <a:pt x="32446" y="25055"/>
                  </a:cubicBezTo>
                  <a:cubicBezTo>
                    <a:pt x="32464" y="25055"/>
                    <a:pt x="32482" y="25058"/>
                    <a:pt x="32499" y="25066"/>
                  </a:cubicBezTo>
                  <a:cubicBezTo>
                    <a:pt x="32534" y="25084"/>
                    <a:pt x="32559" y="25116"/>
                    <a:pt x="32566" y="25154"/>
                  </a:cubicBezTo>
                  <a:lnTo>
                    <a:pt x="32566" y="25158"/>
                  </a:lnTo>
                  <a:cubicBezTo>
                    <a:pt x="32566" y="25161"/>
                    <a:pt x="32569" y="25172"/>
                    <a:pt x="32569" y="25179"/>
                  </a:cubicBezTo>
                  <a:cubicBezTo>
                    <a:pt x="32587" y="25242"/>
                    <a:pt x="32622" y="25301"/>
                    <a:pt x="32667" y="25347"/>
                  </a:cubicBezTo>
                  <a:cubicBezTo>
                    <a:pt x="32692" y="25375"/>
                    <a:pt x="32723" y="25399"/>
                    <a:pt x="32755" y="25413"/>
                  </a:cubicBezTo>
                  <a:lnTo>
                    <a:pt x="32797" y="25413"/>
                  </a:lnTo>
                  <a:cubicBezTo>
                    <a:pt x="32828" y="25413"/>
                    <a:pt x="32860" y="25420"/>
                    <a:pt x="32891" y="25427"/>
                  </a:cubicBezTo>
                  <a:cubicBezTo>
                    <a:pt x="32923" y="25434"/>
                    <a:pt x="32951" y="25441"/>
                    <a:pt x="32979" y="25445"/>
                  </a:cubicBezTo>
                  <a:lnTo>
                    <a:pt x="33010" y="25445"/>
                  </a:lnTo>
                  <a:lnTo>
                    <a:pt x="33010" y="25438"/>
                  </a:lnTo>
                  <a:lnTo>
                    <a:pt x="33010" y="25434"/>
                  </a:lnTo>
                  <a:lnTo>
                    <a:pt x="33014" y="25427"/>
                  </a:lnTo>
                  <a:lnTo>
                    <a:pt x="33017" y="25420"/>
                  </a:lnTo>
                  <a:lnTo>
                    <a:pt x="33021" y="25417"/>
                  </a:lnTo>
                  <a:lnTo>
                    <a:pt x="33024" y="25410"/>
                  </a:lnTo>
                  <a:lnTo>
                    <a:pt x="33031" y="25403"/>
                  </a:lnTo>
                  <a:lnTo>
                    <a:pt x="33035" y="25399"/>
                  </a:lnTo>
                  <a:lnTo>
                    <a:pt x="33042" y="25392"/>
                  </a:lnTo>
                  <a:lnTo>
                    <a:pt x="33049" y="25385"/>
                  </a:lnTo>
                  <a:lnTo>
                    <a:pt x="33052" y="25382"/>
                  </a:lnTo>
                  <a:lnTo>
                    <a:pt x="33063" y="25375"/>
                  </a:lnTo>
                  <a:lnTo>
                    <a:pt x="33070" y="25371"/>
                  </a:lnTo>
                  <a:lnTo>
                    <a:pt x="33084" y="25364"/>
                  </a:lnTo>
                  <a:lnTo>
                    <a:pt x="33087" y="25361"/>
                  </a:lnTo>
                  <a:lnTo>
                    <a:pt x="33105" y="25350"/>
                  </a:lnTo>
                  <a:lnTo>
                    <a:pt x="33108" y="25347"/>
                  </a:lnTo>
                  <a:lnTo>
                    <a:pt x="33129" y="25340"/>
                  </a:lnTo>
                  <a:lnTo>
                    <a:pt x="33133" y="25340"/>
                  </a:lnTo>
                  <a:lnTo>
                    <a:pt x="33157" y="25329"/>
                  </a:lnTo>
                  <a:lnTo>
                    <a:pt x="33161" y="25329"/>
                  </a:lnTo>
                  <a:cubicBezTo>
                    <a:pt x="33248" y="25301"/>
                    <a:pt x="33336" y="25280"/>
                    <a:pt x="33427" y="25266"/>
                  </a:cubicBezTo>
                  <a:cubicBezTo>
                    <a:pt x="33668" y="25224"/>
                    <a:pt x="33847" y="25151"/>
                    <a:pt x="33879" y="25077"/>
                  </a:cubicBezTo>
                  <a:cubicBezTo>
                    <a:pt x="33928" y="24968"/>
                    <a:pt x="34050" y="24926"/>
                    <a:pt x="34159" y="24888"/>
                  </a:cubicBezTo>
                  <a:cubicBezTo>
                    <a:pt x="34222" y="24867"/>
                    <a:pt x="34285" y="24846"/>
                    <a:pt x="34309" y="24818"/>
                  </a:cubicBezTo>
                  <a:cubicBezTo>
                    <a:pt x="34316" y="24811"/>
                    <a:pt x="34323" y="24804"/>
                    <a:pt x="34327" y="24797"/>
                  </a:cubicBezTo>
                  <a:cubicBezTo>
                    <a:pt x="34383" y="24755"/>
                    <a:pt x="34442" y="24716"/>
                    <a:pt x="34505" y="24688"/>
                  </a:cubicBezTo>
                  <a:cubicBezTo>
                    <a:pt x="34565" y="24657"/>
                    <a:pt x="34642" y="24622"/>
                    <a:pt x="34656" y="24590"/>
                  </a:cubicBezTo>
                  <a:cubicBezTo>
                    <a:pt x="34698" y="24510"/>
                    <a:pt x="34803" y="24489"/>
                    <a:pt x="34904" y="24464"/>
                  </a:cubicBezTo>
                  <a:cubicBezTo>
                    <a:pt x="34946" y="24457"/>
                    <a:pt x="34988" y="24447"/>
                    <a:pt x="35030" y="24426"/>
                  </a:cubicBezTo>
                  <a:cubicBezTo>
                    <a:pt x="35055" y="24366"/>
                    <a:pt x="35132" y="24335"/>
                    <a:pt x="35216" y="24321"/>
                  </a:cubicBezTo>
                  <a:cubicBezTo>
                    <a:pt x="35256" y="24314"/>
                    <a:pt x="35296" y="24311"/>
                    <a:pt x="35336" y="24311"/>
                  </a:cubicBezTo>
                  <a:cubicBezTo>
                    <a:pt x="35382" y="24311"/>
                    <a:pt x="35427" y="24315"/>
                    <a:pt x="35471" y="24324"/>
                  </a:cubicBezTo>
                  <a:lnTo>
                    <a:pt x="35492" y="24328"/>
                  </a:lnTo>
                  <a:cubicBezTo>
                    <a:pt x="35621" y="24365"/>
                    <a:pt x="36122" y="24458"/>
                    <a:pt x="36216" y="24458"/>
                  </a:cubicBezTo>
                  <a:cubicBezTo>
                    <a:pt x="36219" y="24458"/>
                    <a:pt x="36222" y="24458"/>
                    <a:pt x="36224" y="24457"/>
                  </a:cubicBezTo>
                  <a:cubicBezTo>
                    <a:pt x="36231" y="24456"/>
                    <a:pt x="36238" y="24456"/>
                    <a:pt x="36244" y="24456"/>
                  </a:cubicBezTo>
                  <a:cubicBezTo>
                    <a:pt x="36327" y="24456"/>
                    <a:pt x="36359" y="24559"/>
                    <a:pt x="36389" y="24650"/>
                  </a:cubicBezTo>
                  <a:cubicBezTo>
                    <a:pt x="36399" y="24692"/>
                    <a:pt x="36413" y="24730"/>
                    <a:pt x="36434" y="24765"/>
                  </a:cubicBezTo>
                  <a:cubicBezTo>
                    <a:pt x="36487" y="24786"/>
                    <a:pt x="36539" y="24811"/>
                    <a:pt x="36585" y="24842"/>
                  </a:cubicBezTo>
                  <a:cubicBezTo>
                    <a:pt x="36651" y="24881"/>
                    <a:pt x="36784" y="24954"/>
                    <a:pt x="36826" y="24954"/>
                  </a:cubicBezTo>
                  <a:cubicBezTo>
                    <a:pt x="36885" y="24906"/>
                    <a:pt x="36994" y="24859"/>
                    <a:pt x="37114" y="24859"/>
                  </a:cubicBezTo>
                  <a:cubicBezTo>
                    <a:pt x="37186" y="24859"/>
                    <a:pt x="37262" y="24876"/>
                    <a:pt x="37334" y="24919"/>
                  </a:cubicBezTo>
                  <a:cubicBezTo>
                    <a:pt x="37358" y="24933"/>
                    <a:pt x="37383" y="24947"/>
                    <a:pt x="37407" y="24965"/>
                  </a:cubicBezTo>
                  <a:cubicBezTo>
                    <a:pt x="37474" y="25003"/>
                    <a:pt x="37558" y="25059"/>
                    <a:pt x="37603" y="25066"/>
                  </a:cubicBezTo>
                  <a:lnTo>
                    <a:pt x="37621" y="25066"/>
                  </a:lnTo>
                  <a:cubicBezTo>
                    <a:pt x="37621" y="25066"/>
                    <a:pt x="37624" y="25066"/>
                    <a:pt x="37631" y="25056"/>
                  </a:cubicBezTo>
                  <a:cubicBezTo>
                    <a:pt x="37673" y="24979"/>
                    <a:pt x="37782" y="24933"/>
                    <a:pt x="37897" y="24895"/>
                  </a:cubicBezTo>
                  <a:lnTo>
                    <a:pt x="37947" y="24877"/>
                  </a:lnTo>
                  <a:cubicBezTo>
                    <a:pt x="37996" y="24863"/>
                    <a:pt x="38045" y="24846"/>
                    <a:pt x="38090" y="24821"/>
                  </a:cubicBezTo>
                  <a:cubicBezTo>
                    <a:pt x="38125" y="24772"/>
                    <a:pt x="38157" y="24622"/>
                    <a:pt x="38115" y="24590"/>
                  </a:cubicBezTo>
                  <a:cubicBezTo>
                    <a:pt x="38020" y="24513"/>
                    <a:pt x="37943" y="24268"/>
                    <a:pt x="37911" y="24146"/>
                  </a:cubicBezTo>
                  <a:cubicBezTo>
                    <a:pt x="37904" y="24128"/>
                    <a:pt x="37901" y="24114"/>
                    <a:pt x="37897" y="24100"/>
                  </a:cubicBezTo>
                  <a:cubicBezTo>
                    <a:pt x="37869" y="23985"/>
                    <a:pt x="37968" y="23918"/>
                    <a:pt x="38038" y="23873"/>
                  </a:cubicBezTo>
                  <a:cubicBezTo>
                    <a:pt x="38076" y="23848"/>
                    <a:pt x="38118" y="23820"/>
                    <a:pt x="38125" y="23792"/>
                  </a:cubicBezTo>
                  <a:cubicBezTo>
                    <a:pt x="38153" y="23691"/>
                    <a:pt x="38255" y="23652"/>
                    <a:pt x="38339" y="23617"/>
                  </a:cubicBezTo>
                  <a:cubicBezTo>
                    <a:pt x="38370" y="23607"/>
                    <a:pt x="38402" y="23589"/>
                    <a:pt x="38433" y="23572"/>
                  </a:cubicBezTo>
                  <a:cubicBezTo>
                    <a:pt x="38447" y="23551"/>
                    <a:pt x="38461" y="23530"/>
                    <a:pt x="38472" y="23505"/>
                  </a:cubicBezTo>
                  <a:cubicBezTo>
                    <a:pt x="38502" y="23454"/>
                    <a:pt x="38548" y="23369"/>
                    <a:pt x="38643" y="23369"/>
                  </a:cubicBezTo>
                  <a:cubicBezTo>
                    <a:pt x="38658" y="23369"/>
                    <a:pt x="38674" y="23371"/>
                    <a:pt x="38692" y="23376"/>
                  </a:cubicBezTo>
                  <a:cubicBezTo>
                    <a:pt x="38706" y="23379"/>
                    <a:pt x="39049" y="23477"/>
                    <a:pt x="39123" y="23554"/>
                  </a:cubicBezTo>
                  <a:cubicBezTo>
                    <a:pt x="39151" y="23579"/>
                    <a:pt x="39298" y="23614"/>
                    <a:pt x="39417" y="23614"/>
                  </a:cubicBezTo>
                  <a:cubicBezTo>
                    <a:pt x="39536" y="23614"/>
                    <a:pt x="39707" y="23701"/>
                    <a:pt x="39854" y="23785"/>
                  </a:cubicBezTo>
                  <a:cubicBezTo>
                    <a:pt x="39921" y="23813"/>
                    <a:pt x="39991" y="23827"/>
                    <a:pt x="40065" y="23838"/>
                  </a:cubicBezTo>
                  <a:cubicBezTo>
                    <a:pt x="40215" y="23862"/>
                    <a:pt x="40359" y="23887"/>
                    <a:pt x="40411" y="23967"/>
                  </a:cubicBezTo>
                  <a:cubicBezTo>
                    <a:pt x="40453" y="24030"/>
                    <a:pt x="40450" y="24125"/>
                    <a:pt x="40446" y="24226"/>
                  </a:cubicBezTo>
                  <a:cubicBezTo>
                    <a:pt x="40446" y="24303"/>
                    <a:pt x="40443" y="24401"/>
                    <a:pt x="40471" y="24433"/>
                  </a:cubicBezTo>
                  <a:cubicBezTo>
                    <a:pt x="40583" y="24562"/>
                    <a:pt x="40688" y="24660"/>
                    <a:pt x="40733" y="24671"/>
                  </a:cubicBezTo>
                  <a:cubicBezTo>
                    <a:pt x="40749" y="24662"/>
                    <a:pt x="40767" y="24658"/>
                    <a:pt x="40787" y="24658"/>
                  </a:cubicBezTo>
                  <a:cubicBezTo>
                    <a:pt x="40848" y="24658"/>
                    <a:pt x="40927" y="24693"/>
                    <a:pt x="41024" y="24737"/>
                  </a:cubicBezTo>
                  <a:cubicBezTo>
                    <a:pt x="41087" y="24769"/>
                    <a:pt x="41153" y="24793"/>
                    <a:pt x="41220" y="24811"/>
                  </a:cubicBezTo>
                  <a:cubicBezTo>
                    <a:pt x="41223" y="24813"/>
                    <a:pt x="41227" y="24814"/>
                    <a:pt x="41230" y="24814"/>
                  </a:cubicBezTo>
                  <a:cubicBezTo>
                    <a:pt x="41233" y="24814"/>
                    <a:pt x="41236" y="24813"/>
                    <a:pt x="41237" y="24811"/>
                  </a:cubicBezTo>
                  <a:cubicBezTo>
                    <a:pt x="41290" y="24797"/>
                    <a:pt x="41339" y="24769"/>
                    <a:pt x="41384" y="24737"/>
                  </a:cubicBezTo>
                  <a:lnTo>
                    <a:pt x="41405" y="24723"/>
                  </a:lnTo>
                  <a:cubicBezTo>
                    <a:pt x="41489" y="24667"/>
                    <a:pt x="41566" y="24618"/>
                    <a:pt x="41636" y="24618"/>
                  </a:cubicBezTo>
                  <a:cubicBezTo>
                    <a:pt x="41699" y="24611"/>
                    <a:pt x="41762" y="24601"/>
                    <a:pt x="41825" y="24590"/>
                  </a:cubicBezTo>
                  <a:cubicBezTo>
                    <a:pt x="41913" y="24569"/>
                    <a:pt x="42004" y="24559"/>
                    <a:pt x="42092" y="24552"/>
                  </a:cubicBezTo>
                  <a:cubicBezTo>
                    <a:pt x="42109" y="24552"/>
                    <a:pt x="42130" y="24552"/>
                    <a:pt x="42148" y="24555"/>
                  </a:cubicBezTo>
                  <a:cubicBezTo>
                    <a:pt x="42197" y="24566"/>
                    <a:pt x="42246" y="24576"/>
                    <a:pt x="42295" y="24594"/>
                  </a:cubicBezTo>
                  <a:lnTo>
                    <a:pt x="42323" y="24601"/>
                  </a:lnTo>
                  <a:cubicBezTo>
                    <a:pt x="42407" y="24625"/>
                    <a:pt x="42557" y="24671"/>
                    <a:pt x="42605" y="24671"/>
                  </a:cubicBezTo>
                  <a:cubicBezTo>
                    <a:pt x="42607" y="24671"/>
                    <a:pt x="42608" y="24671"/>
                    <a:pt x="42610" y="24671"/>
                  </a:cubicBezTo>
                  <a:cubicBezTo>
                    <a:pt x="42633" y="24660"/>
                    <a:pt x="42665" y="24656"/>
                    <a:pt x="42700" y="24656"/>
                  </a:cubicBezTo>
                  <a:cubicBezTo>
                    <a:pt x="42788" y="24656"/>
                    <a:pt x="42892" y="24682"/>
                    <a:pt x="42897" y="24685"/>
                  </a:cubicBezTo>
                  <a:cubicBezTo>
                    <a:pt x="43016" y="24716"/>
                    <a:pt x="43089" y="24758"/>
                    <a:pt x="43117" y="24814"/>
                  </a:cubicBezTo>
                  <a:cubicBezTo>
                    <a:pt x="43135" y="24835"/>
                    <a:pt x="43233" y="24860"/>
                    <a:pt x="43296" y="24874"/>
                  </a:cubicBezTo>
                  <a:cubicBezTo>
                    <a:pt x="43432" y="24909"/>
                    <a:pt x="43576" y="24944"/>
                    <a:pt x="43576" y="25056"/>
                  </a:cubicBezTo>
                  <a:cubicBezTo>
                    <a:pt x="43576" y="25080"/>
                    <a:pt x="43635" y="25126"/>
                    <a:pt x="43684" y="25161"/>
                  </a:cubicBezTo>
                  <a:cubicBezTo>
                    <a:pt x="43758" y="25203"/>
                    <a:pt x="43817" y="25263"/>
                    <a:pt x="43859" y="25336"/>
                  </a:cubicBezTo>
                  <a:cubicBezTo>
                    <a:pt x="43884" y="25371"/>
                    <a:pt x="44069" y="25378"/>
                    <a:pt x="44178" y="25382"/>
                  </a:cubicBezTo>
                  <a:lnTo>
                    <a:pt x="44196" y="25382"/>
                  </a:lnTo>
                  <a:cubicBezTo>
                    <a:pt x="44371" y="25389"/>
                    <a:pt x="44483" y="25396"/>
                    <a:pt x="44539" y="25441"/>
                  </a:cubicBezTo>
                  <a:cubicBezTo>
                    <a:pt x="44574" y="25459"/>
                    <a:pt x="44612" y="25469"/>
                    <a:pt x="44654" y="25473"/>
                  </a:cubicBezTo>
                  <a:cubicBezTo>
                    <a:pt x="44720" y="25480"/>
                    <a:pt x="44787" y="25483"/>
                    <a:pt x="44853" y="25483"/>
                  </a:cubicBezTo>
                  <a:cubicBezTo>
                    <a:pt x="44951" y="25483"/>
                    <a:pt x="45050" y="25475"/>
                    <a:pt x="45148" y="25459"/>
                  </a:cubicBezTo>
                  <a:cubicBezTo>
                    <a:pt x="45155" y="25459"/>
                    <a:pt x="45165" y="25455"/>
                    <a:pt x="45172" y="25455"/>
                  </a:cubicBezTo>
                  <a:cubicBezTo>
                    <a:pt x="45176" y="25445"/>
                    <a:pt x="45186" y="25434"/>
                    <a:pt x="45197" y="25427"/>
                  </a:cubicBezTo>
                  <a:cubicBezTo>
                    <a:pt x="45207" y="25420"/>
                    <a:pt x="45221" y="25413"/>
                    <a:pt x="45235" y="25406"/>
                  </a:cubicBezTo>
                  <a:cubicBezTo>
                    <a:pt x="45333" y="25378"/>
                    <a:pt x="45431" y="25357"/>
                    <a:pt x="45533" y="25347"/>
                  </a:cubicBezTo>
                  <a:cubicBezTo>
                    <a:pt x="45627" y="25329"/>
                    <a:pt x="45743" y="25312"/>
                    <a:pt x="45820" y="25291"/>
                  </a:cubicBezTo>
                  <a:cubicBezTo>
                    <a:pt x="45848" y="25287"/>
                    <a:pt x="45876" y="25277"/>
                    <a:pt x="45897" y="25263"/>
                  </a:cubicBezTo>
                  <a:cubicBezTo>
                    <a:pt x="45960" y="25217"/>
                    <a:pt x="46051" y="25203"/>
                    <a:pt x="46138" y="25189"/>
                  </a:cubicBezTo>
                  <a:cubicBezTo>
                    <a:pt x="46194" y="25179"/>
                    <a:pt x="46293" y="25165"/>
                    <a:pt x="46310" y="25144"/>
                  </a:cubicBezTo>
                  <a:cubicBezTo>
                    <a:pt x="46324" y="25038"/>
                    <a:pt x="46457" y="24972"/>
                    <a:pt x="46597" y="24905"/>
                  </a:cubicBezTo>
                  <a:cubicBezTo>
                    <a:pt x="46657" y="24877"/>
                    <a:pt x="46716" y="24846"/>
                    <a:pt x="46772" y="24811"/>
                  </a:cubicBezTo>
                  <a:cubicBezTo>
                    <a:pt x="46844" y="24756"/>
                    <a:pt x="46990" y="24733"/>
                    <a:pt x="47132" y="24733"/>
                  </a:cubicBezTo>
                  <a:cubicBezTo>
                    <a:pt x="47245" y="24733"/>
                    <a:pt x="47356" y="24748"/>
                    <a:pt x="47427" y="24772"/>
                  </a:cubicBezTo>
                  <a:cubicBezTo>
                    <a:pt x="47500" y="24797"/>
                    <a:pt x="47542" y="24828"/>
                    <a:pt x="47553" y="24877"/>
                  </a:cubicBezTo>
                  <a:cubicBezTo>
                    <a:pt x="47556" y="24877"/>
                    <a:pt x="47556" y="24881"/>
                    <a:pt x="47556" y="24881"/>
                  </a:cubicBezTo>
                  <a:cubicBezTo>
                    <a:pt x="47567" y="24891"/>
                    <a:pt x="47577" y="24902"/>
                    <a:pt x="47591" y="24905"/>
                  </a:cubicBezTo>
                  <a:cubicBezTo>
                    <a:pt x="47657" y="24934"/>
                    <a:pt x="47726" y="24948"/>
                    <a:pt x="47796" y="24948"/>
                  </a:cubicBezTo>
                  <a:cubicBezTo>
                    <a:pt x="47803" y="24948"/>
                    <a:pt x="47811" y="24948"/>
                    <a:pt x="47819" y="24947"/>
                  </a:cubicBezTo>
                  <a:cubicBezTo>
                    <a:pt x="47857" y="24947"/>
                    <a:pt x="47899" y="24940"/>
                    <a:pt x="47938" y="24930"/>
                  </a:cubicBezTo>
                  <a:cubicBezTo>
                    <a:pt x="47952" y="24926"/>
                    <a:pt x="47966" y="24923"/>
                    <a:pt x="47980" y="24919"/>
                  </a:cubicBezTo>
                  <a:lnTo>
                    <a:pt x="47990" y="24919"/>
                  </a:lnTo>
                  <a:cubicBezTo>
                    <a:pt x="48004" y="24916"/>
                    <a:pt x="48018" y="24912"/>
                    <a:pt x="48032" y="24912"/>
                  </a:cubicBezTo>
                  <a:cubicBezTo>
                    <a:pt x="48044" y="24912"/>
                    <a:pt x="48056" y="24912"/>
                    <a:pt x="48068" y="24912"/>
                  </a:cubicBezTo>
                  <a:cubicBezTo>
                    <a:pt x="48154" y="24912"/>
                    <a:pt x="48240" y="24923"/>
                    <a:pt x="48323" y="24951"/>
                  </a:cubicBezTo>
                  <a:lnTo>
                    <a:pt x="48344" y="24958"/>
                  </a:lnTo>
                  <a:cubicBezTo>
                    <a:pt x="48365" y="24965"/>
                    <a:pt x="48386" y="24975"/>
                    <a:pt x="48404" y="24982"/>
                  </a:cubicBezTo>
                  <a:lnTo>
                    <a:pt x="48442" y="25000"/>
                  </a:lnTo>
                  <a:lnTo>
                    <a:pt x="48442" y="25003"/>
                  </a:lnTo>
                  <a:lnTo>
                    <a:pt x="48449" y="25007"/>
                  </a:lnTo>
                  <a:lnTo>
                    <a:pt x="48467" y="25017"/>
                  </a:lnTo>
                  <a:lnTo>
                    <a:pt x="48474" y="25021"/>
                  </a:lnTo>
                  <a:cubicBezTo>
                    <a:pt x="48491" y="25035"/>
                    <a:pt x="48509" y="25052"/>
                    <a:pt x="48519" y="25070"/>
                  </a:cubicBezTo>
                  <a:cubicBezTo>
                    <a:pt x="48526" y="25077"/>
                    <a:pt x="48533" y="25087"/>
                    <a:pt x="48537" y="25095"/>
                  </a:cubicBezTo>
                  <a:cubicBezTo>
                    <a:pt x="48560" y="25151"/>
                    <a:pt x="48809" y="25213"/>
                    <a:pt x="48935" y="25213"/>
                  </a:cubicBezTo>
                  <a:cubicBezTo>
                    <a:pt x="48957" y="25213"/>
                    <a:pt x="48976" y="25211"/>
                    <a:pt x="48988" y="25207"/>
                  </a:cubicBezTo>
                  <a:lnTo>
                    <a:pt x="49002" y="25200"/>
                  </a:lnTo>
                  <a:cubicBezTo>
                    <a:pt x="49041" y="25182"/>
                    <a:pt x="49111" y="25140"/>
                    <a:pt x="49177" y="25098"/>
                  </a:cubicBezTo>
                  <a:cubicBezTo>
                    <a:pt x="49335" y="25003"/>
                    <a:pt x="49443" y="24937"/>
                    <a:pt x="49517" y="24926"/>
                  </a:cubicBezTo>
                  <a:cubicBezTo>
                    <a:pt x="49587" y="24916"/>
                    <a:pt x="49650" y="24877"/>
                    <a:pt x="49692" y="24821"/>
                  </a:cubicBezTo>
                  <a:cubicBezTo>
                    <a:pt x="49699" y="24814"/>
                    <a:pt x="49702" y="24807"/>
                    <a:pt x="49702" y="24797"/>
                  </a:cubicBezTo>
                  <a:cubicBezTo>
                    <a:pt x="49706" y="24790"/>
                    <a:pt x="49706" y="24779"/>
                    <a:pt x="49702" y="24769"/>
                  </a:cubicBezTo>
                  <a:cubicBezTo>
                    <a:pt x="49678" y="24681"/>
                    <a:pt x="49744" y="24559"/>
                    <a:pt x="49856" y="24373"/>
                  </a:cubicBezTo>
                  <a:cubicBezTo>
                    <a:pt x="49891" y="24314"/>
                    <a:pt x="49926" y="24254"/>
                    <a:pt x="49947" y="24209"/>
                  </a:cubicBezTo>
                  <a:cubicBezTo>
                    <a:pt x="49954" y="24195"/>
                    <a:pt x="49958" y="24184"/>
                    <a:pt x="49961" y="24170"/>
                  </a:cubicBezTo>
                  <a:cubicBezTo>
                    <a:pt x="49993" y="24048"/>
                    <a:pt x="50175" y="23743"/>
                    <a:pt x="50294" y="23638"/>
                  </a:cubicBezTo>
                  <a:cubicBezTo>
                    <a:pt x="50308" y="23624"/>
                    <a:pt x="50322" y="23614"/>
                    <a:pt x="50339" y="23607"/>
                  </a:cubicBezTo>
                  <a:cubicBezTo>
                    <a:pt x="50424" y="23572"/>
                    <a:pt x="50550" y="23446"/>
                    <a:pt x="50543" y="23404"/>
                  </a:cubicBezTo>
                  <a:cubicBezTo>
                    <a:pt x="50532" y="23316"/>
                    <a:pt x="50511" y="23232"/>
                    <a:pt x="50483" y="23148"/>
                  </a:cubicBezTo>
                  <a:cubicBezTo>
                    <a:pt x="50476" y="23117"/>
                    <a:pt x="50462" y="23092"/>
                    <a:pt x="50441" y="23071"/>
                  </a:cubicBezTo>
                  <a:lnTo>
                    <a:pt x="50434" y="23071"/>
                  </a:lnTo>
                  <a:cubicBezTo>
                    <a:pt x="50371" y="23071"/>
                    <a:pt x="50276" y="23071"/>
                    <a:pt x="50234" y="22994"/>
                  </a:cubicBezTo>
                  <a:cubicBezTo>
                    <a:pt x="50196" y="22917"/>
                    <a:pt x="50231" y="22826"/>
                    <a:pt x="50346" y="22675"/>
                  </a:cubicBezTo>
                  <a:cubicBezTo>
                    <a:pt x="50511" y="22451"/>
                    <a:pt x="50758" y="22412"/>
                    <a:pt x="50926" y="22412"/>
                  </a:cubicBezTo>
                  <a:cubicBezTo>
                    <a:pt x="50984" y="22412"/>
                    <a:pt x="51032" y="22416"/>
                    <a:pt x="51064" y="22420"/>
                  </a:cubicBezTo>
                  <a:lnTo>
                    <a:pt x="51092" y="22420"/>
                  </a:lnTo>
                  <a:cubicBezTo>
                    <a:pt x="51099" y="22420"/>
                    <a:pt x="51159" y="22413"/>
                    <a:pt x="51204" y="22402"/>
                  </a:cubicBezTo>
                  <a:cubicBezTo>
                    <a:pt x="51344" y="22377"/>
                    <a:pt x="51556" y="22338"/>
                    <a:pt x="51731" y="22338"/>
                  </a:cubicBezTo>
                  <a:cubicBezTo>
                    <a:pt x="51802" y="22338"/>
                    <a:pt x="51866" y="22344"/>
                    <a:pt x="51918" y="22360"/>
                  </a:cubicBezTo>
                  <a:cubicBezTo>
                    <a:pt x="51978" y="22374"/>
                    <a:pt x="52037" y="22381"/>
                    <a:pt x="52097" y="22381"/>
                  </a:cubicBezTo>
                  <a:lnTo>
                    <a:pt x="52153" y="22381"/>
                  </a:lnTo>
                  <a:cubicBezTo>
                    <a:pt x="52166" y="22381"/>
                    <a:pt x="52179" y="22380"/>
                    <a:pt x="52193" y="22380"/>
                  </a:cubicBezTo>
                  <a:cubicBezTo>
                    <a:pt x="52257" y="22380"/>
                    <a:pt x="52323" y="22387"/>
                    <a:pt x="52384" y="22399"/>
                  </a:cubicBezTo>
                  <a:lnTo>
                    <a:pt x="52412" y="22406"/>
                  </a:lnTo>
                  <a:lnTo>
                    <a:pt x="52436" y="22413"/>
                  </a:lnTo>
                  <a:cubicBezTo>
                    <a:pt x="52450" y="22420"/>
                    <a:pt x="52468" y="22427"/>
                    <a:pt x="52486" y="22434"/>
                  </a:cubicBezTo>
                  <a:lnTo>
                    <a:pt x="52489" y="22434"/>
                  </a:lnTo>
                  <a:cubicBezTo>
                    <a:pt x="52507" y="22441"/>
                    <a:pt x="52528" y="22451"/>
                    <a:pt x="52545" y="22462"/>
                  </a:cubicBezTo>
                  <a:cubicBezTo>
                    <a:pt x="52654" y="22518"/>
                    <a:pt x="52790" y="22539"/>
                    <a:pt x="52909" y="22556"/>
                  </a:cubicBezTo>
                  <a:cubicBezTo>
                    <a:pt x="53053" y="22577"/>
                    <a:pt x="53172" y="22595"/>
                    <a:pt x="53231" y="22675"/>
                  </a:cubicBezTo>
                  <a:cubicBezTo>
                    <a:pt x="53270" y="22714"/>
                    <a:pt x="53312" y="22745"/>
                    <a:pt x="53357" y="22773"/>
                  </a:cubicBezTo>
                  <a:cubicBezTo>
                    <a:pt x="53469" y="22847"/>
                    <a:pt x="53620" y="22948"/>
                    <a:pt x="53602" y="23103"/>
                  </a:cubicBezTo>
                  <a:cubicBezTo>
                    <a:pt x="53602" y="23113"/>
                    <a:pt x="53599" y="23124"/>
                    <a:pt x="53599" y="23134"/>
                  </a:cubicBezTo>
                  <a:cubicBezTo>
                    <a:pt x="53595" y="23141"/>
                    <a:pt x="53595" y="23152"/>
                    <a:pt x="53592" y="23159"/>
                  </a:cubicBezTo>
                  <a:cubicBezTo>
                    <a:pt x="53592" y="23180"/>
                    <a:pt x="53599" y="23187"/>
                    <a:pt x="53637" y="23215"/>
                  </a:cubicBezTo>
                  <a:cubicBezTo>
                    <a:pt x="53704" y="23267"/>
                    <a:pt x="53809" y="23348"/>
                    <a:pt x="53858" y="23607"/>
                  </a:cubicBezTo>
                  <a:cubicBezTo>
                    <a:pt x="53882" y="23764"/>
                    <a:pt x="53952" y="23915"/>
                    <a:pt x="54057" y="24037"/>
                  </a:cubicBezTo>
                  <a:cubicBezTo>
                    <a:pt x="54117" y="24097"/>
                    <a:pt x="54155" y="24170"/>
                    <a:pt x="54180" y="24247"/>
                  </a:cubicBezTo>
                  <a:cubicBezTo>
                    <a:pt x="54183" y="24258"/>
                    <a:pt x="54187" y="24268"/>
                    <a:pt x="54190" y="24279"/>
                  </a:cubicBezTo>
                  <a:cubicBezTo>
                    <a:pt x="54225" y="24370"/>
                    <a:pt x="54267" y="24461"/>
                    <a:pt x="54316" y="24545"/>
                  </a:cubicBezTo>
                  <a:cubicBezTo>
                    <a:pt x="54404" y="24713"/>
                    <a:pt x="54463" y="24828"/>
                    <a:pt x="54460" y="24912"/>
                  </a:cubicBezTo>
                  <a:cubicBezTo>
                    <a:pt x="54460" y="24923"/>
                    <a:pt x="54460" y="24933"/>
                    <a:pt x="54456" y="24944"/>
                  </a:cubicBezTo>
                  <a:cubicBezTo>
                    <a:pt x="54442" y="24982"/>
                    <a:pt x="54439" y="25021"/>
                    <a:pt x="54435" y="25056"/>
                  </a:cubicBezTo>
                  <a:cubicBezTo>
                    <a:pt x="54435" y="25063"/>
                    <a:pt x="54439" y="25070"/>
                    <a:pt x="54439" y="25077"/>
                  </a:cubicBezTo>
                  <a:cubicBezTo>
                    <a:pt x="54442" y="25091"/>
                    <a:pt x="54446" y="25105"/>
                    <a:pt x="54453" y="25116"/>
                  </a:cubicBezTo>
                  <a:cubicBezTo>
                    <a:pt x="54481" y="25154"/>
                    <a:pt x="54551" y="25168"/>
                    <a:pt x="54607" y="25168"/>
                  </a:cubicBezTo>
                  <a:cubicBezTo>
                    <a:pt x="54782" y="25179"/>
                    <a:pt x="54929" y="25263"/>
                    <a:pt x="55027" y="25319"/>
                  </a:cubicBezTo>
                  <a:cubicBezTo>
                    <a:pt x="55055" y="25336"/>
                    <a:pt x="55080" y="25350"/>
                    <a:pt x="55108" y="25364"/>
                  </a:cubicBezTo>
                  <a:lnTo>
                    <a:pt x="55118" y="25368"/>
                  </a:lnTo>
                  <a:cubicBezTo>
                    <a:pt x="55133" y="25362"/>
                    <a:pt x="55150" y="25360"/>
                    <a:pt x="55171" y="25360"/>
                  </a:cubicBezTo>
                  <a:cubicBezTo>
                    <a:pt x="55316" y="25360"/>
                    <a:pt x="55589" y="25485"/>
                    <a:pt x="55731" y="25627"/>
                  </a:cubicBezTo>
                  <a:cubicBezTo>
                    <a:pt x="55769" y="25662"/>
                    <a:pt x="55815" y="25686"/>
                    <a:pt x="55867" y="25700"/>
                  </a:cubicBezTo>
                  <a:cubicBezTo>
                    <a:pt x="55899" y="25711"/>
                    <a:pt x="55927" y="25721"/>
                    <a:pt x="55958" y="25728"/>
                  </a:cubicBezTo>
                  <a:cubicBezTo>
                    <a:pt x="55983" y="25735"/>
                    <a:pt x="56004" y="25742"/>
                    <a:pt x="56028" y="25749"/>
                  </a:cubicBezTo>
                  <a:cubicBezTo>
                    <a:pt x="56102" y="25777"/>
                    <a:pt x="56172" y="25823"/>
                    <a:pt x="56161" y="25942"/>
                  </a:cubicBezTo>
                  <a:cubicBezTo>
                    <a:pt x="56161" y="26019"/>
                    <a:pt x="56182" y="26096"/>
                    <a:pt x="56217" y="26166"/>
                  </a:cubicBezTo>
                  <a:cubicBezTo>
                    <a:pt x="56256" y="26239"/>
                    <a:pt x="56277" y="26327"/>
                    <a:pt x="56273" y="26411"/>
                  </a:cubicBezTo>
                  <a:cubicBezTo>
                    <a:pt x="56277" y="26428"/>
                    <a:pt x="56284" y="26442"/>
                    <a:pt x="56298" y="26453"/>
                  </a:cubicBezTo>
                  <a:cubicBezTo>
                    <a:pt x="56305" y="26463"/>
                    <a:pt x="56319" y="26470"/>
                    <a:pt x="56329" y="26477"/>
                  </a:cubicBezTo>
                  <a:cubicBezTo>
                    <a:pt x="56427" y="26529"/>
                    <a:pt x="56531" y="26555"/>
                    <a:pt x="56639" y="26555"/>
                  </a:cubicBezTo>
                  <a:cubicBezTo>
                    <a:pt x="56663" y="26555"/>
                    <a:pt x="56687" y="26553"/>
                    <a:pt x="56711" y="26551"/>
                  </a:cubicBezTo>
                  <a:lnTo>
                    <a:pt x="56736" y="26551"/>
                  </a:lnTo>
                  <a:cubicBezTo>
                    <a:pt x="56771" y="26546"/>
                    <a:pt x="56806" y="26543"/>
                    <a:pt x="56843" y="26543"/>
                  </a:cubicBezTo>
                  <a:cubicBezTo>
                    <a:pt x="56879" y="26543"/>
                    <a:pt x="56916" y="26546"/>
                    <a:pt x="56953" y="26551"/>
                  </a:cubicBezTo>
                  <a:cubicBezTo>
                    <a:pt x="56984" y="26551"/>
                    <a:pt x="57012" y="26554"/>
                    <a:pt x="57037" y="26554"/>
                  </a:cubicBezTo>
                  <a:cubicBezTo>
                    <a:pt x="57042" y="26555"/>
                    <a:pt x="57047" y="26555"/>
                    <a:pt x="57052" y="26555"/>
                  </a:cubicBezTo>
                  <a:cubicBezTo>
                    <a:pt x="57103" y="26555"/>
                    <a:pt x="57151" y="26525"/>
                    <a:pt x="57170" y="26474"/>
                  </a:cubicBezTo>
                  <a:cubicBezTo>
                    <a:pt x="57229" y="26358"/>
                    <a:pt x="57341" y="26320"/>
                    <a:pt x="57450" y="26302"/>
                  </a:cubicBezTo>
                  <a:cubicBezTo>
                    <a:pt x="57488" y="26295"/>
                    <a:pt x="57523" y="26292"/>
                    <a:pt x="57558" y="26288"/>
                  </a:cubicBezTo>
                  <a:cubicBezTo>
                    <a:pt x="57618" y="26288"/>
                    <a:pt x="57674" y="26278"/>
                    <a:pt x="57723" y="26257"/>
                  </a:cubicBezTo>
                  <a:lnTo>
                    <a:pt x="57740" y="26243"/>
                  </a:lnTo>
                  <a:cubicBezTo>
                    <a:pt x="57824" y="26194"/>
                    <a:pt x="57915" y="26166"/>
                    <a:pt x="58013" y="26159"/>
                  </a:cubicBezTo>
                  <a:cubicBezTo>
                    <a:pt x="58062" y="26159"/>
                    <a:pt x="58111" y="26169"/>
                    <a:pt x="58157" y="26190"/>
                  </a:cubicBezTo>
                  <a:cubicBezTo>
                    <a:pt x="58209" y="26222"/>
                    <a:pt x="58272" y="26285"/>
                    <a:pt x="58265" y="26425"/>
                  </a:cubicBezTo>
                  <a:cubicBezTo>
                    <a:pt x="58262" y="26512"/>
                    <a:pt x="58276" y="26600"/>
                    <a:pt x="58314" y="26677"/>
                  </a:cubicBezTo>
                  <a:cubicBezTo>
                    <a:pt x="58321" y="26691"/>
                    <a:pt x="58328" y="26705"/>
                    <a:pt x="58332" y="26719"/>
                  </a:cubicBezTo>
                  <a:cubicBezTo>
                    <a:pt x="58335" y="26729"/>
                    <a:pt x="58339" y="26740"/>
                    <a:pt x="58342" y="26750"/>
                  </a:cubicBezTo>
                  <a:cubicBezTo>
                    <a:pt x="58342" y="26764"/>
                    <a:pt x="58346" y="26775"/>
                    <a:pt x="58346" y="26785"/>
                  </a:cubicBezTo>
                  <a:cubicBezTo>
                    <a:pt x="58346" y="26834"/>
                    <a:pt x="58325" y="26883"/>
                    <a:pt x="58248" y="26929"/>
                  </a:cubicBezTo>
                  <a:cubicBezTo>
                    <a:pt x="58136" y="26999"/>
                    <a:pt x="58055" y="27321"/>
                    <a:pt x="58013" y="27493"/>
                  </a:cubicBezTo>
                  <a:cubicBezTo>
                    <a:pt x="58003" y="27528"/>
                    <a:pt x="57996" y="27559"/>
                    <a:pt x="57989" y="27587"/>
                  </a:cubicBezTo>
                  <a:cubicBezTo>
                    <a:pt x="57961" y="27692"/>
                    <a:pt x="57880" y="27759"/>
                    <a:pt x="57810" y="27815"/>
                  </a:cubicBezTo>
                  <a:cubicBezTo>
                    <a:pt x="57740" y="27874"/>
                    <a:pt x="57677" y="27923"/>
                    <a:pt x="57667" y="28000"/>
                  </a:cubicBezTo>
                  <a:cubicBezTo>
                    <a:pt x="57646" y="28126"/>
                    <a:pt x="57562" y="28193"/>
                    <a:pt x="57492" y="28242"/>
                  </a:cubicBezTo>
                  <a:cubicBezTo>
                    <a:pt x="57432" y="28287"/>
                    <a:pt x="57408" y="28312"/>
                    <a:pt x="57408" y="28347"/>
                  </a:cubicBezTo>
                  <a:cubicBezTo>
                    <a:pt x="57408" y="28403"/>
                    <a:pt x="57373" y="28455"/>
                    <a:pt x="57324" y="28480"/>
                  </a:cubicBezTo>
                  <a:cubicBezTo>
                    <a:pt x="57284" y="28500"/>
                    <a:pt x="57234" y="28509"/>
                    <a:pt x="57180" y="28509"/>
                  </a:cubicBezTo>
                  <a:cubicBezTo>
                    <a:pt x="57056" y="28509"/>
                    <a:pt x="56910" y="28463"/>
                    <a:pt x="56820" y="28399"/>
                  </a:cubicBezTo>
                  <a:cubicBezTo>
                    <a:pt x="56809" y="28392"/>
                    <a:pt x="56797" y="28388"/>
                    <a:pt x="56785" y="28388"/>
                  </a:cubicBezTo>
                  <a:cubicBezTo>
                    <a:pt x="56746" y="28388"/>
                    <a:pt x="56696" y="28425"/>
                    <a:pt x="56617" y="28497"/>
                  </a:cubicBezTo>
                  <a:cubicBezTo>
                    <a:pt x="56546" y="28560"/>
                    <a:pt x="56480" y="28623"/>
                    <a:pt x="56403" y="28623"/>
                  </a:cubicBezTo>
                  <a:cubicBezTo>
                    <a:pt x="56399" y="28623"/>
                    <a:pt x="56396" y="28623"/>
                    <a:pt x="56392" y="28630"/>
                  </a:cubicBezTo>
                  <a:cubicBezTo>
                    <a:pt x="56357" y="28676"/>
                    <a:pt x="56357" y="28830"/>
                    <a:pt x="56385" y="28928"/>
                  </a:cubicBezTo>
                  <a:cubicBezTo>
                    <a:pt x="56392" y="28956"/>
                    <a:pt x="56396" y="28984"/>
                    <a:pt x="56396" y="29015"/>
                  </a:cubicBezTo>
                  <a:cubicBezTo>
                    <a:pt x="56396" y="29043"/>
                    <a:pt x="56392" y="29071"/>
                    <a:pt x="56389" y="29103"/>
                  </a:cubicBezTo>
                  <a:cubicBezTo>
                    <a:pt x="56389" y="29124"/>
                    <a:pt x="56385" y="29145"/>
                    <a:pt x="56385" y="29166"/>
                  </a:cubicBezTo>
                  <a:lnTo>
                    <a:pt x="56385" y="29197"/>
                  </a:lnTo>
                  <a:cubicBezTo>
                    <a:pt x="56382" y="29257"/>
                    <a:pt x="56396" y="29317"/>
                    <a:pt x="56417" y="29373"/>
                  </a:cubicBezTo>
                  <a:cubicBezTo>
                    <a:pt x="56448" y="29446"/>
                    <a:pt x="56448" y="29551"/>
                    <a:pt x="56452" y="29670"/>
                  </a:cubicBezTo>
                  <a:cubicBezTo>
                    <a:pt x="56452" y="29712"/>
                    <a:pt x="56452" y="29754"/>
                    <a:pt x="56452" y="29800"/>
                  </a:cubicBezTo>
                  <a:cubicBezTo>
                    <a:pt x="56641" y="29674"/>
                    <a:pt x="56774" y="29607"/>
                    <a:pt x="56851" y="29607"/>
                  </a:cubicBezTo>
                  <a:cubicBezTo>
                    <a:pt x="56974" y="29607"/>
                    <a:pt x="57086" y="29702"/>
                    <a:pt x="57194" y="29793"/>
                  </a:cubicBezTo>
                  <a:cubicBezTo>
                    <a:pt x="57289" y="29877"/>
                    <a:pt x="57390" y="29961"/>
                    <a:pt x="57481" y="29964"/>
                  </a:cubicBezTo>
                  <a:lnTo>
                    <a:pt x="57485" y="29964"/>
                  </a:lnTo>
                  <a:cubicBezTo>
                    <a:pt x="57674" y="29964"/>
                    <a:pt x="58605" y="29359"/>
                    <a:pt x="58678" y="29222"/>
                  </a:cubicBezTo>
                  <a:cubicBezTo>
                    <a:pt x="58693" y="29127"/>
                    <a:pt x="58868" y="28935"/>
                    <a:pt x="59333" y="28466"/>
                  </a:cubicBezTo>
                  <a:cubicBezTo>
                    <a:pt x="59424" y="28368"/>
                    <a:pt x="59515" y="28277"/>
                    <a:pt x="59585" y="28207"/>
                  </a:cubicBezTo>
                  <a:cubicBezTo>
                    <a:pt x="59813" y="27962"/>
                    <a:pt x="60219" y="27507"/>
                    <a:pt x="60373" y="27149"/>
                  </a:cubicBezTo>
                  <a:cubicBezTo>
                    <a:pt x="60429" y="27016"/>
                    <a:pt x="60597" y="26817"/>
                    <a:pt x="60744" y="26638"/>
                  </a:cubicBezTo>
                  <a:cubicBezTo>
                    <a:pt x="60821" y="26551"/>
                    <a:pt x="60891" y="26460"/>
                    <a:pt x="60958" y="26365"/>
                  </a:cubicBezTo>
                  <a:cubicBezTo>
                    <a:pt x="60986" y="26320"/>
                    <a:pt x="61017" y="26274"/>
                    <a:pt x="61052" y="26229"/>
                  </a:cubicBezTo>
                  <a:cubicBezTo>
                    <a:pt x="61150" y="26103"/>
                    <a:pt x="61231" y="25963"/>
                    <a:pt x="61294" y="25812"/>
                  </a:cubicBezTo>
                  <a:cubicBezTo>
                    <a:pt x="61399" y="25585"/>
                    <a:pt x="61441" y="25098"/>
                    <a:pt x="61469" y="24776"/>
                  </a:cubicBezTo>
                  <a:cubicBezTo>
                    <a:pt x="61497" y="24471"/>
                    <a:pt x="61504" y="24394"/>
                    <a:pt x="61539" y="24359"/>
                  </a:cubicBezTo>
                  <a:cubicBezTo>
                    <a:pt x="61553" y="24324"/>
                    <a:pt x="61560" y="24289"/>
                    <a:pt x="61563" y="24254"/>
                  </a:cubicBezTo>
                  <a:cubicBezTo>
                    <a:pt x="61567" y="24170"/>
                    <a:pt x="61595" y="24090"/>
                    <a:pt x="61640" y="24023"/>
                  </a:cubicBezTo>
                  <a:cubicBezTo>
                    <a:pt x="61665" y="23985"/>
                    <a:pt x="61679" y="23946"/>
                    <a:pt x="61689" y="23904"/>
                  </a:cubicBezTo>
                  <a:cubicBezTo>
                    <a:pt x="61710" y="23796"/>
                    <a:pt x="61766" y="23698"/>
                    <a:pt x="61850" y="23624"/>
                  </a:cubicBezTo>
                  <a:cubicBezTo>
                    <a:pt x="61980" y="23516"/>
                    <a:pt x="61962" y="23435"/>
                    <a:pt x="61924" y="23334"/>
                  </a:cubicBezTo>
                  <a:cubicBezTo>
                    <a:pt x="61899" y="23253"/>
                    <a:pt x="61892" y="23173"/>
                    <a:pt x="61903" y="23089"/>
                  </a:cubicBezTo>
                  <a:cubicBezTo>
                    <a:pt x="61906" y="23036"/>
                    <a:pt x="61903" y="22983"/>
                    <a:pt x="61892" y="22927"/>
                  </a:cubicBezTo>
                  <a:cubicBezTo>
                    <a:pt x="61826" y="22808"/>
                    <a:pt x="61878" y="22742"/>
                    <a:pt x="61976" y="22682"/>
                  </a:cubicBezTo>
                  <a:cubicBezTo>
                    <a:pt x="61927" y="22616"/>
                    <a:pt x="61864" y="22560"/>
                    <a:pt x="61787" y="22528"/>
                  </a:cubicBezTo>
                  <a:lnTo>
                    <a:pt x="61731" y="22504"/>
                  </a:lnTo>
                  <a:cubicBezTo>
                    <a:pt x="61598" y="22444"/>
                    <a:pt x="61437" y="22371"/>
                    <a:pt x="61416" y="22199"/>
                  </a:cubicBezTo>
                  <a:cubicBezTo>
                    <a:pt x="61406" y="22092"/>
                    <a:pt x="61222" y="21936"/>
                    <a:pt x="61077" y="21936"/>
                  </a:cubicBezTo>
                  <a:cubicBezTo>
                    <a:pt x="61071" y="21936"/>
                    <a:pt x="61065" y="21936"/>
                    <a:pt x="61059" y="21937"/>
                  </a:cubicBezTo>
                  <a:cubicBezTo>
                    <a:pt x="61045" y="21937"/>
                    <a:pt x="61031" y="21938"/>
                    <a:pt x="61017" y="21938"/>
                  </a:cubicBezTo>
                  <a:cubicBezTo>
                    <a:pt x="60946" y="21938"/>
                    <a:pt x="60874" y="21930"/>
                    <a:pt x="60804" y="21916"/>
                  </a:cubicBezTo>
                  <a:cubicBezTo>
                    <a:pt x="60758" y="21912"/>
                    <a:pt x="60695" y="21902"/>
                    <a:pt x="60656" y="21902"/>
                  </a:cubicBezTo>
                  <a:cubicBezTo>
                    <a:pt x="60674" y="21968"/>
                    <a:pt x="60660" y="22042"/>
                    <a:pt x="60614" y="22094"/>
                  </a:cubicBezTo>
                  <a:cubicBezTo>
                    <a:pt x="60585" y="22127"/>
                    <a:pt x="60542" y="22145"/>
                    <a:pt x="60501" y="22145"/>
                  </a:cubicBezTo>
                  <a:cubicBezTo>
                    <a:pt x="60488" y="22145"/>
                    <a:pt x="60476" y="22143"/>
                    <a:pt x="60464" y="22140"/>
                  </a:cubicBezTo>
                  <a:cubicBezTo>
                    <a:pt x="60459" y="22138"/>
                    <a:pt x="60455" y="22137"/>
                    <a:pt x="60450" y="22137"/>
                  </a:cubicBezTo>
                  <a:cubicBezTo>
                    <a:pt x="60423" y="22137"/>
                    <a:pt x="60398" y="22170"/>
                    <a:pt x="60317" y="22294"/>
                  </a:cubicBezTo>
                  <a:lnTo>
                    <a:pt x="60299" y="22322"/>
                  </a:lnTo>
                  <a:cubicBezTo>
                    <a:pt x="60228" y="22431"/>
                    <a:pt x="60073" y="22482"/>
                    <a:pt x="59973" y="22482"/>
                  </a:cubicBezTo>
                  <a:cubicBezTo>
                    <a:pt x="59961" y="22482"/>
                    <a:pt x="59949" y="22481"/>
                    <a:pt x="59939" y="22479"/>
                  </a:cubicBezTo>
                  <a:cubicBezTo>
                    <a:pt x="59890" y="22479"/>
                    <a:pt x="59848" y="22448"/>
                    <a:pt x="59834" y="22402"/>
                  </a:cubicBezTo>
                  <a:cubicBezTo>
                    <a:pt x="59820" y="22360"/>
                    <a:pt x="59841" y="22311"/>
                    <a:pt x="59893" y="22259"/>
                  </a:cubicBezTo>
                  <a:cubicBezTo>
                    <a:pt x="59935" y="22224"/>
                    <a:pt x="59939" y="22210"/>
                    <a:pt x="59939" y="22210"/>
                  </a:cubicBezTo>
                  <a:cubicBezTo>
                    <a:pt x="59932" y="22196"/>
                    <a:pt x="59925" y="22185"/>
                    <a:pt x="59914" y="22175"/>
                  </a:cubicBezTo>
                  <a:cubicBezTo>
                    <a:pt x="59862" y="22122"/>
                    <a:pt x="59837" y="22045"/>
                    <a:pt x="59851" y="21972"/>
                  </a:cubicBezTo>
                  <a:cubicBezTo>
                    <a:pt x="59858" y="21933"/>
                    <a:pt x="59872" y="21895"/>
                    <a:pt x="59886" y="21856"/>
                  </a:cubicBezTo>
                  <a:lnTo>
                    <a:pt x="59886" y="21856"/>
                  </a:lnTo>
                  <a:cubicBezTo>
                    <a:pt x="59841" y="21905"/>
                    <a:pt x="59806" y="21958"/>
                    <a:pt x="59778" y="22017"/>
                  </a:cubicBezTo>
                  <a:cubicBezTo>
                    <a:pt x="59732" y="22105"/>
                    <a:pt x="59683" y="22196"/>
                    <a:pt x="59575" y="22220"/>
                  </a:cubicBezTo>
                  <a:cubicBezTo>
                    <a:pt x="59565" y="22223"/>
                    <a:pt x="59555" y="22224"/>
                    <a:pt x="59545" y="22224"/>
                  </a:cubicBezTo>
                  <a:cubicBezTo>
                    <a:pt x="59510" y="22224"/>
                    <a:pt x="59477" y="22209"/>
                    <a:pt x="59452" y="22182"/>
                  </a:cubicBezTo>
                  <a:cubicBezTo>
                    <a:pt x="59354" y="22070"/>
                    <a:pt x="59396" y="21737"/>
                    <a:pt x="59424" y="21611"/>
                  </a:cubicBezTo>
                  <a:cubicBezTo>
                    <a:pt x="59389" y="21611"/>
                    <a:pt x="59333" y="21618"/>
                    <a:pt x="59284" y="21625"/>
                  </a:cubicBezTo>
                  <a:cubicBezTo>
                    <a:pt x="59182" y="21641"/>
                    <a:pt x="59077" y="21649"/>
                    <a:pt x="58973" y="21649"/>
                  </a:cubicBezTo>
                  <a:cubicBezTo>
                    <a:pt x="58938" y="21649"/>
                    <a:pt x="58903" y="21648"/>
                    <a:pt x="58868" y="21646"/>
                  </a:cubicBezTo>
                  <a:cubicBezTo>
                    <a:pt x="58664" y="21632"/>
                    <a:pt x="58605" y="21548"/>
                    <a:pt x="58591" y="21482"/>
                  </a:cubicBezTo>
                  <a:cubicBezTo>
                    <a:pt x="58566" y="21363"/>
                    <a:pt x="58675" y="21223"/>
                    <a:pt x="58868" y="21121"/>
                  </a:cubicBezTo>
                  <a:cubicBezTo>
                    <a:pt x="58962" y="21076"/>
                    <a:pt x="59039" y="21006"/>
                    <a:pt x="59092" y="20914"/>
                  </a:cubicBezTo>
                  <a:cubicBezTo>
                    <a:pt x="59123" y="20855"/>
                    <a:pt x="59176" y="20806"/>
                    <a:pt x="59235" y="20778"/>
                  </a:cubicBezTo>
                  <a:cubicBezTo>
                    <a:pt x="59386" y="20701"/>
                    <a:pt x="59533" y="20617"/>
                    <a:pt x="59673" y="20526"/>
                  </a:cubicBezTo>
                  <a:cubicBezTo>
                    <a:pt x="59771" y="20466"/>
                    <a:pt x="59858" y="20410"/>
                    <a:pt x="59935" y="20368"/>
                  </a:cubicBezTo>
                  <a:cubicBezTo>
                    <a:pt x="60114" y="20263"/>
                    <a:pt x="60152" y="20155"/>
                    <a:pt x="60198" y="20025"/>
                  </a:cubicBezTo>
                  <a:lnTo>
                    <a:pt x="60201" y="20008"/>
                  </a:lnTo>
                  <a:cubicBezTo>
                    <a:pt x="60236" y="19910"/>
                    <a:pt x="60376" y="19819"/>
                    <a:pt x="60576" y="19693"/>
                  </a:cubicBezTo>
                  <a:cubicBezTo>
                    <a:pt x="60726" y="19598"/>
                    <a:pt x="60870" y="19497"/>
                    <a:pt x="61007" y="19388"/>
                  </a:cubicBezTo>
                  <a:cubicBezTo>
                    <a:pt x="61332" y="19126"/>
                    <a:pt x="61511" y="18961"/>
                    <a:pt x="61588" y="18796"/>
                  </a:cubicBezTo>
                  <a:cubicBezTo>
                    <a:pt x="61637" y="18695"/>
                    <a:pt x="61784" y="18604"/>
                    <a:pt x="61938" y="18502"/>
                  </a:cubicBezTo>
                  <a:cubicBezTo>
                    <a:pt x="62029" y="18446"/>
                    <a:pt x="62179" y="18348"/>
                    <a:pt x="62190" y="18310"/>
                  </a:cubicBezTo>
                  <a:cubicBezTo>
                    <a:pt x="62200" y="18117"/>
                    <a:pt x="62880" y="17795"/>
                    <a:pt x="63268" y="17718"/>
                  </a:cubicBezTo>
                  <a:cubicBezTo>
                    <a:pt x="63372" y="17698"/>
                    <a:pt x="63495" y="17688"/>
                    <a:pt x="63622" y="17688"/>
                  </a:cubicBezTo>
                  <a:cubicBezTo>
                    <a:pt x="63992" y="17688"/>
                    <a:pt x="64403" y="17767"/>
                    <a:pt x="64518" y="17879"/>
                  </a:cubicBezTo>
                  <a:cubicBezTo>
                    <a:pt x="64538" y="17917"/>
                    <a:pt x="64575" y="17935"/>
                    <a:pt x="64611" y="17935"/>
                  </a:cubicBezTo>
                  <a:cubicBezTo>
                    <a:pt x="64648" y="17935"/>
                    <a:pt x="64686" y="17915"/>
                    <a:pt x="64703" y="17876"/>
                  </a:cubicBezTo>
                  <a:cubicBezTo>
                    <a:pt x="64750" y="17824"/>
                    <a:pt x="64813" y="17807"/>
                    <a:pt x="64896" y="17807"/>
                  </a:cubicBezTo>
                  <a:cubicBezTo>
                    <a:pt x="64964" y="17807"/>
                    <a:pt x="65044" y="17818"/>
                    <a:pt x="65138" y="17830"/>
                  </a:cubicBezTo>
                  <a:cubicBezTo>
                    <a:pt x="65180" y="17834"/>
                    <a:pt x="65222" y="17841"/>
                    <a:pt x="65271" y="17844"/>
                  </a:cubicBezTo>
                  <a:cubicBezTo>
                    <a:pt x="65292" y="17847"/>
                    <a:pt x="65313" y="17849"/>
                    <a:pt x="65334" y="17849"/>
                  </a:cubicBezTo>
                  <a:cubicBezTo>
                    <a:pt x="65403" y="17849"/>
                    <a:pt x="65472" y="17832"/>
                    <a:pt x="65537" y="17802"/>
                  </a:cubicBezTo>
                  <a:cubicBezTo>
                    <a:pt x="65590" y="17781"/>
                    <a:pt x="65644" y="17759"/>
                    <a:pt x="65710" y="17759"/>
                  </a:cubicBezTo>
                  <a:cubicBezTo>
                    <a:pt x="65739" y="17759"/>
                    <a:pt x="65771" y="17763"/>
                    <a:pt x="65806" y="17774"/>
                  </a:cubicBezTo>
                  <a:cubicBezTo>
                    <a:pt x="65884" y="17798"/>
                    <a:pt x="65946" y="17814"/>
                    <a:pt x="65998" y="17814"/>
                  </a:cubicBezTo>
                  <a:cubicBezTo>
                    <a:pt x="66076" y="17814"/>
                    <a:pt x="66130" y="17777"/>
                    <a:pt x="66181" y="17676"/>
                  </a:cubicBezTo>
                  <a:cubicBezTo>
                    <a:pt x="66226" y="17596"/>
                    <a:pt x="66317" y="17536"/>
                    <a:pt x="66443" y="17501"/>
                  </a:cubicBezTo>
                  <a:cubicBezTo>
                    <a:pt x="66508" y="17487"/>
                    <a:pt x="66580" y="17480"/>
                    <a:pt x="66653" y="17480"/>
                  </a:cubicBezTo>
                  <a:cubicBezTo>
                    <a:pt x="66812" y="17480"/>
                    <a:pt x="66971" y="17511"/>
                    <a:pt x="67046" y="17564"/>
                  </a:cubicBezTo>
                  <a:cubicBezTo>
                    <a:pt x="67063" y="17578"/>
                    <a:pt x="67081" y="17589"/>
                    <a:pt x="67095" y="17603"/>
                  </a:cubicBezTo>
                  <a:cubicBezTo>
                    <a:pt x="67158" y="17653"/>
                    <a:pt x="67205" y="17690"/>
                    <a:pt x="67262" y="17690"/>
                  </a:cubicBezTo>
                  <a:cubicBezTo>
                    <a:pt x="67296" y="17690"/>
                    <a:pt x="67334" y="17676"/>
                    <a:pt x="67382" y="17645"/>
                  </a:cubicBezTo>
                  <a:cubicBezTo>
                    <a:pt x="67429" y="17613"/>
                    <a:pt x="67470" y="17601"/>
                    <a:pt x="67506" y="17601"/>
                  </a:cubicBezTo>
                  <a:cubicBezTo>
                    <a:pt x="67594" y="17601"/>
                    <a:pt x="67649" y="17675"/>
                    <a:pt x="67686" y="17725"/>
                  </a:cubicBezTo>
                  <a:cubicBezTo>
                    <a:pt x="67728" y="17785"/>
                    <a:pt x="67760" y="17820"/>
                    <a:pt x="67809" y="17827"/>
                  </a:cubicBezTo>
                  <a:cubicBezTo>
                    <a:pt x="67963" y="17848"/>
                    <a:pt x="67959" y="17949"/>
                    <a:pt x="67959" y="17970"/>
                  </a:cubicBezTo>
                  <a:cubicBezTo>
                    <a:pt x="67946" y="18059"/>
                    <a:pt x="67838" y="18129"/>
                    <a:pt x="67721" y="18129"/>
                  </a:cubicBezTo>
                  <a:cubicBezTo>
                    <a:pt x="67713" y="18129"/>
                    <a:pt x="67705" y="18128"/>
                    <a:pt x="67697" y="18128"/>
                  </a:cubicBezTo>
                  <a:cubicBezTo>
                    <a:pt x="67684" y="18126"/>
                    <a:pt x="67672" y="18126"/>
                    <a:pt x="67660" y="18126"/>
                  </a:cubicBezTo>
                  <a:cubicBezTo>
                    <a:pt x="67611" y="18126"/>
                    <a:pt x="67564" y="18138"/>
                    <a:pt x="67522" y="18163"/>
                  </a:cubicBezTo>
                  <a:cubicBezTo>
                    <a:pt x="67532" y="18177"/>
                    <a:pt x="67543" y="18184"/>
                    <a:pt x="67557" y="18191"/>
                  </a:cubicBezTo>
                  <a:cubicBezTo>
                    <a:pt x="67585" y="18207"/>
                    <a:pt x="67615" y="18213"/>
                    <a:pt x="67646" y="18213"/>
                  </a:cubicBezTo>
                  <a:cubicBezTo>
                    <a:pt x="67712" y="18213"/>
                    <a:pt x="67783" y="18184"/>
                    <a:pt x="67854" y="18156"/>
                  </a:cubicBezTo>
                  <a:cubicBezTo>
                    <a:pt x="67924" y="18129"/>
                    <a:pt x="67988" y="18101"/>
                    <a:pt x="68052" y="18101"/>
                  </a:cubicBezTo>
                  <a:cubicBezTo>
                    <a:pt x="68062" y="18101"/>
                    <a:pt x="68072" y="18102"/>
                    <a:pt x="68082" y="18103"/>
                  </a:cubicBezTo>
                  <a:cubicBezTo>
                    <a:pt x="68133" y="18109"/>
                    <a:pt x="68186" y="18113"/>
                    <a:pt x="68240" y="18113"/>
                  </a:cubicBezTo>
                  <a:cubicBezTo>
                    <a:pt x="68365" y="18113"/>
                    <a:pt x="68494" y="18091"/>
                    <a:pt x="68614" y="18016"/>
                  </a:cubicBezTo>
                  <a:cubicBezTo>
                    <a:pt x="68660" y="17981"/>
                    <a:pt x="68715" y="17963"/>
                    <a:pt x="68770" y="17963"/>
                  </a:cubicBezTo>
                  <a:cubicBezTo>
                    <a:pt x="68819" y="17963"/>
                    <a:pt x="68868" y="17977"/>
                    <a:pt x="68911" y="18005"/>
                  </a:cubicBezTo>
                  <a:cubicBezTo>
                    <a:pt x="68940" y="18020"/>
                    <a:pt x="68954" y="18027"/>
                    <a:pt x="68964" y="18027"/>
                  </a:cubicBezTo>
                  <a:cubicBezTo>
                    <a:pt x="68974" y="18027"/>
                    <a:pt x="68981" y="18022"/>
                    <a:pt x="68992" y="18012"/>
                  </a:cubicBezTo>
                  <a:cubicBezTo>
                    <a:pt x="69125" y="17897"/>
                    <a:pt x="69381" y="17858"/>
                    <a:pt x="69549" y="17858"/>
                  </a:cubicBezTo>
                  <a:cubicBezTo>
                    <a:pt x="69496" y="17830"/>
                    <a:pt x="69440" y="17820"/>
                    <a:pt x="69384" y="17820"/>
                  </a:cubicBezTo>
                  <a:cubicBezTo>
                    <a:pt x="69311" y="17820"/>
                    <a:pt x="69206" y="17809"/>
                    <a:pt x="69157" y="17729"/>
                  </a:cubicBezTo>
                  <a:cubicBezTo>
                    <a:pt x="69097" y="17624"/>
                    <a:pt x="69164" y="17473"/>
                    <a:pt x="69286" y="17260"/>
                  </a:cubicBezTo>
                  <a:cubicBezTo>
                    <a:pt x="69430" y="17018"/>
                    <a:pt x="69661" y="16854"/>
                    <a:pt x="69864" y="16710"/>
                  </a:cubicBezTo>
                  <a:cubicBezTo>
                    <a:pt x="69951" y="16650"/>
                    <a:pt x="70032" y="16591"/>
                    <a:pt x="70102" y="16531"/>
                  </a:cubicBezTo>
                  <a:cubicBezTo>
                    <a:pt x="70193" y="16451"/>
                    <a:pt x="70305" y="16395"/>
                    <a:pt x="70427" y="16370"/>
                  </a:cubicBezTo>
                  <a:cubicBezTo>
                    <a:pt x="70445" y="16367"/>
                    <a:pt x="70466" y="16363"/>
                    <a:pt x="70483" y="16356"/>
                  </a:cubicBezTo>
                  <a:lnTo>
                    <a:pt x="70483" y="16346"/>
                  </a:lnTo>
                  <a:cubicBezTo>
                    <a:pt x="70483" y="16206"/>
                    <a:pt x="70606" y="15789"/>
                    <a:pt x="70837" y="15782"/>
                  </a:cubicBezTo>
                  <a:cubicBezTo>
                    <a:pt x="70851" y="15781"/>
                    <a:pt x="70867" y="15781"/>
                    <a:pt x="70883" y="15781"/>
                  </a:cubicBezTo>
                  <a:cubicBezTo>
                    <a:pt x="70923" y="15781"/>
                    <a:pt x="70969" y="15783"/>
                    <a:pt x="71019" y="15786"/>
                  </a:cubicBezTo>
                  <a:cubicBezTo>
                    <a:pt x="71091" y="15789"/>
                    <a:pt x="71173" y="15794"/>
                    <a:pt x="71256" y="15794"/>
                  </a:cubicBezTo>
                  <a:cubicBezTo>
                    <a:pt x="71415" y="15794"/>
                    <a:pt x="71581" y="15778"/>
                    <a:pt x="71705" y="15709"/>
                  </a:cubicBezTo>
                  <a:cubicBezTo>
                    <a:pt x="71777" y="15668"/>
                    <a:pt x="71835" y="15652"/>
                    <a:pt x="71882" y="15652"/>
                  </a:cubicBezTo>
                  <a:cubicBezTo>
                    <a:pt x="71993" y="15652"/>
                    <a:pt x="72044" y="15740"/>
                    <a:pt x="72076" y="15796"/>
                  </a:cubicBezTo>
                  <a:cubicBezTo>
                    <a:pt x="72090" y="15821"/>
                    <a:pt x="72108" y="15852"/>
                    <a:pt x="72125" y="15859"/>
                  </a:cubicBezTo>
                  <a:cubicBezTo>
                    <a:pt x="72126" y="15859"/>
                    <a:pt x="72126" y="15859"/>
                    <a:pt x="72127" y="15859"/>
                  </a:cubicBezTo>
                  <a:cubicBezTo>
                    <a:pt x="72144" y="15859"/>
                    <a:pt x="72207" y="15813"/>
                    <a:pt x="72237" y="15789"/>
                  </a:cubicBezTo>
                  <a:cubicBezTo>
                    <a:pt x="72294" y="15743"/>
                    <a:pt x="72367" y="15686"/>
                    <a:pt x="72445" y="15686"/>
                  </a:cubicBezTo>
                  <a:cubicBezTo>
                    <a:pt x="72473" y="15686"/>
                    <a:pt x="72502" y="15693"/>
                    <a:pt x="72531" y="15712"/>
                  </a:cubicBezTo>
                  <a:cubicBezTo>
                    <a:pt x="72566" y="15730"/>
                    <a:pt x="72587" y="15761"/>
                    <a:pt x="72594" y="15800"/>
                  </a:cubicBezTo>
                  <a:cubicBezTo>
                    <a:pt x="72605" y="15873"/>
                    <a:pt x="72542" y="15947"/>
                    <a:pt x="72465" y="16038"/>
                  </a:cubicBezTo>
                  <a:cubicBezTo>
                    <a:pt x="72398" y="16118"/>
                    <a:pt x="72321" y="16206"/>
                    <a:pt x="72293" y="16297"/>
                  </a:cubicBezTo>
                  <a:cubicBezTo>
                    <a:pt x="72279" y="16339"/>
                    <a:pt x="72283" y="16363"/>
                    <a:pt x="72286" y="16367"/>
                  </a:cubicBezTo>
                  <a:cubicBezTo>
                    <a:pt x="72297" y="16381"/>
                    <a:pt x="72356" y="16388"/>
                    <a:pt x="72395" y="16391"/>
                  </a:cubicBezTo>
                  <a:cubicBezTo>
                    <a:pt x="72454" y="16395"/>
                    <a:pt x="72514" y="16405"/>
                    <a:pt x="72566" y="16430"/>
                  </a:cubicBezTo>
                  <a:cubicBezTo>
                    <a:pt x="72605" y="16444"/>
                    <a:pt x="72633" y="16479"/>
                    <a:pt x="72640" y="16517"/>
                  </a:cubicBezTo>
                  <a:cubicBezTo>
                    <a:pt x="72643" y="16587"/>
                    <a:pt x="72580" y="16629"/>
                    <a:pt x="72517" y="16675"/>
                  </a:cubicBezTo>
                  <a:lnTo>
                    <a:pt x="72507" y="16682"/>
                  </a:lnTo>
                  <a:cubicBezTo>
                    <a:pt x="72598" y="16671"/>
                    <a:pt x="72780" y="16605"/>
                    <a:pt x="73011" y="16374"/>
                  </a:cubicBezTo>
                  <a:cubicBezTo>
                    <a:pt x="73390" y="15995"/>
                    <a:pt x="73712" y="15922"/>
                    <a:pt x="73901" y="15922"/>
                  </a:cubicBezTo>
                  <a:cubicBezTo>
                    <a:pt x="73926" y="15922"/>
                    <a:pt x="73950" y="15924"/>
                    <a:pt x="73970" y="15926"/>
                  </a:cubicBezTo>
                  <a:cubicBezTo>
                    <a:pt x="73981" y="15928"/>
                    <a:pt x="73990" y="15929"/>
                    <a:pt x="73997" y="15929"/>
                  </a:cubicBezTo>
                  <a:cubicBezTo>
                    <a:pt x="74013" y="15929"/>
                    <a:pt x="74020" y="15925"/>
                    <a:pt x="74023" y="15922"/>
                  </a:cubicBezTo>
                  <a:cubicBezTo>
                    <a:pt x="74040" y="15908"/>
                    <a:pt x="74030" y="15817"/>
                    <a:pt x="74023" y="15747"/>
                  </a:cubicBezTo>
                  <a:cubicBezTo>
                    <a:pt x="74012" y="15653"/>
                    <a:pt x="74005" y="15555"/>
                    <a:pt x="74009" y="15457"/>
                  </a:cubicBezTo>
                  <a:cubicBezTo>
                    <a:pt x="74016" y="15345"/>
                    <a:pt x="74082" y="15247"/>
                    <a:pt x="74201" y="15170"/>
                  </a:cubicBezTo>
                  <a:cubicBezTo>
                    <a:pt x="74357" y="15073"/>
                    <a:pt x="74583" y="15027"/>
                    <a:pt x="74774" y="15027"/>
                  </a:cubicBezTo>
                  <a:cubicBezTo>
                    <a:pt x="74879" y="15027"/>
                    <a:pt x="74973" y="15041"/>
                    <a:pt x="75038" y="15068"/>
                  </a:cubicBezTo>
                  <a:cubicBezTo>
                    <a:pt x="75195" y="15135"/>
                    <a:pt x="75262" y="15205"/>
                    <a:pt x="75237" y="15275"/>
                  </a:cubicBezTo>
                  <a:cubicBezTo>
                    <a:pt x="75222" y="15319"/>
                    <a:pt x="75182" y="15341"/>
                    <a:pt x="75119" y="15341"/>
                  </a:cubicBezTo>
                  <a:cubicBezTo>
                    <a:pt x="75083" y="15341"/>
                    <a:pt x="75040" y="15334"/>
                    <a:pt x="74989" y="15320"/>
                  </a:cubicBezTo>
                  <a:cubicBezTo>
                    <a:pt x="74968" y="15314"/>
                    <a:pt x="74947" y="15311"/>
                    <a:pt x="74926" y="15311"/>
                  </a:cubicBezTo>
                  <a:cubicBezTo>
                    <a:pt x="74873" y="15311"/>
                    <a:pt x="74822" y="15330"/>
                    <a:pt x="74782" y="15362"/>
                  </a:cubicBezTo>
                  <a:cubicBezTo>
                    <a:pt x="74695" y="15439"/>
                    <a:pt x="74649" y="15551"/>
                    <a:pt x="74660" y="15663"/>
                  </a:cubicBezTo>
                  <a:cubicBezTo>
                    <a:pt x="74660" y="15779"/>
                    <a:pt x="74632" y="15894"/>
                    <a:pt x="74572" y="15992"/>
                  </a:cubicBezTo>
                  <a:cubicBezTo>
                    <a:pt x="74530" y="16069"/>
                    <a:pt x="74534" y="16073"/>
                    <a:pt x="74551" y="16090"/>
                  </a:cubicBezTo>
                  <a:cubicBezTo>
                    <a:pt x="74579" y="16115"/>
                    <a:pt x="74597" y="16153"/>
                    <a:pt x="74593" y="16195"/>
                  </a:cubicBezTo>
                  <a:cubicBezTo>
                    <a:pt x="74586" y="16255"/>
                    <a:pt x="74530" y="16290"/>
                    <a:pt x="74481" y="16321"/>
                  </a:cubicBezTo>
                  <a:cubicBezTo>
                    <a:pt x="74453" y="16335"/>
                    <a:pt x="74408" y="16363"/>
                    <a:pt x="74408" y="16381"/>
                  </a:cubicBezTo>
                  <a:lnTo>
                    <a:pt x="74408" y="16405"/>
                  </a:lnTo>
                  <a:cubicBezTo>
                    <a:pt x="74401" y="16514"/>
                    <a:pt x="74394" y="16633"/>
                    <a:pt x="74201" y="16689"/>
                  </a:cubicBezTo>
                  <a:cubicBezTo>
                    <a:pt x="74163" y="16703"/>
                    <a:pt x="74110" y="16713"/>
                    <a:pt x="74051" y="16724"/>
                  </a:cubicBezTo>
                  <a:cubicBezTo>
                    <a:pt x="73883" y="16759"/>
                    <a:pt x="73536" y="16833"/>
                    <a:pt x="73529" y="16948"/>
                  </a:cubicBezTo>
                  <a:cubicBezTo>
                    <a:pt x="73515" y="17088"/>
                    <a:pt x="73410" y="17162"/>
                    <a:pt x="73309" y="17235"/>
                  </a:cubicBezTo>
                  <a:cubicBezTo>
                    <a:pt x="73221" y="17295"/>
                    <a:pt x="73133" y="17358"/>
                    <a:pt x="73074" y="17466"/>
                  </a:cubicBezTo>
                  <a:cubicBezTo>
                    <a:pt x="73007" y="17592"/>
                    <a:pt x="72867" y="17690"/>
                    <a:pt x="72703" y="17806"/>
                  </a:cubicBezTo>
                  <a:cubicBezTo>
                    <a:pt x="72500" y="17946"/>
                    <a:pt x="72251" y="18121"/>
                    <a:pt x="72062" y="18401"/>
                  </a:cubicBezTo>
                  <a:cubicBezTo>
                    <a:pt x="71817" y="18765"/>
                    <a:pt x="71471" y="18888"/>
                    <a:pt x="71285" y="18954"/>
                  </a:cubicBezTo>
                  <a:cubicBezTo>
                    <a:pt x="71247" y="18968"/>
                    <a:pt x="71212" y="18982"/>
                    <a:pt x="71173" y="19000"/>
                  </a:cubicBezTo>
                  <a:cubicBezTo>
                    <a:pt x="71152" y="19119"/>
                    <a:pt x="70945" y="19129"/>
                    <a:pt x="70725" y="19143"/>
                  </a:cubicBezTo>
                  <a:cubicBezTo>
                    <a:pt x="70686" y="19143"/>
                    <a:pt x="70651" y="19147"/>
                    <a:pt x="70627" y="19147"/>
                  </a:cubicBezTo>
                  <a:cubicBezTo>
                    <a:pt x="70627" y="19164"/>
                    <a:pt x="70630" y="19192"/>
                    <a:pt x="70630" y="19210"/>
                  </a:cubicBezTo>
                  <a:cubicBezTo>
                    <a:pt x="70648" y="19343"/>
                    <a:pt x="70676" y="19567"/>
                    <a:pt x="70462" y="19794"/>
                  </a:cubicBezTo>
                  <a:cubicBezTo>
                    <a:pt x="70151" y="20127"/>
                    <a:pt x="69972" y="20582"/>
                    <a:pt x="69979" y="21002"/>
                  </a:cubicBezTo>
                  <a:cubicBezTo>
                    <a:pt x="69986" y="21471"/>
                    <a:pt x="70140" y="22770"/>
                    <a:pt x="70270" y="22990"/>
                  </a:cubicBezTo>
                  <a:cubicBezTo>
                    <a:pt x="70347" y="23124"/>
                    <a:pt x="70361" y="23341"/>
                    <a:pt x="70371" y="23547"/>
                  </a:cubicBezTo>
                  <a:cubicBezTo>
                    <a:pt x="70382" y="23691"/>
                    <a:pt x="70392" y="23866"/>
                    <a:pt x="70431" y="23908"/>
                  </a:cubicBezTo>
                  <a:cubicBezTo>
                    <a:pt x="70504" y="23988"/>
                    <a:pt x="70522" y="24097"/>
                    <a:pt x="70539" y="24181"/>
                  </a:cubicBezTo>
                  <a:cubicBezTo>
                    <a:pt x="70543" y="24216"/>
                    <a:pt x="70550" y="24251"/>
                    <a:pt x="70564" y="24286"/>
                  </a:cubicBezTo>
                  <a:cubicBezTo>
                    <a:pt x="70616" y="24254"/>
                    <a:pt x="70739" y="24128"/>
                    <a:pt x="70819" y="24041"/>
                  </a:cubicBezTo>
                  <a:cubicBezTo>
                    <a:pt x="70893" y="23960"/>
                    <a:pt x="70973" y="23880"/>
                    <a:pt x="71057" y="23806"/>
                  </a:cubicBezTo>
                  <a:cubicBezTo>
                    <a:pt x="71120" y="23757"/>
                    <a:pt x="71173" y="23698"/>
                    <a:pt x="71208" y="23631"/>
                  </a:cubicBezTo>
                  <a:cubicBezTo>
                    <a:pt x="71240" y="23572"/>
                    <a:pt x="71285" y="23523"/>
                    <a:pt x="71341" y="23488"/>
                  </a:cubicBezTo>
                  <a:cubicBezTo>
                    <a:pt x="71401" y="23446"/>
                    <a:pt x="71408" y="23271"/>
                    <a:pt x="71411" y="23155"/>
                  </a:cubicBezTo>
                  <a:cubicBezTo>
                    <a:pt x="71411" y="23089"/>
                    <a:pt x="71418" y="23022"/>
                    <a:pt x="71436" y="22959"/>
                  </a:cubicBezTo>
                  <a:cubicBezTo>
                    <a:pt x="71467" y="22885"/>
                    <a:pt x="71555" y="22843"/>
                    <a:pt x="71649" y="22798"/>
                  </a:cubicBezTo>
                  <a:cubicBezTo>
                    <a:pt x="71716" y="22766"/>
                    <a:pt x="71789" y="22731"/>
                    <a:pt x="71817" y="22693"/>
                  </a:cubicBezTo>
                  <a:cubicBezTo>
                    <a:pt x="71887" y="22602"/>
                    <a:pt x="72006" y="22602"/>
                    <a:pt x="72115" y="22602"/>
                  </a:cubicBezTo>
                  <a:cubicBezTo>
                    <a:pt x="72126" y="22603"/>
                    <a:pt x="72137" y="22603"/>
                    <a:pt x="72149" y="22603"/>
                  </a:cubicBezTo>
                  <a:cubicBezTo>
                    <a:pt x="72183" y="22603"/>
                    <a:pt x="72217" y="22599"/>
                    <a:pt x="72251" y="22591"/>
                  </a:cubicBezTo>
                  <a:cubicBezTo>
                    <a:pt x="72272" y="22560"/>
                    <a:pt x="72220" y="22395"/>
                    <a:pt x="72199" y="22325"/>
                  </a:cubicBezTo>
                  <a:cubicBezTo>
                    <a:pt x="72185" y="22280"/>
                    <a:pt x="72171" y="22241"/>
                    <a:pt x="72160" y="22206"/>
                  </a:cubicBezTo>
                  <a:cubicBezTo>
                    <a:pt x="72118" y="22035"/>
                    <a:pt x="72374" y="21863"/>
                    <a:pt x="72598" y="21713"/>
                  </a:cubicBezTo>
                  <a:cubicBezTo>
                    <a:pt x="72640" y="21685"/>
                    <a:pt x="72678" y="21660"/>
                    <a:pt x="72713" y="21636"/>
                  </a:cubicBezTo>
                  <a:cubicBezTo>
                    <a:pt x="72779" y="21589"/>
                    <a:pt x="72849" y="21576"/>
                    <a:pt x="72917" y="21576"/>
                  </a:cubicBezTo>
                  <a:cubicBezTo>
                    <a:pt x="72961" y="21576"/>
                    <a:pt x="73005" y="21581"/>
                    <a:pt x="73046" y="21587"/>
                  </a:cubicBezTo>
                  <a:cubicBezTo>
                    <a:pt x="73091" y="21593"/>
                    <a:pt x="73134" y="21600"/>
                    <a:pt x="73174" y="21600"/>
                  </a:cubicBezTo>
                  <a:cubicBezTo>
                    <a:pt x="73240" y="21600"/>
                    <a:pt x="73300" y="21583"/>
                    <a:pt x="73361" y="21527"/>
                  </a:cubicBezTo>
                  <a:cubicBezTo>
                    <a:pt x="73501" y="21398"/>
                    <a:pt x="73403" y="21258"/>
                    <a:pt x="73284" y="21111"/>
                  </a:cubicBezTo>
                  <a:lnTo>
                    <a:pt x="73256" y="21076"/>
                  </a:lnTo>
                  <a:cubicBezTo>
                    <a:pt x="73221" y="21030"/>
                    <a:pt x="73221" y="20960"/>
                    <a:pt x="73253" y="20862"/>
                  </a:cubicBezTo>
                  <a:cubicBezTo>
                    <a:pt x="73316" y="20669"/>
                    <a:pt x="73515" y="20354"/>
                    <a:pt x="73680" y="20309"/>
                  </a:cubicBezTo>
                  <a:cubicBezTo>
                    <a:pt x="73708" y="20302"/>
                    <a:pt x="73737" y="20298"/>
                    <a:pt x="73767" y="20298"/>
                  </a:cubicBezTo>
                  <a:cubicBezTo>
                    <a:pt x="73811" y="20298"/>
                    <a:pt x="73855" y="20306"/>
                    <a:pt x="73897" y="20323"/>
                  </a:cubicBezTo>
                  <a:cubicBezTo>
                    <a:pt x="73929" y="20334"/>
                    <a:pt x="73954" y="20342"/>
                    <a:pt x="73979" y="20342"/>
                  </a:cubicBezTo>
                  <a:cubicBezTo>
                    <a:pt x="74008" y="20342"/>
                    <a:pt x="74036" y="20331"/>
                    <a:pt x="74072" y="20298"/>
                  </a:cubicBezTo>
                  <a:cubicBezTo>
                    <a:pt x="74100" y="20277"/>
                    <a:pt x="74107" y="20239"/>
                    <a:pt x="74086" y="20211"/>
                  </a:cubicBezTo>
                  <a:cubicBezTo>
                    <a:pt x="74045" y="20118"/>
                    <a:pt x="73910" y="20046"/>
                    <a:pt x="73871" y="20046"/>
                  </a:cubicBezTo>
                  <a:cubicBezTo>
                    <a:pt x="73870" y="20046"/>
                    <a:pt x="73869" y="20046"/>
                    <a:pt x="73869" y="20046"/>
                  </a:cubicBezTo>
                  <a:cubicBezTo>
                    <a:pt x="73865" y="20047"/>
                    <a:pt x="73859" y="20048"/>
                    <a:pt x="73852" y="20048"/>
                  </a:cubicBezTo>
                  <a:cubicBezTo>
                    <a:pt x="73822" y="20048"/>
                    <a:pt x="73766" y="20035"/>
                    <a:pt x="73732" y="19952"/>
                  </a:cubicBezTo>
                  <a:cubicBezTo>
                    <a:pt x="73669" y="19801"/>
                    <a:pt x="73704" y="19486"/>
                    <a:pt x="73932" y="19315"/>
                  </a:cubicBezTo>
                  <a:cubicBezTo>
                    <a:pt x="74037" y="19238"/>
                    <a:pt x="74061" y="19199"/>
                    <a:pt x="74065" y="19185"/>
                  </a:cubicBezTo>
                  <a:cubicBezTo>
                    <a:pt x="74026" y="19164"/>
                    <a:pt x="73981" y="19150"/>
                    <a:pt x="73939" y="19140"/>
                  </a:cubicBezTo>
                  <a:cubicBezTo>
                    <a:pt x="73907" y="19129"/>
                    <a:pt x="73874" y="19124"/>
                    <a:pt x="73841" y="19124"/>
                  </a:cubicBezTo>
                  <a:cubicBezTo>
                    <a:pt x="73807" y="19124"/>
                    <a:pt x="73774" y="19129"/>
                    <a:pt x="73743" y="19140"/>
                  </a:cubicBezTo>
                  <a:cubicBezTo>
                    <a:pt x="73701" y="19154"/>
                    <a:pt x="73659" y="19161"/>
                    <a:pt x="73613" y="19164"/>
                  </a:cubicBezTo>
                  <a:cubicBezTo>
                    <a:pt x="73611" y="19164"/>
                    <a:pt x="73608" y="19164"/>
                    <a:pt x="73605" y="19164"/>
                  </a:cubicBezTo>
                  <a:cubicBezTo>
                    <a:pt x="73531" y="19164"/>
                    <a:pt x="73461" y="19116"/>
                    <a:pt x="73417" y="19031"/>
                  </a:cubicBezTo>
                  <a:cubicBezTo>
                    <a:pt x="73354" y="18916"/>
                    <a:pt x="73337" y="18702"/>
                    <a:pt x="73491" y="18492"/>
                  </a:cubicBezTo>
                  <a:cubicBezTo>
                    <a:pt x="73568" y="18387"/>
                    <a:pt x="73666" y="18299"/>
                    <a:pt x="73778" y="18229"/>
                  </a:cubicBezTo>
                  <a:cubicBezTo>
                    <a:pt x="73865" y="18170"/>
                    <a:pt x="73918" y="18131"/>
                    <a:pt x="73942" y="18030"/>
                  </a:cubicBezTo>
                  <a:cubicBezTo>
                    <a:pt x="73981" y="17844"/>
                    <a:pt x="74145" y="17620"/>
                    <a:pt x="74268" y="17456"/>
                  </a:cubicBezTo>
                  <a:cubicBezTo>
                    <a:pt x="74306" y="17400"/>
                    <a:pt x="74345" y="17354"/>
                    <a:pt x="74362" y="17323"/>
                  </a:cubicBezTo>
                  <a:cubicBezTo>
                    <a:pt x="74401" y="17256"/>
                    <a:pt x="74473" y="17237"/>
                    <a:pt x="74553" y="17237"/>
                  </a:cubicBezTo>
                  <a:cubicBezTo>
                    <a:pt x="74612" y="17237"/>
                    <a:pt x="74676" y="17247"/>
                    <a:pt x="74733" y="17256"/>
                  </a:cubicBezTo>
                  <a:cubicBezTo>
                    <a:pt x="74779" y="17267"/>
                    <a:pt x="74831" y="17270"/>
                    <a:pt x="74880" y="17270"/>
                  </a:cubicBezTo>
                  <a:cubicBezTo>
                    <a:pt x="74893" y="17267"/>
                    <a:pt x="74904" y="17266"/>
                    <a:pt x="74914" y="17266"/>
                  </a:cubicBezTo>
                  <a:cubicBezTo>
                    <a:pt x="74992" y="17266"/>
                    <a:pt x="75026" y="17338"/>
                    <a:pt x="75041" y="17375"/>
                  </a:cubicBezTo>
                  <a:lnTo>
                    <a:pt x="75048" y="17389"/>
                  </a:lnTo>
                  <a:lnTo>
                    <a:pt x="75062" y="17382"/>
                  </a:lnTo>
                  <a:cubicBezTo>
                    <a:pt x="75115" y="17326"/>
                    <a:pt x="75164" y="17267"/>
                    <a:pt x="75209" y="17207"/>
                  </a:cubicBezTo>
                  <a:cubicBezTo>
                    <a:pt x="75343" y="17032"/>
                    <a:pt x="75497" y="16840"/>
                    <a:pt x="75654" y="16840"/>
                  </a:cubicBezTo>
                  <a:cubicBezTo>
                    <a:pt x="75658" y="16839"/>
                    <a:pt x="75662" y="16839"/>
                    <a:pt x="75666" y="16839"/>
                  </a:cubicBezTo>
                  <a:cubicBezTo>
                    <a:pt x="75707" y="16839"/>
                    <a:pt x="75748" y="16856"/>
                    <a:pt x="75777" y="16885"/>
                  </a:cubicBezTo>
                  <a:cubicBezTo>
                    <a:pt x="75836" y="16952"/>
                    <a:pt x="75829" y="17053"/>
                    <a:pt x="75826" y="17165"/>
                  </a:cubicBezTo>
                  <a:cubicBezTo>
                    <a:pt x="75819" y="17232"/>
                    <a:pt x="75819" y="17298"/>
                    <a:pt x="75833" y="17365"/>
                  </a:cubicBezTo>
                  <a:lnTo>
                    <a:pt x="75833" y="17368"/>
                  </a:lnTo>
                  <a:cubicBezTo>
                    <a:pt x="75857" y="17351"/>
                    <a:pt x="75892" y="17316"/>
                    <a:pt x="75927" y="17288"/>
                  </a:cubicBezTo>
                  <a:cubicBezTo>
                    <a:pt x="76025" y="17197"/>
                    <a:pt x="76130" y="17113"/>
                    <a:pt x="76239" y="17036"/>
                  </a:cubicBezTo>
                  <a:cubicBezTo>
                    <a:pt x="76449" y="16893"/>
                    <a:pt x="76793" y="16838"/>
                    <a:pt x="77098" y="16838"/>
                  </a:cubicBezTo>
                  <a:cubicBezTo>
                    <a:pt x="77341" y="16838"/>
                    <a:pt x="77560" y="16873"/>
                    <a:pt x="77671" y="16927"/>
                  </a:cubicBezTo>
                  <a:cubicBezTo>
                    <a:pt x="77779" y="16983"/>
                    <a:pt x="77870" y="17071"/>
                    <a:pt x="77937" y="17176"/>
                  </a:cubicBezTo>
                  <a:cubicBezTo>
                    <a:pt x="77980" y="17233"/>
                    <a:pt x="78008" y="17270"/>
                    <a:pt x="78028" y="17270"/>
                  </a:cubicBezTo>
                  <a:cubicBezTo>
                    <a:pt x="78029" y="17270"/>
                    <a:pt x="78030" y="17270"/>
                    <a:pt x="78031" y="17270"/>
                  </a:cubicBezTo>
                  <a:cubicBezTo>
                    <a:pt x="78084" y="17256"/>
                    <a:pt x="78087" y="17235"/>
                    <a:pt x="78094" y="17165"/>
                  </a:cubicBezTo>
                  <a:cubicBezTo>
                    <a:pt x="78105" y="17095"/>
                    <a:pt x="78115" y="16987"/>
                    <a:pt x="78255" y="16948"/>
                  </a:cubicBezTo>
                  <a:cubicBezTo>
                    <a:pt x="78448" y="16892"/>
                    <a:pt x="78791" y="16685"/>
                    <a:pt x="79029" y="16510"/>
                  </a:cubicBezTo>
                  <a:cubicBezTo>
                    <a:pt x="79158" y="16416"/>
                    <a:pt x="79211" y="16398"/>
                    <a:pt x="79246" y="16388"/>
                  </a:cubicBezTo>
                  <a:cubicBezTo>
                    <a:pt x="79267" y="16381"/>
                    <a:pt x="79277" y="16377"/>
                    <a:pt x="79333" y="16304"/>
                  </a:cubicBezTo>
                  <a:cubicBezTo>
                    <a:pt x="79393" y="16230"/>
                    <a:pt x="79477" y="16178"/>
                    <a:pt x="79572" y="16153"/>
                  </a:cubicBezTo>
                  <a:cubicBezTo>
                    <a:pt x="79624" y="16139"/>
                    <a:pt x="79631" y="16132"/>
                    <a:pt x="79638" y="16115"/>
                  </a:cubicBezTo>
                  <a:cubicBezTo>
                    <a:pt x="79698" y="15943"/>
                    <a:pt x="80174" y="15758"/>
                    <a:pt x="80608" y="15660"/>
                  </a:cubicBezTo>
                  <a:cubicBezTo>
                    <a:pt x="81080" y="15555"/>
                    <a:pt x="81634" y="15268"/>
                    <a:pt x="81697" y="15170"/>
                  </a:cubicBezTo>
                  <a:cubicBezTo>
                    <a:pt x="81690" y="15128"/>
                    <a:pt x="81704" y="15086"/>
                    <a:pt x="81732" y="15054"/>
                  </a:cubicBezTo>
                  <a:cubicBezTo>
                    <a:pt x="81773" y="15015"/>
                    <a:pt x="81828" y="14994"/>
                    <a:pt x="81884" y="14994"/>
                  </a:cubicBezTo>
                  <a:cubicBezTo>
                    <a:pt x="81903" y="14994"/>
                    <a:pt x="81923" y="14996"/>
                    <a:pt x="81942" y="15002"/>
                  </a:cubicBezTo>
                  <a:cubicBezTo>
                    <a:pt x="81994" y="15012"/>
                    <a:pt x="82033" y="15054"/>
                    <a:pt x="82043" y="15103"/>
                  </a:cubicBezTo>
                  <a:cubicBezTo>
                    <a:pt x="82050" y="15124"/>
                    <a:pt x="82145" y="15135"/>
                    <a:pt x="82215" y="15138"/>
                  </a:cubicBezTo>
                  <a:cubicBezTo>
                    <a:pt x="82306" y="15145"/>
                    <a:pt x="82393" y="15159"/>
                    <a:pt x="82477" y="15177"/>
                  </a:cubicBezTo>
                  <a:cubicBezTo>
                    <a:pt x="82537" y="15187"/>
                    <a:pt x="82589" y="15201"/>
                    <a:pt x="82631" y="15215"/>
                  </a:cubicBezTo>
                  <a:cubicBezTo>
                    <a:pt x="82706" y="15235"/>
                    <a:pt x="82763" y="15251"/>
                    <a:pt x="82814" y="15251"/>
                  </a:cubicBezTo>
                  <a:cubicBezTo>
                    <a:pt x="82881" y="15251"/>
                    <a:pt x="82939" y="15224"/>
                    <a:pt x="83016" y="15145"/>
                  </a:cubicBezTo>
                  <a:cubicBezTo>
                    <a:pt x="83114" y="15047"/>
                    <a:pt x="83093" y="15009"/>
                    <a:pt x="83044" y="14932"/>
                  </a:cubicBezTo>
                  <a:cubicBezTo>
                    <a:pt x="83006" y="14876"/>
                    <a:pt x="82981" y="14809"/>
                    <a:pt x="82981" y="14743"/>
                  </a:cubicBezTo>
                  <a:cubicBezTo>
                    <a:pt x="82985" y="14697"/>
                    <a:pt x="82908" y="14620"/>
                    <a:pt x="82845" y="14560"/>
                  </a:cubicBezTo>
                  <a:cubicBezTo>
                    <a:pt x="82747" y="14466"/>
                    <a:pt x="82631" y="14354"/>
                    <a:pt x="82670" y="14228"/>
                  </a:cubicBezTo>
                  <a:cubicBezTo>
                    <a:pt x="82684" y="14182"/>
                    <a:pt x="82649" y="14067"/>
                    <a:pt x="82558" y="13934"/>
                  </a:cubicBezTo>
                  <a:cubicBezTo>
                    <a:pt x="82488" y="13829"/>
                    <a:pt x="82425" y="13776"/>
                    <a:pt x="82397" y="13766"/>
                  </a:cubicBezTo>
                  <a:cubicBezTo>
                    <a:pt x="82363" y="13790"/>
                    <a:pt x="82322" y="13803"/>
                    <a:pt x="82282" y="13803"/>
                  </a:cubicBezTo>
                  <a:cubicBezTo>
                    <a:pt x="82248" y="13803"/>
                    <a:pt x="82214" y="13794"/>
                    <a:pt x="82183" y="13776"/>
                  </a:cubicBezTo>
                  <a:cubicBezTo>
                    <a:pt x="82082" y="13734"/>
                    <a:pt x="81973" y="13622"/>
                    <a:pt x="81973" y="13510"/>
                  </a:cubicBezTo>
                  <a:cubicBezTo>
                    <a:pt x="81973" y="13384"/>
                    <a:pt x="81956" y="13360"/>
                    <a:pt x="81949" y="13356"/>
                  </a:cubicBezTo>
                  <a:cubicBezTo>
                    <a:pt x="81935" y="13360"/>
                    <a:pt x="81917" y="13367"/>
                    <a:pt x="81903" y="13377"/>
                  </a:cubicBezTo>
                  <a:cubicBezTo>
                    <a:pt x="81833" y="13418"/>
                    <a:pt x="81755" y="13439"/>
                    <a:pt x="81676" y="13439"/>
                  </a:cubicBezTo>
                  <a:cubicBezTo>
                    <a:pt x="81625" y="13439"/>
                    <a:pt x="81574" y="13430"/>
                    <a:pt x="81525" y="13412"/>
                  </a:cubicBezTo>
                  <a:cubicBezTo>
                    <a:pt x="81444" y="13388"/>
                    <a:pt x="81378" y="13328"/>
                    <a:pt x="81346" y="13248"/>
                  </a:cubicBezTo>
                  <a:cubicBezTo>
                    <a:pt x="81325" y="13185"/>
                    <a:pt x="81346" y="13118"/>
                    <a:pt x="81395" y="13076"/>
                  </a:cubicBezTo>
                  <a:cubicBezTo>
                    <a:pt x="81467" y="13007"/>
                    <a:pt x="81599" y="12970"/>
                    <a:pt x="81734" y="12970"/>
                  </a:cubicBezTo>
                  <a:cubicBezTo>
                    <a:pt x="81817" y="12970"/>
                    <a:pt x="81901" y="12984"/>
                    <a:pt x="81973" y="13013"/>
                  </a:cubicBezTo>
                  <a:cubicBezTo>
                    <a:pt x="82141" y="13080"/>
                    <a:pt x="82183" y="13153"/>
                    <a:pt x="82215" y="13213"/>
                  </a:cubicBezTo>
                  <a:cubicBezTo>
                    <a:pt x="82225" y="13241"/>
                    <a:pt x="82246" y="13265"/>
                    <a:pt x="82274" y="13283"/>
                  </a:cubicBezTo>
                  <a:cubicBezTo>
                    <a:pt x="82310" y="13304"/>
                    <a:pt x="82378" y="13314"/>
                    <a:pt x="82456" y="13314"/>
                  </a:cubicBezTo>
                  <a:cubicBezTo>
                    <a:pt x="82581" y="13314"/>
                    <a:pt x="82735" y="13288"/>
                    <a:pt x="82834" y="13241"/>
                  </a:cubicBezTo>
                  <a:cubicBezTo>
                    <a:pt x="82883" y="13216"/>
                    <a:pt x="82946" y="13192"/>
                    <a:pt x="83023" y="13160"/>
                  </a:cubicBezTo>
                  <a:cubicBezTo>
                    <a:pt x="83198" y="13090"/>
                    <a:pt x="83485" y="12975"/>
                    <a:pt x="83534" y="12894"/>
                  </a:cubicBezTo>
                  <a:cubicBezTo>
                    <a:pt x="83555" y="12859"/>
                    <a:pt x="83566" y="12821"/>
                    <a:pt x="83569" y="12786"/>
                  </a:cubicBezTo>
                  <a:cubicBezTo>
                    <a:pt x="83580" y="12709"/>
                    <a:pt x="83597" y="12646"/>
                    <a:pt x="83717" y="12586"/>
                  </a:cubicBezTo>
                  <a:cubicBezTo>
                    <a:pt x="83755" y="12565"/>
                    <a:pt x="83755" y="12544"/>
                    <a:pt x="83755" y="12537"/>
                  </a:cubicBezTo>
                  <a:cubicBezTo>
                    <a:pt x="83755" y="12491"/>
                    <a:pt x="83692" y="12418"/>
                    <a:pt x="83619" y="12379"/>
                  </a:cubicBezTo>
                  <a:cubicBezTo>
                    <a:pt x="83527" y="12330"/>
                    <a:pt x="83478" y="12229"/>
                    <a:pt x="83499" y="12131"/>
                  </a:cubicBezTo>
                  <a:cubicBezTo>
                    <a:pt x="83520" y="12046"/>
                    <a:pt x="83597" y="11987"/>
                    <a:pt x="83681" y="11987"/>
                  </a:cubicBezTo>
                  <a:cubicBezTo>
                    <a:pt x="83684" y="11987"/>
                    <a:pt x="83686" y="11987"/>
                    <a:pt x="83689" y="11987"/>
                  </a:cubicBezTo>
                  <a:cubicBezTo>
                    <a:pt x="83724" y="11987"/>
                    <a:pt x="83731" y="11977"/>
                    <a:pt x="83755" y="11924"/>
                  </a:cubicBezTo>
                  <a:cubicBezTo>
                    <a:pt x="83773" y="11882"/>
                    <a:pt x="83804" y="11816"/>
                    <a:pt x="83885" y="11809"/>
                  </a:cubicBezTo>
                  <a:cubicBezTo>
                    <a:pt x="83891" y="11808"/>
                    <a:pt x="83898" y="11808"/>
                    <a:pt x="83904" y="11808"/>
                  </a:cubicBezTo>
                  <a:cubicBezTo>
                    <a:pt x="83935" y="11808"/>
                    <a:pt x="83964" y="11815"/>
                    <a:pt x="83993" y="11826"/>
                  </a:cubicBezTo>
                  <a:cubicBezTo>
                    <a:pt x="84008" y="11831"/>
                    <a:pt x="84022" y="11835"/>
                    <a:pt x="84040" y="11835"/>
                  </a:cubicBezTo>
                  <a:cubicBezTo>
                    <a:pt x="84066" y="11835"/>
                    <a:pt x="84099" y="11827"/>
                    <a:pt x="84154" y="11798"/>
                  </a:cubicBezTo>
                  <a:cubicBezTo>
                    <a:pt x="84171" y="11790"/>
                    <a:pt x="84206" y="11773"/>
                    <a:pt x="84241" y="11773"/>
                  </a:cubicBezTo>
                  <a:cubicBezTo>
                    <a:pt x="84263" y="11773"/>
                    <a:pt x="84286" y="11779"/>
                    <a:pt x="84305" y="11798"/>
                  </a:cubicBezTo>
                  <a:cubicBezTo>
                    <a:pt x="84350" y="11851"/>
                    <a:pt x="84308" y="11938"/>
                    <a:pt x="84228" y="12075"/>
                  </a:cubicBezTo>
                  <a:cubicBezTo>
                    <a:pt x="84207" y="12110"/>
                    <a:pt x="84186" y="12148"/>
                    <a:pt x="84168" y="12180"/>
                  </a:cubicBezTo>
                  <a:cubicBezTo>
                    <a:pt x="84140" y="12236"/>
                    <a:pt x="84193" y="12295"/>
                    <a:pt x="84266" y="12372"/>
                  </a:cubicBezTo>
                  <a:cubicBezTo>
                    <a:pt x="84308" y="12407"/>
                    <a:pt x="84343" y="12453"/>
                    <a:pt x="84364" y="12502"/>
                  </a:cubicBezTo>
                  <a:cubicBezTo>
                    <a:pt x="84388" y="12524"/>
                    <a:pt x="84469" y="12541"/>
                    <a:pt x="84565" y="12541"/>
                  </a:cubicBezTo>
                  <a:cubicBezTo>
                    <a:pt x="84655" y="12541"/>
                    <a:pt x="84758" y="12525"/>
                    <a:pt x="84837" y="12484"/>
                  </a:cubicBezTo>
                  <a:cubicBezTo>
                    <a:pt x="84882" y="12460"/>
                    <a:pt x="84940" y="12450"/>
                    <a:pt x="85004" y="12450"/>
                  </a:cubicBezTo>
                  <a:cubicBezTo>
                    <a:pt x="85167" y="12450"/>
                    <a:pt x="85366" y="12515"/>
                    <a:pt x="85484" y="12565"/>
                  </a:cubicBezTo>
                  <a:cubicBezTo>
                    <a:pt x="85610" y="12617"/>
                    <a:pt x="85765" y="12705"/>
                    <a:pt x="85789" y="12807"/>
                  </a:cubicBezTo>
                  <a:cubicBezTo>
                    <a:pt x="85835" y="12996"/>
                    <a:pt x="85968" y="13153"/>
                    <a:pt x="86146" y="13234"/>
                  </a:cubicBezTo>
                  <a:cubicBezTo>
                    <a:pt x="86244" y="13279"/>
                    <a:pt x="86346" y="13311"/>
                    <a:pt x="86454" y="13325"/>
                  </a:cubicBezTo>
                  <a:cubicBezTo>
                    <a:pt x="86573" y="13346"/>
                    <a:pt x="86678" y="13363"/>
                    <a:pt x="86717" y="13465"/>
                  </a:cubicBezTo>
                  <a:cubicBezTo>
                    <a:pt x="86736" y="13538"/>
                    <a:pt x="86806" y="13586"/>
                    <a:pt x="86879" y="13586"/>
                  </a:cubicBezTo>
                  <a:cubicBezTo>
                    <a:pt x="86897" y="13586"/>
                    <a:pt x="86916" y="13583"/>
                    <a:pt x="86934" y="13577"/>
                  </a:cubicBezTo>
                  <a:cubicBezTo>
                    <a:pt x="86952" y="13573"/>
                    <a:pt x="86970" y="13571"/>
                    <a:pt x="86988" y="13571"/>
                  </a:cubicBezTo>
                  <a:cubicBezTo>
                    <a:pt x="87042" y="13571"/>
                    <a:pt x="87097" y="13587"/>
                    <a:pt x="87144" y="13615"/>
                  </a:cubicBezTo>
                  <a:cubicBezTo>
                    <a:pt x="87176" y="13632"/>
                    <a:pt x="87194" y="13639"/>
                    <a:pt x="87206" y="13639"/>
                  </a:cubicBezTo>
                  <a:cubicBezTo>
                    <a:pt x="87218" y="13639"/>
                    <a:pt x="87225" y="13634"/>
                    <a:pt x="87235" y="13626"/>
                  </a:cubicBezTo>
                  <a:cubicBezTo>
                    <a:pt x="87269" y="13592"/>
                    <a:pt x="87315" y="13573"/>
                    <a:pt x="87362" y="13573"/>
                  </a:cubicBezTo>
                  <a:cubicBezTo>
                    <a:pt x="87383" y="13573"/>
                    <a:pt x="87404" y="13576"/>
                    <a:pt x="87424" y="13584"/>
                  </a:cubicBezTo>
                  <a:cubicBezTo>
                    <a:pt x="87436" y="13589"/>
                    <a:pt x="87450" y="13592"/>
                    <a:pt x="87463" y="13592"/>
                  </a:cubicBezTo>
                  <a:cubicBezTo>
                    <a:pt x="87490" y="13592"/>
                    <a:pt x="87517" y="13580"/>
                    <a:pt x="87536" y="13559"/>
                  </a:cubicBezTo>
                  <a:cubicBezTo>
                    <a:pt x="87501" y="13535"/>
                    <a:pt x="87466" y="13510"/>
                    <a:pt x="87427" y="13493"/>
                  </a:cubicBezTo>
                  <a:cubicBezTo>
                    <a:pt x="87350" y="13451"/>
                    <a:pt x="87284" y="13416"/>
                    <a:pt x="87270" y="13353"/>
                  </a:cubicBezTo>
                  <a:cubicBezTo>
                    <a:pt x="87259" y="13328"/>
                    <a:pt x="87266" y="13300"/>
                    <a:pt x="87280" y="13276"/>
                  </a:cubicBezTo>
                  <a:cubicBezTo>
                    <a:pt x="87294" y="13248"/>
                    <a:pt x="87322" y="13223"/>
                    <a:pt x="87354" y="13216"/>
                  </a:cubicBezTo>
                  <a:cubicBezTo>
                    <a:pt x="87362" y="13215"/>
                    <a:pt x="87369" y="13214"/>
                    <a:pt x="87376" y="13214"/>
                  </a:cubicBezTo>
                  <a:cubicBezTo>
                    <a:pt x="87420" y="13214"/>
                    <a:pt x="87458" y="13238"/>
                    <a:pt x="87494" y="13265"/>
                  </a:cubicBezTo>
                  <a:cubicBezTo>
                    <a:pt x="87522" y="13283"/>
                    <a:pt x="87553" y="13300"/>
                    <a:pt x="87585" y="13307"/>
                  </a:cubicBezTo>
                  <a:cubicBezTo>
                    <a:pt x="87585" y="13286"/>
                    <a:pt x="87581" y="13265"/>
                    <a:pt x="87574" y="13248"/>
                  </a:cubicBezTo>
                  <a:cubicBezTo>
                    <a:pt x="87564" y="13188"/>
                    <a:pt x="87543" y="13083"/>
                    <a:pt x="87627" y="13048"/>
                  </a:cubicBezTo>
                  <a:cubicBezTo>
                    <a:pt x="87655" y="12975"/>
                    <a:pt x="87602" y="12670"/>
                    <a:pt x="87553" y="12624"/>
                  </a:cubicBezTo>
                  <a:cubicBezTo>
                    <a:pt x="87508" y="12610"/>
                    <a:pt x="87476" y="12572"/>
                    <a:pt x="87473" y="12523"/>
                  </a:cubicBezTo>
                  <a:cubicBezTo>
                    <a:pt x="87466" y="12474"/>
                    <a:pt x="87494" y="12425"/>
                    <a:pt x="87539" y="12400"/>
                  </a:cubicBezTo>
                  <a:cubicBezTo>
                    <a:pt x="87554" y="12392"/>
                    <a:pt x="87581" y="12381"/>
                    <a:pt x="87619" y="12381"/>
                  </a:cubicBezTo>
                  <a:cubicBezTo>
                    <a:pt x="87662" y="12381"/>
                    <a:pt x="87719" y="12396"/>
                    <a:pt x="87788" y="12446"/>
                  </a:cubicBezTo>
                  <a:cubicBezTo>
                    <a:pt x="87928" y="12551"/>
                    <a:pt x="88149" y="12561"/>
                    <a:pt x="88292" y="12561"/>
                  </a:cubicBezTo>
                  <a:cubicBezTo>
                    <a:pt x="88268" y="12551"/>
                    <a:pt x="88247" y="12544"/>
                    <a:pt x="88222" y="12537"/>
                  </a:cubicBezTo>
                  <a:cubicBezTo>
                    <a:pt x="88138" y="12523"/>
                    <a:pt x="88121" y="12477"/>
                    <a:pt x="88114" y="12449"/>
                  </a:cubicBezTo>
                  <a:cubicBezTo>
                    <a:pt x="88110" y="12407"/>
                    <a:pt x="88135" y="12365"/>
                    <a:pt x="88177" y="12344"/>
                  </a:cubicBezTo>
                  <a:cubicBezTo>
                    <a:pt x="88205" y="12331"/>
                    <a:pt x="88235" y="12324"/>
                    <a:pt x="88265" y="12324"/>
                  </a:cubicBezTo>
                  <a:cubicBezTo>
                    <a:pt x="88313" y="12324"/>
                    <a:pt x="88361" y="12341"/>
                    <a:pt x="88397" y="12376"/>
                  </a:cubicBezTo>
                  <a:cubicBezTo>
                    <a:pt x="88452" y="12426"/>
                    <a:pt x="88529" y="12447"/>
                    <a:pt x="88568" y="12447"/>
                  </a:cubicBezTo>
                  <a:cubicBezTo>
                    <a:pt x="88578" y="12447"/>
                    <a:pt x="88586" y="12445"/>
                    <a:pt x="88590" y="12442"/>
                  </a:cubicBezTo>
                  <a:cubicBezTo>
                    <a:pt x="88607" y="12333"/>
                    <a:pt x="88718" y="12092"/>
                    <a:pt x="88927" y="12092"/>
                  </a:cubicBezTo>
                  <a:cubicBezTo>
                    <a:pt x="88931" y="12092"/>
                    <a:pt x="88935" y="12092"/>
                    <a:pt x="88940" y="12092"/>
                  </a:cubicBezTo>
                  <a:cubicBezTo>
                    <a:pt x="88964" y="12092"/>
                    <a:pt x="88989" y="12092"/>
                    <a:pt x="89010" y="12085"/>
                  </a:cubicBezTo>
                  <a:cubicBezTo>
                    <a:pt x="89003" y="12082"/>
                    <a:pt x="88992" y="12078"/>
                    <a:pt x="88982" y="12075"/>
                  </a:cubicBezTo>
                  <a:cubicBezTo>
                    <a:pt x="88807" y="12012"/>
                    <a:pt x="88282" y="11676"/>
                    <a:pt x="88138" y="11476"/>
                  </a:cubicBezTo>
                  <a:cubicBezTo>
                    <a:pt x="88058" y="11360"/>
                    <a:pt x="87710" y="11286"/>
                    <a:pt x="87557" y="11286"/>
                  </a:cubicBezTo>
                  <a:cubicBezTo>
                    <a:pt x="87535" y="11286"/>
                    <a:pt x="87517" y="11288"/>
                    <a:pt x="87504" y="11291"/>
                  </a:cubicBezTo>
                  <a:cubicBezTo>
                    <a:pt x="87494" y="11326"/>
                    <a:pt x="87466" y="11350"/>
                    <a:pt x="87431" y="11357"/>
                  </a:cubicBezTo>
                  <a:cubicBezTo>
                    <a:pt x="87424" y="11359"/>
                    <a:pt x="87416" y="11360"/>
                    <a:pt x="87408" y="11360"/>
                  </a:cubicBezTo>
                  <a:cubicBezTo>
                    <a:pt x="87315" y="11360"/>
                    <a:pt x="87178" y="11255"/>
                    <a:pt x="87133" y="11165"/>
                  </a:cubicBezTo>
                  <a:cubicBezTo>
                    <a:pt x="87094" y="11130"/>
                    <a:pt x="86931" y="11110"/>
                    <a:pt x="86783" y="11110"/>
                  </a:cubicBezTo>
                  <a:cubicBezTo>
                    <a:pt x="86680" y="11110"/>
                    <a:pt x="86584" y="11120"/>
                    <a:pt x="86545" y="11140"/>
                  </a:cubicBezTo>
                  <a:cubicBezTo>
                    <a:pt x="86552" y="11154"/>
                    <a:pt x="86570" y="11168"/>
                    <a:pt x="86619" y="11200"/>
                  </a:cubicBezTo>
                  <a:cubicBezTo>
                    <a:pt x="86682" y="11231"/>
                    <a:pt x="86738" y="11280"/>
                    <a:pt x="86783" y="11333"/>
                  </a:cubicBezTo>
                  <a:cubicBezTo>
                    <a:pt x="86864" y="11441"/>
                    <a:pt x="86794" y="11532"/>
                    <a:pt x="86755" y="11588"/>
                  </a:cubicBezTo>
                  <a:cubicBezTo>
                    <a:pt x="86713" y="11644"/>
                    <a:pt x="86699" y="11669"/>
                    <a:pt x="86710" y="11700"/>
                  </a:cubicBezTo>
                  <a:cubicBezTo>
                    <a:pt x="86734" y="11770"/>
                    <a:pt x="86703" y="11805"/>
                    <a:pt x="86685" y="11819"/>
                  </a:cubicBezTo>
                  <a:cubicBezTo>
                    <a:pt x="86671" y="11830"/>
                    <a:pt x="86654" y="11837"/>
                    <a:pt x="86633" y="11837"/>
                  </a:cubicBezTo>
                  <a:cubicBezTo>
                    <a:pt x="86573" y="11837"/>
                    <a:pt x="86474" y="11783"/>
                    <a:pt x="86262" y="11620"/>
                  </a:cubicBezTo>
                  <a:cubicBezTo>
                    <a:pt x="86223" y="11592"/>
                    <a:pt x="86111" y="11504"/>
                    <a:pt x="86213" y="10997"/>
                  </a:cubicBezTo>
                  <a:cubicBezTo>
                    <a:pt x="86220" y="10962"/>
                    <a:pt x="86213" y="10955"/>
                    <a:pt x="86150" y="10916"/>
                  </a:cubicBezTo>
                  <a:cubicBezTo>
                    <a:pt x="86090" y="10878"/>
                    <a:pt x="86020" y="10836"/>
                    <a:pt x="86003" y="10727"/>
                  </a:cubicBezTo>
                  <a:cubicBezTo>
                    <a:pt x="85985" y="10650"/>
                    <a:pt x="85600" y="10415"/>
                    <a:pt x="84980" y="10156"/>
                  </a:cubicBezTo>
                  <a:cubicBezTo>
                    <a:pt x="84910" y="10125"/>
                    <a:pt x="84830" y="10097"/>
                    <a:pt x="84753" y="10065"/>
                  </a:cubicBezTo>
                  <a:cubicBezTo>
                    <a:pt x="84487" y="9964"/>
                    <a:pt x="84235" y="9869"/>
                    <a:pt x="84144" y="9726"/>
                  </a:cubicBezTo>
                  <a:cubicBezTo>
                    <a:pt x="84109" y="9670"/>
                    <a:pt x="83958" y="9628"/>
                    <a:pt x="83811" y="9586"/>
                  </a:cubicBezTo>
                  <a:cubicBezTo>
                    <a:pt x="83622" y="9530"/>
                    <a:pt x="83408" y="9467"/>
                    <a:pt x="83286" y="9341"/>
                  </a:cubicBezTo>
                  <a:cubicBezTo>
                    <a:pt x="83100" y="9145"/>
                    <a:pt x="82194" y="8753"/>
                    <a:pt x="81802" y="8728"/>
                  </a:cubicBezTo>
                  <a:cubicBezTo>
                    <a:pt x="81553" y="8714"/>
                    <a:pt x="81469" y="8623"/>
                    <a:pt x="81413" y="8564"/>
                  </a:cubicBezTo>
                  <a:cubicBezTo>
                    <a:pt x="81382" y="8529"/>
                    <a:pt x="81369" y="8516"/>
                    <a:pt x="81339" y="8516"/>
                  </a:cubicBezTo>
                  <a:cubicBezTo>
                    <a:pt x="81332" y="8516"/>
                    <a:pt x="81324" y="8517"/>
                    <a:pt x="81315" y="8518"/>
                  </a:cubicBezTo>
                  <a:cubicBezTo>
                    <a:pt x="81261" y="8527"/>
                    <a:pt x="81163" y="8531"/>
                    <a:pt x="81044" y="8531"/>
                  </a:cubicBezTo>
                  <a:cubicBezTo>
                    <a:pt x="80707" y="8531"/>
                    <a:pt x="80198" y="8500"/>
                    <a:pt x="80009" y="8469"/>
                  </a:cubicBezTo>
                  <a:cubicBezTo>
                    <a:pt x="79990" y="8466"/>
                    <a:pt x="79971" y="8464"/>
                    <a:pt x="79953" y="8464"/>
                  </a:cubicBezTo>
                  <a:cubicBezTo>
                    <a:pt x="79888" y="8464"/>
                    <a:pt x="79825" y="8483"/>
                    <a:pt x="79771" y="8518"/>
                  </a:cubicBezTo>
                  <a:cubicBezTo>
                    <a:pt x="79722" y="8542"/>
                    <a:pt x="79667" y="8568"/>
                    <a:pt x="79601" y="8568"/>
                  </a:cubicBezTo>
                  <a:cubicBezTo>
                    <a:pt x="79569" y="8568"/>
                    <a:pt x="79533" y="8562"/>
                    <a:pt x="79495" y="8546"/>
                  </a:cubicBezTo>
                  <a:cubicBezTo>
                    <a:pt x="79074" y="8384"/>
                    <a:pt x="78547" y="8231"/>
                    <a:pt x="78362" y="8231"/>
                  </a:cubicBezTo>
                  <a:cubicBezTo>
                    <a:pt x="78335" y="8231"/>
                    <a:pt x="78315" y="8234"/>
                    <a:pt x="78304" y="8241"/>
                  </a:cubicBezTo>
                  <a:cubicBezTo>
                    <a:pt x="78266" y="8290"/>
                    <a:pt x="78238" y="8350"/>
                    <a:pt x="78231" y="8416"/>
                  </a:cubicBezTo>
                  <a:cubicBezTo>
                    <a:pt x="78210" y="8494"/>
                    <a:pt x="78189" y="8581"/>
                    <a:pt x="78098" y="8613"/>
                  </a:cubicBezTo>
                  <a:cubicBezTo>
                    <a:pt x="78108" y="8641"/>
                    <a:pt x="78154" y="8728"/>
                    <a:pt x="78385" y="8938"/>
                  </a:cubicBezTo>
                  <a:cubicBezTo>
                    <a:pt x="78507" y="9050"/>
                    <a:pt x="78560" y="9162"/>
                    <a:pt x="78539" y="9271"/>
                  </a:cubicBezTo>
                  <a:cubicBezTo>
                    <a:pt x="78521" y="9393"/>
                    <a:pt x="78413" y="9502"/>
                    <a:pt x="78227" y="9579"/>
                  </a:cubicBezTo>
                  <a:cubicBezTo>
                    <a:pt x="78172" y="9603"/>
                    <a:pt x="78111" y="9614"/>
                    <a:pt x="78048" y="9614"/>
                  </a:cubicBezTo>
                  <a:cubicBezTo>
                    <a:pt x="77793" y="9614"/>
                    <a:pt x="77501" y="9437"/>
                    <a:pt x="77398" y="9274"/>
                  </a:cubicBezTo>
                  <a:cubicBezTo>
                    <a:pt x="77352" y="9211"/>
                    <a:pt x="77271" y="9187"/>
                    <a:pt x="77184" y="9159"/>
                  </a:cubicBezTo>
                  <a:cubicBezTo>
                    <a:pt x="77054" y="9120"/>
                    <a:pt x="76911" y="9078"/>
                    <a:pt x="76855" y="8910"/>
                  </a:cubicBezTo>
                  <a:cubicBezTo>
                    <a:pt x="76799" y="8735"/>
                    <a:pt x="76862" y="8658"/>
                    <a:pt x="76904" y="8630"/>
                  </a:cubicBezTo>
                  <a:cubicBezTo>
                    <a:pt x="76932" y="8611"/>
                    <a:pt x="76965" y="8601"/>
                    <a:pt x="77001" y="8601"/>
                  </a:cubicBezTo>
                  <a:cubicBezTo>
                    <a:pt x="77069" y="8601"/>
                    <a:pt x="77148" y="8635"/>
                    <a:pt x="77219" y="8697"/>
                  </a:cubicBezTo>
                  <a:cubicBezTo>
                    <a:pt x="77252" y="8725"/>
                    <a:pt x="77294" y="8740"/>
                    <a:pt x="77336" y="8740"/>
                  </a:cubicBezTo>
                  <a:cubicBezTo>
                    <a:pt x="77357" y="8740"/>
                    <a:pt x="77378" y="8736"/>
                    <a:pt x="77398" y="8728"/>
                  </a:cubicBezTo>
                  <a:cubicBezTo>
                    <a:pt x="77461" y="8704"/>
                    <a:pt x="77506" y="8648"/>
                    <a:pt x="77517" y="8585"/>
                  </a:cubicBezTo>
                  <a:cubicBezTo>
                    <a:pt x="77517" y="8578"/>
                    <a:pt x="77520" y="8564"/>
                    <a:pt x="77496" y="8539"/>
                  </a:cubicBezTo>
                  <a:cubicBezTo>
                    <a:pt x="77407" y="8444"/>
                    <a:pt x="77125" y="8373"/>
                    <a:pt x="76937" y="8373"/>
                  </a:cubicBezTo>
                  <a:cubicBezTo>
                    <a:pt x="76925" y="8373"/>
                    <a:pt x="76912" y="8374"/>
                    <a:pt x="76900" y="8374"/>
                  </a:cubicBezTo>
                  <a:cubicBezTo>
                    <a:pt x="76781" y="8385"/>
                    <a:pt x="76687" y="8490"/>
                    <a:pt x="76578" y="8609"/>
                  </a:cubicBezTo>
                  <a:cubicBezTo>
                    <a:pt x="76494" y="8714"/>
                    <a:pt x="76393" y="8805"/>
                    <a:pt x="76281" y="8879"/>
                  </a:cubicBezTo>
                  <a:cubicBezTo>
                    <a:pt x="76209" y="8918"/>
                    <a:pt x="76085" y="8934"/>
                    <a:pt x="75939" y="8934"/>
                  </a:cubicBezTo>
                  <a:cubicBezTo>
                    <a:pt x="75529" y="8934"/>
                    <a:pt x="74944" y="8808"/>
                    <a:pt x="74838" y="8718"/>
                  </a:cubicBezTo>
                  <a:cubicBezTo>
                    <a:pt x="74806" y="8701"/>
                    <a:pt x="74697" y="8694"/>
                    <a:pt x="74551" y="8694"/>
                  </a:cubicBezTo>
                  <a:cubicBezTo>
                    <a:pt x="74121" y="8694"/>
                    <a:pt x="73364" y="8756"/>
                    <a:pt x="73270" y="8819"/>
                  </a:cubicBezTo>
                  <a:cubicBezTo>
                    <a:pt x="73214" y="8854"/>
                    <a:pt x="73214" y="9001"/>
                    <a:pt x="73214" y="9099"/>
                  </a:cubicBezTo>
                  <a:cubicBezTo>
                    <a:pt x="73214" y="9211"/>
                    <a:pt x="73214" y="9302"/>
                    <a:pt x="73147" y="9334"/>
                  </a:cubicBezTo>
                  <a:cubicBezTo>
                    <a:pt x="73136" y="9338"/>
                    <a:pt x="73125" y="9340"/>
                    <a:pt x="73113" y="9340"/>
                  </a:cubicBezTo>
                  <a:cubicBezTo>
                    <a:pt x="73096" y="9340"/>
                    <a:pt x="73078" y="9335"/>
                    <a:pt x="73063" y="9327"/>
                  </a:cubicBezTo>
                  <a:cubicBezTo>
                    <a:pt x="72948" y="9250"/>
                    <a:pt x="72909" y="8753"/>
                    <a:pt x="72909" y="8746"/>
                  </a:cubicBezTo>
                  <a:cubicBezTo>
                    <a:pt x="72909" y="8728"/>
                    <a:pt x="72815" y="8658"/>
                    <a:pt x="72552" y="8658"/>
                  </a:cubicBezTo>
                  <a:cubicBezTo>
                    <a:pt x="72311" y="8658"/>
                    <a:pt x="72202" y="8651"/>
                    <a:pt x="72167" y="8571"/>
                  </a:cubicBezTo>
                  <a:cubicBezTo>
                    <a:pt x="72150" y="8529"/>
                    <a:pt x="72167" y="8483"/>
                    <a:pt x="72216" y="8434"/>
                  </a:cubicBezTo>
                  <a:cubicBezTo>
                    <a:pt x="72234" y="8416"/>
                    <a:pt x="72234" y="8406"/>
                    <a:pt x="72220" y="8357"/>
                  </a:cubicBezTo>
                  <a:cubicBezTo>
                    <a:pt x="72202" y="8290"/>
                    <a:pt x="72174" y="8182"/>
                    <a:pt x="72321" y="8077"/>
                  </a:cubicBezTo>
                  <a:cubicBezTo>
                    <a:pt x="72332" y="8073"/>
                    <a:pt x="72335" y="8063"/>
                    <a:pt x="72332" y="8052"/>
                  </a:cubicBezTo>
                  <a:cubicBezTo>
                    <a:pt x="72318" y="7916"/>
                    <a:pt x="71905" y="7597"/>
                    <a:pt x="71446" y="7415"/>
                  </a:cubicBezTo>
                  <a:cubicBezTo>
                    <a:pt x="71238" y="7335"/>
                    <a:pt x="70923" y="7306"/>
                    <a:pt x="70601" y="7306"/>
                  </a:cubicBezTo>
                  <a:cubicBezTo>
                    <a:pt x="70109" y="7306"/>
                    <a:pt x="69599" y="7373"/>
                    <a:pt x="69419" y="7426"/>
                  </a:cubicBezTo>
                  <a:cubicBezTo>
                    <a:pt x="69206" y="7489"/>
                    <a:pt x="68864" y="7500"/>
                    <a:pt x="68566" y="7500"/>
                  </a:cubicBezTo>
                  <a:cubicBezTo>
                    <a:pt x="68502" y="7500"/>
                    <a:pt x="68441" y="7500"/>
                    <a:pt x="68383" y="7499"/>
                  </a:cubicBezTo>
                  <a:lnTo>
                    <a:pt x="68124" y="7499"/>
                  </a:lnTo>
                  <a:cubicBezTo>
                    <a:pt x="68110" y="7500"/>
                    <a:pt x="68097" y="7500"/>
                    <a:pt x="68085" y="7500"/>
                  </a:cubicBezTo>
                  <a:cubicBezTo>
                    <a:pt x="68006" y="7500"/>
                    <a:pt x="67947" y="7489"/>
                    <a:pt x="67917" y="7447"/>
                  </a:cubicBezTo>
                  <a:cubicBezTo>
                    <a:pt x="67893" y="7401"/>
                    <a:pt x="67893" y="7352"/>
                    <a:pt x="67917" y="7307"/>
                  </a:cubicBezTo>
                  <a:cubicBezTo>
                    <a:pt x="67931" y="7265"/>
                    <a:pt x="67938" y="7233"/>
                    <a:pt x="67921" y="7202"/>
                  </a:cubicBezTo>
                  <a:cubicBezTo>
                    <a:pt x="67879" y="7135"/>
                    <a:pt x="67662" y="7027"/>
                    <a:pt x="67473" y="6999"/>
                  </a:cubicBezTo>
                  <a:cubicBezTo>
                    <a:pt x="67445" y="6994"/>
                    <a:pt x="67422" y="6993"/>
                    <a:pt x="67404" y="6993"/>
                  </a:cubicBezTo>
                  <a:cubicBezTo>
                    <a:pt x="67366" y="6993"/>
                    <a:pt x="67348" y="7000"/>
                    <a:pt x="67343" y="7002"/>
                  </a:cubicBezTo>
                  <a:cubicBezTo>
                    <a:pt x="67317" y="7054"/>
                    <a:pt x="67264" y="7084"/>
                    <a:pt x="67207" y="7084"/>
                  </a:cubicBezTo>
                  <a:cubicBezTo>
                    <a:pt x="67194" y="7084"/>
                    <a:pt x="67181" y="7082"/>
                    <a:pt x="67168" y="7079"/>
                  </a:cubicBezTo>
                  <a:cubicBezTo>
                    <a:pt x="67084" y="7051"/>
                    <a:pt x="67025" y="6978"/>
                    <a:pt x="67014" y="6890"/>
                  </a:cubicBezTo>
                  <a:cubicBezTo>
                    <a:pt x="66963" y="6833"/>
                    <a:pt x="66639" y="6711"/>
                    <a:pt x="66458" y="6711"/>
                  </a:cubicBezTo>
                  <a:cubicBezTo>
                    <a:pt x="66438" y="6711"/>
                    <a:pt x="66420" y="6712"/>
                    <a:pt x="66405" y="6715"/>
                  </a:cubicBezTo>
                  <a:cubicBezTo>
                    <a:pt x="66386" y="6720"/>
                    <a:pt x="66366" y="6722"/>
                    <a:pt x="66347" y="6722"/>
                  </a:cubicBezTo>
                  <a:cubicBezTo>
                    <a:pt x="66279" y="6722"/>
                    <a:pt x="66213" y="6693"/>
                    <a:pt x="66167" y="6642"/>
                  </a:cubicBezTo>
                  <a:cubicBezTo>
                    <a:pt x="66132" y="6600"/>
                    <a:pt x="66125" y="6544"/>
                    <a:pt x="66149" y="6495"/>
                  </a:cubicBezTo>
                  <a:cubicBezTo>
                    <a:pt x="66163" y="6463"/>
                    <a:pt x="66209" y="6407"/>
                    <a:pt x="66335" y="6407"/>
                  </a:cubicBezTo>
                  <a:lnTo>
                    <a:pt x="66433" y="6407"/>
                  </a:lnTo>
                  <a:cubicBezTo>
                    <a:pt x="66458" y="6408"/>
                    <a:pt x="66494" y="6409"/>
                    <a:pt x="66532" y="6409"/>
                  </a:cubicBezTo>
                  <a:cubicBezTo>
                    <a:pt x="66626" y="6409"/>
                    <a:pt x="66738" y="6403"/>
                    <a:pt x="66755" y="6375"/>
                  </a:cubicBezTo>
                  <a:cubicBezTo>
                    <a:pt x="66755" y="6368"/>
                    <a:pt x="66755" y="6347"/>
                    <a:pt x="66723" y="6298"/>
                  </a:cubicBezTo>
                  <a:cubicBezTo>
                    <a:pt x="66606" y="6116"/>
                    <a:pt x="65583" y="6022"/>
                    <a:pt x="65187" y="6022"/>
                  </a:cubicBezTo>
                  <a:cubicBezTo>
                    <a:pt x="65112" y="6022"/>
                    <a:pt x="65060" y="6026"/>
                    <a:pt x="65040" y="6032"/>
                  </a:cubicBezTo>
                  <a:cubicBezTo>
                    <a:pt x="65019" y="6039"/>
                    <a:pt x="65012" y="6046"/>
                    <a:pt x="64994" y="6116"/>
                  </a:cubicBezTo>
                  <a:cubicBezTo>
                    <a:pt x="64970" y="6214"/>
                    <a:pt x="64935" y="6365"/>
                    <a:pt x="64738" y="6551"/>
                  </a:cubicBezTo>
                  <a:cubicBezTo>
                    <a:pt x="64603" y="6677"/>
                    <a:pt x="64468" y="6724"/>
                    <a:pt x="64354" y="6724"/>
                  </a:cubicBezTo>
                  <a:cubicBezTo>
                    <a:pt x="64280" y="6724"/>
                    <a:pt x="64214" y="6704"/>
                    <a:pt x="64164" y="6673"/>
                  </a:cubicBezTo>
                  <a:cubicBezTo>
                    <a:pt x="64070" y="6617"/>
                    <a:pt x="64024" y="6523"/>
                    <a:pt x="64045" y="6439"/>
                  </a:cubicBezTo>
                  <a:cubicBezTo>
                    <a:pt x="64077" y="6333"/>
                    <a:pt x="64203" y="6295"/>
                    <a:pt x="64315" y="6263"/>
                  </a:cubicBezTo>
                  <a:cubicBezTo>
                    <a:pt x="64364" y="6249"/>
                    <a:pt x="64462" y="6218"/>
                    <a:pt x="64472" y="6193"/>
                  </a:cubicBezTo>
                  <a:cubicBezTo>
                    <a:pt x="64441" y="6172"/>
                    <a:pt x="64308" y="6158"/>
                    <a:pt x="64227" y="6151"/>
                  </a:cubicBezTo>
                  <a:cubicBezTo>
                    <a:pt x="64066" y="6137"/>
                    <a:pt x="63923" y="6123"/>
                    <a:pt x="63870" y="6039"/>
                  </a:cubicBezTo>
                  <a:cubicBezTo>
                    <a:pt x="63828" y="5990"/>
                    <a:pt x="63828" y="5917"/>
                    <a:pt x="63867" y="5864"/>
                  </a:cubicBezTo>
                  <a:cubicBezTo>
                    <a:pt x="63910" y="5805"/>
                    <a:pt x="64000" y="5773"/>
                    <a:pt x="64101" y="5773"/>
                  </a:cubicBezTo>
                  <a:cubicBezTo>
                    <a:pt x="64149" y="5773"/>
                    <a:pt x="64199" y="5780"/>
                    <a:pt x="64248" y="5794"/>
                  </a:cubicBezTo>
                  <a:cubicBezTo>
                    <a:pt x="64366" y="5830"/>
                    <a:pt x="64488" y="5845"/>
                    <a:pt x="64611" y="5845"/>
                  </a:cubicBezTo>
                  <a:cubicBezTo>
                    <a:pt x="64635" y="5845"/>
                    <a:pt x="64659" y="5844"/>
                    <a:pt x="64682" y="5843"/>
                  </a:cubicBezTo>
                  <a:cubicBezTo>
                    <a:pt x="64591" y="5819"/>
                    <a:pt x="64497" y="5798"/>
                    <a:pt x="64402" y="5787"/>
                  </a:cubicBezTo>
                  <a:lnTo>
                    <a:pt x="64245" y="5759"/>
                  </a:lnTo>
                  <a:cubicBezTo>
                    <a:pt x="64178" y="5749"/>
                    <a:pt x="64094" y="5731"/>
                    <a:pt x="64000" y="5714"/>
                  </a:cubicBezTo>
                  <a:cubicBezTo>
                    <a:pt x="63670" y="5649"/>
                    <a:pt x="63193" y="5554"/>
                    <a:pt x="62866" y="5554"/>
                  </a:cubicBezTo>
                  <a:cubicBezTo>
                    <a:pt x="62822" y="5554"/>
                    <a:pt x="62781" y="5556"/>
                    <a:pt x="62743" y="5560"/>
                  </a:cubicBezTo>
                  <a:cubicBezTo>
                    <a:pt x="62704" y="5563"/>
                    <a:pt x="62667" y="5565"/>
                    <a:pt x="62632" y="5565"/>
                  </a:cubicBezTo>
                  <a:cubicBezTo>
                    <a:pt x="62416" y="5565"/>
                    <a:pt x="62264" y="5506"/>
                    <a:pt x="62137" y="5455"/>
                  </a:cubicBezTo>
                  <a:cubicBezTo>
                    <a:pt x="62064" y="5420"/>
                    <a:pt x="61987" y="5399"/>
                    <a:pt x="61906" y="5388"/>
                  </a:cubicBezTo>
                  <a:cubicBezTo>
                    <a:pt x="61893" y="5387"/>
                    <a:pt x="61882" y="5387"/>
                    <a:pt x="61871" y="5387"/>
                  </a:cubicBezTo>
                  <a:cubicBezTo>
                    <a:pt x="61816" y="5387"/>
                    <a:pt x="61794" y="5400"/>
                    <a:pt x="61791" y="5409"/>
                  </a:cubicBezTo>
                  <a:cubicBezTo>
                    <a:pt x="61784" y="5420"/>
                    <a:pt x="61791" y="5469"/>
                    <a:pt x="61840" y="5532"/>
                  </a:cubicBezTo>
                  <a:cubicBezTo>
                    <a:pt x="61878" y="5574"/>
                    <a:pt x="61885" y="5633"/>
                    <a:pt x="61857" y="5682"/>
                  </a:cubicBezTo>
                  <a:cubicBezTo>
                    <a:pt x="61806" y="5777"/>
                    <a:pt x="61628" y="5819"/>
                    <a:pt x="61449" y="5819"/>
                  </a:cubicBezTo>
                  <a:cubicBezTo>
                    <a:pt x="61396" y="5819"/>
                    <a:pt x="61343" y="5816"/>
                    <a:pt x="61294" y="5808"/>
                  </a:cubicBezTo>
                  <a:cubicBezTo>
                    <a:pt x="61271" y="5805"/>
                    <a:pt x="61247" y="5803"/>
                    <a:pt x="61223" y="5803"/>
                  </a:cubicBezTo>
                  <a:cubicBezTo>
                    <a:pt x="61062" y="5803"/>
                    <a:pt x="60891" y="5880"/>
                    <a:pt x="60846" y="5959"/>
                  </a:cubicBezTo>
                  <a:cubicBezTo>
                    <a:pt x="60828" y="5983"/>
                    <a:pt x="60832" y="6018"/>
                    <a:pt x="60853" y="6043"/>
                  </a:cubicBezTo>
                  <a:cubicBezTo>
                    <a:pt x="60882" y="6078"/>
                    <a:pt x="60908" y="6092"/>
                    <a:pt x="60937" y="6092"/>
                  </a:cubicBezTo>
                  <a:cubicBezTo>
                    <a:pt x="60966" y="6092"/>
                    <a:pt x="61000" y="6078"/>
                    <a:pt x="61045" y="6057"/>
                  </a:cubicBezTo>
                  <a:cubicBezTo>
                    <a:pt x="61088" y="6038"/>
                    <a:pt x="61139" y="6015"/>
                    <a:pt x="61193" y="6015"/>
                  </a:cubicBezTo>
                  <a:cubicBezTo>
                    <a:pt x="61218" y="6015"/>
                    <a:pt x="61244" y="6020"/>
                    <a:pt x="61269" y="6032"/>
                  </a:cubicBezTo>
                  <a:cubicBezTo>
                    <a:pt x="61301" y="6046"/>
                    <a:pt x="61325" y="6078"/>
                    <a:pt x="61329" y="6113"/>
                  </a:cubicBezTo>
                  <a:cubicBezTo>
                    <a:pt x="61332" y="6176"/>
                    <a:pt x="61269" y="6218"/>
                    <a:pt x="61199" y="6267"/>
                  </a:cubicBezTo>
                  <a:cubicBezTo>
                    <a:pt x="61175" y="6284"/>
                    <a:pt x="61147" y="6302"/>
                    <a:pt x="61122" y="6323"/>
                  </a:cubicBezTo>
                  <a:cubicBezTo>
                    <a:pt x="61322" y="6418"/>
                    <a:pt x="61325" y="6596"/>
                    <a:pt x="61325" y="6701"/>
                  </a:cubicBezTo>
                  <a:lnTo>
                    <a:pt x="61325" y="6750"/>
                  </a:lnTo>
                  <a:cubicBezTo>
                    <a:pt x="61325" y="6775"/>
                    <a:pt x="61322" y="6841"/>
                    <a:pt x="61224" y="6883"/>
                  </a:cubicBezTo>
                  <a:cubicBezTo>
                    <a:pt x="61179" y="6901"/>
                    <a:pt x="61120" y="6912"/>
                    <a:pt x="61058" y="6912"/>
                  </a:cubicBezTo>
                  <a:cubicBezTo>
                    <a:pt x="60952" y="6912"/>
                    <a:pt x="60836" y="6880"/>
                    <a:pt x="60765" y="6796"/>
                  </a:cubicBezTo>
                  <a:cubicBezTo>
                    <a:pt x="60737" y="6761"/>
                    <a:pt x="60705" y="6749"/>
                    <a:pt x="60659" y="6749"/>
                  </a:cubicBezTo>
                  <a:cubicBezTo>
                    <a:pt x="60627" y="6749"/>
                    <a:pt x="60587" y="6755"/>
                    <a:pt x="60537" y="6764"/>
                  </a:cubicBezTo>
                  <a:cubicBezTo>
                    <a:pt x="60470" y="6779"/>
                    <a:pt x="60403" y="6786"/>
                    <a:pt x="60334" y="6786"/>
                  </a:cubicBezTo>
                  <a:cubicBezTo>
                    <a:pt x="60320" y="6786"/>
                    <a:pt x="60306" y="6786"/>
                    <a:pt x="60292" y="6785"/>
                  </a:cubicBezTo>
                  <a:lnTo>
                    <a:pt x="60205" y="6785"/>
                  </a:lnTo>
                  <a:cubicBezTo>
                    <a:pt x="60341" y="6817"/>
                    <a:pt x="60425" y="6883"/>
                    <a:pt x="60425" y="6960"/>
                  </a:cubicBezTo>
                  <a:cubicBezTo>
                    <a:pt x="60425" y="7023"/>
                    <a:pt x="60376" y="7104"/>
                    <a:pt x="60152" y="7125"/>
                  </a:cubicBezTo>
                  <a:cubicBezTo>
                    <a:pt x="60134" y="7127"/>
                    <a:pt x="60116" y="7128"/>
                    <a:pt x="60099" y="7128"/>
                  </a:cubicBezTo>
                  <a:cubicBezTo>
                    <a:pt x="59917" y="7128"/>
                    <a:pt x="59854" y="7013"/>
                    <a:pt x="59809" y="6936"/>
                  </a:cubicBezTo>
                  <a:cubicBezTo>
                    <a:pt x="59773" y="6877"/>
                    <a:pt x="59761" y="6863"/>
                    <a:pt x="59741" y="6863"/>
                  </a:cubicBezTo>
                  <a:cubicBezTo>
                    <a:pt x="59735" y="6863"/>
                    <a:pt x="59729" y="6864"/>
                    <a:pt x="59722" y="6866"/>
                  </a:cubicBezTo>
                  <a:cubicBezTo>
                    <a:pt x="59699" y="6870"/>
                    <a:pt x="59674" y="6872"/>
                    <a:pt x="59647" y="6872"/>
                  </a:cubicBezTo>
                  <a:cubicBezTo>
                    <a:pt x="59536" y="6872"/>
                    <a:pt x="59396" y="6835"/>
                    <a:pt x="59249" y="6796"/>
                  </a:cubicBezTo>
                  <a:cubicBezTo>
                    <a:pt x="59115" y="6759"/>
                    <a:pt x="58978" y="6722"/>
                    <a:pt x="58883" y="6722"/>
                  </a:cubicBezTo>
                  <a:cubicBezTo>
                    <a:pt x="58879" y="6722"/>
                    <a:pt x="58875" y="6722"/>
                    <a:pt x="58871" y="6722"/>
                  </a:cubicBezTo>
                  <a:cubicBezTo>
                    <a:pt x="58784" y="6729"/>
                    <a:pt x="58700" y="6757"/>
                    <a:pt x="58622" y="6806"/>
                  </a:cubicBezTo>
                  <a:cubicBezTo>
                    <a:pt x="58507" y="6876"/>
                    <a:pt x="58377" y="6918"/>
                    <a:pt x="58244" y="6932"/>
                  </a:cubicBezTo>
                  <a:cubicBezTo>
                    <a:pt x="58225" y="6934"/>
                    <a:pt x="58206" y="6934"/>
                    <a:pt x="58186" y="6934"/>
                  </a:cubicBezTo>
                  <a:cubicBezTo>
                    <a:pt x="57867" y="6934"/>
                    <a:pt x="57484" y="6754"/>
                    <a:pt x="57362" y="6589"/>
                  </a:cubicBezTo>
                  <a:cubicBezTo>
                    <a:pt x="57327" y="6544"/>
                    <a:pt x="57275" y="6474"/>
                    <a:pt x="57254" y="6470"/>
                  </a:cubicBezTo>
                  <a:cubicBezTo>
                    <a:pt x="57254" y="6470"/>
                    <a:pt x="57229" y="6474"/>
                    <a:pt x="57159" y="6565"/>
                  </a:cubicBezTo>
                  <a:cubicBezTo>
                    <a:pt x="57100" y="6652"/>
                    <a:pt x="57058" y="6747"/>
                    <a:pt x="57033" y="6848"/>
                  </a:cubicBezTo>
                  <a:cubicBezTo>
                    <a:pt x="56984" y="6995"/>
                    <a:pt x="56939" y="7135"/>
                    <a:pt x="56816" y="7156"/>
                  </a:cubicBezTo>
                  <a:cubicBezTo>
                    <a:pt x="56771" y="7163"/>
                    <a:pt x="56722" y="7251"/>
                    <a:pt x="56680" y="7331"/>
                  </a:cubicBezTo>
                  <a:cubicBezTo>
                    <a:pt x="56631" y="7426"/>
                    <a:pt x="56574" y="7524"/>
                    <a:pt x="56490" y="7569"/>
                  </a:cubicBezTo>
                  <a:cubicBezTo>
                    <a:pt x="56455" y="7590"/>
                    <a:pt x="56424" y="7598"/>
                    <a:pt x="56396" y="7598"/>
                  </a:cubicBezTo>
                  <a:cubicBezTo>
                    <a:pt x="56334" y="7598"/>
                    <a:pt x="56290" y="7557"/>
                    <a:pt x="56256" y="7531"/>
                  </a:cubicBezTo>
                  <a:cubicBezTo>
                    <a:pt x="56227" y="7492"/>
                    <a:pt x="56183" y="7474"/>
                    <a:pt x="56139" y="7474"/>
                  </a:cubicBezTo>
                  <a:cubicBezTo>
                    <a:pt x="56134" y="7474"/>
                    <a:pt x="56130" y="7474"/>
                    <a:pt x="56126" y="7475"/>
                  </a:cubicBezTo>
                  <a:lnTo>
                    <a:pt x="56112" y="7475"/>
                  </a:lnTo>
                  <a:cubicBezTo>
                    <a:pt x="55874" y="7475"/>
                    <a:pt x="55272" y="6866"/>
                    <a:pt x="55237" y="6687"/>
                  </a:cubicBezTo>
                  <a:cubicBezTo>
                    <a:pt x="55213" y="6547"/>
                    <a:pt x="54873" y="6242"/>
                    <a:pt x="54765" y="6169"/>
                  </a:cubicBezTo>
                  <a:cubicBezTo>
                    <a:pt x="54730" y="6151"/>
                    <a:pt x="54709" y="6113"/>
                    <a:pt x="54712" y="6074"/>
                  </a:cubicBezTo>
                  <a:cubicBezTo>
                    <a:pt x="54716" y="6039"/>
                    <a:pt x="54740" y="6011"/>
                    <a:pt x="54772" y="6001"/>
                  </a:cubicBezTo>
                  <a:cubicBezTo>
                    <a:pt x="54791" y="5993"/>
                    <a:pt x="54815" y="5989"/>
                    <a:pt x="54841" y="5989"/>
                  </a:cubicBezTo>
                  <a:cubicBezTo>
                    <a:pt x="54910" y="5989"/>
                    <a:pt x="54996" y="6016"/>
                    <a:pt x="55062" y="6074"/>
                  </a:cubicBezTo>
                  <a:cubicBezTo>
                    <a:pt x="55115" y="6119"/>
                    <a:pt x="55181" y="6143"/>
                    <a:pt x="55248" y="6143"/>
                  </a:cubicBezTo>
                  <a:cubicBezTo>
                    <a:pt x="55296" y="6143"/>
                    <a:pt x="55344" y="6131"/>
                    <a:pt x="55388" y="6106"/>
                  </a:cubicBezTo>
                  <a:cubicBezTo>
                    <a:pt x="55416" y="6088"/>
                    <a:pt x="55437" y="6025"/>
                    <a:pt x="55423" y="5959"/>
                  </a:cubicBezTo>
                  <a:cubicBezTo>
                    <a:pt x="55416" y="5903"/>
                    <a:pt x="55367" y="5861"/>
                    <a:pt x="55311" y="5857"/>
                  </a:cubicBezTo>
                  <a:cubicBezTo>
                    <a:pt x="55150" y="5850"/>
                    <a:pt x="55122" y="5763"/>
                    <a:pt x="55115" y="5724"/>
                  </a:cubicBezTo>
                  <a:cubicBezTo>
                    <a:pt x="55111" y="5640"/>
                    <a:pt x="55157" y="5563"/>
                    <a:pt x="55234" y="5525"/>
                  </a:cubicBezTo>
                  <a:cubicBezTo>
                    <a:pt x="55220" y="5497"/>
                    <a:pt x="55192" y="5458"/>
                    <a:pt x="55174" y="5430"/>
                  </a:cubicBezTo>
                  <a:cubicBezTo>
                    <a:pt x="55115" y="5339"/>
                    <a:pt x="55062" y="5259"/>
                    <a:pt x="55087" y="5189"/>
                  </a:cubicBezTo>
                  <a:cubicBezTo>
                    <a:pt x="55101" y="5161"/>
                    <a:pt x="55129" y="5136"/>
                    <a:pt x="55160" y="5129"/>
                  </a:cubicBezTo>
                  <a:cubicBezTo>
                    <a:pt x="55167" y="5129"/>
                    <a:pt x="55174" y="5126"/>
                    <a:pt x="55181" y="5122"/>
                  </a:cubicBezTo>
                  <a:cubicBezTo>
                    <a:pt x="55174" y="5108"/>
                    <a:pt x="55139" y="5073"/>
                    <a:pt x="55062" y="5063"/>
                  </a:cubicBezTo>
                  <a:cubicBezTo>
                    <a:pt x="54873" y="5038"/>
                    <a:pt x="54670" y="4895"/>
                    <a:pt x="54639" y="4769"/>
                  </a:cubicBezTo>
                  <a:cubicBezTo>
                    <a:pt x="54585" y="4745"/>
                    <a:pt x="54432" y="4731"/>
                    <a:pt x="54291" y="4731"/>
                  </a:cubicBezTo>
                  <a:cubicBezTo>
                    <a:pt x="54182" y="4731"/>
                    <a:pt x="54080" y="4740"/>
                    <a:pt x="54040" y="4758"/>
                  </a:cubicBezTo>
                  <a:cubicBezTo>
                    <a:pt x="54043" y="4800"/>
                    <a:pt x="54022" y="4846"/>
                    <a:pt x="53987" y="4870"/>
                  </a:cubicBezTo>
                  <a:cubicBezTo>
                    <a:pt x="53955" y="4886"/>
                    <a:pt x="53920" y="4895"/>
                    <a:pt x="53885" y="4895"/>
                  </a:cubicBezTo>
                  <a:cubicBezTo>
                    <a:pt x="53837" y="4895"/>
                    <a:pt x="53790" y="4879"/>
                    <a:pt x="53749" y="4849"/>
                  </a:cubicBezTo>
                  <a:cubicBezTo>
                    <a:pt x="53714" y="4821"/>
                    <a:pt x="53697" y="4776"/>
                    <a:pt x="53704" y="4730"/>
                  </a:cubicBezTo>
                  <a:cubicBezTo>
                    <a:pt x="53644" y="4716"/>
                    <a:pt x="53585" y="4706"/>
                    <a:pt x="53525" y="4699"/>
                  </a:cubicBezTo>
                  <a:cubicBezTo>
                    <a:pt x="53392" y="4685"/>
                    <a:pt x="53259" y="4660"/>
                    <a:pt x="53130" y="4625"/>
                  </a:cubicBezTo>
                  <a:cubicBezTo>
                    <a:pt x="52965" y="4583"/>
                    <a:pt x="52818" y="4482"/>
                    <a:pt x="52727" y="4338"/>
                  </a:cubicBezTo>
                  <a:cubicBezTo>
                    <a:pt x="52710" y="4310"/>
                    <a:pt x="52685" y="4285"/>
                    <a:pt x="52661" y="4264"/>
                  </a:cubicBezTo>
                  <a:cubicBezTo>
                    <a:pt x="52647" y="4292"/>
                    <a:pt x="52636" y="4320"/>
                    <a:pt x="52626" y="4349"/>
                  </a:cubicBezTo>
                  <a:cubicBezTo>
                    <a:pt x="52605" y="4419"/>
                    <a:pt x="52577" y="4499"/>
                    <a:pt x="52507" y="4531"/>
                  </a:cubicBezTo>
                  <a:cubicBezTo>
                    <a:pt x="52488" y="4538"/>
                    <a:pt x="52469" y="4542"/>
                    <a:pt x="52450" y="4542"/>
                  </a:cubicBezTo>
                  <a:cubicBezTo>
                    <a:pt x="52424" y="4542"/>
                    <a:pt x="52399" y="4535"/>
                    <a:pt x="52377" y="4524"/>
                  </a:cubicBezTo>
                  <a:cubicBezTo>
                    <a:pt x="52356" y="4513"/>
                    <a:pt x="52333" y="4508"/>
                    <a:pt x="52310" y="4508"/>
                  </a:cubicBezTo>
                  <a:cubicBezTo>
                    <a:pt x="52272" y="4508"/>
                    <a:pt x="52234" y="4522"/>
                    <a:pt x="52205" y="4548"/>
                  </a:cubicBezTo>
                  <a:cubicBezTo>
                    <a:pt x="52163" y="4597"/>
                    <a:pt x="52156" y="4667"/>
                    <a:pt x="52188" y="4720"/>
                  </a:cubicBezTo>
                  <a:cubicBezTo>
                    <a:pt x="52265" y="4884"/>
                    <a:pt x="52240" y="4965"/>
                    <a:pt x="52212" y="5049"/>
                  </a:cubicBezTo>
                  <a:cubicBezTo>
                    <a:pt x="52202" y="5087"/>
                    <a:pt x="52191" y="5126"/>
                    <a:pt x="52188" y="5168"/>
                  </a:cubicBezTo>
                  <a:cubicBezTo>
                    <a:pt x="52188" y="5224"/>
                    <a:pt x="52160" y="5276"/>
                    <a:pt x="52118" y="5311"/>
                  </a:cubicBezTo>
                  <a:cubicBezTo>
                    <a:pt x="52096" y="5324"/>
                    <a:pt x="52073" y="5330"/>
                    <a:pt x="52048" y="5330"/>
                  </a:cubicBezTo>
                  <a:cubicBezTo>
                    <a:pt x="51999" y="5330"/>
                    <a:pt x="51943" y="5308"/>
                    <a:pt x="51873" y="5280"/>
                  </a:cubicBezTo>
                  <a:cubicBezTo>
                    <a:pt x="51841" y="5269"/>
                    <a:pt x="51810" y="5259"/>
                    <a:pt x="51775" y="5245"/>
                  </a:cubicBezTo>
                  <a:cubicBezTo>
                    <a:pt x="51757" y="5238"/>
                    <a:pt x="51741" y="5235"/>
                    <a:pt x="51726" y="5235"/>
                  </a:cubicBezTo>
                  <a:cubicBezTo>
                    <a:pt x="51693" y="5235"/>
                    <a:pt x="51666" y="5250"/>
                    <a:pt x="51624" y="5269"/>
                  </a:cubicBezTo>
                  <a:cubicBezTo>
                    <a:pt x="51562" y="5303"/>
                    <a:pt x="51482" y="5345"/>
                    <a:pt x="51345" y="5345"/>
                  </a:cubicBezTo>
                  <a:cubicBezTo>
                    <a:pt x="51283" y="5345"/>
                    <a:pt x="51209" y="5337"/>
                    <a:pt x="51120" y="5315"/>
                  </a:cubicBezTo>
                  <a:cubicBezTo>
                    <a:pt x="50966" y="5276"/>
                    <a:pt x="50812" y="5259"/>
                    <a:pt x="50655" y="5259"/>
                  </a:cubicBezTo>
                  <a:cubicBezTo>
                    <a:pt x="50515" y="5259"/>
                    <a:pt x="50403" y="5255"/>
                    <a:pt x="50343" y="5147"/>
                  </a:cubicBezTo>
                  <a:cubicBezTo>
                    <a:pt x="50307" y="5082"/>
                    <a:pt x="50262" y="5059"/>
                    <a:pt x="50245" y="5059"/>
                  </a:cubicBezTo>
                  <a:cubicBezTo>
                    <a:pt x="50244" y="5059"/>
                    <a:pt x="50242" y="5059"/>
                    <a:pt x="50241" y="5059"/>
                  </a:cubicBezTo>
                  <a:cubicBezTo>
                    <a:pt x="50234" y="5059"/>
                    <a:pt x="50231" y="5073"/>
                    <a:pt x="50231" y="5080"/>
                  </a:cubicBezTo>
                  <a:cubicBezTo>
                    <a:pt x="50217" y="5185"/>
                    <a:pt x="50066" y="5199"/>
                    <a:pt x="50017" y="5203"/>
                  </a:cubicBezTo>
                  <a:cubicBezTo>
                    <a:pt x="49996" y="5204"/>
                    <a:pt x="49972" y="5205"/>
                    <a:pt x="49944" y="5205"/>
                  </a:cubicBezTo>
                  <a:cubicBezTo>
                    <a:pt x="49740" y="5205"/>
                    <a:pt x="49387" y="5156"/>
                    <a:pt x="49335" y="4989"/>
                  </a:cubicBezTo>
                  <a:cubicBezTo>
                    <a:pt x="49279" y="4807"/>
                    <a:pt x="49401" y="4730"/>
                    <a:pt x="49499" y="4688"/>
                  </a:cubicBezTo>
                  <a:cubicBezTo>
                    <a:pt x="49425" y="4677"/>
                    <a:pt x="49349" y="4672"/>
                    <a:pt x="49273" y="4672"/>
                  </a:cubicBezTo>
                  <a:cubicBezTo>
                    <a:pt x="49227" y="4672"/>
                    <a:pt x="49181" y="4674"/>
                    <a:pt x="49135" y="4678"/>
                  </a:cubicBezTo>
                  <a:cubicBezTo>
                    <a:pt x="49112" y="4679"/>
                    <a:pt x="49089" y="4680"/>
                    <a:pt x="49067" y="4680"/>
                  </a:cubicBezTo>
                  <a:cubicBezTo>
                    <a:pt x="48901" y="4680"/>
                    <a:pt x="48760" y="4637"/>
                    <a:pt x="48624" y="4597"/>
                  </a:cubicBezTo>
                  <a:cubicBezTo>
                    <a:pt x="48495" y="4559"/>
                    <a:pt x="48364" y="4519"/>
                    <a:pt x="48216" y="4519"/>
                  </a:cubicBezTo>
                  <a:cubicBezTo>
                    <a:pt x="48187" y="4519"/>
                    <a:pt x="48157" y="4520"/>
                    <a:pt x="48127" y="4524"/>
                  </a:cubicBezTo>
                  <a:lnTo>
                    <a:pt x="47938" y="4541"/>
                  </a:lnTo>
                  <a:cubicBezTo>
                    <a:pt x="47563" y="4580"/>
                    <a:pt x="46870" y="4650"/>
                    <a:pt x="46772" y="4695"/>
                  </a:cubicBezTo>
                  <a:cubicBezTo>
                    <a:pt x="46776" y="4716"/>
                    <a:pt x="46783" y="4741"/>
                    <a:pt x="46790" y="4762"/>
                  </a:cubicBezTo>
                  <a:cubicBezTo>
                    <a:pt x="46807" y="4814"/>
                    <a:pt x="46828" y="4881"/>
                    <a:pt x="46793" y="4937"/>
                  </a:cubicBezTo>
                  <a:cubicBezTo>
                    <a:pt x="46761" y="4975"/>
                    <a:pt x="46713" y="4994"/>
                    <a:pt x="46666" y="4994"/>
                  </a:cubicBezTo>
                  <a:cubicBezTo>
                    <a:pt x="46626" y="4994"/>
                    <a:pt x="46587" y="4981"/>
                    <a:pt x="46555" y="4954"/>
                  </a:cubicBezTo>
                  <a:cubicBezTo>
                    <a:pt x="46489" y="4884"/>
                    <a:pt x="46499" y="4755"/>
                    <a:pt x="46513" y="4615"/>
                  </a:cubicBezTo>
                  <a:cubicBezTo>
                    <a:pt x="46524" y="4545"/>
                    <a:pt x="46524" y="4475"/>
                    <a:pt x="46517" y="4408"/>
                  </a:cubicBezTo>
                  <a:cubicBezTo>
                    <a:pt x="46510" y="4366"/>
                    <a:pt x="46478" y="4334"/>
                    <a:pt x="46440" y="4320"/>
                  </a:cubicBezTo>
                  <a:cubicBezTo>
                    <a:pt x="46424" y="4313"/>
                    <a:pt x="46406" y="4309"/>
                    <a:pt x="46388" y="4309"/>
                  </a:cubicBezTo>
                  <a:cubicBezTo>
                    <a:pt x="46382" y="4309"/>
                    <a:pt x="46376" y="4309"/>
                    <a:pt x="46370" y="4310"/>
                  </a:cubicBezTo>
                  <a:cubicBezTo>
                    <a:pt x="46387" y="4373"/>
                    <a:pt x="46359" y="4436"/>
                    <a:pt x="46303" y="4464"/>
                  </a:cubicBezTo>
                  <a:cubicBezTo>
                    <a:pt x="46233" y="4509"/>
                    <a:pt x="46106" y="4535"/>
                    <a:pt x="45984" y="4535"/>
                  </a:cubicBezTo>
                  <a:cubicBezTo>
                    <a:pt x="45868" y="4535"/>
                    <a:pt x="45755" y="4512"/>
                    <a:pt x="45697" y="4461"/>
                  </a:cubicBezTo>
                  <a:cubicBezTo>
                    <a:pt x="45526" y="4310"/>
                    <a:pt x="45316" y="4205"/>
                    <a:pt x="45095" y="4152"/>
                  </a:cubicBezTo>
                  <a:cubicBezTo>
                    <a:pt x="45066" y="4145"/>
                    <a:pt x="45037" y="4141"/>
                    <a:pt x="45007" y="4141"/>
                  </a:cubicBezTo>
                  <a:cubicBezTo>
                    <a:pt x="44875" y="4141"/>
                    <a:pt x="44740" y="4210"/>
                    <a:pt x="44654" y="4278"/>
                  </a:cubicBezTo>
                  <a:cubicBezTo>
                    <a:pt x="44609" y="4310"/>
                    <a:pt x="44574" y="4352"/>
                    <a:pt x="44549" y="4405"/>
                  </a:cubicBezTo>
                  <a:cubicBezTo>
                    <a:pt x="44584" y="4433"/>
                    <a:pt x="44658" y="4433"/>
                    <a:pt x="44714" y="4436"/>
                  </a:cubicBezTo>
                  <a:cubicBezTo>
                    <a:pt x="44791" y="4436"/>
                    <a:pt x="44882" y="4440"/>
                    <a:pt x="44892" y="4524"/>
                  </a:cubicBezTo>
                  <a:cubicBezTo>
                    <a:pt x="44896" y="4548"/>
                    <a:pt x="44889" y="4576"/>
                    <a:pt x="44871" y="4597"/>
                  </a:cubicBezTo>
                  <a:cubicBezTo>
                    <a:pt x="44819" y="4664"/>
                    <a:pt x="44689" y="4681"/>
                    <a:pt x="44483" y="4702"/>
                  </a:cubicBezTo>
                  <a:cubicBezTo>
                    <a:pt x="44395" y="4709"/>
                    <a:pt x="44308" y="4723"/>
                    <a:pt x="44220" y="4748"/>
                  </a:cubicBezTo>
                  <a:cubicBezTo>
                    <a:pt x="44210" y="4807"/>
                    <a:pt x="44139" y="4874"/>
                    <a:pt x="43831" y="4968"/>
                  </a:cubicBezTo>
                  <a:cubicBezTo>
                    <a:pt x="43667" y="5017"/>
                    <a:pt x="43502" y="5056"/>
                    <a:pt x="43331" y="5084"/>
                  </a:cubicBezTo>
                  <a:lnTo>
                    <a:pt x="43208" y="5098"/>
                  </a:lnTo>
                  <a:cubicBezTo>
                    <a:pt x="42785" y="5150"/>
                    <a:pt x="42683" y="5161"/>
                    <a:pt x="42470" y="5343"/>
                  </a:cubicBezTo>
                  <a:cubicBezTo>
                    <a:pt x="42437" y="5368"/>
                    <a:pt x="42377" y="5419"/>
                    <a:pt x="42322" y="5419"/>
                  </a:cubicBezTo>
                  <a:cubicBezTo>
                    <a:pt x="42301" y="5419"/>
                    <a:pt x="42281" y="5411"/>
                    <a:pt x="42263" y="5392"/>
                  </a:cubicBezTo>
                  <a:cubicBezTo>
                    <a:pt x="42162" y="5276"/>
                    <a:pt x="42470" y="4912"/>
                    <a:pt x="42519" y="4867"/>
                  </a:cubicBezTo>
                  <a:cubicBezTo>
                    <a:pt x="42606" y="4779"/>
                    <a:pt x="42718" y="4723"/>
                    <a:pt x="42841" y="4699"/>
                  </a:cubicBezTo>
                  <a:cubicBezTo>
                    <a:pt x="42921" y="4678"/>
                    <a:pt x="42981" y="4664"/>
                    <a:pt x="43019" y="4608"/>
                  </a:cubicBezTo>
                  <a:cubicBezTo>
                    <a:pt x="43124" y="4464"/>
                    <a:pt x="43275" y="4447"/>
                    <a:pt x="43481" y="4419"/>
                  </a:cubicBezTo>
                  <a:cubicBezTo>
                    <a:pt x="43537" y="4412"/>
                    <a:pt x="43597" y="4405"/>
                    <a:pt x="43660" y="4394"/>
                  </a:cubicBezTo>
                  <a:cubicBezTo>
                    <a:pt x="43772" y="4387"/>
                    <a:pt x="43873" y="4327"/>
                    <a:pt x="43936" y="4233"/>
                  </a:cubicBezTo>
                  <a:cubicBezTo>
                    <a:pt x="43971" y="4180"/>
                    <a:pt x="44024" y="4138"/>
                    <a:pt x="44080" y="4110"/>
                  </a:cubicBezTo>
                  <a:lnTo>
                    <a:pt x="44139" y="4082"/>
                  </a:lnTo>
                  <a:cubicBezTo>
                    <a:pt x="44276" y="4023"/>
                    <a:pt x="44567" y="3900"/>
                    <a:pt x="44612" y="3795"/>
                  </a:cubicBezTo>
                  <a:cubicBezTo>
                    <a:pt x="44695" y="3612"/>
                    <a:pt x="45434" y="3375"/>
                    <a:pt x="45606" y="3375"/>
                  </a:cubicBezTo>
                  <a:cubicBezTo>
                    <a:pt x="45609" y="3375"/>
                    <a:pt x="45611" y="3375"/>
                    <a:pt x="45613" y="3375"/>
                  </a:cubicBezTo>
                  <a:cubicBezTo>
                    <a:pt x="45614" y="3375"/>
                    <a:pt x="45615" y="3375"/>
                    <a:pt x="45616" y="3375"/>
                  </a:cubicBezTo>
                  <a:cubicBezTo>
                    <a:pt x="45657" y="3375"/>
                    <a:pt x="45694" y="3294"/>
                    <a:pt x="45722" y="3235"/>
                  </a:cubicBezTo>
                  <a:cubicBezTo>
                    <a:pt x="45760" y="3158"/>
                    <a:pt x="45795" y="3085"/>
                    <a:pt x="45869" y="3085"/>
                  </a:cubicBezTo>
                  <a:cubicBezTo>
                    <a:pt x="45907" y="3085"/>
                    <a:pt x="46096" y="3015"/>
                    <a:pt x="46506" y="2833"/>
                  </a:cubicBezTo>
                  <a:cubicBezTo>
                    <a:pt x="46618" y="2780"/>
                    <a:pt x="46699" y="2679"/>
                    <a:pt x="46720" y="2556"/>
                  </a:cubicBezTo>
                  <a:cubicBezTo>
                    <a:pt x="46695" y="2542"/>
                    <a:pt x="46671" y="2532"/>
                    <a:pt x="46643" y="2521"/>
                  </a:cubicBezTo>
                  <a:cubicBezTo>
                    <a:pt x="46580" y="2500"/>
                    <a:pt x="46496" y="2469"/>
                    <a:pt x="46478" y="2392"/>
                  </a:cubicBezTo>
                  <a:cubicBezTo>
                    <a:pt x="46468" y="2360"/>
                    <a:pt x="46471" y="2325"/>
                    <a:pt x="46492" y="2294"/>
                  </a:cubicBezTo>
                  <a:cubicBezTo>
                    <a:pt x="46520" y="2255"/>
                    <a:pt x="46573" y="2251"/>
                    <a:pt x="46625" y="2248"/>
                  </a:cubicBezTo>
                  <a:cubicBezTo>
                    <a:pt x="46681" y="2244"/>
                    <a:pt x="46737" y="2234"/>
                    <a:pt x="46793" y="2216"/>
                  </a:cubicBezTo>
                  <a:cubicBezTo>
                    <a:pt x="46821" y="2206"/>
                    <a:pt x="46825" y="2192"/>
                    <a:pt x="46818" y="2171"/>
                  </a:cubicBezTo>
                  <a:cubicBezTo>
                    <a:pt x="46805" y="2130"/>
                    <a:pt x="46753" y="2089"/>
                    <a:pt x="46712" y="2089"/>
                  </a:cubicBezTo>
                  <a:cubicBezTo>
                    <a:pt x="46707" y="2089"/>
                    <a:pt x="46703" y="2089"/>
                    <a:pt x="46699" y="2090"/>
                  </a:cubicBezTo>
                  <a:cubicBezTo>
                    <a:pt x="46684" y="2097"/>
                    <a:pt x="46669" y="2100"/>
                    <a:pt x="46653" y="2100"/>
                  </a:cubicBezTo>
                  <a:cubicBezTo>
                    <a:pt x="46628" y="2100"/>
                    <a:pt x="46603" y="2092"/>
                    <a:pt x="46583" y="2076"/>
                  </a:cubicBezTo>
                  <a:cubicBezTo>
                    <a:pt x="46548" y="2038"/>
                    <a:pt x="46566" y="1992"/>
                    <a:pt x="46580" y="1957"/>
                  </a:cubicBezTo>
                  <a:cubicBezTo>
                    <a:pt x="46604" y="1898"/>
                    <a:pt x="46618" y="1852"/>
                    <a:pt x="46580" y="1803"/>
                  </a:cubicBezTo>
                  <a:cubicBezTo>
                    <a:pt x="46564" y="1783"/>
                    <a:pt x="46544" y="1775"/>
                    <a:pt x="46521" y="1775"/>
                  </a:cubicBezTo>
                  <a:cubicBezTo>
                    <a:pt x="46492" y="1775"/>
                    <a:pt x="46457" y="1786"/>
                    <a:pt x="46415" y="1800"/>
                  </a:cubicBezTo>
                  <a:cubicBezTo>
                    <a:pt x="46381" y="1808"/>
                    <a:pt x="46348" y="1817"/>
                    <a:pt x="46316" y="1817"/>
                  </a:cubicBezTo>
                  <a:cubicBezTo>
                    <a:pt x="46291" y="1817"/>
                    <a:pt x="46268" y="1812"/>
                    <a:pt x="46247" y="1796"/>
                  </a:cubicBezTo>
                  <a:cubicBezTo>
                    <a:pt x="46219" y="1772"/>
                    <a:pt x="46205" y="1733"/>
                    <a:pt x="46208" y="1695"/>
                  </a:cubicBezTo>
                  <a:cubicBezTo>
                    <a:pt x="46219" y="1555"/>
                    <a:pt x="46198" y="1380"/>
                    <a:pt x="46117" y="1299"/>
                  </a:cubicBezTo>
                  <a:cubicBezTo>
                    <a:pt x="46116" y="1298"/>
                    <a:pt x="46114" y="1298"/>
                    <a:pt x="46111" y="1298"/>
                  </a:cubicBezTo>
                  <a:cubicBezTo>
                    <a:pt x="46094" y="1298"/>
                    <a:pt x="46053" y="1315"/>
                    <a:pt x="46023" y="1327"/>
                  </a:cubicBezTo>
                  <a:cubicBezTo>
                    <a:pt x="45970" y="1354"/>
                    <a:pt x="45900" y="1385"/>
                    <a:pt x="45822" y="1385"/>
                  </a:cubicBezTo>
                  <a:cubicBezTo>
                    <a:pt x="45766" y="1385"/>
                    <a:pt x="45706" y="1369"/>
                    <a:pt x="45645" y="1324"/>
                  </a:cubicBezTo>
                  <a:cubicBezTo>
                    <a:pt x="45496" y="1208"/>
                    <a:pt x="45105" y="1127"/>
                    <a:pt x="44967" y="1127"/>
                  </a:cubicBezTo>
                  <a:cubicBezTo>
                    <a:pt x="44958" y="1127"/>
                    <a:pt x="44951" y="1127"/>
                    <a:pt x="44945" y="1128"/>
                  </a:cubicBezTo>
                  <a:cubicBezTo>
                    <a:pt x="44941" y="1138"/>
                    <a:pt x="44934" y="1142"/>
                    <a:pt x="44927" y="1149"/>
                  </a:cubicBezTo>
                  <a:cubicBezTo>
                    <a:pt x="44910" y="1161"/>
                    <a:pt x="44891" y="1166"/>
                    <a:pt x="44870" y="1166"/>
                  </a:cubicBezTo>
                  <a:cubicBezTo>
                    <a:pt x="44835" y="1166"/>
                    <a:pt x="44793" y="1152"/>
                    <a:pt x="44738" y="1135"/>
                  </a:cubicBezTo>
                  <a:cubicBezTo>
                    <a:pt x="44693" y="1117"/>
                    <a:pt x="44647" y="1107"/>
                    <a:pt x="44598" y="1103"/>
                  </a:cubicBezTo>
                  <a:cubicBezTo>
                    <a:pt x="44544" y="1150"/>
                    <a:pt x="44399" y="1166"/>
                    <a:pt x="44251" y="1166"/>
                  </a:cubicBezTo>
                  <a:cubicBezTo>
                    <a:pt x="44090" y="1166"/>
                    <a:pt x="43925" y="1148"/>
                    <a:pt x="43866" y="1131"/>
                  </a:cubicBezTo>
                  <a:cubicBezTo>
                    <a:pt x="43848" y="1128"/>
                    <a:pt x="43829" y="1126"/>
                    <a:pt x="43811" y="1126"/>
                  </a:cubicBezTo>
                  <a:cubicBezTo>
                    <a:pt x="43756" y="1126"/>
                    <a:pt x="43701" y="1142"/>
                    <a:pt x="43656" y="1173"/>
                  </a:cubicBezTo>
                  <a:cubicBezTo>
                    <a:pt x="43621" y="1198"/>
                    <a:pt x="43600" y="1233"/>
                    <a:pt x="43593" y="1275"/>
                  </a:cubicBezTo>
                  <a:cubicBezTo>
                    <a:pt x="43590" y="1313"/>
                    <a:pt x="43572" y="1348"/>
                    <a:pt x="43541" y="1369"/>
                  </a:cubicBezTo>
                  <a:cubicBezTo>
                    <a:pt x="43475" y="1419"/>
                    <a:pt x="43344" y="1433"/>
                    <a:pt x="43212" y="1433"/>
                  </a:cubicBezTo>
                  <a:cubicBezTo>
                    <a:pt x="43034" y="1433"/>
                    <a:pt x="42855" y="1407"/>
                    <a:pt x="42827" y="1401"/>
                  </a:cubicBezTo>
                  <a:cubicBezTo>
                    <a:pt x="42795" y="1394"/>
                    <a:pt x="42771" y="1373"/>
                    <a:pt x="42764" y="1341"/>
                  </a:cubicBezTo>
                  <a:cubicBezTo>
                    <a:pt x="42743" y="1275"/>
                    <a:pt x="42806" y="1198"/>
                    <a:pt x="43002" y="1002"/>
                  </a:cubicBezTo>
                  <a:cubicBezTo>
                    <a:pt x="43044" y="960"/>
                    <a:pt x="43096" y="904"/>
                    <a:pt x="43131" y="862"/>
                  </a:cubicBezTo>
                  <a:cubicBezTo>
                    <a:pt x="43106" y="860"/>
                    <a:pt x="43074" y="860"/>
                    <a:pt x="43040" y="860"/>
                  </a:cubicBezTo>
                  <a:cubicBezTo>
                    <a:pt x="42971" y="860"/>
                    <a:pt x="42891" y="862"/>
                    <a:pt x="42823" y="862"/>
                  </a:cubicBezTo>
                  <a:cubicBezTo>
                    <a:pt x="42748" y="863"/>
                    <a:pt x="42684" y="864"/>
                    <a:pt x="42628" y="864"/>
                  </a:cubicBezTo>
                  <a:cubicBezTo>
                    <a:pt x="42391" y="864"/>
                    <a:pt x="42312" y="849"/>
                    <a:pt x="42281" y="795"/>
                  </a:cubicBezTo>
                  <a:cubicBezTo>
                    <a:pt x="42247" y="761"/>
                    <a:pt x="41994" y="730"/>
                    <a:pt x="41779" y="730"/>
                  </a:cubicBezTo>
                  <a:cubicBezTo>
                    <a:pt x="41749" y="730"/>
                    <a:pt x="41720" y="731"/>
                    <a:pt x="41692" y="732"/>
                  </a:cubicBezTo>
                  <a:cubicBezTo>
                    <a:pt x="41688" y="732"/>
                    <a:pt x="41682" y="732"/>
                    <a:pt x="41677" y="732"/>
                  </a:cubicBezTo>
                  <a:cubicBezTo>
                    <a:pt x="41622" y="732"/>
                    <a:pt x="41552" y="729"/>
                    <a:pt x="41545" y="662"/>
                  </a:cubicBezTo>
                  <a:cubicBezTo>
                    <a:pt x="41545" y="634"/>
                    <a:pt x="41538" y="564"/>
                    <a:pt x="41846" y="536"/>
                  </a:cubicBezTo>
                  <a:cubicBezTo>
                    <a:pt x="41927" y="519"/>
                    <a:pt x="42007" y="491"/>
                    <a:pt x="42078" y="449"/>
                  </a:cubicBezTo>
                  <a:cubicBezTo>
                    <a:pt x="42165" y="400"/>
                    <a:pt x="42256" y="365"/>
                    <a:pt x="42351" y="340"/>
                  </a:cubicBezTo>
                  <a:cubicBezTo>
                    <a:pt x="42379" y="340"/>
                    <a:pt x="42403" y="333"/>
                    <a:pt x="42428" y="319"/>
                  </a:cubicBezTo>
                  <a:cubicBezTo>
                    <a:pt x="42414" y="291"/>
                    <a:pt x="42396" y="260"/>
                    <a:pt x="42375" y="232"/>
                  </a:cubicBezTo>
                  <a:cubicBezTo>
                    <a:pt x="42344" y="193"/>
                    <a:pt x="42281" y="186"/>
                    <a:pt x="42176" y="179"/>
                  </a:cubicBezTo>
                  <a:cubicBezTo>
                    <a:pt x="42099" y="175"/>
                    <a:pt x="42021" y="165"/>
                    <a:pt x="41948" y="144"/>
                  </a:cubicBezTo>
                  <a:lnTo>
                    <a:pt x="41839" y="112"/>
                  </a:lnTo>
                  <a:cubicBezTo>
                    <a:pt x="41685" y="63"/>
                    <a:pt x="41514" y="7"/>
                    <a:pt x="41388" y="0"/>
                  </a:cubicBezTo>
                  <a:cubicBezTo>
                    <a:pt x="41383" y="0"/>
                    <a:pt x="41378" y="0"/>
                    <a:pt x="4137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9" name="Google Shape;3819;p145"/>
            <p:cNvSpPr/>
            <p:nvPr/>
          </p:nvSpPr>
          <p:spPr>
            <a:xfrm>
              <a:off x="2192984" y="1581360"/>
              <a:ext cx="21262" cy="7753"/>
            </a:xfrm>
            <a:custGeom>
              <a:rect b="b" l="l" r="r" t="t"/>
              <a:pathLst>
                <a:path extrusionOk="0" h="571" w="1566">
                  <a:moveTo>
                    <a:pt x="813" y="0"/>
                  </a:moveTo>
                  <a:cubicBezTo>
                    <a:pt x="876" y="116"/>
                    <a:pt x="753" y="186"/>
                    <a:pt x="694" y="217"/>
                  </a:cubicBezTo>
                  <a:cubicBezTo>
                    <a:pt x="669" y="231"/>
                    <a:pt x="624" y="259"/>
                    <a:pt x="620" y="273"/>
                  </a:cubicBezTo>
                  <a:cubicBezTo>
                    <a:pt x="620" y="277"/>
                    <a:pt x="624" y="284"/>
                    <a:pt x="627" y="287"/>
                  </a:cubicBezTo>
                  <a:cubicBezTo>
                    <a:pt x="669" y="333"/>
                    <a:pt x="676" y="396"/>
                    <a:pt x="641" y="448"/>
                  </a:cubicBezTo>
                  <a:cubicBezTo>
                    <a:pt x="609" y="492"/>
                    <a:pt x="547" y="510"/>
                    <a:pt x="485" y="510"/>
                  </a:cubicBezTo>
                  <a:cubicBezTo>
                    <a:pt x="453" y="510"/>
                    <a:pt x="421" y="505"/>
                    <a:pt x="392" y="497"/>
                  </a:cubicBezTo>
                  <a:cubicBezTo>
                    <a:pt x="312" y="480"/>
                    <a:pt x="252" y="410"/>
                    <a:pt x="252" y="326"/>
                  </a:cubicBezTo>
                  <a:cubicBezTo>
                    <a:pt x="252" y="322"/>
                    <a:pt x="252" y="315"/>
                    <a:pt x="224" y="308"/>
                  </a:cubicBezTo>
                  <a:cubicBezTo>
                    <a:pt x="206" y="305"/>
                    <a:pt x="187" y="303"/>
                    <a:pt x="169" y="303"/>
                  </a:cubicBezTo>
                  <a:cubicBezTo>
                    <a:pt x="113" y="303"/>
                    <a:pt x="58" y="319"/>
                    <a:pt x="11" y="350"/>
                  </a:cubicBezTo>
                  <a:cubicBezTo>
                    <a:pt x="14" y="382"/>
                    <a:pt x="11" y="413"/>
                    <a:pt x="0" y="445"/>
                  </a:cubicBezTo>
                  <a:lnTo>
                    <a:pt x="49" y="462"/>
                  </a:lnTo>
                  <a:lnTo>
                    <a:pt x="53" y="462"/>
                  </a:lnTo>
                  <a:lnTo>
                    <a:pt x="81" y="473"/>
                  </a:lnTo>
                  <a:lnTo>
                    <a:pt x="95" y="476"/>
                  </a:lnTo>
                  <a:lnTo>
                    <a:pt x="123" y="487"/>
                  </a:lnTo>
                  <a:lnTo>
                    <a:pt x="140" y="494"/>
                  </a:lnTo>
                  <a:lnTo>
                    <a:pt x="154" y="497"/>
                  </a:lnTo>
                  <a:lnTo>
                    <a:pt x="168" y="504"/>
                  </a:lnTo>
                  <a:lnTo>
                    <a:pt x="182" y="508"/>
                  </a:lnTo>
                  <a:lnTo>
                    <a:pt x="193" y="511"/>
                  </a:lnTo>
                  <a:lnTo>
                    <a:pt x="214" y="522"/>
                  </a:lnTo>
                  <a:lnTo>
                    <a:pt x="280" y="522"/>
                  </a:lnTo>
                  <a:lnTo>
                    <a:pt x="294" y="525"/>
                  </a:lnTo>
                  <a:lnTo>
                    <a:pt x="305" y="525"/>
                  </a:lnTo>
                  <a:lnTo>
                    <a:pt x="322" y="529"/>
                  </a:lnTo>
                  <a:lnTo>
                    <a:pt x="368" y="529"/>
                  </a:lnTo>
                  <a:lnTo>
                    <a:pt x="389" y="532"/>
                  </a:lnTo>
                  <a:lnTo>
                    <a:pt x="466" y="532"/>
                  </a:lnTo>
                  <a:lnTo>
                    <a:pt x="490" y="536"/>
                  </a:lnTo>
                  <a:lnTo>
                    <a:pt x="508" y="536"/>
                  </a:lnTo>
                  <a:lnTo>
                    <a:pt x="536" y="539"/>
                  </a:lnTo>
                  <a:lnTo>
                    <a:pt x="553" y="539"/>
                  </a:lnTo>
                  <a:lnTo>
                    <a:pt x="585" y="543"/>
                  </a:lnTo>
                  <a:lnTo>
                    <a:pt x="599" y="543"/>
                  </a:lnTo>
                  <a:lnTo>
                    <a:pt x="638" y="546"/>
                  </a:lnTo>
                  <a:lnTo>
                    <a:pt x="648" y="546"/>
                  </a:lnTo>
                  <a:lnTo>
                    <a:pt x="694" y="550"/>
                  </a:lnTo>
                  <a:lnTo>
                    <a:pt x="697" y="550"/>
                  </a:lnTo>
                  <a:cubicBezTo>
                    <a:pt x="837" y="560"/>
                    <a:pt x="991" y="567"/>
                    <a:pt x="1135" y="571"/>
                  </a:cubicBezTo>
                  <a:lnTo>
                    <a:pt x="1509" y="571"/>
                  </a:lnTo>
                  <a:lnTo>
                    <a:pt x="1530" y="567"/>
                  </a:lnTo>
                  <a:lnTo>
                    <a:pt x="1537" y="567"/>
                  </a:lnTo>
                  <a:cubicBezTo>
                    <a:pt x="1541" y="508"/>
                    <a:pt x="1544" y="448"/>
                    <a:pt x="1555" y="385"/>
                  </a:cubicBezTo>
                  <a:cubicBezTo>
                    <a:pt x="1558" y="336"/>
                    <a:pt x="1565" y="291"/>
                    <a:pt x="1565" y="266"/>
                  </a:cubicBezTo>
                  <a:cubicBezTo>
                    <a:pt x="1565" y="263"/>
                    <a:pt x="1555" y="235"/>
                    <a:pt x="1506" y="203"/>
                  </a:cubicBezTo>
                  <a:cubicBezTo>
                    <a:pt x="1495" y="196"/>
                    <a:pt x="1488" y="193"/>
                    <a:pt x="1481" y="186"/>
                  </a:cubicBezTo>
                  <a:lnTo>
                    <a:pt x="1464" y="179"/>
                  </a:lnTo>
                  <a:lnTo>
                    <a:pt x="1457" y="172"/>
                  </a:lnTo>
                  <a:lnTo>
                    <a:pt x="1439" y="165"/>
                  </a:lnTo>
                  <a:lnTo>
                    <a:pt x="1432" y="161"/>
                  </a:lnTo>
                  <a:lnTo>
                    <a:pt x="1418" y="158"/>
                  </a:lnTo>
                  <a:lnTo>
                    <a:pt x="1411" y="154"/>
                  </a:lnTo>
                  <a:lnTo>
                    <a:pt x="1401" y="151"/>
                  </a:lnTo>
                  <a:lnTo>
                    <a:pt x="1355" y="151"/>
                  </a:lnTo>
                  <a:lnTo>
                    <a:pt x="1348" y="154"/>
                  </a:lnTo>
                  <a:cubicBezTo>
                    <a:pt x="1328" y="162"/>
                    <a:pt x="1305" y="166"/>
                    <a:pt x="1279" y="166"/>
                  </a:cubicBezTo>
                  <a:cubicBezTo>
                    <a:pt x="1164" y="166"/>
                    <a:pt x="1006" y="90"/>
                    <a:pt x="946" y="7"/>
                  </a:cubicBezTo>
                  <a:cubicBezTo>
                    <a:pt x="946" y="4"/>
                    <a:pt x="942" y="4"/>
                    <a:pt x="94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0" name="Google Shape;3820;p145"/>
            <p:cNvSpPr/>
            <p:nvPr/>
          </p:nvSpPr>
          <p:spPr>
            <a:xfrm>
              <a:off x="2688889" y="1342735"/>
              <a:ext cx="3394" cy="828"/>
            </a:xfrm>
            <a:custGeom>
              <a:rect b="b" l="l" r="r" t="t"/>
              <a:pathLst>
                <a:path extrusionOk="0" h="61" w="250">
                  <a:moveTo>
                    <a:pt x="1" y="1"/>
                  </a:moveTo>
                  <a:lnTo>
                    <a:pt x="1" y="1"/>
                  </a:lnTo>
                  <a:cubicBezTo>
                    <a:pt x="62" y="40"/>
                    <a:pt x="136" y="61"/>
                    <a:pt x="211" y="61"/>
                  </a:cubicBezTo>
                  <a:cubicBezTo>
                    <a:pt x="217" y="61"/>
                    <a:pt x="222" y="61"/>
                    <a:pt x="228" y="60"/>
                  </a:cubicBezTo>
                  <a:lnTo>
                    <a:pt x="249" y="60"/>
                  </a:lnTo>
                  <a:cubicBezTo>
                    <a:pt x="218" y="53"/>
                    <a:pt x="186" y="46"/>
                    <a:pt x="151" y="36"/>
                  </a:cubicBezTo>
                  <a:cubicBezTo>
                    <a:pt x="102" y="18"/>
                    <a:pt x="50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1" name="Google Shape;3821;p145"/>
            <p:cNvSpPr/>
            <p:nvPr/>
          </p:nvSpPr>
          <p:spPr>
            <a:xfrm>
              <a:off x="3095345" y="1594612"/>
              <a:ext cx="18737" cy="78777"/>
            </a:xfrm>
            <a:custGeom>
              <a:rect b="b" l="l" r="r" t="t"/>
              <a:pathLst>
                <a:path extrusionOk="0" h="5802" w="1380">
                  <a:moveTo>
                    <a:pt x="417" y="1"/>
                  </a:moveTo>
                  <a:cubicBezTo>
                    <a:pt x="382" y="32"/>
                    <a:pt x="375" y="116"/>
                    <a:pt x="371" y="197"/>
                  </a:cubicBezTo>
                  <a:cubicBezTo>
                    <a:pt x="357" y="344"/>
                    <a:pt x="340" y="540"/>
                    <a:pt x="144" y="564"/>
                  </a:cubicBezTo>
                  <a:cubicBezTo>
                    <a:pt x="98" y="571"/>
                    <a:pt x="84" y="582"/>
                    <a:pt x="81" y="585"/>
                  </a:cubicBezTo>
                  <a:cubicBezTo>
                    <a:pt x="70" y="603"/>
                    <a:pt x="77" y="666"/>
                    <a:pt x="88" y="722"/>
                  </a:cubicBezTo>
                  <a:cubicBezTo>
                    <a:pt x="119" y="855"/>
                    <a:pt x="116" y="988"/>
                    <a:pt x="84" y="1118"/>
                  </a:cubicBezTo>
                  <a:cubicBezTo>
                    <a:pt x="0" y="1398"/>
                    <a:pt x="119" y="1835"/>
                    <a:pt x="259" y="2154"/>
                  </a:cubicBezTo>
                  <a:cubicBezTo>
                    <a:pt x="333" y="2315"/>
                    <a:pt x="287" y="2770"/>
                    <a:pt x="238" y="3257"/>
                  </a:cubicBezTo>
                  <a:cubicBezTo>
                    <a:pt x="200" y="3670"/>
                    <a:pt x="151" y="4139"/>
                    <a:pt x="210" y="4251"/>
                  </a:cubicBezTo>
                  <a:cubicBezTo>
                    <a:pt x="284" y="4398"/>
                    <a:pt x="238" y="4709"/>
                    <a:pt x="165" y="5168"/>
                  </a:cubicBezTo>
                  <a:cubicBezTo>
                    <a:pt x="126" y="5399"/>
                    <a:pt x="74" y="5721"/>
                    <a:pt x="105" y="5777"/>
                  </a:cubicBezTo>
                  <a:lnTo>
                    <a:pt x="116" y="5788"/>
                  </a:lnTo>
                  <a:cubicBezTo>
                    <a:pt x="119" y="5770"/>
                    <a:pt x="126" y="5753"/>
                    <a:pt x="130" y="5735"/>
                  </a:cubicBezTo>
                  <a:cubicBezTo>
                    <a:pt x="158" y="5620"/>
                    <a:pt x="207" y="5427"/>
                    <a:pt x="399" y="5399"/>
                  </a:cubicBezTo>
                  <a:cubicBezTo>
                    <a:pt x="420" y="5396"/>
                    <a:pt x="438" y="5392"/>
                    <a:pt x="459" y="5392"/>
                  </a:cubicBezTo>
                  <a:cubicBezTo>
                    <a:pt x="638" y="5392"/>
                    <a:pt x="718" y="5539"/>
                    <a:pt x="781" y="5648"/>
                  </a:cubicBezTo>
                  <a:cubicBezTo>
                    <a:pt x="816" y="5714"/>
                    <a:pt x="851" y="5781"/>
                    <a:pt x="900" y="5802"/>
                  </a:cubicBezTo>
                  <a:cubicBezTo>
                    <a:pt x="911" y="5714"/>
                    <a:pt x="897" y="5620"/>
                    <a:pt x="858" y="5539"/>
                  </a:cubicBezTo>
                  <a:cubicBezTo>
                    <a:pt x="827" y="5466"/>
                    <a:pt x="799" y="5448"/>
                    <a:pt x="795" y="5445"/>
                  </a:cubicBezTo>
                  <a:cubicBezTo>
                    <a:pt x="783" y="5447"/>
                    <a:pt x="772" y="5448"/>
                    <a:pt x="761" y="5448"/>
                  </a:cubicBezTo>
                  <a:cubicBezTo>
                    <a:pt x="582" y="5448"/>
                    <a:pt x="469" y="5138"/>
                    <a:pt x="350" y="4765"/>
                  </a:cubicBezTo>
                  <a:lnTo>
                    <a:pt x="347" y="4755"/>
                  </a:lnTo>
                  <a:cubicBezTo>
                    <a:pt x="298" y="4590"/>
                    <a:pt x="354" y="4422"/>
                    <a:pt x="413" y="4244"/>
                  </a:cubicBezTo>
                  <a:cubicBezTo>
                    <a:pt x="459" y="4114"/>
                    <a:pt x="504" y="3978"/>
                    <a:pt x="504" y="3845"/>
                  </a:cubicBezTo>
                  <a:cubicBezTo>
                    <a:pt x="504" y="3712"/>
                    <a:pt x="568" y="3607"/>
                    <a:pt x="680" y="3561"/>
                  </a:cubicBezTo>
                  <a:cubicBezTo>
                    <a:pt x="723" y="3543"/>
                    <a:pt x="771" y="3535"/>
                    <a:pt x="822" y="3535"/>
                  </a:cubicBezTo>
                  <a:cubicBezTo>
                    <a:pt x="971" y="3535"/>
                    <a:pt x="1139" y="3608"/>
                    <a:pt x="1264" y="3736"/>
                  </a:cubicBezTo>
                  <a:cubicBezTo>
                    <a:pt x="1299" y="3771"/>
                    <a:pt x="1338" y="3803"/>
                    <a:pt x="1380" y="3831"/>
                  </a:cubicBezTo>
                  <a:cubicBezTo>
                    <a:pt x="1373" y="3789"/>
                    <a:pt x="1359" y="3750"/>
                    <a:pt x="1338" y="3719"/>
                  </a:cubicBezTo>
                  <a:cubicBezTo>
                    <a:pt x="1285" y="3621"/>
                    <a:pt x="1187" y="3264"/>
                    <a:pt x="1072" y="2847"/>
                  </a:cubicBezTo>
                  <a:cubicBezTo>
                    <a:pt x="963" y="2451"/>
                    <a:pt x="841" y="2000"/>
                    <a:pt x="753" y="1769"/>
                  </a:cubicBezTo>
                  <a:cubicBezTo>
                    <a:pt x="666" y="1534"/>
                    <a:pt x="715" y="1307"/>
                    <a:pt x="760" y="1107"/>
                  </a:cubicBezTo>
                  <a:cubicBezTo>
                    <a:pt x="816" y="869"/>
                    <a:pt x="841" y="732"/>
                    <a:pt x="708" y="634"/>
                  </a:cubicBezTo>
                  <a:cubicBezTo>
                    <a:pt x="508" y="484"/>
                    <a:pt x="466" y="249"/>
                    <a:pt x="438" y="95"/>
                  </a:cubicBezTo>
                  <a:cubicBezTo>
                    <a:pt x="431" y="64"/>
                    <a:pt x="424" y="25"/>
                    <a:pt x="41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2" name="Google Shape;3822;p145"/>
            <p:cNvSpPr/>
            <p:nvPr/>
          </p:nvSpPr>
          <p:spPr>
            <a:xfrm>
              <a:off x="2726485" y="1235772"/>
              <a:ext cx="39185" cy="27603"/>
            </a:xfrm>
            <a:custGeom>
              <a:rect b="b" l="l" r="r" t="t"/>
              <a:pathLst>
                <a:path extrusionOk="0" h="2033" w="2886">
                  <a:moveTo>
                    <a:pt x="2063" y="0"/>
                  </a:moveTo>
                  <a:cubicBezTo>
                    <a:pt x="2044" y="0"/>
                    <a:pt x="2016" y="18"/>
                    <a:pt x="1947" y="61"/>
                  </a:cubicBezTo>
                  <a:cubicBezTo>
                    <a:pt x="1769" y="184"/>
                    <a:pt x="1569" y="268"/>
                    <a:pt x="1359" y="306"/>
                  </a:cubicBezTo>
                  <a:cubicBezTo>
                    <a:pt x="887" y="401"/>
                    <a:pt x="740" y="495"/>
                    <a:pt x="718" y="527"/>
                  </a:cubicBezTo>
                  <a:cubicBezTo>
                    <a:pt x="732" y="537"/>
                    <a:pt x="747" y="544"/>
                    <a:pt x="761" y="551"/>
                  </a:cubicBezTo>
                  <a:cubicBezTo>
                    <a:pt x="866" y="604"/>
                    <a:pt x="911" y="695"/>
                    <a:pt x="883" y="797"/>
                  </a:cubicBezTo>
                  <a:cubicBezTo>
                    <a:pt x="850" y="920"/>
                    <a:pt x="693" y="1050"/>
                    <a:pt x="511" y="1050"/>
                  </a:cubicBezTo>
                  <a:cubicBezTo>
                    <a:pt x="502" y="1050"/>
                    <a:pt x="493" y="1049"/>
                    <a:pt x="484" y="1049"/>
                  </a:cubicBezTo>
                  <a:cubicBezTo>
                    <a:pt x="479" y="1048"/>
                    <a:pt x="474" y="1048"/>
                    <a:pt x="470" y="1048"/>
                  </a:cubicBezTo>
                  <a:cubicBezTo>
                    <a:pt x="411" y="1048"/>
                    <a:pt x="368" y="1069"/>
                    <a:pt x="358" y="1108"/>
                  </a:cubicBezTo>
                  <a:cubicBezTo>
                    <a:pt x="347" y="1161"/>
                    <a:pt x="396" y="1241"/>
                    <a:pt x="533" y="1297"/>
                  </a:cubicBezTo>
                  <a:cubicBezTo>
                    <a:pt x="645" y="1343"/>
                    <a:pt x="771" y="1409"/>
                    <a:pt x="750" y="1507"/>
                  </a:cubicBezTo>
                  <a:cubicBezTo>
                    <a:pt x="732" y="1595"/>
                    <a:pt x="620" y="1633"/>
                    <a:pt x="375" y="1633"/>
                  </a:cubicBezTo>
                  <a:cubicBezTo>
                    <a:pt x="366" y="1633"/>
                    <a:pt x="357" y="1633"/>
                    <a:pt x="348" y="1633"/>
                  </a:cubicBezTo>
                  <a:cubicBezTo>
                    <a:pt x="231" y="1633"/>
                    <a:pt x="111" y="1654"/>
                    <a:pt x="1" y="1696"/>
                  </a:cubicBezTo>
                  <a:lnTo>
                    <a:pt x="11" y="1700"/>
                  </a:lnTo>
                  <a:cubicBezTo>
                    <a:pt x="78" y="1731"/>
                    <a:pt x="134" y="1777"/>
                    <a:pt x="176" y="1833"/>
                  </a:cubicBezTo>
                  <a:cubicBezTo>
                    <a:pt x="253" y="1931"/>
                    <a:pt x="365" y="2001"/>
                    <a:pt x="487" y="2022"/>
                  </a:cubicBezTo>
                  <a:cubicBezTo>
                    <a:pt x="524" y="2029"/>
                    <a:pt x="560" y="2033"/>
                    <a:pt x="597" y="2033"/>
                  </a:cubicBezTo>
                  <a:cubicBezTo>
                    <a:pt x="731" y="2033"/>
                    <a:pt x="861" y="1983"/>
                    <a:pt x="964" y="1889"/>
                  </a:cubicBezTo>
                  <a:cubicBezTo>
                    <a:pt x="1027" y="1829"/>
                    <a:pt x="1065" y="1759"/>
                    <a:pt x="1055" y="1707"/>
                  </a:cubicBezTo>
                  <a:cubicBezTo>
                    <a:pt x="1023" y="1528"/>
                    <a:pt x="1405" y="1420"/>
                    <a:pt x="2273" y="1252"/>
                  </a:cubicBezTo>
                  <a:cubicBezTo>
                    <a:pt x="2413" y="1224"/>
                    <a:pt x="2535" y="1199"/>
                    <a:pt x="2609" y="1182"/>
                  </a:cubicBezTo>
                  <a:cubicBezTo>
                    <a:pt x="2644" y="1171"/>
                    <a:pt x="2661" y="1161"/>
                    <a:pt x="2665" y="1154"/>
                  </a:cubicBezTo>
                  <a:cubicBezTo>
                    <a:pt x="2675" y="1133"/>
                    <a:pt x="2647" y="1070"/>
                    <a:pt x="2626" y="1031"/>
                  </a:cubicBezTo>
                  <a:cubicBezTo>
                    <a:pt x="2591" y="961"/>
                    <a:pt x="2553" y="881"/>
                    <a:pt x="2591" y="814"/>
                  </a:cubicBezTo>
                  <a:cubicBezTo>
                    <a:pt x="2619" y="765"/>
                    <a:pt x="2675" y="737"/>
                    <a:pt x="2763" y="730"/>
                  </a:cubicBezTo>
                  <a:cubicBezTo>
                    <a:pt x="2805" y="727"/>
                    <a:pt x="2847" y="720"/>
                    <a:pt x="2886" y="706"/>
                  </a:cubicBezTo>
                  <a:cubicBezTo>
                    <a:pt x="2844" y="678"/>
                    <a:pt x="2731" y="629"/>
                    <a:pt x="2532" y="601"/>
                  </a:cubicBezTo>
                  <a:cubicBezTo>
                    <a:pt x="2203" y="551"/>
                    <a:pt x="2171" y="338"/>
                    <a:pt x="2147" y="180"/>
                  </a:cubicBezTo>
                  <a:cubicBezTo>
                    <a:pt x="2136" y="110"/>
                    <a:pt x="2129" y="47"/>
                    <a:pt x="2094" y="19"/>
                  </a:cubicBezTo>
                  <a:cubicBezTo>
                    <a:pt x="2082" y="7"/>
                    <a:pt x="2074" y="0"/>
                    <a:pt x="206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3" name="Google Shape;3823;p145"/>
            <p:cNvSpPr/>
            <p:nvPr/>
          </p:nvSpPr>
          <p:spPr>
            <a:xfrm>
              <a:off x="2452749" y="1237876"/>
              <a:ext cx="24249" cy="7875"/>
            </a:xfrm>
            <a:custGeom>
              <a:rect b="b" l="l" r="r" t="t"/>
              <a:pathLst>
                <a:path extrusionOk="0" h="580" w="1786">
                  <a:moveTo>
                    <a:pt x="477" y="1"/>
                  </a:moveTo>
                  <a:cubicBezTo>
                    <a:pt x="501" y="32"/>
                    <a:pt x="529" y="60"/>
                    <a:pt x="561" y="88"/>
                  </a:cubicBezTo>
                  <a:cubicBezTo>
                    <a:pt x="589" y="109"/>
                    <a:pt x="603" y="144"/>
                    <a:pt x="596" y="179"/>
                  </a:cubicBezTo>
                  <a:cubicBezTo>
                    <a:pt x="578" y="256"/>
                    <a:pt x="477" y="291"/>
                    <a:pt x="263" y="354"/>
                  </a:cubicBezTo>
                  <a:cubicBezTo>
                    <a:pt x="176" y="379"/>
                    <a:pt x="88" y="407"/>
                    <a:pt x="0" y="446"/>
                  </a:cubicBezTo>
                  <a:cubicBezTo>
                    <a:pt x="117" y="538"/>
                    <a:pt x="380" y="580"/>
                    <a:pt x="671" y="580"/>
                  </a:cubicBezTo>
                  <a:cubicBezTo>
                    <a:pt x="965" y="580"/>
                    <a:pt x="1288" y="537"/>
                    <a:pt x="1516" y="460"/>
                  </a:cubicBezTo>
                  <a:cubicBezTo>
                    <a:pt x="1698" y="400"/>
                    <a:pt x="1772" y="330"/>
                    <a:pt x="1779" y="288"/>
                  </a:cubicBezTo>
                  <a:cubicBezTo>
                    <a:pt x="1786" y="263"/>
                    <a:pt x="1782" y="235"/>
                    <a:pt x="1768" y="214"/>
                  </a:cubicBezTo>
                  <a:cubicBezTo>
                    <a:pt x="1745" y="186"/>
                    <a:pt x="1678" y="180"/>
                    <a:pt x="1598" y="180"/>
                  </a:cubicBezTo>
                  <a:cubicBezTo>
                    <a:pt x="1558" y="180"/>
                    <a:pt x="1514" y="182"/>
                    <a:pt x="1471" y="183"/>
                  </a:cubicBezTo>
                  <a:cubicBezTo>
                    <a:pt x="1421" y="185"/>
                    <a:pt x="1368" y="187"/>
                    <a:pt x="1313" y="187"/>
                  </a:cubicBezTo>
                  <a:cubicBezTo>
                    <a:pt x="1173" y="187"/>
                    <a:pt x="1020" y="174"/>
                    <a:pt x="879" y="116"/>
                  </a:cubicBezTo>
                  <a:cubicBezTo>
                    <a:pt x="666" y="25"/>
                    <a:pt x="533" y="1"/>
                    <a:pt x="47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4" name="Google Shape;3824;p145"/>
            <p:cNvSpPr/>
            <p:nvPr/>
          </p:nvSpPr>
          <p:spPr>
            <a:xfrm>
              <a:off x="2405554" y="1415592"/>
              <a:ext cx="14406" cy="8065"/>
            </a:xfrm>
            <a:custGeom>
              <a:rect b="b" l="l" r="r" t="t"/>
              <a:pathLst>
                <a:path extrusionOk="0" h="594" w="1061">
                  <a:moveTo>
                    <a:pt x="489" y="1"/>
                  </a:moveTo>
                  <a:cubicBezTo>
                    <a:pt x="483" y="1"/>
                    <a:pt x="476" y="1"/>
                    <a:pt x="469" y="2"/>
                  </a:cubicBezTo>
                  <a:cubicBezTo>
                    <a:pt x="294" y="2"/>
                    <a:pt x="112" y="100"/>
                    <a:pt x="49" y="215"/>
                  </a:cubicBezTo>
                  <a:cubicBezTo>
                    <a:pt x="0" y="303"/>
                    <a:pt x="21" y="387"/>
                    <a:pt x="109" y="467"/>
                  </a:cubicBezTo>
                  <a:cubicBezTo>
                    <a:pt x="206" y="558"/>
                    <a:pt x="299" y="593"/>
                    <a:pt x="388" y="593"/>
                  </a:cubicBezTo>
                  <a:cubicBezTo>
                    <a:pt x="544" y="593"/>
                    <a:pt x="688" y="485"/>
                    <a:pt x="819" y="387"/>
                  </a:cubicBezTo>
                  <a:cubicBezTo>
                    <a:pt x="910" y="317"/>
                    <a:pt x="987" y="261"/>
                    <a:pt x="1061" y="243"/>
                  </a:cubicBezTo>
                  <a:cubicBezTo>
                    <a:pt x="1001" y="187"/>
                    <a:pt x="812" y="79"/>
                    <a:pt x="581" y="16"/>
                  </a:cubicBezTo>
                  <a:cubicBezTo>
                    <a:pt x="550" y="7"/>
                    <a:pt x="520" y="1"/>
                    <a:pt x="48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5" name="Google Shape;3825;p145"/>
            <p:cNvSpPr/>
            <p:nvPr/>
          </p:nvSpPr>
          <p:spPr>
            <a:xfrm>
              <a:off x="2399471" y="1241556"/>
              <a:ext cx="30047" cy="12613"/>
            </a:xfrm>
            <a:custGeom>
              <a:rect b="b" l="l" r="r" t="t"/>
              <a:pathLst>
                <a:path extrusionOk="0" h="929" w="2213">
                  <a:moveTo>
                    <a:pt x="1672" y="0"/>
                  </a:moveTo>
                  <a:cubicBezTo>
                    <a:pt x="1466" y="0"/>
                    <a:pt x="1275" y="85"/>
                    <a:pt x="1229" y="168"/>
                  </a:cubicBezTo>
                  <a:cubicBezTo>
                    <a:pt x="1218" y="185"/>
                    <a:pt x="1215" y="196"/>
                    <a:pt x="1246" y="220"/>
                  </a:cubicBezTo>
                  <a:cubicBezTo>
                    <a:pt x="1299" y="255"/>
                    <a:pt x="1320" y="297"/>
                    <a:pt x="1309" y="343"/>
                  </a:cubicBezTo>
                  <a:cubicBezTo>
                    <a:pt x="1285" y="427"/>
                    <a:pt x="1152" y="448"/>
                    <a:pt x="928" y="476"/>
                  </a:cubicBezTo>
                  <a:cubicBezTo>
                    <a:pt x="788" y="497"/>
                    <a:pt x="553" y="528"/>
                    <a:pt x="518" y="581"/>
                  </a:cubicBezTo>
                  <a:cubicBezTo>
                    <a:pt x="452" y="675"/>
                    <a:pt x="308" y="707"/>
                    <a:pt x="182" y="735"/>
                  </a:cubicBezTo>
                  <a:cubicBezTo>
                    <a:pt x="119" y="749"/>
                    <a:pt x="18" y="770"/>
                    <a:pt x="0" y="794"/>
                  </a:cubicBezTo>
                  <a:cubicBezTo>
                    <a:pt x="0" y="794"/>
                    <a:pt x="0" y="798"/>
                    <a:pt x="4" y="805"/>
                  </a:cubicBezTo>
                  <a:cubicBezTo>
                    <a:pt x="28" y="850"/>
                    <a:pt x="158" y="906"/>
                    <a:pt x="364" y="924"/>
                  </a:cubicBezTo>
                  <a:cubicBezTo>
                    <a:pt x="407" y="927"/>
                    <a:pt x="448" y="928"/>
                    <a:pt x="486" y="928"/>
                  </a:cubicBezTo>
                  <a:cubicBezTo>
                    <a:pt x="651" y="928"/>
                    <a:pt x="761" y="901"/>
                    <a:pt x="784" y="878"/>
                  </a:cubicBezTo>
                  <a:cubicBezTo>
                    <a:pt x="791" y="738"/>
                    <a:pt x="959" y="735"/>
                    <a:pt x="1071" y="731"/>
                  </a:cubicBezTo>
                  <a:cubicBezTo>
                    <a:pt x="1120" y="731"/>
                    <a:pt x="1208" y="731"/>
                    <a:pt x="1225" y="714"/>
                  </a:cubicBezTo>
                  <a:cubicBezTo>
                    <a:pt x="1232" y="633"/>
                    <a:pt x="1313" y="364"/>
                    <a:pt x="1929" y="318"/>
                  </a:cubicBezTo>
                  <a:cubicBezTo>
                    <a:pt x="2181" y="301"/>
                    <a:pt x="2213" y="248"/>
                    <a:pt x="2213" y="248"/>
                  </a:cubicBezTo>
                  <a:cubicBezTo>
                    <a:pt x="2213" y="248"/>
                    <a:pt x="2202" y="178"/>
                    <a:pt x="1939" y="55"/>
                  </a:cubicBezTo>
                  <a:cubicBezTo>
                    <a:pt x="1854" y="16"/>
                    <a:pt x="1762" y="0"/>
                    <a:pt x="167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6" name="Google Shape;3826;p145"/>
            <p:cNvSpPr/>
            <p:nvPr/>
          </p:nvSpPr>
          <p:spPr>
            <a:xfrm>
              <a:off x="2429179" y="1308887"/>
              <a:ext cx="131865" cy="90535"/>
            </a:xfrm>
            <a:custGeom>
              <a:rect b="b" l="l" r="r" t="t"/>
              <a:pathLst>
                <a:path extrusionOk="0" h="6668" w="9712">
                  <a:moveTo>
                    <a:pt x="9297" y="0"/>
                  </a:moveTo>
                  <a:cubicBezTo>
                    <a:pt x="8855" y="0"/>
                    <a:pt x="8218" y="261"/>
                    <a:pt x="8034" y="411"/>
                  </a:cubicBezTo>
                  <a:cubicBezTo>
                    <a:pt x="7873" y="540"/>
                    <a:pt x="7688" y="551"/>
                    <a:pt x="7506" y="558"/>
                  </a:cubicBezTo>
                  <a:cubicBezTo>
                    <a:pt x="7369" y="565"/>
                    <a:pt x="7240" y="568"/>
                    <a:pt x="7135" y="628"/>
                  </a:cubicBezTo>
                  <a:cubicBezTo>
                    <a:pt x="6953" y="731"/>
                    <a:pt x="6653" y="818"/>
                    <a:pt x="6383" y="818"/>
                  </a:cubicBezTo>
                  <a:cubicBezTo>
                    <a:pt x="6231" y="818"/>
                    <a:pt x="6089" y="790"/>
                    <a:pt x="5983" y="722"/>
                  </a:cubicBezTo>
                  <a:cubicBezTo>
                    <a:pt x="5945" y="697"/>
                    <a:pt x="5904" y="687"/>
                    <a:pt x="5861" y="687"/>
                  </a:cubicBezTo>
                  <a:cubicBezTo>
                    <a:pt x="5756" y="687"/>
                    <a:pt x="5640" y="750"/>
                    <a:pt x="5528" y="810"/>
                  </a:cubicBezTo>
                  <a:cubicBezTo>
                    <a:pt x="5422" y="869"/>
                    <a:pt x="5319" y="926"/>
                    <a:pt x="5222" y="926"/>
                  </a:cubicBezTo>
                  <a:cubicBezTo>
                    <a:pt x="5217" y="926"/>
                    <a:pt x="5211" y="926"/>
                    <a:pt x="5206" y="925"/>
                  </a:cubicBezTo>
                  <a:cubicBezTo>
                    <a:pt x="5200" y="925"/>
                    <a:pt x="5194" y="925"/>
                    <a:pt x="5188" y="925"/>
                  </a:cubicBezTo>
                  <a:cubicBezTo>
                    <a:pt x="5105" y="925"/>
                    <a:pt x="5013" y="967"/>
                    <a:pt x="4912" y="1013"/>
                  </a:cubicBezTo>
                  <a:cubicBezTo>
                    <a:pt x="4796" y="1065"/>
                    <a:pt x="4679" y="1119"/>
                    <a:pt x="4558" y="1119"/>
                  </a:cubicBezTo>
                  <a:cubicBezTo>
                    <a:pt x="4547" y="1119"/>
                    <a:pt x="4537" y="1119"/>
                    <a:pt x="4527" y="1118"/>
                  </a:cubicBezTo>
                  <a:cubicBezTo>
                    <a:pt x="4519" y="1117"/>
                    <a:pt x="4511" y="1117"/>
                    <a:pt x="4503" y="1117"/>
                  </a:cubicBezTo>
                  <a:cubicBezTo>
                    <a:pt x="4282" y="1117"/>
                    <a:pt x="3903" y="1299"/>
                    <a:pt x="3886" y="1377"/>
                  </a:cubicBezTo>
                  <a:cubicBezTo>
                    <a:pt x="3861" y="1472"/>
                    <a:pt x="3746" y="1503"/>
                    <a:pt x="3637" y="1535"/>
                  </a:cubicBezTo>
                  <a:cubicBezTo>
                    <a:pt x="3564" y="1556"/>
                    <a:pt x="3466" y="1580"/>
                    <a:pt x="3466" y="1619"/>
                  </a:cubicBezTo>
                  <a:cubicBezTo>
                    <a:pt x="3466" y="1717"/>
                    <a:pt x="3389" y="1815"/>
                    <a:pt x="3266" y="1867"/>
                  </a:cubicBezTo>
                  <a:cubicBezTo>
                    <a:pt x="3216" y="1890"/>
                    <a:pt x="3155" y="1906"/>
                    <a:pt x="3093" y="1906"/>
                  </a:cubicBezTo>
                  <a:cubicBezTo>
                    <a:pt x="3021" y="1906"/>
                    <a:pt x="2948" y="1885"/>
                    <a:pt x="2888" y="1829"/>
                  </a:cubicBezTo>
                  <a:cubicBezTo>
                    <a:pt x="2876" y="1815"/>
                    <a:pt x="2859" y="1808"/>
                    <a:pt x="2843" y="1808"/>
                  </a:cubicBezTo>
                  <a:cubicBezTo>
                    <a:pt x="2827" y="1808"/>
                    <a:pt x="2811" y="1815"/>
                    <a:pt x="2801" y="1829"/>
                  </a:cubicBezTo>
                  <a:cubicBezTo>
                    <a:pt x="2752" y="1878"/>
                    <a:pt x="2734" y="2000"/>
                    <a:pt x="2846" y="2102"/>
                  </a:cubicBezTo>
                  <a:cubicBezTo>
                    <a:pt x="2899" y="2154"/>
                    <a:pt x="2923" y="2207"/>
                    <a:pt x="2913" y="2259"/>
                  </a:cubicBezTo>
                  <a:cubicBezTo>
                    <a:pt x="2892" y="2354"/>
                    <a:pt x="2776" y="2396"/>
                    <a:pt x="2664" y="2438"/>
                  </a:cubicBezTo>
                  <a:cubicBezTo>
                    <a:pt x="2626" y="2452"/>
                    <a:pt x="2591" y="2466"/>
                    <a:pt x="2556" y="2483"/>
                  </a:cubicBezTo>
                  <a:cubicBezTo>
                    <a:pt x="2573" y="2508"/>
                    <a:pt x="2584" y="2536"/>
                    <a:pt x="2580" y="2567"/>
                  </a:cubicBezTo>
                  <a:cubicBezTo>
                    <a:pt x="2577" y="2637"/>
                    <a:pt x="2517" y="2683"/>
                    <a:pt x="2465" y="2732"/>
                  </a:cubicBezTo>
                  <a:cubicBezTo>
                    <a:pt x="2395" y="2788"/>
                    <a:pt x="2377" y="2812"/>
                    <a:pt x="2388" y="2830"/>
                  </a:cubicBezTo>
                  <a:cubicBezTo>
                    <a:pt x="2412" y="2872"/>
                    <a:pt x="2416" y="2921"/>
                    <a:pt x="2398" y="2963"/>
                  </a:cubicBezTo>
                  <a:cubicBezTo>
                    <a:pt x="2346" y="3078"/>
                    <a:pt x="2139" y="3117"/>
                    <a:pt x="1926" y="3159"/>
                  </a:cubicBezTo>
                  <a:lnTo>
                    <a:pt x="1873" y="3169"/>
                  </a:lnTo>
                  <a:cubicBezTo>
                    <a:pt x="1761" y="3190"/>
                    <a:pt x="1677" y="3292"/>
                    <a:pt x="1684" y="3362"/>
                  </a:cubicBezTo>
                  <a:cubicBezTo>
                    <a:pt x="1687" y="3411"/>
                    <a:pt x="1750" y="3425"/>
                    <a:pt x="1799" y="3428"/>
                  </a:cubicBezTo>
                  <a:cubicBezTo>
                    <a:pt x="1880" y="3432"/>
                    <a:pt x="1950" y="3435"/>
                    <a:pt x="1964" y="3499"/>
                  </a:cubicBezTo>
                  <a:cubicBezTo>
                    <a:pt x="1978" y="3558"/>
                    <a:pt x="1926" y="3583"/>
                    <a:pt x="1877" y="3611"/>
                  </a:cubicBezTo>
                  <a:cubicBezTo>
                    <a:pt x="1789" y="3656"/>
                    <a:pt x="1705" y="3712"/>
                    <a:pt x="1715" y="3793"/>
                  </a:cubicBezTo>
                  <a:cubicBezTo>
                    <a:pt x="1726" y="3838"/>
                    <a:pt x="1712" y="3887"/>
                    <a:pt x="1684" y="3926"/>
                  </a:cubicBezTo>
                  <a:cubicBezTo>
                    <a:pt x="1621" y="4003"/>
                    <a:pt x="1498" y="4013"/>
                    <a:pt x="1379" y="4020"/>
                  </a:cubicBezTo>
                  <a:cubicBezTo>
                    <a:pt x="1330" y="4020"/>
                    <a:pt x="1281" y="4027"/>
                    <a:pt x="1232" y="4041"/>
                  </a:cubicBezTo>
                  <a:cubicBezTo>
                    <a:pt x="1243" y="4122"/>
                    <a:pt x="1218" y="4199"/>
                    <a:pt x="1166" y="4262"/>
                  </a:cubicBezTo>
                  <a:cubicBezTo>
                    <a:pt x="1092" y="4342"/>
                    <a:pt x="966" y="4381"/>
                    <a:pt x="777" y="4381"/>
                  </a:cubicBezTo>
                  <a:lnTo>
                    <a:pt x="819" y="4416"/>
                  </a:lnTo>
                  <a:cubicBezTo>
                    <a:pt x="907" y="4493"/>
                    <a:pt x="1001" y="4577"/>
                    <a:pt x="1019" y="4675"/>
                  </a:cubicBezTo>
                  <a:cubicBezTo>
                    <a:pt x="1047" y="4815"/>
                    <a:pt x="924" y="4850"/>
                    <a:pt x="854" y="4871"/>
                  </a:cubicBezTo>
                  <a:cubicBezTo>
                    <a:pt x="756" y="4895"/>
                    <a:pt x="704" y="4916"/>
                    <a:pt x="697" y="5014"/>
                  </a:cubicBezTo>
                  <a:cubicBezTo>
                    <a:pt x="686" y="5203"/>
                    <a:pt x="501" y="5214"/>
                    <a:pt x="347" y="5221"/>
                  </a:cubicBezTo>
                  <a:cubicBezTo>
                    <a:pt x="161" y="5235"/>
                    <a:pt x="46" y="5249"/>
                    <a:pt x="14" y="5382"/>
                  </a:cubicBezTo>
                  <a:cubicBezTo>
                    <a:pt x="0" y="5455"/>
                    <a:pt x="4" y="5508"/>
                    <a:pt x="32" y="5543"/>
                  </a:cubicBezTo>
                  <a:cubicBezTo>
                    <a:pt x="91" y="5613"/>
                    <a:pt x="252" y="5617"/>
                    <a:pt x="396" y="5624"/>
                  </a:cubicBezTo>
                  <a:cubicBezTo>
                    <a:pt x="434" y="5624"/>
                    <a:pt x="473" y="5624"/>
                    <a:pt x="511" y="5627"/>
                  </a:cubicBezTo>
                  <a:cubicBezTo>
                    <a:pt x="515" y="5627"/>
                    <a:pt x="518" y="5627"/>
                    <a:pt x="522" y="5627"/>
                  </a:cubicBezTo>
                  <a:cubicBezTo>
                    <a:pt x="573" y="5627"/>
                    <a:pt x="618" y="5651"/>
                    <a:pt x="651" y="5694"/>
                  </a:cubicBezTo>
                  <a:cubicBezTo>
                    <a:pt x="686" y="5750"/>
                    <a:pt x="662" y="5816"/>
                    <a:pt x="637" y="5872"/>
                  </a:cubicBezTo>
                  <a:cubicBezTo>
                    <a:pt x="599" y="5974"/>
                    <a:pt x="595" y="6009"/>
                    <a:pt x="641" y="6044"/>
                  </a:cubicBezTo>
                  <a:cubicBezTo>
                    <a:pt x="712" y="6097"/>
                    <a:pt x="762" y="6112"/>
                    <a:pt x="784" y="6112"/>
                  </a:cubicBezTo>
                  <a:cubicBezTo>
                    <a:pt x="789" y="6112"/>
                    <a:pt x="793" y="6111"/>
                    <a:pt x="795" y="6110"/>
                  </a:cubicBezTo>
                  <a:cubicBezTo>
                    <a:pt x="795" y="6110"/>
                    <a:pt x="812" y="6072"/>
                    <a:pt x="753" y="5946"/>
                  </a:cubicBezTo>
                  <a:cubicBezTo>
                    <a:pt x="700" y="5834"/>
                    <a:pt x="763" y="5785"/>
                    <a:pt x="784" y="5774"/>
                  </a:cubicBezTo>
                  <a:cubicBezTo>
                    <a:pt x="809" y="5760"/>
                    <a:pt x="833" y="5757"/>
                    <a:pt x="861" y="5757"/>
                  </a:cubicBezTo>
                  <a:cubicBezTo>
                    <a:pt x="1001" y="5757"/>
                    <a:pt x="1222" y="5879"/>
                    <a:pt x="1313" y="6005"/>
                  </a:cubicBezTo>
                  <a:cubicBezTo>
                    <a:pt x="1383" y="6103"/>
                    <a:pt x="1376" y="6205"/>
                    <a:pt x="1292" y="6275"/>
                  </a:cubicBezTo>
                  <a:cubicBezTo>
                    <a:pt x="1274" y="6289"/>
                    <a:pt x="1257" y="6310"/>
                    <a:pt x="1260" y="6327"/>
                  </a:cubicBezTo>
                  <a:cubicBezTo>
                    <a:pt x="1292" y="6415"/>
                    <a:pt x="1656" y="6534"/>
                    <a:pt x="1947" y="6548"/>
                  </a:cubicBezTo>
                  <a:cubicBezTo>
                    <a:pt x="2027" y="6551"/>
                    <a:pt x="2150" y="6569"/>
                    <a:pt x="2293" y="6593"/>
                  </a:cubicBezTo>
                  <a:cubicBezTo>
                    <a:pt x="2511" y="6623"/>
                    <a:pt x="2824" y="6667"/>
                    <a:pt x="3047" y="6667"/>
                  </a:cubicBezTo>
                  <a:cubicBezTo>
                    <a:pt x="3161" y="6667"/>
                    <a:pt x="3250" y="6656"/>
                    <a:pt x="3291" y="6625"/>
                  </a:cubicBezTo>
                  <a:cubicBezTo>
                    <a:pt x="3301" y="6618"/>
                    <a:pt x="3301" y="6611"/>
                    <a:pt x="3301" y="6611"/>
                  </a:cubicBezTo>
                  <a:cubicBezTo>
                    <a:pt x="3305" y="6558"/>
                    <a:pt x="3175" y="6471"/>
                    <a:pt x="3049" y="6383"/>
                  </a:cubicBezTo>
                  <a:cubicBezTo>
                    <a:pt x="2878" y="6271"/>
                    <a:pt x="2720" y="6142"/>
                    <a:pt x="2577" y="5998"/>
                  </a:cubicBezTo>
                  <a:cubicBezTo>
                    <a:pt x="2363" y="5774"/>
                    <a:pt x="2129" y="5396"/>
                    <a:pt x="2171" y="5067"/>
                  </a:cubicBezTo>
                  <a:cubicBezTo>
                    <a:pt x="2185" y="4923"/>
                    <a:pt x="2269" y="4794"/>
                    <a:pt x="2395" y="4717"/>
                  </a:cubicBezTo>
                  <a:cubicBezTo>
                    <a:pt x="2563" y="4612"/>
                    <a:pt x="2570" y="4545"/>
                    <a:pt x="2584" y="4461"/>
                  </a:cubicBezTo>
                  <a:cubicBezTo>
                    <a:pt x="2594" y="4363"/>
                    <a:pt x="2612" y="4244"/>
                    <a:pt x="2829" y="4090"/>
                  </a:cubicBezTo>
                  <a:cubicBezTo>
                    <a:pt x="2948" y="4013"/>
                    <a:pt x="3035" y="3891"/>
                    <a:pt x="3070" y="3751"/>
                  </a:cubicBezTo>
                  <a:cubicBezTo>
                    <a:pt x="3102" y="3646"/>
                    <a:pt x="3137" y="3534"/>
                    <a:pt x="3343" y="3513"/>
                  </a:cubicBezTo>
                  <a:cubicBezTo>
                    <a:pt x="3441" y="3502"/>
                    <a:pt x="3438" y="3485"/>
                    <a:pt x="3431" y="3404"/>
                  </a:cubicBezTo>
                  <a:cubicBezTo>
                    <a:pt x="3424" y="3323"/>
                    <a:pt x="3410" y="3173"/>
                    <a:pt x="3634" y="3141"/>
                  </a:cubicBezTo>
                  <a:cubicBezTo>
                    <a:pt x="3732" y="3127"/>
                    <a:pt x="3823" y="3068"/>
                    <a:pt x="3872" y="2980"/>
                  </a:cubicBezTo>
                  <a:cubicBezTo>
                    <a:pt x="3924" y="2893"/>
                    <a:pt x="3942" y="2791"/>
                    <a:pt x="3921" y="2697"/>
                  </a:cubicBezTo>
                  <a:cubicBezTo>
                    <a:pt x="3907" y="2665"/>
                    <a:pt x="3910" y="2627"/>
                    <a:pt x="3928" y="2599"/>
                  </a:cubicBezTo>
                  <a:cubicBezTo>
                    <a:pt x="3963" y="2550"/>
                    <a:pt x="4030" y="2546"/>
                    <a:pt x="4124" y="2543"/>
                  </a:cubicBezTo>
                  <a:cubicBezTo>
                    <a:pt x="4236" y="2539"/>
                    <a:pt x="4373" y="2536"/>
                    <a:pt x="4450" y="2452"/>
                  </a:cubicBezTo>
                  <a:cubicBezTo>
                    <a:pt x="4544" y="2347"/>
                    <a:pt x="4688" y="2322"/>
                    <a:pt x="4824" y="2298"/>
                  </a:cubicBezTo>
                  <a:cubicBezTo>
                    <a:pt x="4978" y="2273"/>
                    <a:pt x="5111" y="2249"/>
                    <a:pt x="5167" y="2126"/>
                  </a:cubicBezTo>
                  <a:cubicBezTo>
                    <a:pt x="5321" y="1804"/>
                    <a:pt x="7278" y="1167"/>
                    <a:pt x="8252" y="943"/>
                  </a:cubicBezTo>
                  <a:cubicBezTo>
                    <a:pt x="9148" y="736"/>
                    <a:pt x="9662" y="428"/>
                    <a:pt x="9704" y="232"/>
                  </a:cubicBezTo>
                  <a:cubicBezTo>
                    <a:pt x="9711" y="201"/>
                    <a:pt x="9711" y="148"/>
                    <a:pt x="9634" y="89"/>
                  </a:cubicBezTo>
                  <a:cubicBezTo>
                    <a:pt x="9554" y="26"/>
                    <a:pt x="9435" y="0"/>
                    <a:pt x="929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7" name="Google Shape;3827;p145"/>
            <p:cNvSpPr/>
            <p:nvPr/>
          </p:nvSpPr>
          <p:spPr>
            <a:xfrm>
              <a:off x="2439104" y="1251861"/>
              <a:ext cx="6857" cy="1833"/>
            </a:xfrm>
            <a:custGeom>
              <a:rect b="b" l="l" r="r" t="t"/>
              <a:pathLst>
                <a:path extrusionOk="0" h="135" w="505">
                  <a:moveTo>
                    <a:pt x="386" y="0"/>
                  </a:moveTo>
                  <a:cubicBezTo>
                    <a:pt x="266" y="0"/>
                    <a:pt x="98" y="47"/>
                    <a:pt x="1" y="88"/>
                  </a:cubicBezTo>
                  <a:cubicBezTo>
                    <a:pt x="104" y="115"/>
                    <a:pt x="223" y="134"/>
                    <a:pt x="320" y="134"/>
                  </a:cubicBezTo>
                  <a:cubicBezTo>
                    <a:pt x="387" y="134"/>
                    <a:pt x="444" y="125"/>
                    <a:pt x="477" y="102"/>
                  </a:cubicBezTo>
                  <a:cubicBezTo>
                    <a:pt x="494" y="88"/>
                    <a:pt x="505" y="67"/>
                    <a:pt x="501" y="42"/>
                  </a:cubicBezTo>
                  <a:cubicBezTo>
                    <a:pt x="501" y="35"/>
                    <a:pt x="501" y="25"/>
                    <a:pt x="477" y="14"/>
                  </a:cubicBezTo>
                  <a:cubicBezTo>
                    <a:pt x="453" y="5"/>
                    <a:pt x="421" y="0"/>
                    <a:pt x="38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8" name="Google Shape;3828;p145"/>
            <p:cNvSpPr/>
            <p:nvPr/>
          </p:nvSpPr>
          <p:spPr>
            <a:xfrm>
              <a:off x="2870271" y="1345763"/>
              <a:ext cx="11758" cy="4576"/>
            </a:xfrm>
            <a:custGeom>
              <a:rect b="b" l="l" r="r" t="t"/>
              <a:pathLst>
                <a:path extrusionOk="0" h="337" w="866">
                  <a:moveTo>
                    <a:pt x="583" y="0"/>
                  </a:moveTo>
                  <a:cubicBezTo>
                    <a:pt x="457" y="0"/>
                    <a:pt x="342" y="35"/>
                    <a:pt x="323" y="61"/>
                  </a:cubicBezTo>
                  <a:cubicBezTo>
                    <a:pt x="284" y="142"/>
                    <a:pt x="183" y="180"/>
                    <a:pt x="95" y="215"/>
                  </a:cubicBezTo>
                  <a:cubicBezTo>
                    <a:pt x="60" y="229"/>
                    <a:pt x="29" y="243"/>
                    <a:pt x="1" y="261"/>
                  </a:cubicBezTo>
                  <a:cubicBezTo>
                    <a:pt x="46" y="310"/>
                    <a:pt x="164" y="336"/>
                    <a:pt x="302" y="336"/>
                  </a:cubicBezTo>
                  <a:cubicBezTo>
                    <a:pt x="408" y="336"/>
                    <a:pt x="526" y="321"/>
                    <a:pt x="631" y="289"/>
                  </a:cubicBezTo>
                  <a:cubicBezTo>
                    <a:pt x="768" y="247"/>
                    <a:pt x="859" y="184"/>
                    <a:pt x="862" y="128"/>
                  </a:cubicBezTo>
                  <a:cubicBezTo>
                    <a:pt x="862" y="110"/>
                    <a:pt x="866" y="58"/>
                    <a:pt x="757" y="26"/>
                  </a:cubicBezTo>
                  <a:cubicBezTo>
                    <a:pt x="702" y="8"/>
                    <a:pt x="641" y="0"/>
                    <a:pt x="58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9" name="Google Shape;3829;p145"/>
            <p:cNvSpPr/>
            <p:nvPr/>
          </p:nvSpPr>
          <p:spPr>
            <a:xfrm>
              <a:off x="2384020" y="1243620"/>
              <a:ext cx="22783" cy="4983"/>
            </a:xfrm>
            <a:custGeom>
              <a:rect b="b" l="l" r="r" t="t"/>
              <a:pathLst>
                <a:path extrusionOk="0" h="367" w="1678">
                  <a:moveTo>
                    <a:pt x="1256" y="0"/>
                  </a:moveTo>
                  <a:cubicBezTo>
                    <a:pt x="1089" y="0"/>
                    <a:pt x="915" y="22"/>
                    <a:pt x="809" y="79"/>
                  </a:cubicBezTo>
                  <a:cubicBezTo>
                    <a:pt x="669" y="152"/>
                    <a:pt x="462" y="163"/>
                    <a:pt x="280" y="173"/>
                  </a:cubicBezTo>
                  <a:cubicBezTo>
                    <a:pt x="182" y="180"/>
                    <a:pt x="42" y="187"/>
                    <a:pt x="0" y="208"/>
                  </a:cubicBezTo>
                  <a:cubicBezTo>
                    <a:pt x="74" y="285"/>
                    <a:pt x="168" y="334"/>
                    <a:pt x="273" y="352"/>
                  </a:cubicBezTo>
                  <a:cubicBezTo>
                    <a:pt x="316" y="361"/>
                    <a:pt x="359" y="366"/>
                    <a:pt x="402" y="366"/>
                  </a:cubicBezTo>
                  <a:cubicBezTo>
                    <a:pt x="542" y="366"/>
                    <a:pt x="680" y="314"/>
                    <a:pt x="784" y="215"/>
                  </a:cubicBezTo>
                  <a:cubicBezTo>
                    <a:pt x="939" y="69"/>
                    <a:pt x="1115" y="34"/>
                    <a:pt x="1273" y="34"/>
                  </a:cubicBezTo>
                  <a:cubicBezTo>
                    <a:pt x="1361" y="34"/>
                    <a:pt x="1443" y="45"/>
                    <a:pt x="1513" y="54"/>
                  </a:cubicBezTo>
                  <a:cubicBezTo>
                    <a:pt x="1552" y="62"/>
                    <a:pt x="1593" y="66"/>
                    <a:pt x="1635" y="66"/>
                  </a:cubicBezTo>
                  <a:cubicBezTo>
                    <a:pt x="1649" y="66"/>
                    <a:pt x="1663" y="65"/>
                    <a:pt x="1677" y="65"/>
                  </a:cubicBezTo>
                  <a:cubicBezTo>
                    <a:pt x="1628" y="29"/>
                    <a:pt x="1448" y="0"/>
                    <a:pt x="125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0" name="Google Shape;3830;p145"/>
            <p:cNvSpPr/>
            <p:nvPr/>
          </p:nvSpPr>
          <p:spPr>
            <a:xfrm>
              <a:off x="2517202" y="1238691"/>
              <a:ext cx="17406" cy="5404"/>
            </a:xfrm>
            <a:custGeom>
              <a:rect b="b" l="l" r="r" t="t"/>
              <a:pathLst>
                <a:path extrusionOk="0" h="398" w="1282">
                  <a:moveTo>
                    <a:pt x="1023" y="1"/>
                  </a:moveTo>
                  <a:cubicBezTo>
                    <a:pt x="919" y="1"/>
                    <a:pt x="860" y="48"/>
                    <a:pt x="799" y="98"/>
                  </a:cubicBezTo>
                  <a:cubicBezTo>
                    <a:pt x="748" y="140"/>
                    <a:pt x="688" y="187"/>
                    <a:pt x="609" y="187"/>
                  </a:cubicBezTo>
                  <a:cubicBezTo>
                    <a:pt x="601" y="187"/>
                    <a:pt x="593" y="187"/>
                    <a:pt x="585" y="186"/>
                  </a:cubicBezTo>
                  <a:cubicBezTo>
                    <a:pt x="573" y="184"/>
                    <a:pt x="559" y="184"/>
                    <a:pt x="543" y="184"/>
                  </a:cubicBezTo>
                  <a:cubicBezTo>
                    <a:pt x="376" y="184"/>
                    <a:pt x="55" y="265"/>
                    <a:pt x="1" y="322"/>
                  </a:cubicBezTo>
                  <a:cubicBezTo>
                    <a:pt x="56" y="379"/>
                    <a:pt x="171" y="397"/>
                    <a:pt x="306" y="397"/>
                  </a:cubicBezTo>
                  <a:cubicBezTo>
                    <a:pt x="437" y="397"/>
                    <a:pt x="585" y="380"/>
                    <a:pt x="711" y="365"/>
                  </a:cubicBezTo>
                  <a:lnTo>
                    <a:pt x="844" y="351"/>
                  </a:lnTo>
                  <a:cubicBezTo>
                    <a:pt x="1138" y="319"/>
                    <a:pt x="1275" y="217"/>
                    <a:pt x="1282" y="140"/>
                  </a:cubicBezTo>
                  <a:cubicBezTo>
                    <a:pt x="1282" y="84"/>
                    <a:pt x="1215" y="32"/>
                    <a:pt x="1114" y="11"/>
                  </a:cubicBezTo>
                  <a:cubicBezTo>
                    <a:pt x="1080" y="4"/>
                    <a:pt x="1050" y="1"/>
                    <a:pt x="102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1" name="Google Shape;3831;p145"/>
            <p:cNvSpPr/>
            <p:nvPr/>
          </p:nvSpPr>
          <p:spPr>
            <a:xfrm>
              <a:off x="2718026" y="1237646"/>
              <a:ext cx="8757" cy="2403"/>
            </a:xfrm>
            <a:custGeom>
              <a:rect b="b" l="l" r="r" t="t"/>
              <a:pathLst>
                <a:path extrusionOk="0" h="177" w="645">
                  <a:moveTo>
                    <a:pt x="400" y="0"/>
                  </a:moveTo>
                  <a:cubicBezTo>
                    <a:pt x="179" y="0"/>
                    <a:pt x="11" y="60"/>
                    <a:pt x="1" y="95"/>
                  </a:cubicBezTo>
                  <a:cubicBezTo>
                    <a:pt x="1" y="95"/>
                    <a:pt x="8" y="105"/>
                    <a:pt x="22" y="119"/>
                  </a:cubicBezTo>
                  <a:cubicBezTo>
                    <a:pt x="55" y="145"/>
                    <a:pt x="193" y="176"/>
                    <a:pt x="334" y="176"/>
                  </a:cubicBezTo>
                  <a:cubicBezTo>
                    <a:pt x="401" y="176"/>
                    <a:pt x="469" y="169"/>
                    <a:pt x="526" y="151"/>
                  </a:cubicBezTo>
                  <a:cubicBezTo>
                    <a:pt x="596" y="130"/>
                    <a:pt x="634" y="98"/>
                    <a:pt x="645" y="53"/>
                  </a:cubicBezTo>
                  <a:cubicBezTo>
                    <a:pt x="645" y="53"/>
                    <a:pt x="645" y="53"/>
                    <a:pt x="645" y="49"/>
                  </a:cubicBezTo>
                  <a:cubicBezTo>
                    <a:pt x="641" y="39"/>
                    <a:pt x="575" y="0"/>
                    <a:pt x="40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2" name="Google Shape;3832;p145"/>
            <p:cNvSpPr/>
            <p:nvPr/>
          </p:nvSpPr>
          <p:spPr>
            <a:xfrm>
              <a:off x="2570534" y="1361377"/>
              <a:ext cx="11229" cy="4209"/>
            </a:xfrm>
            <a:custGeom>
              <a:rect b="b" l="l" r="r" t="t"/>
              <a:pathLst>
                <a:path extrusionOk="0" h="310" w="827">
                  <a:moveTo>
                    <a:pt x="284" y="0"/>
                  </a:moveTo>
                  <a:cubicBezTo>
                    <a:pt x="78" y="0"/>
                    <a:pt x="11" y="140"/>
                    <a:pt x="4" y="214"/>
                  </a:cubicBezTo>
                  <a:cubicBezTo>
                    <a:pt x="4" y="221"/>
                    <a:pt x="1" y="298"/>
                    <a:pt x="50" y="305"/>
                  </a:cubicBezTo>
                  <a:cubicBezTo>
                    <a:pt x="73" y="308"/>
                    <a:pt x="101" y="310"/>
                    <a:pt x="131" y="310"/>
                  </a:cubicBezTo>
                  <a:cubicBezTo>
                    <a:pt x="371" y="310"/>
                    <a:pt x="783" y="209"/>
                    <a:pt x="827" y="144"/>
                  </a:cubicBezTo>
                  <a:cubicBezTo>
                    <a:pt x="816" y="102"/>
                    <a:pt x="617" y="0"/>
                    <a:pt x="28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3" name="Google Shape;3833;p145"/>
            <p:cNvSpPr/>
            <p:nvPr/>
          </p:nvSpPr>
          <p:spPr>
            <a:xfrm>
              <a:off x="2635516" y="1366890"/>
              <a:ext cx="4616" cy="2865"/>
            </a:xfrm>
            <a:custGeom>
              <a:rect b="b" l="l" r="r" t="t"/>
              <a:pathLst>
                <a:path extrusionOk="0" h="211" w="340">
                  <a:moveTo>
                    <a:pt x="277" y="0"/>
                  </a:moveTo>
                  <a:cubicBezTo>
                    <a:pt x="165" y="0"/>
                    <a:pt x="18" y="102"/>
                    <a:pt x="0" y="144"/>
                  </a:cubicBezTo>
                  <a:lnTo>
                    <a:pt x="7" y="147"/>
                  </a:lnTo>
                  <a:cubicBezTo>
                    <a:pt x="90" y="189"/>
                    <a:pt x="167" y="211"/>
                    <a:pt x="224" y="211"/>
                  </a:cubicBezTo>
                  <a:cubicBezTo>
                    <a:pt x="254" y="211"/>
                    <a:pt x="278" y="205"/>
                    <a:pt x="294" y="193"/>
                  </a:cubicBezTo>
                  <a:cubicBezTo>
                    <a:pt x="340" y="161"/>
                    <a:pt x="340" y="91"/>
                    <a:pt x="333" y="39"/>
                  </a:cubicBezTo>
                  <a:cubicBezTo>
                    <a:pt x="333" y="21"/>
                    <a:pt x="329" y="0"/>
                    <a:pt x="27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4" name="Google Shape;3834;p145"/>
            <p:cNvSpPr/>
            <p:nvPr/>
          </p:nvSpPr>
          <p:spPr>
            <a:xfrm>
              <a:off x="2491961" y="1240701"/>
              <a:ext cx="20176" cy="8119"/>
            </a:xfrm>
            <a:custGeom>
              <a:rect b="b" l="l" r="r" t="t"/>
              <a:pathLst>
                <a:path extrusionOk="0" h="598" w="1486">
                  <a:moveTo>
                    <a:pt x="750" y="1"/>
                  </a:moveTo>
                  <a:cubicBezTo>
                    <a:pt x="588" y="1"/>
                    <a:pt x="493" y="24"/>
                    <a:pt x="463" y="41"/>
                  </a:cubicBezTo>
                  <a:cubicBezTo>
                    <a:pt x="480" y="153"/>
                    <a:pt x="347" y="234"/>
                    <a:pt x="204" y="322"/>
                  </a:cubicBezTo>
                  <a:cubicBezTo>
                    <a:pt x="134" y="367"/>
                    <a:pt x="4" y="441"/>
                    <a:pt x="1" y="479"/>
                  </a:cubicBezTo>
                  <a:cubicBezTo>
                    <a:pt x="4" y="483"/>
                    <a:pt x="11" y="486"/>
                    <a:pt x="15" y="490"/>
                  </a:cubicBezTo>
                  <a:cubicBezTo>
                    <a:pt x="105" y="562"/>
                    <a:pt x="245" y="598"/>
                    <a:pt x="425" y="598"/>
                  </a:cubicBezTo>
                  <a:cubicBezTo>
                    <a:pt x="490" y="598"/>
                    <a:pt x="560" y="593"/>
                    <a:pt x="634" y="584"/>
                  </a:cubicBezTo>
                  <a:cubicBezTo>
                    <a:pt x="1033" y="535"/>
                    <a:pt x="1422" y="374"/>
                    <a:pt x="1475" y="308"/>
                  </a:cubicBezTo>
                  <a:cubicBezTo>
                    <a:pt x="1478" y="304"/>
                    <a:pt x="1482" y="301"/>
                    <a:pt x="1485" y="294"/>
                  </a:cubicBezTo>
                  <a:cubicBezTo>
                    <a:pt x="1461" y="276"/>
                    <a:pt x="1433" y="262"/>
                    <a:pt x="1408" y="252"/>
                  </a:cubicBezTo>
                  <a:cubicBezTo>
                    <a:pt x="1334" y="213"/>
                    <a:pt x="1243" y="171"/>
                    <a:pt x="1222" y="76"/>
                  </a:cubicBezTo>
                  <a:cubicBezTo>
                    <a:pt x="1194" y="52"/>
                    <a:pt x="1061" y="10"/>
                    <a:pt x="841" y="3"/>
                  </a:cubicBezTo>
                  <a:cubicBezTo>
                    <a:pt x="808" y="1"/>
                    <a:pt x="778" y="1"/>
                    <a:pt x="75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5" name="Google Shape;3835;p145"/>
            <p:cNvSpPr/>
            <p:nvPr/>
          </p:nvSpPr>
          <p:spPr>
            <a:xfrm>
              <a:off x="2465159" y="1249621"/>
              <a:ext cx="23394" cy="6734"/>
            </a:xfrm>
            <a:custGeom>
              <a:rect b="b" l="l" r="r" t="t"/>
              <a:pathLst>
                <a:path extrusionOk="0" h="496" w="1723">
                  <a:moveTo>
                    <a:pt x="993" y="0"/>
                  </a:moveTo>
                  <a:cubicBezTo>
                    <a:pt x="912" y="0"/>
                    <a:pt x="846" y="5"/>
                    <a:pt x="809" y="15"/>
                  </a:cubicBezTo>
                  <a:cubicBezTo>
                    <a:pt x="816" y="50"/>
                    <a:pt x="809" y="88"/>
                    <a:pt x="788" y="120"/>
                  </a:cubicBezTo>
                  <a:cubicBezTo>
                    <a:pt x="735" y="197"/>
                    <a:pt x="609" y="211"/>
                    <a:pt x="333" y="211"/>
                  </a:cubicBezTo>
                  <a:cubicBezTo>
                    <a:pt x="151" y="211"/>
                    <a:pt x="32" y="274"/>
                    <a:pt x="11" y="330"/>
                  </a:cubicBezTo>
                  <a:cubicBezTo>
                    <a:pt x="0" y="358"/>
                    <a:pt x="14" y="386"/>
                    <a:pt x="49" y="417"/>
                  </a:cubicBezTo>
                  <a:cubicBezTo>
                    <a:pt x="109" y="467"/>
                    <a:pt x="265" y="495"/>
                    <a:pt x="453" y="495"/>
                  </a:cubicBezTo>
                  <a:cubicBezTo>
                    <a:pt x="530" y="495"/>
                    <a:pt x="613" y="490"/>
                    <a:pt x="697" y="480"/>
                  </a:cubicBezTo>
                  <a:cubicBezTo>
                    <a:pt x="956" y="452"/>
                    <a:pt x="1113" y="386"/>
                    <a:pt x="1152" y="333"/>
                  </a:cubicBezTo>
                  <a:cubicBezTo>
                    <a:pt x="1243" y="211"/>
                    <a:pt x="1397" y="200"/>
                    <a:pt x="1520" y="193"/>
                  </a:cubicBezTo>
                  <a:cubicBezTo>
                    <a:pt x="1642" y="186"/>
                    <a:pt x="1702" y="176"/>
                    <a:pt x="1723" y="134"/>
                  </a:cubicBezTo>
                  <a:cubicBezTo>
                    <a:pt x="1709" y="123"/>
                    <a:pt x="1670" y="95"/>
                    <a:pt x="1548" y="64"/>
                  </a:cubicBezTo>
                  <a:cubicBezTo>
                    <a:pt x="1374" y="20"/>
                    <a:pt x="1154" y="0"/>
                    <a:pt x="99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6" name="Google Shape;3836;p145"/>
            <p:cNvSpPr/>
            <p:nvPr/>
          </p:nvSpPr>
          <p:spPr>
            <a:xfrm>
              <a:off x="2466530" y="1232500"/>
              <a:ext cx="20597" cy="4358"/>
            </a:xfrm>
            <a:custGeom>
              <a:rect b="b" l="l" r="r" t="t"/>
              <a:pathLst>
                <a:path extrusionOk="0" h="321" w="1517">
                  <a:moveTo>
                    <a:pt x="1106" y="0"/>
                  </a:moveTo>
                  <a:cubicBezTo>
                    <a:pt x="908" y="0"/>
                    <a:pt x="721" y="29"/>
                    <a:pt x="655" y="57"/>
                  </a:cubicBezTo>
                  <a:cubicBezTo>
                    <a:pt x="662" y="78"/>
                    <a:pt x="659" y="99"/>
                    <a:pt x="652" y="120"/>
                  </a:cubicBezTo>
                  <a:cubicBezTo>
                    <a:pt x="613" y="197"/>
                    <a:pt x="480" y="215"/>
                    <a:pt x="102" y="229"/>
                  </a:cubicBezTo>
                  <a:lnTo>
                    <a:pt x="1" y="232"/>
                  </a:lnTo>
                  <a:cubicBezTo>
                    <a:pt x="160" y="290"/>
                    <a:pt x="330" y="321"/>
                    <a:pt x="502" y="321"/>
                  </a:cubicBezTo>
                  <a:cubicBezTo>
                    <a:pt x="519" y="321"/>
                    <a:pt x="537" y="321"/>
                    <a:pt x="554" y="320"/>
                  </a:cubicBezTo>
                  <a:cubicBezTo>
                    <a:pt x="732" y="320"/>
                    <a:pt x="781" y="267"/>
                    <a:pt x="834" y="211"/>
                  </a:cubicBezTo>
                  <a:cubicBezTo>
                    <a:pt x="883" y="145"/>
                    <a:pt x="961" y="104"/>
                    <a:pt x="1044" y="104"/>
                  </a:cubicBezTo>
                  <a:cubicBezTo>
                    <a:pt x="1061" y="104"/>
                    <a:pt x="1079" y="106"/>
                    <a:pt x="1096" y="110"/>
                  </a:cubicBezTo>
                  <a:cubicBezTo>
                    <a:pt x="1171" y="119"/>
                    <a:pt x="1239" y="123"/>
                    <a:pt x="1297" y="123"/>
                  </a:cubicBezTo>
                  <a:cubicBezTo>
                    <a:pt x="1414" y="123"/>
                    <a:pt x="1493" y="107"/>
                    <a:pt x="1517" y="89"/>
                  </a:cubicBezTo>
                  <a:cubicBezTo>
                    <a:pt x="1513" y="82"/>
                    <a:pt x="1510" y="78"/>
                    <a:pt x="1503" y="71"/>
                  </a:cubicBezTo>
                  <a:cubicBezTo>
                    <a:pt x="1489" y="54"/>
                    <a:pt x="1415" y="19"/>
                    <a:pt x="1240" y="5"/>
                  </a:cubicBezTo>
                  <a:cubicBezTo>
                    <a:pt x="1196" y="2"/>
                    <a:pt x="1151" y="0"/>
                    <a:pt x="110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7" name="Google Shape;3837;p145"/>
            <p:cNvSpPr/>
            <p:nvPr/>
          </p:nvSpPr>
          <p:spPr>
            <a:xfrm>
              <a:off x="2698353" y="1642147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8" name="Google Shape;3838;p145"/>
            <p:cNvSpPr/>
            <p:nvPr/>
          </p:nvSpPr>
          <p:spPr>
            <a:xfrm>
              <a:off x="2818038" y="1630266"/>
              <a:ext cx="3625" cy="530"/>
            </a:xfrm>
            <a:custGeom>
              <a:rect b="b" l="l" r="r" t="t"/>
              <a:pathLst>
                <a:path extrusionOk="0" h="39" w="267">
                  <a:moveTo>
                    <a:pt x="0" y="39"/>
                  </a:moveTo>
                  <a:cubicBezTo>
                    <a:pt x="88" y="21"/>
                    <a:pt x="179" y="7"/>
                    <a:pt x="267" y="0"/>
                  </a:cubicBezTo>
                  <a:cubicBezTo>
                    <a:pt x="179" y="7"/>
                    <a:pt x="88" y="21"/>
                    <a:pt x="0" y="3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9" name="Google Shape;3839;p145"/>
            <p:cNvSpPr/>
            <p:nvPr/>
          </p:nvSpPr>
          <p:spPr>
            <a:xfrm>
              <a:off x="2835580" y="1633878"/>
              <a:ext cx="2430" cy="815"/>
            </a:xfrm>
            <a:custGeom>
              <a:rect b="b" l="l" r="r" t="t"/>
              <a:pathLst>
                <a:path extrusionOk="0" h="60" w="179">
                  <a:moveTo>
                    <a:pt x="0" y="0"/>
                  </a:moveTo>
                  <a:cubicBezTo>
                    <a:pt x="18" y="18"/>
                    <a:pt x="119" y="42"/>
                    <a:pt x="179" y="60"/>
                  </a:cubicBezTo>
                  <a:cubicBezTo>
                    <a:pt x="119" y="42"/>
                    <a:pt x="18" y="18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0" name="Google Shape;3840;p145"/>
            <p:cNvSpPr/>
            <p:nvPr/>
          </p:nvSpPr>
          <p:spPr>
            <a:xfrm>
              <a:off x="2863808" y="1641861"/>
              <a:ext cx="584" cy="299"/>
            </a:xfrm>
            <a:custGeom>
              <a:rect b="b" l="l" r="r" t="t"/>
              <a:pathLst>
                <a:path extrusionOk="0" h="22" w="43">
                  <a:moveTo>
                    <a:pt x="1" y="22"/>
                  </a:moveTo>
                  <a:cubicBezTo>
                    <a:pt x="15" y="15"/>
                    <a:pt x="25" y="8"/>
                    <a:pt x="43" y="1"/>
                  </a:cubicBezTo>
                  <a:cubicBezTo>
                    <a:pt x="25" y="8"/>
                    <a:pt x="15" y="15"/>
                    <a:pt x="1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1" name="Google Shape;3841;p145"/>
            <p:cNvSpPr/>
            <p:nvPr/>
          </p:nvSpPr>
          <p:spPr>
            <a:xfrm>
              <a:off x="2807149" y="1632778"/>
              <a:ext cx="2729" cy="1059"/>
            </a:xfrm>
            <a:custGeom>
              <a:rect b="b" l="l" r="r" t="t"/>
              <a:pathLst>
                <a:path extrusionOk="0" h="78" w="201">
                  <a:moveTo>
                    <a:pt x="1" y="1"/>
                  </a:moveTo>
                  <a:cubicBezTo>
                    <a:pt x="64" y="32"/>
                    <a:pt x="130" y="60"/>
                    <a:pt x="200" y="78"/>
                  </a:cubicBezTo>
                  <a:cubicBezTo>
                    <a:pt x="130" y="60"/>
                    <a:pt x="64" y="32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2" name="Google Shape;3842;p145"/>
            <p:cNvSpPr/>
            <p:nvPr/>
          </p:nvSpPr>
          <p:spPr>
            <a:xfrm>
              <a:off x="2901553" y="1635249"/>
              <a:ext cx="204" cy="14"/>
            </a:xfrm>
            <a:custGeom>
              <a:rect b="b" l="l" r="r" t="t"/>
              <a:pathLst>
                <a:path extrusionOk="0" h="1" w="15">
                  <a:moveTo>
                    <a:pt x="0" y="1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3" name="Google Shape;3843;p145"/>
            <p:cNvSpPr/>
            <p:nvPr/>
          </p:nvSpPr>
          <p:spPr>
            <a:xfrm>
              <a:off x="2907351" y="1636064"/>
              <a:ext cx="584" cy="299"/>
            </a:xfrm>
            <a:custGeom>
              <a:rect b="b" l="l" r="r" t="t"/>
              <a:pathLst>
                <a:path extrusionOk="0" h="22" w="43">
                  <a:moveTo>
                    <a:pt x="1" y="0"/>
                  </a:moveTo>
                  <a:cubicBezTo>
                    <a:pt x="15" y="7"/>
                    <a:pt x="29" y="14"/>
                    <a:pt x="39" y="21"/>
                  </a:cubicBezTo>
                  <a:lnTo>
                    <a:pt x="43" y="18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4" name="Google Shape;3844;p145"/>
            <p:cNvSpPr/>
            <p:nvPr/>
          </p:nvSpPr>
          <p:spPr>
            <a:xfrm>
              <a:off x="2902355" y="1635154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5" name="Google Shape;3845;p145"/>
            <p:cNvSpPr/>
            <p:nvPr/>
          </p:nvSpPr>
          <p:spPr>
            <a:xfrm>
              <a:off x="2873367" y="1638915"/>
              <a:ext cx="3286" cy="1018"/>
            </a:xfrm>
            <a:custGeom>
              <a:rect b="b" l="l" r="r" t="t"/>
              <a:pathLst>
                <a:path extrusionOk="0" h="75" w="242">
                  <a:moveTo>
                    <a:pt x="242" y="1"/>
                  </a:moveTo>
                  <a:lnTo>
                    <a:pt x="242" y="1"/>
                  </a:lnTo>
                  <a:cubicBezTo>
                    <a:pt x="151" y="15"/>
                    <a:pt x="60" y="29"/>
                    <a:pt x="0" y="74"/>
                  </a:cubicBezTo>
                  <a:cubicBezTo>
                    <a:pt x="60" y="29"/>
                    <a:pt x="154" y="15"/>
                    <a:pt x="24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6" name="Google Shape;3846;p145"/>
            <p:cNvSpPr/>
            <p:nvPr/>
          </p:nvSpPr>
          <p:spPr>
            <a:xfrm>
              <a:off x="2746879" y="1634258"/>
              <a:ext cx="3299" cy="1494"/>
            </a:xfrm>
            <a:custGeom>
              <a:rect b="b" l="l" r="r" t="t"/>
              <a:pathLst>
                <a:path extrusionOk="0" h="110" w="243">
                  <a:moveTo>
                    <a:pt x="1" y="1"/>
                  </a:moveTo>
                  <a:cubicBezTo>
                    <a:pt x="66" y="35"/>
                    <a:pt x="191" y="109"/>
                    <a:pt x="239" y="109"/>
                  </a:cubicBezTo>
                  <a:cubicBezTo>
                    <a:pt x="239" y="109"/>
                    <a:pt x="239" y="109"/>
                    <a:pt x="239" y="109"/>
                  </a:cubicBezTo>
                  <a:lnTo>
                    <a:pt x="239" y="109"/>
                  </a:lnTo>
                  <a:cubicBezTo>
                    <a:pt x="194" y="109"/>
                    <a:pt x="66" y="35"/>
                    <a:pt x="1" y="1"/>
                  </a:cubicBezTo>
                  <a:close/>
                  <a:moveTo>
                    <a:pt x="242" y="109"/>
                  </a:moveTo>
                  <a:cubicBezTo>
                    <a:pt x="241" y="109"/>
                    <a:pt x="240" y="109"/>
                    <a:pt x="239" y="109"/>
                  </a:cubicBezTo>
                  <a:lnTo>
                    <a:pt x="239" y="109"/>
                  </a:lnTo>
                  <a:cubicBezTo>
                    <a:pt x="239" y="109"/>
                    <a:pt x="239" y="109"/>
                    <a:pt x="239" y="109"/>
                  </a:cubicBezTo>
                  <a:cubicBezTo>
                    <a:pt x="240" y="109"/>
                    <a:pt x="241" y="109"/>
                    <a:pt x="242" y="10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7" name="Google Shape;3847;p145"/>
            <p:cNvSpPr/>
            <p:nvPr/>
          </p:nvSpPr>
          <p:spPr>
            <a:xfrm>
              <a:off x="2716221" y="1632113"/>
              <a:ext cx="2444" cy="1534"/>
            </a:xfrm>
            <a:custGeom>
              <a:rect b="b" l="l" r="r" t="t"/>
              <a:pathLst>
                <a:path extrusionOk="0" h="113" w="180">
                  <a:moveTo>
                    <a:pt x="1" y="113"/>
                  </a:moveTo>
                  <a:cubicBezTo>
                    <a:pt x="57" y="67"/>
                    <a:pt x="116" y="29"/>
                    <a:pt x="179" y="1"/>
                  </a:cubicBezTo>
                  <a:cubicBezTo>
                    <a:pt x="116" y="29"/>
                    <a:pt x="57" y="67"/>
                    <a:pt x="1" y="11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8" name="Google Shape;3848;p145"/>
            <p:cNvSpPr/>
            <p:nvPr/>
          </p:nvSpPr>
          <p:spPr>
            <a:xfrm>
              <a:off x="2699059" y="1641440"/>
              <a:ext cx="109" cy="54"/>
            </a:xfrm>
            <a:custGeom>
              <a:rect b="b" l="l" r="r" t="t"/>
              <a:pathLst>
                <a:path extrusionOk="0" h="4" w="8">
                  <a:moveTo>
                    <a:pt x="1" y="4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9" name="Google Shape;3849;p145"/>
            <p:cNvSpPr/>
            <p:nvPr/>
          </p:nvSpPr>
          <p:spPr>
            <a:xfrm>
              <a:off x="2698869" y="1641576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0" name="Google Shape;3850;p145"/>
            <p:cNvSpPr/>
            <p:nvPr/>
          </p:nvSpPr>
          <p:spPr>
            <a:xfrm>
              <a:off x="2698678" y="1641726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7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1" name="Google Shape;3851;p145"/>
            <p:cNvSpPr/>
            <p:nvPr/>
          </p:nvSpPr>
          <p:spPr>
            <a:xfrm>
              <a:off x="2698543" y="1641916"/>
              <a:ext cx="54" cy="54"/>
            </a:xfrm>
            <a:custGeom>
              <a:rect b="b" l="l" r="r" t="t"/>
              <a:pathLst>
                <a:path extrusionOk="0" h="4" w="4">
                  <a:moveTo>
                    <a:pt x="0" y="4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2" name="Google Shape;3852;p145"/>
            <p:cNvSpPr/>
            <p:nvPr/>
          </p:nvSpPr>
          <p:spPr>
            <a:xfrm>
              <a:off x="2700348" y="1640870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3" name="Google Shape;3853;p145"/>
            <p:cNvSpPr/>
            <p:nvPr/>
          </p:nvSpPr>
          <p:spPr>
            <a:xfrm>
              <a:off x="2699629" y="1641155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4" name="Google Shape;3854;p145"/>
            <p:cNvSpPr/>
            <p:nvPr/>
          </p:nvSpPr>
          <p:spPr>
            <a:xfrm>
              <a:off x="2698448" y="1642051"/>
              <a:ext cx="54" cy="68"/>
            </a:xfrm>
            <a:custGeom>
              <a:rect b="b" l="l" r="r" t="t"/>
              <a:pathLst>
                <a:path extrusionOk="0" h="5" w="4">
                  <a:moveTo>
                    <a:pt x="0" y="4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5" name="Google Shape;3855;p145"/>
            <p:cNvSpPr/>
            <p:nvPr/>
          </p:nvSpPr>
          <p:spPr>
            <a:xfrm>
              <a:off x="2699968" y="1641006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6" name="Google Shape;3856;p145"/>
            <p:cNvSpPr/>
            <p:nvPr/>
          </p:nvSpPr>
          <p:spPr>
            <a:xfrm>
              <a:off x="2699303" y="1641291"/>
              <a:ext cx="109" cy="68"/>
            </a:xfrm>
            <a:custGeom>
              <a:rect b="b" l="l" r="r" t="t"/>
              <a:pathLst>
                <a:path extrusionOk="0" h="5" w="8">
                  <a:moveTo>
                    <a:pt x="0" y="4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7" name="Google Shape;3857;p145"/>
            <p:cNvSpPr/>
            <p:nvPr/>
          </p:nvSpPr>
          <p:spPr>
            <a:xfrm>
              <a:off x="2750164" y="1633688"/>
              <a:ext cx="6952" cy="2050"/>
            </a:xfrm>
            <a:custGeom>
              <a:rect b="b" l="l" r="r" t="t"/>
              <a:pathLst>
                <a:path extrusionOk="0" h="151" w="512">
                  <a:moveTo>
                    <a:pt x="511" y="116"/>
                  </a:moveTo>
                  <a:cubicBezTo>
                    <a:pt x="319" y="0"/>
                    <a:pt x="98" y="74"/>
                    <a:pt x="0" y="151"/>
                  </a:cubicBezTo>
                  <a:lnTo>
                    <a:pt x="0" y="151"/>
                  </a:lnTo>
                  <a:cubicBezTo>
                    <a:pt x="98" y="74"/>
                    <a:pt x="319" y="0"/>
                    <a:pt x="511" y="11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8" name="Google Shape;3858;p145"/>
            <p:cNvSpPr/>
            <p:nvPr/>
          </p:nvSpPr>
          <p:spPr>
            <a:xfrm>
              <a:off x="2757102" y="1635249"/>
              <a:ext cx="3666" cy="2009"/>
            </a:xfrm>
            <a:custGeom>
              <a:rect b="b" l="l" r="r" t="t"/>
              <a:pathLst>
                <a:path extrusionOk="0" h="148" w="270">
                  <a:moveTo>
                    <a:pt x="270" y="148"/>
                  </a:moveTo>
                  <a:cubicBezTo>
                    <a:pt x="224" y="141"/>
                    <a:pt x="137" y="88"/>
                    <a:pt x="74" y="46"/>
                  </a:cubicBezTo>
                  <a:cubicBezTo>
                    <a:pt x="49" y="32"/>
                    <a:pt x="25" y="15"/>
                    <a:pt x="0" y="1"/>
                  </a:cubicBezTo>
                  <a:cubicBezTo>
                    <a:pt x="25" y="15"/>
                    <a:pt x="49" y="32"/>
                    <a:pt x="74" y="46"/>
                  </a:cubicBezTo>
                  <a:cubicBezTo>
                    <a:pt x="137" y="88"/>
                    <a:pt x="224" y="141"/>
                    <a:pt x="270" y="14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9" name="Google Shape;3859;p145"/>
            <p:cNvSpPr/>
            <p:nvPr/>
          </p:nvSpPr>
          <p:spPr>
            <a:xfrm>
              <a:off x="2728291" y="1626980"/>
              <a:ext cx="3489" cy="204"/>
            </a:xfrm>
            <a:custGeom>
              <a:rect b="b" l="l" r="r" t="t"/>
              <a:pathLst>
                <a:path extrusionOk="0" h="15" w="257">
                  <a:moveTo>
                    <a:pt x="256" y="15"/>
                  </a:moveTo>
                  <a:cubicBezTo>
                    <a:pt x="172" y="1"/>
                    <a:pt x="85" y="1"/>
                    <a:pt x="1" y="11"/>
                  </a:cubicBezTo>
                  <a:cubicBezTo>
                    <a:pt x="85" y="1"/>
                    <a:pt x="172" y="1"/>
                    <a:pt x="256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0" name="Google Shape;3860;p145"/>
            <p:cNvSpPr/>
            <p:nvPr/>
          </p:nvSpPr>
          <p:spPr>
            <a:xfrm>
              <a:off x="2720688" y="1629126"/>
              <a:ext cx="3340" cy="1670"/>
            </a:xfrm>
            <a:custGeom>
              <a:rect b="b" l="l" r="r" t="t"/>
              <a:pathLst>
                <a:path extrusionOk="0" h="123" w="246">
                  <a:moveTo>
                    <a:pt x="246" y="0"/>
                  </a:moveTo>
                  <a:cubicBezTo>
                    <a:pt x="144" y="21"/>
                    <a:pt x="39" y="42"/>
                    <a:pt x="1" y="123"/>
                  </a:cubicBezTo>
                  <a:cubicBezTo>
                    <a:pt x="39" y="46"/>
                    <a:pt x="144" y="21"/>
                    <a:pt x="24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1" name="Google Shape;3861;p145"/>
            <p:cNvSpPr/>
            <p:nvPr/>
          </p:nvSpPr>
          <p:spPr>
            <a:xfrm>
              <a:off x="2697877" y="1642337"/>
              <a:ext cx="434" cy="109"/>
            </a:xfrm>
            <a:custGeom>
              <a:rect b="b" l="l" r="r" t="t"/>
              <a:pathLst>
                <a:path extrusionOk="0" h="8" w="32">
                  <a:moveTo>
                    <a:pt x="25" y="8"/>
                  </a:moveTo>
                  <a:lnTo>
                    <a:pt x="32" y="8"/>
                  </a:lnTo>
                  <a:lnTo>
                    <a:pt x="32" y="1"/>
                  </a:lnTo>
                  <a:lnTo>
                    <a:pt x="32" y="8"/>
                  </a:lnTo>
                  <a:cubicBezTo>
                    <a:pt x="21" y="8"/>
                    <a:pt x="11" y="8"/>
                    <a:pt x="0" y="8"/>
                  </a:cubicBez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2" name="Google Shape;3862;p145"/>
            <p:cNvSpPr/>
            <p:nvPr/>
          </p:nvSpPr>
          <p:spPr>
            <a:xfrm>
              <a:off x="2761094" y="1634923"/>
              <a:ext cx="3666" cy="2200"/>
            </a:xfrm>
            <a:custGeom>
              <a:rect b="b" l="l" r="r" t="t"/>
              <a:pathLst>
                <a:path extrusionOk="0" h="162" w="270">
                  <a:moveTo>
                    <a:pt x="270" y="0"/>
                  </a:moveTo>
                  <a:cubicBezTo>
                    <a:pt x="154" y="42"/>
                    <a:pt x="46" y="84"/>
                    <a:pt x="0" y="161"/>
                  </a:cubicBezTo>
                  <a:cubicBezTo>
                    <a:pt x="46" y="84"/>
                    <a:pt x="154" y="42"/>
                    <a:pt x="27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3" name="Google Shape;3863;p145"/>
            <p:cNvSpPr/>
            <p:nvPr/>
          </p:nvSpPr>
          <p:spPr>
            <a:xfrm>
              <a:off x="2741991" y="1628963"/>
              <a:ext cx="2240" cy="2688"/>
            </a:xfrm>
            <a:custGeom>
              <a:rect b="b" l="l" r="r" t="t"/>
              <a:pathLst>
                <a:path extrusionOk="0" h="198" w="165">
                  <a:moveTo>
                    <a:pt x="20" y="0"/>
                  </a:moveTo>
                  <a:cubicBezTo>
                    <a:pt x="14" y="0"/>
                    <a:pt x="7" y="1"/>
                    <a:pt x="0" y="2"/>
                  </a:cubicBezTo>
                  <a:lnTo>
                    <a:pt x="0" y="2"/>
                  </a:lnTo>
                  <a:cubicBezTo>
                    <a:pt x="7" y="1"/>
                    <a:pt x="13" y="0"/>
                    <a:pt x="19" y="0"/>
                  </a:cubicBezTo>
                  <a:cubicBezTo>
                    <a:pt x="67" y="0"/>
                    <a:pt x="99" y="35"/>
                    <a:pt x="122" y="82"/>
                  </a:cubicBezTo>
                  <a:lnTo>
                    <a:pt x="122" y="82"/>
                  </a:lnTo>
                  <a:cubicBezTo>
                    <a:pt x="99" y="34"/>
                    <a:pt x="68" y="0"/>
                    <a:pt x="20" y="0"/>
                  </a:cubicBezTo>
                  <a:close/>
                  <a:moveTo>
                    <a:pt x="122" y="82"/>
                  </a:moveTo>
                  <a:cubicBezTo>
                    <a:pt x="139" y="116"/>
                    <a:pt x="152" y="158"/>
                    <a:pt x="165" y="198"/>
                  </a:cubicBezTo>
                  <a:cubicBezTo>
                    <a:pt x="153" y="160"/>
                    <a:pt x="140" y="117"/>
                    <a:pt x="122" y="8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4" name="Google Shape;3864;p145"/>
            <p:cNvSpPr/>
            <p:nvPr/>
          </p:nvSpPr>
          <p:spPr>
            <a:xfrm>
              <a:off x="2895851" y="1634774"/>
              <a:ext cx="3571" cy="964"/>
            </a:xfrm>
            <a:custGeom>
              <a:rect b="b" l="l" r="r" t="t"/>
              <a:pathLst>
                <a:path extrusionOk="0" h="71" w="263">
                  <a:moveTo>
                    <a:pt x="35" y="25"/>
                  </a:moveTo>
                  <a:cubicBezTo>
                    <a:pt x="105" y="57"/>
                    <a:pt x="182" y="71"/>
                    <a:pt x="263" y="67"/>
                  </a:cubicBezTo>
                  <a:cubicBezTo>
                    <a:pt x="182" y="71"/>
                    <a:pt x="105" y="57"/>
                    <a:pt x="35" y="25"/>
                  </a:cubicBezTo>
                  <a:cubicBezTo>
                    <a:pt x="21" y="18"/>
                    <a:pt x="7" y="11"/>
                    <a:pt x="0" y="1"/>
                  </a:cubicBezTo>
                  <a:cubicBezTo>
                    <a:pt x="7" y="11"/>
                    <a:pt x="21" y="18"/>
                    <a:pt x="35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5" name="Google Shape;3865;p145"/>
            <p:cNvSpPr/>
            <p:nvPr/>
          </p:nvSpPr>
          <p:spPr>
            <a:xfrm>
              <a:off x="2850271" y="1641576"/>
              <a:ext cx="6191" cy="1208"/>
            </a:xfrm>
            <a:custGeom>
              <a:rect b="b" l="l" r="r" t="t"/>
              <a:pathLst>
                <a:path extrusionOk="0" h="89" w="456">
                  <a:moveTo>
                    <a:pt x="455" y="88"/>
                  </a:moveTo>
                  <a:cubicBezTo>
                    <a:pt x="417" y="85"/>
                    <a:pt x="378" y="78"/>
                    <a:pt x="343" y="60"/>
                  </a:cubicBezTo>
                  <a:cubicBezTo>
                    <a:pt x="284" y="11"/>
                    <a:pt x="175" y="4"/>
                    <a:pt x="0" y="1"/>
                  </a:cubicBezTo>
                  <a:cubicBezTo>
                    <a:pt x="175" y="4"/>
                    <a:pt x="284" y="11"/>
                    <a:pt x="343" y="60"/>
                  </a:cubicBezTo>
                  <a:cubicBezTo>
                    <a:pt x="378" y="78"/>
                    <a:pt x="417" y="85"/>
                    <a:pt x="455" y="8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6" name="Google Shape;3866;p145"/>
            <p:cNvSpPr/>
            <p:nvPr/>
          </p:nvSpPr>
          <p:spPr>
            <a:xfrm>
              <a:off x="2868370" y="1640300"/>
              <a:ext cx="3965" cy="774"/>
            </a:xfrm>
            <a:custGeom>
              <a:rect b="b" l="l" r="r" t="t"/>
              <a:pathLst>
                <a:path extrusionOk="0" h="57" w="292">
                  <a:moveTo>
                    <a:pt x="291" y="0"/>
                  </a:moveTo>
                  <a:cubicBezTo>
                    <a:pt x="211" y="21"/>
                    <a:pt x="95" y="39"/>
                    <a:pt x="1" y="56"/>
                  </a:cubicBezTo>
                  <a:cubicBezTo>
                    <a:pt x="95" y="42"/>
                    <a:pt x="211" y="21"/>
                    <a:pt x="29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7" name="Google Shape;3867;p145"/>
            <p:cNvSpPr/>
            <p:nvPr/>
          </p:nvSpPr>
          <p:spPr>
            <a:xfrm>
              <a:off x="2799315" y="1625840"/>
              <a:ext cx="394" cy="2824"/>
            </a:xfrm>
            <a:custGeom>
              <a:rect b="b" l="l" r="r" t="t"/>
              <a:pathLst>
                <a:path extrusionOk="0" h="208" w="29">
                  <a:moveTo>
                    <a:pt x="28" y="207"/>
                  </a:moveTo>
                  <a:cubicBezTo>
                    <a:pt x="0" y="176"/>
                    <a:pt x="4" y="78"/>
                    <a:pt x="4" y="1"/>
                  </a:cubicBezTo>
                  <a:cubicBezTo>
                    <a:pt x="4" y="78"/>
                    <a:pt x="0" y="176"/>
                    <a:pt x="28" y="20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8" name="Google Shape;3868;p145"/>
            <p:cNvSpPr/>
            <p:nvPr/>
          </p:nvSpPr>
          <p:spPr>
            <a:xfrm>
              <a:off x="2845696" y="1640911"/>
              <a:ext cx="4290" cy="638"/>
            </a:xfrm>
            <a:custGeom>
              <a:rect b="b" l="l" r="r" t="t"/>
              <a:pathLst>
                <a:path extrusionOk="0" h="47" w="316">
                  <a:moveTo>
                    <a:pt x="316" y="46"/>
                  </a:moveTo>
                  <a:cubicBezTo>
                    <a:pt x="211" y="43"/>
                    <a:pt x="22" y="36"/>
                    <a:pt x="1" y="1"/>
                  </a:cubicBezTo>
                  <a:cubicBezTo>
                    <a:pt x="22" y="36"/>
                    <a:pt x="211" y="43"/>
                    <a:pt x="316" y="4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9" name="Google Shape;3869;p145"/>
            <p:cNvSpPr/>
            <p:nvPr/>
          </p:nvSpPr>
          <p:spPr>
            <a:xfrm>
              <a:off x="2342147" y="1694393"/>
              <a:ext cx="190" cy="54"/>
            </a:xfrm>
            <a:custGeom>
              <a:rect b="b" l="l" r="r" t="t"/>
              <a:pathLst>
                <a:path extrusionOk="0" h="4" w="14">
                  <a:moveTo>
                    <a:pt x="0" y="4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0" name="Google Shape;3870;p145"/>
            <p:cNvSpPr/>
            <p:nvPr/>
          </p:nvSpPr>
          <p:spPr>
            <a:xfrm>
              <a:off x="2342527" y="1694243"/>
              <a:ext cx="109" cy="54"/>
            </a:xfrm>
            <a:custGeom>
              <a:rect b="b" l="l" r="r" t="t"/>
              <a:pathLst>
                <a:path extrusionOk="0" h="4" w="8">
                  <a:moveTo>
                    <a:pt x="0" y="4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1" name="Google Shape;3871;p145"/>
            <p:cNvSpPr/>
            <p:nvPr/>
          </p:nvSpPr>
          <p:spPr>
            <a:xfrm>
              <a:off x="2342812" y="1694148"/>
              <a:ext cx="109" cy="54"/>
            </a:xfrm>
            <a:custGeom>
              <a:rect b="b" l="l" r="r" t="t"/>
              <a:pathLst>
                <a:path extrusionOk="0" h="4" w="8">
                  <a:moveTo>
                    <a:pt x="0" y="4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2" name="Google Shape;3872;p145"/>
            <p:cNvSpPr/>
            <p:nvPr/>
          </p:nvSpPr>
          <p:spPr>
            <a:xfrm>
              <a:off x="2341767" y="1694529"/>
              <a:ext cx="190" cy="109"/>
            </a:xfrm>
            <a:custGeom>
              <a:rect b="b" l="l" r="r" t="t"/>
              <a:pathLst>
                <a:path extrusionOk="0" h="8" w="14">
                  <a:moveTo>
                    <a:pt x="0" y="8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3" name="Google Shape;3873;p145"/>
            <p:cNvSpPr/>
            <p:nvPr/>
          </p:nvSpPr>
          <p:spPr>
            <a:xfrm>
              <a:off x="2341278" y="1694773"/>
              <a:ext cx="258" cy="109"/>
            </a:xfrm>
            <a:custGeom>
              <a:rect b="b" l="l" r="r" t="t"/>
              <a:pathLst>
                <a:path extrusionOk="0" h="8" w="19">
                  <a:moveTo>
                    <a:pt x="1" y="7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4" name="Google Shape;3874;p145"/>
            <p:cNvSpPr/>
            <p:nvPr/>
          </p:nvSpPr>
          <p:spPr>
            <a:xfrm>
              <a:off x="2371230" y="1702227"/>
              <a:ext cx="1208" cy="923"/>
            </a:xfrm>
            <a:custGeom>
              <a:rect b="b" l="l" r="r" t="t"/>
              <a:pathLst>
                <a:path extrusionOk="0" h="68" w="89">
                  <a:moveTo>
                    <a:pt x="1" y="1"/>
                  </a:moveTo>
                  <a:cubicBezTo>
                    <a:pt x="29" y="25"/>
                    <a:pt x="57" y="50"/>
                    <a:pt x="88" y="67"/>
                  </a:cubicBezTo>
                  <a:cubicBezTo>
                    <a:pt x="57" y="50"/>
                    <a:pt x="29" y="25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5" name="Google Shape;3875;p145"/>
            <p:cNvSpPr/>
            <p:nvPr/>
          </p:nvSpPr>
          <p:spPr>
            <a:xfrm>
              <a:off x="2343043" y="1694148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6" name="Google Shape;3876;p145"/>
            <p:cNvSpPr/>
            <p:nvPr/>
          </p:nvSpPr>
          <p:spPr>
            <a:xfrm>
              <a:off x="2385676" y="1707223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7" name="Google Shape;3877;p145"/>
            <p:cNvSpPr/>
            <p:nvPr/>
          </p:nvSpPr>
          <p:spPr>
            <a:xfrm>
              <a:off x="2340708" y="1695058"/>
              <a:ext cx="299" cy="149"/>
            </a:xfrm>
            <a:custGeom>
              <a:rect b="b" l="l" r="r" t="t"/>
              <a:pathLst>
                <a:path extrusionOk="0" h="11" w="22">
                  <a:moveTo>
                    <a:pt x="1" y="11"/>
                  </a:moveTo>
                  <a:lnTo>
                    <a:pt x="2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8" name="Google Shape;3878;p145"/>
            <p:cNvSpPr/>
            <p:nvPr/>
          </p:nvSpPr>
          <p:spPr>
            <a:xfrm>
              <a:off x="2372520" y="1702892"/>
              <a:ext cx="489" cy="299"/>
            </a:xfrm>
            <a:custGeom>
              <a:rect b="b" l="l" r="r" t="t"/>
              <a:pathLst>
                <a:path extrusionOk="0" h="22" w="36">
                  <a:moveTo>
                    <a:pt x="0" y="22"/>
                  </a:moveTo>
                  <a:cubicBezTo>
                    <a:pt x="11" y="11"/>
                    <a:pt x="21" y="4"/>
                    <a:pt x="35" y="1"/>
                  </a:cubicBezTo>
                  <a:cubicBezTo>
                    <a:pt x="21" y="4"/>
                    <a:pt x="11" y="11"/>
                    <a:pt x="0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9" name="Google Shape;3879;p145"/>
            <p:cNvSpPr/>
            <p:nvPr/>
          </p:nvSpPr>
          <p:spPr>
            <a:xfrm>
              <a:off x="2372995" y="1701942"/>
              <a:ext cx="7617" cy="923"/>
            </a:xfrm>
            <a:custGeom>
              <a:rect b="b" l="l" r="r" t="t"/>
              <a:pathLst>
                <a:path extrusionOk="0" h="68" w="561">
                  <a:moveTo>
                    <a:pt x="560" y="1"/>
                  </a:moveTo>
                  <a:cubicBezTo>
                    <a:pt x="273" y="1"/>
                    <a:pt x="91" y="25"/>
                    <a:pt x="0" y="67"/>
                  </a:cubicBezTo>
                  <a:cubicBezTo>
                    <a:pt x="91" y="25"/>
                    <a:pt x="273" y="4"/>
                    <a:pt x="56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0" name="Google Shape;3880;p145"/>
            <p:cNvSpPr/>
            <p:nvPr/>
          </p:nvSpPr>
          <p:spPr>
            <a:xfrm>
              <a:off x="2343287" y="1694040"/>
              <a:ext cx="9518" cy="2878"/>
            </a:xfrm>
            <a:custGeom>
              <a:rect b="b" l="l" r="r" t="t"/>
              <a:pathLst>
                <a:path extrusionOk="0" h="212" w="701">
                  <a:moveTo>
                    <a:pt x="69" y="0"/>
                  </a:moveTo>
                  <a:cubicBezTo>
                    <a:pt x="44" y="0"/>
                    <a:pt x="21" y="2"/>
                    <a:pt x="0" y="5"/>
                  </a:cubicBezTo>
                  <a:cubicBezTo>
                    <a:pt x="19" y="2"/>
                    <a:pt x="41" y="1"/>
                    <a:pt x="63" y="1"/>
                  </a:cubicBezTo>
                  <a:cubicBezTo>
                    <a:pt x="251" y="1"/>
                    <a:pt x="531" y="90"/>
                    <a:pt x="700" y="212"/>
                  </a:cubicBezTo>
                  <a:cubicBezTo>
                    <a:pt x="533" y="91"/>
                    <a:pt x="256" y="0"/>
                    <a:pt x="6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1" name="Google Shape;3881;p145"/>
            <p:cNvSpPr/>
            <p:nvPr/>
          </p:nvSpPr>
          <p:spPr>
            <a:xfrm>
              <a:off x="2385771" y="1707509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2" name="Google Shape;3882;p145"/>
            <p:cNvSpPr/>
            <p:nvPr/>
          </p:nvSpPr>
          <p:spPr>
            <a:xfrm>
              <a:off x="2386667" y="1707807"/>
              <a:ext cx="3870" cy="2227"/>
            </a:xfrm>
            <a:custGeom>
              <a:rect b="b" l="l" r="r" t="t"/>
              <a:pathLst>
                <a:path extrusionOk="0" h="164" w="285">
                  <a:moveTo>
                    <a:pt x="1" y="1"/>
                  </a:moveTo>
                  <a:lnTo>
                    <a:pt x="1" y="1"/>
                  </a:lnTo>
                  <a:cubicBezTo>
                    <a:pt x="56" y="25"/>
                    <a:pt x="111" y="56"/>
                    <a:pt x="159" y="90"/>
                  </a:cubicBezTo>
                  <a:cubicBezTo>
                    <a:pt x="187" y="108"/>
                    <a:pt x="215" y="125"/>
                    <a:pt x="243" y="143"/>
                  </a:cubicBezTo>
                  <a:lnTo>
                    <a:pt x="285" y="164"/>
                  </a:lnTo>
                  <a:cubicBezTo>
                    <a:pt x="243" y="143"/>
                    <a:pt x="204" y="115"/>
                    <a:pt x="162" y="90"/>
                  </a:cubicBezTo>
                  <a:cubicBezTo>
                    <a:pt x="111" y="56"/>
                    <a:pt x="56" y="25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3" name="Google Shape;3883;p145"/>
            <p:cNvSpPr/>
            <p:nvPr/>
          </p:nvSpPr>
          <p:spPr>
            <a:xfrm>
              <a:off x="2210472" y="1589344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4" name="Google Shape;3884;p145"/>
            <p:cNvSpPr/>
            <p:nvPr/>
          </p:nvSpPr>
          <p:spPr>
            <a:xfrm>
              <a:off x="2211138" y="1589344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5" name="Google Shape;3885;p145"/>
            <p:cNvSpPr/>
            <p:nvPr/>
          </p:nvSpPr>
          <p:spPr>
            <a:xfrm>
              <a:off x="2198728" y="1588678"/>
              <a:ext cx="353" cy="54"/>
            </a:xfrm>
            <a:custGeom>
              <a:rect b="b" l="l" r="r" t="t"/>
              <a:pathLst>
                <a:path extrusionOk="0" h="4" w="26">
                  <a:moveTo>
                    <a:pt x="25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6" name="Google Shape;3886;p145"/>
            <p:cNvSpPr/>
            <p:nvPr/>
          </p:nvSpPr>
          <p:spPr>
            <a:xfrm>
              <a:off x="2198253" y="1588678"/>
              <a:ext cx="258" cy="14"/>
            </a:xfrm>
            <a:custGeom>
              <a:rect b="b" l="l" r="r" t="t"/>
              <a:pathLst>
                <a:path extrusionOk="0" h="1" w="19">
                  <a:moveTo>
                    <a:pt x="18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7" name="Google Shape;3887;p145"/>
            <p:cNvSpPr/>
            <p:nvPr/>
          </p:nvSpPr>
          <p:spPr>
            <a:xfrm>
              <a:off x="2194071" y="1587579"/>
              <a:ext cx="163" cy="68"/>
            </a:xfrm>
            <a:custGeom>
              <a:rect b="b" l="l" r="r" t="t"/>
              <a:pathLst>
                <a:path extrusionOk="0" h="5" w="12">
                  <a:moveTo>
                    <a:pt x="11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8" name="Google Shape;3888;p145"/>
            <p:cNvSpPr/>
            <p:nvPr/>
          </p:nvSpPr>
          <p:spPr>
            <a:xfrm>
              <a:off x="2193650" y="1587443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9" name="Google Shape;3889;p145"/>
            <p:cNvSpPr/>
            <p:nvPr/>
          </p:nvSpPr>
          <p:spPr>
            <a:xfrm>
              <a:off x="2197777" y="1588583"/>
              <a:ext cx="204" cy="14"/>
            </a:xfrm>
            <a:custGeom>
              <a:rect b="b" l="l" r="r" t="t"/>
              <a:pathLst>
                <a:path extrusionOk="0" h="1" w="15">
                  <a:moveTo>
                    <a:pt x="15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0" name="Google Shape;3890;p145"/>
            <p:cNvSpPr/>
            <p:nvPr/>
          </p:nvSpPr>
          <p:spPr>
            <a:xfrm>
              <a:off x="2209807" y="1589384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1" name="Google Shape;3891;p145"/>
            <p:cNvSpPr/>
            <p:nvPr/>
          </p:nvSpPr>
          <p:spPr>
            <a:xfrm>
              <a:off x="2199298" y="1588719"/>
              <a:ext cx="353" cy="68"/>
            </a:xfrm>
            <a:custGeom>
              <a:rect b="b" l="l" r="r" t="t"/>
              <a:pathLst>
                <a:path extrusionOk="0" h="5" w="26">
                  <a:moveTo>
                    <a:pt x="25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2" name="Google Shape;3892;p145"/>
            <p:cNvSpPr/>
            <p:nvPr/>
          </p:nvSpPr>
          <p:spPr>
            <a:xfrm>
              <a:off x="2208436" y="1589344"/>
              <a:ext cx="679" cy="14"/>
            </a:xfrm>
            <a:custGeom>
              <a:rect b="b" l="l" r="r" t="t"/>
              <a:pathLst>
                <a:path extrusionOk="0" h="1" w="50">
                  <a:moveTo>
                    <a:pt x="49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3" name="Google Shape;3893;p145"/>
            <p:cNvSpPr/>
            <p:nvPr/>
          </p:nvSpPr>
          <p:spPr>
            <a:xfrm>
              <a:off x="2202448" y="1589004"/>
              <a:ext cx="5947" cy="353"/>
            </a:xfrm>
            <a:custGeom>
              <a:rect b="b" l="l" r="r" t="t"/>
              <a:pathLst>
                <a:path extrusionOk="0" h="26" w="438">
                  <a:moveTo>
                    <a:pt x="438" y="25"/>
                  </a:moveTo>
                  <a:cubicBezTo>
                    <a:pt x="294" y="22"/>
                    <a:pt x="140" y="11"/>
                    <a:pt x="0" y="1"/>
                  </a:cubicBezTo>
                  <a:cubicBezTo>
                    <a:pt x="140" y="11"/>
                    <a:pt x="294" y="22"/>
                    <a:pt x="438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4" name="Google Shape;3894;p145"/>
            <p:cNvSpPr/>
            <p:nvPr/>
          </p:nvSpPr>
          <p:spPr>
            <a:xfrm>
              <a:off x="2213228" y="1589194"/>
              <a:ext cx="299" cy="14"/>
            </a:xfrm>
            <a:custGeom>
              <a:rect b="b" l="l" r="r" t="t"/>
              <a:pathLst>
                <a:path extrusionOk="0" h="1" w="22">
                  <a:moveTo>
                    <a:pt x="22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5" name="Google Shape;3895;p145"/>
            <p:cNvSpPr/>
            <p:nvPr/>
          </p:nvSpPr>
          <p:spPr>
            <a:xfrm>
              <a:off x="2212047" y="1589289"/>
              <a:ext cx="339" cy="14"/>
            </a:xfrm>
            <a:custGeom>
              <a:rect b="b" l="l" r="r" t="t"/>
              <a:pathLst>
                <a:path extrusionOk="0" h="1" w="25">
                  <a:moveTo>
                    <a:pt x="25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6" name="Google Shape;3896;p145"/>
            <p:cNvSpPr/>
            <p:nvPr/>
          </p:nvSpPr>
          <p:spPr>
            <a:xfrm>
              <a:off x="2211382" y="1589289"/>
              <a:ext cx="394" cy="14"/>
            </a:xfrm>
            <a:custGeom>
              <a:rect b="b" l="l" r="r" t="t"/>
              <a:pathLst>
                <a:path extrusionOk="0" h="1" w="29">
                  <a:moveTo>
                    <a:pt x="28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7" name="Google Shape;3897;p145"/>
            <p:cNvSpPr/>
            <p:nvPr/>
          </p:nvSpPr>
          <p:spPr>
            <a:xfrm>
              <a:off x="2195876" y="1588244"/>
              <a:ext cx="109" cy="68"/>
            </a:xfrm>
            <a:custGeom>
              <a:rect b="b" l="l" r="r" t="t"/>
              <a:pathLst>
                <a:path extrusionOk="0" h="5" w="8">
                  <a:moveTo>
                    <a:pt x="8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8" name="Google Shape;3898;p145"/>
            <p:cNvSpPr/>
            <p:nvPr/>
          </p:nvSpPr>
          <p:spPr>
            <a:xfrm>
              <a:off x="2195456" y="1588108"/>
              <a:ext cx="149" cy="109"/>
            </a:xfrm>
            <a:custGeom>
              <a:rect b="b" l="l" r="r" t="t"/>
              <a:pathLst>
                <a:path extrusionOk="0" h="8" w="11">
                  <a:moveTo>
                    <a:pt x="11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9" name="Google Shape;3899;p145"/>
            <p:cNvSpPr/>
            <p:nvPr/>
          </p:nvSpPr>
          <p:spPr>
            <a:xfrm>
              <a:off x="2196067" y="1588339"/>
              <a:ext cx="163" cy="14"/>
            </a:xfrm>
            <a:custGeom>
              <a:rect b="b" l="l" r="r" t="t"/>
              <a:pathLst>
                <a:path extrusionOk="0" h="1" w="12">
                  <a:moveTo>
                    <a:pt x="11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0" name="Google Shape;3900;p145"/>
            <p:cNvSpPr/>
            <p:nvPr/>
          </p:nvSpPr>
          <p:spPr>
            <a:xfrm>
              <a:off x="2212658" y="1589249"/>
              <a:ext cx="299" cy="14"/>
            </a:xfrm>
            <a:custGeom>
              <a:rect b="b" l="l" r="r" t="t"/>
              <a:pathLst>
                <a:path extrusionOk="0" h="1" w="22">
                  <a:moveTo>
                    <a:pt x="22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1" name="Google Shape;3901;p145"/>
            <p:cNvSpPr/>
            <p:nvPr/>
          </p:nvSpPr>
          <p:spPr>
            <a:xfrm>
              <a:off x="2196352" y="1588393"/>
              <a:ext cx="109" cy="14"/>
            </a:xfrm>
            <a:custGeom>
              <a:rect b="b" l="l" r="r" t="t"/>
              <a:pathLst>
                <a:path extrusionOk="0" h="1" w="8">
                  <a:moveTo>
                    <a:pt x="8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2" name="Google Shape;3902;p145"/>
            <p:cNvSpPr/>
            <p:nvPr/>
          </p:nvSpPr>
          <p:spPr>
            <a:xfrm>
              <a:off x="2194641" y="1587769"/>
              <a:ext cx="258" cy="109"/>
            </a:xfrm>
            <a:custGeom>
              <a:rect b="b" l="l" r="r" t="t"/>
              <a:pathLst>
                <a:path extrusionOk="0" h="8" w="19">
                  <a:moveTo>
                    <a:pt x="18" y="8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3" name="Google Shape;3903;p145"/>
            <p:cNvSpPr/>
            <p:nvPr/>
          </p:nvSpPr>
          <p:spPr>
            <a:xfrm>
              <a:off x="2196976" y="1588488"/>
              <a:ext cx="149" cy="14"/>
            </a:xfrm>
            <a:custGeom>
              <a:rect b="b" l="l" r="r" t="t"/>
              <a:pathLst>
                <a:path extrusionOk="0" h="1" w="11">
                  <a:moveTo>
                    <a:pt x="11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4" name="Google Shape;3904;p145"/>
            <p:cNvSpPr/>
            <p:nvPr/>
          </p:nvSpPr>
          <p:spPr>
            <a:xfrm>
              <a:off x="2195075" y="1587959"/>
              <a:ext cx="204" cy="68"/>
            </a:xfrm>
            <a:custGeom>
              <a:rect b="b" l="l" r="r" t="t"/>
              <a:pathLst>
                <a:path extrusionOk="0" h="5" w="15">
                  <a:moveTo>
                    <a:pt x="14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5" name="Google Shape;3905;p145"/>
            <p:cNvSpPr/>
            <p:nvPr/>
          </p:nvSpPr>
          <p:spPr>
            <a:xfrm>
              <a:off x="2197356" y="1588529"/>
              <a:ext cx="204" cy="14"/>
            </a:xfrm>
            <a:custGeom>
              <a:rect b="b" l="l" r="r" t="t"/>
              <a:pathLst>
                <a:path extrusionOk="0" h="1" w="15">
                  <a:moveTo>
                    <a:pt x="14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6" name="Google Shape;3906;p145"/>
            <p:cNvSpPr/>
            <p:nvPr/>
          </p:nvSpPr>
          <p:spPr>
            <a:xfrm>
              <a:off x="2196637" y="1588434"/>
              <a:ext cx="163" cy="14"/>
            </a:xfrm>
            <a:custGeom>
              <a:rect b="b" l="l" r="r" t="t"/>
              <a:pathLst>
                <a:path extrusionOk="0" h="1" w="12">
                  <a:moveTo>
                    <a:pt x="11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7" name="Google Shape;3907;p145"/>
            <p:cNvSpPr/>
            <p:nvPr/>
          </p:nvSpPr>
          <p:spPr>
            <a:xfrm>
              <a:off x="2201783" y="1588963"/>
              <a:ext cx="625" cy="54"/>
            </a:xfrm>
            <a:custGeom>
              <a:rect b="b" l="l" r="r" t="t"/>
              <a:pathLst>
                <a:path extrusionOk="0" h="4" w="46">
                  <a:moveTo>
                    <a:pt x="46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8" name="Google Shape;3908;p145"/>
            <p:cNvSpPr/>
            <p:nvPr/>
          </p:nvSpPr>
          <p:spPr>
            <a:xfrm>
              <a:off x="2201117" y="1588909"/>
              <a:ext cx="530" cy="68"/>
            </a:xfrm>
            <a:custGeom>
              <a:rect b="b" l="l" r="r" t="t"/>
              <a:pathLst>
                <a:path extrusionOk="0" h="5" w="39">
                  <a:moveTo>
                    <a:pt x="39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9" name="Google Shape;3909;p145"/>
            <p:cNvSpPr/>
            <p:nvPr/>
          </p:nvSpPr>
          <p:spPr>
            <a:xfrm>
              <a:off x="2199868" y="1588814"/>
              <a:ext cx="394" cy="14"/>
            </a:xfrm>
            <a:custGeom>
              <a:rect b="b" l="l" r="r" t="t"/>
              <a:pathLst>
                <a:path extrusionOk="0" h="1" w="29">
                  <a:moveTo>
                    <a:pt x="29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0" name="Google Shape;3910;p145"/>
            <p:cNvSpPr/>
            <p:nvPr/>
          </p:nvSpPr>
          <p:spPr>
            <a:xfrm>
              <a:off x="2200493" y="1588868"/>
              <a:ext cx="489" cy="54"/>
            </a:xfrm>
            <a:custGeom>
              <a:rect b="b" l="l" r="r" t="t"/>
              <a:pathLst>
                <a:path extrusionOk="0" h="4" w="36">
                  <a:moveTo>
                    <a:pt x="36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1" name="Google Shape;3911;p145"/>
            <p:cNvSpPr/>
            <p:nvPr/>
          </p:nvSpPr>
          <p:spPr>
            <a:xfrm>
              <a:off x="2213799" y="1589154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2" name="Google Shape;3912;p145"/>
            <p:cNvSpPr/>
            <p:nvPr/>
          </p:nvSpPr>
          <p:spPr>
            <a:xfrm>
              <a:off x="2328882" y="1660259"/>
              <a:ext cx="54" cy="149"/>
            </a:xfrm>
            <a:custGeom>
              <a:rect b="b" l="l" r="r" t="t"/>
              <a:pathLst>
                <a:path extrusionOk="0" h="11" w="4">
                  <a:moveTo>
                    <a:pt x="4" y="11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3" name="Google Shape;3913;p145"/>
            <p:cNvSpPr/>
            <p:nvPr/>
          </p:nvSpPr>
          <p:spPr>
            <a:xfrm>
              <a:off x="2335860" y="1655032"/>
              <a:ext cx="1534" cy="204"/>
            </a:xfrm>
            <a:custGeom>
              <a:rect b="b" l="l" r="r" t="t"/>
              <a:pathLst>
                <a:path extrusionOk="0" h="15" w="113">
                  <a:moveTo>
                    <a:pt x="113" y="1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4" name="Google Shape;3914;p145"/>
            <p:cNvSpPr/>
            <p:nvPr/>
          </p:nvSpPr>
          <p:spPr>
            <a:xfrm>
              <a:off x="2341468" y="1648039"/>
              <a:ext cx="964" cy="1344"/>
            </a:xfrm>
            <a:custGeom>
              <a:rect b="b" l="l" r="r" t="t"/>
              <a:pathLst>
                <a:path extrusionOk="0" h="99" w="71">
                  <a:moveTo>
                    <a:pt x="1" y="1"/>
                  </a:moveTo>
                  <a:cubicBezTo>
                    <a:pt x="29" y="29"/>
                    <a:pt x="54" y="64"/>
                    <a:pt x="71" y="99"/>
                  </a:cubicBezTo>
                  <a:cubicBezTo>
                    <a:pt x="54" y="64"/>
                    <a:pt x="29" y="29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5" name="Google Shape;3915;p145"/>
            <p:cNvSpPr/>
            <p:nvPr/>
          </p:nvSpPr>
          <p:spPr>
            <a:xfrm>
              <a:off x="2309574" y="1627510"/>
              <a:ext cx="14" cy="434"/>
            </a:xfrm>
            <a:custGeom>
              <a:rect b="b" l="l" r="r" t="t"/>
              <a:pathLst>
                <a:path extrusionOk="0" h="32" w="1">
                  <a:moveTo>
                    <a:pt x="1" y="0"/>
                  </a:moveTo>
                  <a:cubicBezTo>
                    <a:pt x="1" y="11"/>
                    <a:pt x="1" y="21"/>
                    <a:pt x="1" y="32"/>
                  </a:cubicBezTo>
                  <a:cubicBezTo>
                    <a:pt x="1" y="21"/>
                    <a:pt x="1" y="11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6" name="Google Shape;3916;p145"/>
            <p:cNvSpPr/>
            <p:nvPr/>
          </p:nvSpPr>
          <p:spPr>
            <a:xfrm>
              <a:off x="2281483" y="1611298"/>
              <a:ext cx="1303" cy="475"/>
            </a:xfrm>
            <a:custGeom>
              <a:rect b="b" l="l" r="r" t="t"/>
              <a:pathLst>
                <a:path extrusionOk="0" h="35" w="96">
                  <a:moveTo>
                    <a:pt x="1" y="1"/>
                  </a:moveTo>
                  <a:cubicBezTo>
                    <a:pt x="12" y="16"/>
                    <a:pt x="23" y="24"/>
                    <a:pt x="43" y="28"/>
                  </a:cubicBezTo>
                  <a:lnTo>
                    <a:pt x="43" y="28"/>
                  </a:lnTo>
                  <a:cubicBezTo>
                    <a:pt x="31" y="24"/>
                    <a:pt x="19" y="17"/>
                    <a:pt x="8" y="8"/>
                  </a:cubicBezTo>
                  <a:lnTo>
                    <a:pt x="1" y="1"/>
                  </a:lnTo>
                  <a:close/>
                  <a:moveTo>
                    <a:pt x="43" y="28"/>
                  </a:moveTo>
                  <a:cubicBezTo>
                    <a:pt x="54" y="32"/>
                    <a:pt x="65" y="34"/>
                    <a:pt x="76" y="34"/>
                  </a:cubicBezTo>
                  <a:cubicBezTo>
                    <a:pt x="82" y="34"/>
                    <a:pt x="89" y="34"/>
                    <a:pt x="95" y="32"/>
                  </a:cubicBezTo>
                  <a:cubicBezTo>
                    <a:pt x="73" y="32"/>
                    <a:pt x="56" y="31"/>
                    <a:pt x="43" y="2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7" name="Google Shape;3917;p145"/>
            <p:cNvSpPr/>
            <p:nvPr/>
          </p:nvSpPr>
          <p:spPr>
            <a:xfrm>
              <a:off x="2284714" y="1609778"/>
              <a:ext cx="1833" cy="1113"/>
            </a:xfrm>
            <a:custGeom>
              <a:rect b="b" l="l" r="r" t="t"/>
              <a:pathLst>
                <a:path extrusionOk="0" h="82" w="135">
                  <a:moveTo>
                    <a:pt x="134" y="1"/>
                  </a:moveTo>
                  <a:cubicBezTo>
                    <a:pt x="113" y="4"/>
                    <a:pt x="96" y="11"/>
                    <a:pt x="82" y="22"/>
                  </a:cubicBezTo>
                  <a:cubicBezTo>
                    <a:pt x="54" y="39"/>
                    <a:pt x="25" y="57"/>
                    <a:pt x="1" y="81"/>
                  </a:cubicBezTo>
                  <a:cubicBezTo>
                    <a:pt x="25" y="57"/>
                    <a:pt x="54" y="39"/>
                    <a:pt x="82" y="22"/>
                  </a:cubicBezTo>
                  <a:cubicBezTo>
                    <a:pt x="96" y="11"/>
                    <a:pt x="113" y="4"/>
                    <a:pt x="13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8" name="Google Shape;3918;p145"/>
            <p:cNvSpPr/>
            <p:nvPr/>
          </p:nvSpPr>
          <p:spPr>
            <a:xfrm>
              <a:off x="2314625" y="1629832"/>
              <a:ext cx="1860" cy="1018"/>
            </a:xfrm>
            <a:custGeom>
              <a:rect b="b" l="l" r="r" t="t"/>
              <a:pathLst>
                <a:path extrusionOk="0" h="75" w="137">
                  <a:moveTo>
                    <a:pt x="137" y="74"/>
                  </a:moveTo>
                  <a:cubicBezTo>
                    <a:pt x="112" y="71"/>
                    <a:pt x="88" y="64"/>
                    <a:pt x="67" y="50"/>
                  </a:cubicBezTo>
                  <a:cubicBezTo>
                    <a:pt x="46" y="36"/>
                    <a:pt x="25" y="18"/>
                    <a:pt x="0" y="1"/>
                  </a:cubicBezTo>
                  <a:cubicBezTo>
                    <a:pt x="25" y="18"/>
                    <a:pt x="46" y="36"/>
                    <a:pt x="67" y="50"/>
                  </a:cubicBezTo>
                  <a:cubicBezTo>
                    <a:pt x="88" y="64"/>
                    <a:pt x="112" y="71"/>
                    <a:pt x="137" y="7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9" name="Google Shape;3919;p145"/>
            <p:cNvSpPr/>
            <p:nvPr/>
          </p:nvSpPr>
          <p:spPr>
            <a:xfrm>
              <a:off x="2299079" y="1615860"/>
              <a:ext cx="339" cy="1494"/>
            </a:xfrm>
            <a:custGeom>
              <a:rect b="b" l="l" r="r" t="t"/>
              <a:pathLst>
                <a:path extrusionOk="0" h="110" w="25">
                  <a:moveTo>
                    <a:pt x="25" y="1"/>
                  </a:moveTo>
                  <a:cubicBezTo>
                    <a:pt x="25" y="39"/>
                    <a:pt x="14" y="78"/>
                    <a:pt x="0" y="109"/>
                  </a:cubicBezTo>
                  <a:cubicBezTo>
                    <a:pt x="14" y="78"/>
                    <a:pt x="25" y="39"/>
                    <a:pt x="2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0" name="Google Shape;3920;p145"/>
            <p:cNvSpPr/>
            <p:nvPr/>
          </p:nvSpPr>
          <p:spPr>
            <a:xfrm>
              <a:off x="2291136" y="1609398"/>
              <a:ext cx="2824" cy="339"/>
            </a:xfrm>
            <a:custGeom>
              <a:rect b="b" l="l" r="r" t="t"/>
              <a:pathLst>
                <a:path extrusionOk="0" h="25" w="208">
                  <a:moveTo>
                    <a:pt x="1" y="25"/>
                  </a:moveTo>
                  <a:cubicBezTo>
                    <a:pt x="67" y="8"/>
                    <a:pt x="137" y="1"/>
                    <a:pt x="207" y="1"/>
                  </a:cubicBezTo>
                  <a:cubicBezTo>
                    <a:pt x="137" y="1"/>
                    <a:pt x="67" y="8"/>
                    <a:pt x="1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1" name="Google Shape;3921;p145"/>
            <p:cNvSpPr/>
            <p:nvPr/>
          </p:nvSpPr>
          <p:spPr>
            <a:xfrm>
              <a:off x="2341862" y="1642581"/>
              <a:ext cx="339" cy="339"/>
            </a:xfrm>
            <a:custGeom>
              <a:rect b="b" l="l" r="r" t="t"/>
              <a:pathLst>
                <a:path extrusionOk="0" h="25" w="25">
                  <a:moveTo>
                    <a:pt x="25" y="0"/>
                  </a:moveTo>
                  <a:lnTo>
                    <a:pt x="0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2" name="Google Shape;3922;p145"/>
            <p:cNvSpPr/>
            <p:nvPr/>
          </p:nvSpPr>
          <p:spPr>
            <a:xfrm>
              <a:off x="2337476" y="165522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3" name="Google Shape;3923;p145"/>
            <p:cNvSpPr/>
            <p:nvPr/>
          </p:nvSpPr>
          <p:spPr>
            <a:xfrm>
              <a:off x="2328692" y="1659023"/>
              <a:ext cx="14" cy="149"/>
            </a:xfrm>
            <a:custGeom>
              <a:rect b="b" l="l" r="r" t="t"/>
              <a:pathLst>
                <a:path extrusionOk="0" h="11" w="1">
                  <a:moveTo>
                    <a:pt x="0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4" name="Google Shape;3924;p145"/>
            <p:cNvSpPr/>
            <p:nvPr/>
          </p:nvSpPr>
          <p:spPr>
            <a:xfrm>
              <a:off x="2328787" y="1659594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0"/>
                  </a:moveTo>
                  <a:lnTo>
                    <a:pt x="0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5" name="Google Shape;3925;p145"/>
            <p:cNvSpPr/>
            <p:nvPr/>
          </p:nvSpPr>
          <p:spPr>
            <a:xfrm>
              <a:off x="2328692" y="1658779"/>
              <a:ext cx="14" cy="163"/>
            </a:xfrm>
            <a:custGeom>
              <a:rect b="b" l="l" r="r" t="t"/>
              <a:pathLst>
                <a:path extrusionOk="0" h="12" w="1">
                  <a:moveTo>
                    <a:pt x="0" y="11"/>
                  </a:moveTo>
                  <a:cubicBezTo>
                    <a:pt x="0" y="8"/>
                    <a:pt x="0" y="4"/>
                    <a:pt x="0" y="1"/>
                  </a:cubicBezTo>
                  <a:cubicBezTo>
                    <a:pt x="0" y="4"/>
                    <a:pt x="0" y="8"/>
                    <a:pt x="0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6" name="Google Shape;3926;p145"/>
            <p:cNvSpPr/>
            <p:nvPr/>
          </p:nvSpPr>
          <p:spPr>
            <a:xfrm>
              <a:off x="2328827" y="1659919"/>
              <a:ext cx="68" cy="163"/>
            </a:xfrm>
            <a:custGeom>
              <a:rect b="b" l="l" r="r" t="t"/>
              <a:pathLst>
                <a:path extrusionOk="0" h="12" w="5">
                  <a:moveTo>
                    <a:pt x="1" y="1"/>
                  </a:moveTo>
                  <a:lnTo>
                    <a:pt x="4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7" name="Google Shape;3927;p145"/>
            <p:cNvSpPr/>
            <p:nvPr/>
          </p:nvSpPr>
          <p:spPr>
            <a:xfrm>
              <a:off x="2328732" y="1659254"/>
              <a:ext cx="14" cy="258"/>
            </a:xfrm>
            <a:custGeom>
              <a:rect b="b" l="l" r="r" t="t"/>
              <a:pathLst>
                <a:path extrusionOk="0" h="19" w="1">
                  <a:moveTo>
                    <a:pt x="1" y="1"/>
                  </a:moveTo>
                  <a:cubicBezTo>
                    <a:pt x="1" y="8"/>
                    <a:pt x="1" y="11"/>
                    <a:pt x="1" y="18"/>
                  </a:cubicBezTo>
                  <a:cubicBezTo>
                    <a:pt x="1" y="11"/>
                    <a:pt x="1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8" name="Google Shape;3928;p145"/>
            <p:cNvSpPr/>
            <p:nvPr/>
          </p:nvSpPr>
          <p:spPr>
            <a:xfrm>
              <a:off x="2341957" y="1637680"/>
              <a:ext cx="1914" cy="3489"/>
            </a:xfrm>
            <a:custGeom>
              <a:rect b="b" l="l" r="r" t="t"/>
              <a:pathLst>
                <a:path extrusionOk="0" h="257" w="141">
                  <a:moveTo>
                    <a:pt x="137" y="151"/>
                  </a:moveTo>
                  <a:cubicBezTo>
                    <a:pt x="140" y="186"/>
                    <a:pt x="130" y="225"/>
                    <a:pt x="109" y="256"/>
                  </a:cubicBezTo>
                  <a:cubicBezTo>
                    <a:pt x="130" y="225"/>
                    <a:pt x="140" y="186"/>
                    <a:pt x="137" y="151"/>
                  </a:cubicBezTo>
                  <a:cubicBezTo>
                    <a:pt x="126" y="71"/>
                    <a:pt x="70" y="32"/>
                    <a:pt x="0" y="1"/>
                  </a:cubicBezTo>
                  <a:cubicBezTo>
                    <a:pt x="70" y="32"/>
                    <a:pt x="126" y="71"/>
                    <a:pt x="137" y="15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9" name="Google Shape;3929;p145"/>
            <p:cNvSpPr/>
            <p:nvPr/>
          </p:nvSpPr>
          <p:spPr>
            <a:xfrm>
              <a:off x="2282908" y="1603600"/>
              <a:ext cx="448" cy="14"/>
            </a:xfrm>
            <a:custGeom>
              <a:rect b="b" l="l" r="r" t="t"/>
              <a:pathLst>
                <a:path extrusionOk="0" h="1" w="33">
                  <a:moveTo>
                    <a:pt x="32" y="0"/>
                  </a:moveTo>
                  <a:cubicBezTo>
                    <a:pt x="22" y="0"/>
                    <a:pt x="8" y="0"/>
                    <a:pt x="1" y="0"/>
                  </a:cubicBezTo>
                  <a:cubicBezTo>
                    <a:pt x="8" y="0"/>
                    <a:pt x="22" y="0"/>
                    <a:pt x="3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0" name="Google Shape;3930;p145"/>
            <p:cNvSpPr/>
            <p:nvPr/>
          </p:nvSpPr>
          <p:spPr>
            <a:xfrm>
              <a:off x="2279161" y="1602364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0"/>
                  </a:moveTo>
                  <a:cubicBezTo>
                    <a:pt x="4" y="0"/>
                    <a:pt x="7" y="0"/>
                    <a:pt x="7" y="0"/>
                  </a:cubicBezTo>
                  <a:cubicBezTo>
                    <a:pt x="7" y="0"/>
                    <a:pt x="4" y="0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1" name="Google Shape;3931;p145"/>
            <p:cNvSpPr/>
            <p:nvPr/>
          </p:nvSpPr>
          <p:spPr>
            <a:xfrm>
              <a:off x="2283438" y="159432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2" name="Google Shape;3932;p145"/>
            <p:cNvSpPr/>
            <p:nvPr/>
          </p:nvSpPr>
          <p:spPr>
            <a:xfrm>
              <a:off x="2280342" y="1602690"/>
              <a:ext cx="2580" cy="869"/>
            </a:xfrm>
            <a:custGeom>
              <a:rect b="b" l="l" r="r" t="t"/>
              <a:pathLst>
                <a:path extrusionOk="0" h="64" w="190">
                  <a:moveTo>
                    <a:pt x="1" y="1"/>
                  </a:moveTo>
                  <a:lnTo>
                    <a:pt x="32" y="15"/>
                  </a:lnTo>
                  <a:cubicBezTo>
                    <a:pt x="81" y="39"/>
                    <a:pt x="134" y="57"/>
                    <a:pt x="190" y="64"/>
                  </a:cubicBezTo>
                  <a:cubicBezTo>
                    <a:pt x="134" y="57"/>
                    <a:pt x="81" y="39"/>
                    <a:pt x="32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3" name="Google Shape;3933;p145"/>
            <p:cNvSpPr/>
            <p:nvPr/>
          </p:nvSpPr>
          <p:spPr>
            <a:xfrm>
              <a:off x="2280532" y="1608488"/>
              <a:ext cx="964" cy="2824"/>
            </a:xfrm>
            <a:custGeom>
              <a:rect b="b" l="l" r="r" t="t"/>
              <a:pathLst>
                <a:path extrusionOk="0" h="208" w="71">
                  <a:moveTo>
                    <a:pt x="1" y="1"/>
                  </a:moveTo>
                  <a:cubicBezTo>
                    <a:pt x="7" y="40"/>
                    <a:pt x="17" y="79"/>
                    <a:pt x="31" y="118"/>
                  </a:cubicBezTo>
                  <a:lnTo>
                    <a:pt x="31" y="118"/>
                  </a:lnTo>
                  <a:cubicBezTo>
                    <a:pt x="18" y="79"/>
                    <a:pt x="7" y="40"/>
                    <a:pt x="1" y="1"/>
                  </a:cubicBezTo>
                  <a:close/>
                  <a:moveTo>
                    <a:pt x="31" y="118"/>
                  </a:moveTo>
                  <a:cubicBezTo>
                    <a:pt x="39" y="141"/>
                    <a:pt x="48" y="164"/>
                    <a:pt x="57" y="187"/>
                  </a:cubicBezTo>
                  <a:lnTo>
                    <a:pt x="71" y="208"/>
                  </a:lnTo>
                  <a:cubicBezTo>
                    <a:pt x="55" y="178"/>
                    <a:pt x="42" y="148"/>
                    <a:pt x="31" y="1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4" name="Google Shape;3934;p145"/>
            <p:cNvSpPr/>
            <p:nvPr/>
          </p:nvSpPr>
          <p:spPr>
            <a:xfrm>
              <a:off x="2278631" y="1589724"/>
              <a:ext cx="869" cy="679"/>
            </a:xfrm>
            <a:custGeom>
              <a:rect b="b" l="l" r="r" t="t"/>
              <a:pathLst>
                <a:path extrusionOk="0" h="50" w="64">
                  <a:moveTo>
                    <a:pt x="1" y="0"/>
                  </a:moveTo>
                  <a:lnTo>
                    <a:pt x="1" y="0"/>
                  </a:lnTo>
                  <a:cubicBezTo>
                    <a:pt x="15" y="25"/>
                    <a:pt x="39" y="42"/>
                    <a:pt x="64" y="49"/>
                  </a:cubicBezTo>
                  <a:cubicBezTo>
                    <a:pt x="39" y="42"/>
                    <a:pt x="18" y="25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5" name="Google Shape;3935;p145"/>
            <p:cNvSpPr/>
            <p:nvPr/>
          </p:nvSpPr>
          <p:spPr>
            <a:xfrm>
              <a:off x="2256066" y="1570376"/>
              <a:ext cx="149" cy="244"/>
            </a:xfrm>
            <a:custGeom>
              <a:rect b="b" l="l" r="r" t="t"/>
              <a:pathLst>
                <a:path extrusionOk="0" h="18" w="11">
                  <a:moveTo>
                    <a:pt x="0" y="0"/>
                  </a:moveTo>
                  <a:lnTo>
                    <a:pt x="7" y="14"/>
                  </a:lnTo>
                  <a:cubicBezTo>
                    <a:pt x="7" y="14"/>
                    <a:pt x="7" y="18"/>
                    <a:pt x="10" y="18"/>
                  </a:cubicBezTo>
                  <a:cubicBezTo>
                    <a:pt x="7" y="11"/>
                    <a:pt x="3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6" name="Google Shape;3936;p145"/>
            <p:cNvSpPr/>
            <p:nvPr/>
          </p:nvSpPr>
          <p:spPr>
            <a:xfrm>
              <a:off x="2276215" y="1585868"/>
              <a:ext cx="1724" cy="2349"/>
            </a:xfrm>
            <a:custGeom>
              <a:rect b="b" l="l" r="r" t="t"/>
              <a:pathLst>
                <a:path extrusionOk="0" h="173" w="127">
                  <a:moveTo>
                    <a:pt x="126" y="172"/>
                  </a:moveTo>
                  <a:cubicBezTo>
                    <a:pt x="105" y="102"/>
                    <a:pt x="60" y="43"/>
                    <a:pt x="0" y="1"/>
                  </a:cubicBezTo>
                  <a:cubicBezTo>
                    <a:pt x="60" y="43"/>
                    <a:pt x="105" y="102"/>
                    <a:pt x="126" y="17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7" name="Google Shape;3937;p145"/>
            <p:cNvSpPr/>
            <p:nvPr/>
          </p:nvSpPr>
          <p:spPr>
            <a:xfrm>
              <a:off x="2281293" y="1611013"/>
              <a:ext cx="299" cy="394"/>
            </a:xfrm>
            <a:custGeom>
              <a:rect b="b" l="l" r="r" t="t"/>
              <a:pathLst>
                <a:path extrusionOk="0" h="29" w="22">
                  <a:moveTo>
                    <a:pt x="1" y="1"/>
                  </a:moveTo>
                  <a:lnTo>
                    <a:pt x="1" y="1"/>
                  </a:lnTo>
                  <a:cubicBezTo>
                    <a:pt x="8" y="11"/>
                    <a:pt x="15" y="22"/>
                    <a:pt x="22" y="29"/>
                  </a:cubicBezTo>
                  <a:lnTo>
                    <a:pt x="15" y="18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8" name="Google Shape;3938;p145"/>
            <p:cNvSpPr/>
            <p:nvPr/>
          </p:nvSpPr>
          <p:spPr>
            <a:xfrm>
              <a:off x="2250879" y="1556826"/>
              <a:ext cx="299" cy="353"/>
            </a:xfrm>
            <a:custGeom>
              <a:rect b="b" l="l" r="r" t="t"/>
              <a:pathLst>
                <a:path extrusionOk="0" h="26" w="22">
                  <a:moveTo>
                    <a:pt x="0" y="1"/>
                  </a:moveTo>
                  <a:cubicBezTo>
                    <a:pt x="4" y="11"/>
                    <a:pt x="14" y="18"/>
                    <a:pt x="21" y="25"/>
                  </a:cubicBezTo>
                  <a:cubicBezTo>
                    <a:pt x="14" y="18"/>
                    <a:pt x="7" y="1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9" name="Google Shape;3939;p145"/>
            <p:cNvSpPr/>
            <p:nvPr/>
          </p:nvSpPr>
          <p:spPr>
            <a:xfrm>
              <a:off x="2250539" y="1556445"/>
              <a:ext cx="258" cy="299"/>
            </a:xfrm>
            <a:custGeom>
              <a:rect b="b" l="l" r="r" t="t"/>
              <a:pathLst>
                <a:path extrusionOk="0" h="22" w="19">
                  <a:moveTo>
                    <a:pt x="1" y="1"/>
                  </a:moveTo>
                  <a:cubicBezTo>
                    <a:pt x="4" y="8"/>
                    <a:pt x="11" y="15"/>
                    <a:pt x="18" y="22"/>
                  </a:cubicBezTo>
                  <a:cubicBezTo>
                    <a:pt x="11" y="15"/>
                    <a:pt x="4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0" name="Google Shape;3940;p145"/>
            <p:cNvSpPr/>
            <p:nvPr/>
          </p:nvSpPr>
          <p:spPr>
            <a:xfrm>
              <a:off x="2255577" y="1568760"/>
              <a:ext cx="489" cy="1629"/>
            </a:xfrm>
            <a:custGeom>
              <a:rect b="b" l="l" r="r" t="t"/>
              <a:pathLst>
                <a:path extrusionOk="0" h="120" w="36">
                  <a:moveTo>
                    <a:pt x="1" y="0"/>
                  </a:moveTo>
                  <a:cubicBezTo>
                    <a:pt x="8" y="42"/>
                    <a:pt x="18" y="81"/>
                    <a:pt x="36" y="119"/>
                  </a:cubicBezTo>
                  <a:lnTo>
                    <a:pt x="29" y="102"/>
                  </a:lnTo>
                  <a:cubicBezTo>
                    <a:pt x="18" y="70"/>
                    <a:pt x="8" y="35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1" name="Google Shape;3941;p145"/>
            <p:cNvSpPr/>
            <p:nvPr/>
          </p:nvSpPr>
          <p:spPr>
            <a:xfrm>
              <a:off x="2250119" y="1555590"/>
              <a:ext cx="394" cy="828"/>
            </a:xfrm>
            <a:custGeom>
              <a:rect b="b" l="l" r="r" t="t"/>
              <a:pathLst>
                <a:path extrusionOk="0" h="61" w="29">
                  <a:moveTo>
                    <a:pt x="0" y="1"/>
                  </a:moveTo>
                  <a:lnTo>
                    <a:pt x="4" y="15"/>
                  </a:lnTo>
                  <a:cubicBezTo>
                    <a:pt x="11" y="32"/>
                    <a:pt x="21" y="46"/>
                    <a:pt x="28" y="60"/>
                  </a:cubicBezTo>
                  <a:cubicBezTo>
                    <a:pt x="18" y="39"/>
                    <a:pt x="7" y="22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2" name="Google Shape;3942;p145"/>
            <p:cNvSpPr/>
            <p:nvPr/>
          </p:nvSpPr>
          <p:spPr>
            <a:xfrm>
              <a:off x="2255957" y="1570131"/>
              <a:ext cx="204" cy="448"/>
            </a:xfrm>
            <a:custGeom>
              <a:rect b="b" l="l" r="r" t="t"/>
              <a:pathLst>
                <a:path extrusionOk="0" h="33" w="15">
                  <a:moveTo>
                    <a:pt x="1" y="1"/>
                  </a:moveTo>
                  <a:lnTo>
                    <a:pt x="1" y="1"/>
                  </a:lnTo>
                  <a:cubicBezTo>
                    <a:pt x="4" y="11"/>
                    <a:pt x="8" y="22"/>
                    <a:pt x="15" y="32"/>
                  </a:cubicBezTo>
                  <a:lnTo>
                    <a:pt x="8" y="18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3" name="Google Shape;3943;p145"/>
            <p:cNvSpPr/>
            <p:nvPr/>
          </p:nvSpPr>
          <p:spPr>
            <a:xfrm>
              <a:off x="2211667" y="1583302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1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4" name="Google Shape;3944;p145"/>
            <p:cNvSpPr/>
            <p:nvPr/>
          </p:nvSpPr>
          <p:spPr>
            <a:xfrm>
              <a:off x="2211898" y="1583356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0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5" name="Google Shape;3945;p145"/>
            <p:cNvSpPr/>
            <p:nvPr/>
          </p:nvSpPr>
          <p:spPr>
            <a:xfrm>
              <a:off x="2211382" y="158330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6" name="Google Shape;3946;p145"/>
            <p:cNvSpPr/>
            <p:nvPr/>
          </p:nvSpPr>
          <p:spPr>
            <a:xfrm>
              <a:off x="2211477" y="1583302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1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7" name="Google Shape;3947;p145"/>
            <p:cNvSpPr/>
            <p:nvPr/>
          </p:nvSpPr>
          <p:spPr>
            <a:xfrm>
              <a:off x="2212753" y="1583736"/>
              <a:ext cx="109" cy="54"/>
            </a:xfrm>
            <a:custGeom>
              <a:rect b="b" l="l" r="r" t="t"/>
              <a:pathLst>
                <a:path extrusionOk="0" h="4" w="8">
                  <a:moveTo>
                    <a:pt x="1" y="0"/>
                  </a:moveTo>
                  <a:lnTo>
                    <a:pt x="8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8" name="Google Shape;3948;p145"/>
            <p:cNvSpPr/>
            <p:nvPr/>
          </p:nvSpPr>
          <p:spPr>
            <a:xfrm>
              <a:off x="2212427" y="1583546"/>
              <a:ext cx="109" cy="54"/>
            </a:xfrm>
            <a:custGeom>
              <a:rect b="b" l="l" r="r" t="t"/>
              <a:pathLst>
                <a:path extrusionOk="0" h="4" w="8">
                  <a:moveTo>
                    <a:pt x="0" y="0"/>
                  </a:moveTo>
                  <a:lnTo>
                    <a:pt x="7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9" name="Google Shape;3949;p145"/>
            <p:cNvSpPr/>
            <p:nvPr/>
          </p:nvSpPr>
          <p:spPr>
            <a:xfrm>
              <a:off x="2212142" y="1583451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0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0" name="Google Shape;3950;p145"/>
            <p:cNvSpPr/>
            <p:nvPr/>
          </p:nvSpPr>
          <p:spPr>
            <a:xfrm>
              <a:off x="2213093" y="1583872"/>
              <a:ext cx="339" cy="258"/>
            </a:xfrm>
            <a:custGeom>
              <a:rect b="b" l="l" r="r" t="t"/>
              <a:pathLst>
                <a:path extrusionOk="0" h="19" w="25">
                  <a:moveTo>
                    <a:pt x="0" y="1"/>
                  </a:moveTo>
                  <a:lnTo>
                    <a:pt x="0" y="1"/>
                  </a:lnTo>
                  <a:cubicBezTo>
                    <a:pt x="7" y="8"/>
                    <a:pt x="14" y="11"/>
                    <a:pt x="25" y="18"/>
                  </a:cubicBezTo>
                  <a:cubicBezTo>
                    <a:pt x="14" y="11"/>
                    <a:pt x="7" y="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1" name="Google Shape;3951;p145"/>
            <p:cNvSpPr/>
            <p:nvPr/>
          </p:nvSpPr>
          <p:spPr>
            <a:xfrm>
              <a:off x="2213853" y="1584972"/>
              <a:ext cx="394" cy="4195"/>
            </a:xfrm>
            <a:custGeom>
              <a:rect b="b" l="l" r="r" t="t"/>
              <a:pathLst>
                <a:path extrusionOk="0" h="309" w="29">
                  <a:moveTo>
                    <a:pt x="0" y="308"/>
                  </a:moveTo>
                  <a:lnTo>
                    <a:pt x="0" y="308"/>
                  </a:lnTo>
                  <a:cubicBezTo>
                    <a:pt x="4" y="245"/>
                    <a:pt x="7" y="182"/>
                    <a:pt x="18" y="119"/>
                  </a:cubicBezTo>
                  <a:cubicBezTo>
                    <a:pt x="21" y="70"/>
                    <a:pt x="28" y="25"/>
                    <a:pt x="28" y="0"/>
                  </a:cubicBezTo>
                  <a:cubicBezTo>
                    <a:pt x="28" y="25"/>
                    <a:pt x="21" y="70"/>
                    <a:pt x="18" y="119"/>
                  </a:cubicBezTo>
                  <a:cubicBezTo>
                    <a:pt x="7" y="182"/>
                    <a:pt x="4" y="245"/>
                    <a:pt x="0" y="30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2" name="Google Shape;3952;p145"/>
            <p:cNvSpPr/>
            <p:nvPr/>
          </p:nvSpPr>
          <p:spPr>
            <a:xfrm>
              <a:off x="2204009" y="1581143"/>
              <a:ext cx="774" cy="27"/>
            </a:xfrm>
            <a:custGeom>
              <a:rect b="b" l="l" r="r" t="t"/>
              <a:pathLst>
                <a:path extrusionOk="0" h="2" w="57">
                  <a:moveTo>
                    <a:pt x="38" y="0"/>
                  </a:moveTo>
                  <a:cubicBezTo>
                    <a:pt x="25" y="0"/>
                    <a:pt x="12" y="2"/>
                    <a:pt x="1" y="2"/>
                  </a:cubicBezTo>
                  <a:lnTo>
                    <a:pt x="57" y="2"/>
                  </a:lnTo>
                  <a:cubicBezTo>
                    <a:pt x="51" y="1"/>
                    <a:pt x="45" y="0"/>
                    <a:pt x="3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3" name="Google Shape;3953;p145"/>
            <p:cNvSpPr/>
            <p:nvPr/>
          </p:nvSpPr>
          <p:spPr>
            <a:xfrm>
              <a:off x="2205815" y="1581360"/>
              <a:ext cx="5485" cy="2172"/>
            </a:xfrm>
            <a:custGeom>
              <a:rect b="b" l="l" r="r" t="t"/>
              <a:pathLst>
                <a:path extrusionOk="0" h="160" w="404">
                  <a:moveTo>
                    <a:pt x="1" y="0"/>
                  </a:moveTo>
                  <a:cubicBezTo>
                    <a:pt x="61" y="83"/>
                    <a:pt x="217" y="159"/>
                    <a:pt x="333" y="159"/>
                  </a:cubicBezTo>
                  <a:cubicBezTo>
                    <a:pt x="333" y="159"/>
                    <a:pt x="334" y="159"/>
                    <a:pt x="334" y="159"/>
                  </a:cubicBezTo>
                  <a:lnTo>
                    <a:pt x="334" y="159"/>
                  </a:lnTo>
                  <a:cubicBezTo>
                    <a:pt x="334" y="159"/>
                    <a:pt x="334" y="159"/>
                    <a:pt x="334" y="159"/>
                  </a:cubicBezTo>
                  <a:cubicBezTo>
                    <a:pt x="360" y="159"/>
                    <a:pt x="383" y="155"/>
                    <a:pt x="403" y="147"/>
                  </a:cubicBezTo>
                  <a:lnTo>
                    <a:pt x="403" y="147"/>
                  </a:lnTo>
                  <a:cubicBezTo>
                    <a:pt x="383" y="155"/>
                    <a:pt x="359" y="159"/>
                    <a:pt x="334" y="159"/>
                  </a:cubicBezTo>
                  <a:lnTo>
                    <a:pt x="334" y="159"/>
                  </a:lnTo>
                  <a:cubicBezTo>
                    <a:pt x="219" y="159"/>
                    <a:pt x="61" y="83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4" name="Google Shape;3954;p145"/>
            <p:cNvSpPr/>
            <p:nvPr/>
          </p:nvSpPr>
          <p:spPr>
            <a:xfrm>
              <a:off x="2204824" y="1581116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5" name="Google Shape;3955;p145"/>
            <p:cNvSpPr/>
            <p:nvPr/>
          </p:nvSpPr>
          <p:spPr>
            <a:xfrm>
              <a:off x="2205720" y="1581265"/>
              <a:ext cx="14" cy="0"/>
            </a:xfrm>
            <a:custGeom>
              <a:rect b="b" l="l" r="r" t="t"/>
              <a:pathLst>
                <a:path extrusionOk="0" h="0" w="1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6" name="Google Shape;3956;p145"/>
            <p:cNvSpPr/>
            <p:nvPr/>
          </p:nvSpPr>
          <p:spPr>
            <a:xfrm>
              <a:off x="2205530" y="1581211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1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7" name="Google Shape;3957;p145"/>
            <p:cNvSpPr/>
            <p:nvPr/>
          </p:nvSpPr>
          <p:spPr>
            <a:xfrm>
              <a:off x="2205055" y="1581156"/>
              <a:ext cx="163" cy="14"/>
            </a:xfrm>
            <a:custGeom>
              <a:rect b="b" l="l" r="r" t="t"/>
              <a:pathLst>
                <a:path extrusionOk="0" h="1" w="12">
                  <a:moveTo>
                    <a:pt x="1" y="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8" name="Google Shape;3958;p145"/>
            <p:cNvSpPr/>
            <p:nvPr/>
          </p:nvSpPr>
          <p:spPr>
            <a:xfrm>
              <a:off x="2205299" y="1581156"/>
              <a:ext cx="149" cy="14"/>
            </a:xfrm>
            <a:custGeom>
              <a:rect b="b" l="l" r="r" t="t"/>
              <a:pathLst>
                <a:path extrusionOk="0" h="1" w="11">
                  <a:moveTo>
                    <a:pt x="0" y="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9" name="Google Shape;3959;p145"/>
            <p:cNvSpPr/>
            <p:nvPr/>
          </p:nvSpPr>
          <p:spPr>
            <a:xfrm>
              <a:off x="2213894" y="1589154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0" name="Google Shape;3960;p145"/>
            <p:cNvSpPr/>
            <p:nvPr/>
          </p:nvSpPr>
          <p:spPr>
            <a:xfrm>
              <a:off x="2269276" y="1477017"/>
              <a:ext cx="1629" cy="1303"/>
            </a:xfrm>
            <a:custGeom>
              <a:rect b="b" l="l" r="r" t="t"/>
              <a:pathLst>
                <a:path extrusionOk="0" h="96" w="120">
                  <a:moveTo>
                    <a:pt x="0" y="1"/>
                  </a:moveTo>
                  <a:cubicBezTo>
                    <a:pt x="32" y="43"/>
                    <a:pt x="74" y="74"/>
                    <a:pt x="119" y="95"/>
                  </a:cubicBezTo>
                  <a:cubicBezTo>
                    <a:pt x="74" y="74"/>
                    <a:pt x="32" y="43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1" name="Google Shape;3961;p145"/>
            <p:cNvSpPr/>
            <p:nvPr/>
          </p:nvSpPr>
          <p:spPr>
            <a:xfrm>
              <a:off x="2260193" y="1430147"/>
              <a:ext cx="3394" cy="1398"/>
            </a:xfrm>
            <a:custGeom>
              <a:rect b="b" l="l" r="r" t="t"/>
              <a:pathLst>
                <a:path extrusionOk="0" h="103" w="250">
                  <a:moveTo>
                    <a:pt x="1" y="1"/>
                  </a:moveTo>
                  <a:cubicBezTo>
                    <a:pt x="46" y="39"/>
                    <a:pt x="102" y="67"/>
                    <a:pt x="162" y="74"/>
                  </a:cubicBezTo>
                  <a:cubicBezTo>
                    <a:pt x="193" y="81"/>
                    <a:pt x="221" y="92"/>
                    <a:pt x="249" y="102"/>
                  </a:cubicBezTo>
                  <a:cubicBezTo>
                    <a:pt x="221" y="92"/>
                    <a:pt x="193" y="81"/>
                    <a:pt x="162" y="74"/>
                  </a:cubicBezTo>
                  <a:cubicBezTo>
                    <a:pt x="102" y="67"/>
                    <a:pt x="46" y="39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2" name="Google Shape;3962;p145"/>
            <p:cNvSpPr/>
            <p:nvPr/>
          </p:nvSpPr>
          <p:spPr>
            <a:xfrm>
              <a:off x="2262664" y="1417466"/>
              <a:ext cx="1344" cy="2009"/>
            </a:xfrm>
            <a:custGeom>
              <a:rect b="b" l="l" r="r" t="t"/>
              <a:pathLst>
                <a:path extrusionOk="0" h="148" w="99">
                  <a:moveTo>
                    <a:pt x="99" y="0"/>
                  </a:moveTo>
                  <a:lnTo>
                    <a:pt x="81" y="18"/>
                  </a:lnTo>
                  <a:cubicBezTo>
                    <a:pt x="46" y="53"/>
                    <a:pt x="18" y="98"/>
                    <a:pt x="1" y="147"/>
                  </a:cubicBezTo>
                  <a:cubicBezTo>
                    <a:pt x="22" y="91"/>
                    <a:pt x="57" y="42"/>
                    <a:pt x="9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3" name="Google Shape;3963;p145"/>
            <p:cNvSpPr/>
            <p:nvPr/>
          </p:nvSpPr>
          <p:spPr>
            <a:xfrm>
              <a:off x="2263520" y="1448640"/>
              <a:ext cx="6246" cy="10047"/>
            </a:xfrm>
            <a:custGeom>
              <a:rect b="b" l="l" r="r" t="t"/>
              <a:pathLst>
                <a:path extrusionOk="0" h="740" w="460">
                  <a:moveTo>
                    <a:pt x="1" y="1"/>
                  </a:moveTo>
                  <a:lnTo>
                    <a:pt x="1" y="1"/>
                  </a:lnTo>
                  <a:cubicBezTo>
                    <a:pt x="113" y="169"/>
                    <a:pt x="316" y="477"/>
                    <a:pt x="459" y="739"/>
                  </a:cubicBezTo>
                  <a:cubicBezTo>
                    <a:pt x="316" y="477"/>
                    <a:pt x="113" y="165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4" name="Google Shape;3964;p145"/>
            <p:cNvSpPr/>
            <p:nvPr/>
          </p:nvSpPr>
          <p:spPr>
            <a:xfrm>
              <a:off x="2269127" y="1476542"/>
              <a:ext cx="14" cy="163"/>
            </a:xfrm>
            <a:custGeom>
              <a:rect b="b" l="l" r="r" t="t"/>
              <a:pathLst>
                <a:path extrusionOk="0" h="12" w="1">
                  <a:moveTo>
                    <a:pt x="1" y="11"/>
                  </a:moveTo>
                  <a:cubicBezTo>
                    <a:pt x="1" y="8"/>
                    <a:pt x="1" y="4"/>
                    <a:pt x="1" y="1"/>
                  </a:cubicBezTo>
                  <a:cubicBezTo>
                    <a:pt x="1" y="4"/>
                    <a:pt x="1" y="8"/>
                    <a:pt x="1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5" name="Google Shape;3965;p145"/>
            <p:cNvSpPr/>
            <p:nvPr/>
          </p:nvSpPr>
          <p:spPr>
            <a:xfrm>
              <a:off x="2257002" y="1519610"/>
              <a:ext cx="109" cy="149"/>
            </a:xfrm>
            <a:custGeom>
              <a:rect b="b" l="l" r="r" t="t"/>
              <a:pathLst>
                <a:path extrusionOk="0" h="11" w="8">
                  <a:moveTo>
                    <a:pt x="1" y="11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6" name="Google Shape;3966;p145"/>
            <p:cNvSpPr/>
            <p:nvPr/>
          </p:nvSpPr>
          <p:spPr>
            <a:xfrm>
              <a:off x="2271082" y="1504593"/>
              <a:ext cx="3476" cy="2716"/>
            </a:xfrm>
            <a:custGeom>
              <a:rect b="b" l="l" r="r" t="t"/>
              <a:pathLst>
                <a:path extrusionOk="0" h="200" w="256">
                  <a:moveTo>
                    <a:pt x="0" y="200"/>
                  </a:moveTo>
                  <a:cubicBezTo>
                    <a:pt x="81" y="130"/>
                    <a:pt x="168" y="63"/>
                    <a:pt x="256" y="0"/>
                  </a:cubicBezTo>
                  <a:cubicBezTo>
                    <a:pt x="168" y="63"/>
                    <a:pt x="81" y="130"/>
                    <a:pt x="0" y="20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7" name="Google Shape;3967;p145"/>
            <p:cNvSpPr/>
            <p:nvPr/>
          </p:nvSpPr>
          <p:spPr>
            <a:xfrm>
              <a:off x="2268801" y="1485625"/>
              <a:ext cx="3286" cy="2295"/>
            </a:xfrm>
            <a:custGeom>
              <a:rect b="b" l="l" r="r" t="t"/>
              <a:pathLst>
                <a:path extrusionOk="0" h="169" w="242">
                  <a:moveTo>
                    <a:pt x="0" y="0"/>
                  </a:moveTo>
                  <a:cubicBezTo>
                    <a:pt x="25" y="39"/>
                    <a:pt x="154" y="116"/>
                    <a:pt x="242" y="168"/>
                  </a:cubicBezTo>
                  <a:cubicBezTo>
                    <a:pt x="154" y="116"/>
                    <a:pt x="25" y="39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8" name="Google Shape;3968;p145"/>
            <p:cNvSpPr/>
            <p:nvPr/>
          </p:nvSpPr>
          <p:spPr>
            <a:xfrm>
              <a:off x="2257966" y="1513187"/>
              <a:ext cx="8282" cy="5580"/>
            </a:xfrm>
            <a:custGeom>
              <a:rect b="b" l="l" r="r" t="t"/>
              <a:pathLst>
                <a:path extrusionOk="0" h="411" w="610">
                  <a:moveTo>
                    <a:pt x="609" y="1"/>
                  </a:moveTo>
                  <a:cubicBezTo>
                    <a:pt x="511" y="74"/>
                    <a:pt x="410" y="141"/>
                    <a:pt x="305" y="204"/>
                  </a:cubicBezTo>
                  <a:cubicBezTo>
                    <a:pt x="196" y="263"/>
                    <a:pt x="95" y="333"/>
                    <a:pt x="0" y="410"/>
                  </a:cubicBezTo>
                  <a:cubicBezTo>
                    <a:pt x="95" y="333"/>
                    <a:pt x="196" y="263"/>
                    <a:pt x="305" y="204"/>
                  </a:cubicBezTo>
                  <a:cubicBezTo>
                    <a:pt x="410" y="141"/>
                    <a:pt x="511" y="74"/>
                    <a:pt x="60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9" name="Google Shape;3969;p145"/>
            <p:cNvSpPr/>
            <p:nvPr/>
          </p:nvSpPr>
          <p:spPr>
            <a:xfrm>
              <a:off x="2256581" y="1520126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0" name="Google Shape;3970;p145"/>
            <p:cNvSpPr/>
            <p:nvPr/>
          </p:nvSpPr>
          <p:spPr>
            <a:xfrm>
              <a:off x="2274449" y="1489372"/>
              <a:ext cx="6056" cy="6816"/>
            </a:xfrm>
            <a:custGeom>
              <a:rect b="b" l="l" r="r" t="t"/>
              <a:pathLst>
                <a:path extrusionOk="0" h="502" w="446">
                  <a:moveTo>
                    <a:pt x="1" y="1"/>
                  </a:moveTo>
                  <a:cubicBezTo>
                    <a:pt x="99" y="60"/>
                    <a:pt x="186" y="130"/>
                    <a:pt x="260" y="214"/>
                  </a:cubicBezTo>
                  <a:cubicBezTo>
                    <a:pt x="372" y="340"/>
                    <a:pt x="424" y="428"/>
                    <a:pt x="445" y="501"/>
                  </a:cubicBezTo>
                  <a:cubicBezTo>
                    <a:pt x="424" y="428"/>
                    <a:pt x="372" y="340"/>
                    <a:pt x="260" y="214"/>
                  </a:cubicBezTo>
                  <a:cubicBezTo>
                    <a:pt x="186" y="130"/>
                    <a:pt x="99" y="60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1" name="Google Shape;3971;p145"/>
            <p:cNvSpPr/>
            <p:nvPr/>
          </p:nvSpPr>
          <p:spPr>
            <a:xfrm>
              <a:off x="2275929" y="1499121"/>
              <a:ext cx="4195" cy="4481"/>
            </a:xfrm>
            <a:custGeom>
              <a:rect b="b" l="l" r="r" t="t"/>
              <a:pathLst>
                <a:path extrusionOk="0" h="330" w="309">
                  <a:moveTo>
                    <a:pt x="308" y="1"/>
                  </a:moveTo>
                  <a:lnTo>
                    <a:pt x="308" y="1"/>
                  </a:lnTo>
                  <a:cubicBezTo>
                    <a:pt x="263" y="120"/>
                    <a:pt x="144" y="225"/>
                    <a:pt x="0" y="330"/>
                  </a:cubicBezTo>
                  <a:cubicBezTo>
                    <a:pt x="144" y="225"/>
                    <a:pt x="266" y="120"/>
                    <a:pt x="30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2" name="Google Shape;3972;p145"/>
            <p:cNvSpPr/>
            <p:nvPr/>
          </p:nvSpPr>
          <p:spPr>
            <a:xfrm>
              <a:off x="2249874" y="1554544"/>
              <a:ext cx="258" cy="1059"/>
            </a:xfrm>
            <a:custGeom>
              <a:rect b="b" l="l" r="r" t="t"/>
              <a:pathLst>
                <a:path extrusionOk="0" h="78" w="19">
                  <a:moveTo>
                    <a:pt x="18" y="1"/>
                  </a:moveTo>
                  <a:cubicBezTo>
                    <a:pt x="16" y="2"/>
                    <a:pt x="14" y="5"/>
                    <a:pt x="13" y="7"/>
                  </a:cubicBezTo>
                  <a:lnTo>
                    <a:pt x="13" y="7"/>
                  </a:lnTo>
                  <a:cubicBezTo>
                    <a:pt x="14" y="5"/>
                    <a:pt x="16" y="3"/>
                    <a:pt x="18" y="1"/>
                  </a:cubicBezTo>
                  <a:close/>
                  <a:moveTo>
                    <a:pt x="13" y="7"/>
                  </a:moveTo>
                  <a:lnTo>
                    <a:pt x="13" y="7"/>
                  </a:lnTo>
                  <a:cubicBezTo>
                    <a:pt x="8" y="13"/>
                    <a:pt x="4" y="21"/>
                    <a:pt x="4" y="29"/>
                  </a:cubicBezTo>
                  <a:cubicBezTo>
                    <a:pt x="4" y="39"/>
                    <a:pt x="8" y="50"/>
                    <a:pt x="11" y="60"/>
                  </a:cubicBezTo>
                  <a:lnTo>
                    <a:pt x="18" y="78"/>
                  </a:lnTo>
                  <a:cubicBezTo>
                    <a:pt x="12" y="62"/>
                    <a:pt x="0" y="27"/>
                    <a:pt x="13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3" name="Google Shape;3973;p145"/>
            <p:cNvSpPr/>
            <p:nvPr/>
          </p:nvSpPr>
          <p:spPr>
            <a:xfrm>
              <a:off x="2251965" y="1550498"/>
              <a:ext cx="774" cy="1724"/>
            </a:xfrm>
            <a:custGeom>
              <a:rect b="b" l="l" r="r" t="t"/>
              <a:pathLst>
                <a:path extrusionOk="0" h="127" w="57">
                  <a:moveTo>
                    <a:pt x="1" y="1"/>
                  </a:moveTo>
                  <a:lnTo>
                    <a:pt x="22" y="29"/>
                  </a:lnTo>
                  <a:cubicBezTo>
                    <a:pt x="43" y="57"/>
                    <a:pt x="57" y="88"/>
                    <a:pt x="57" y="127"/>
                  </a:cubicBezTo>
                  <a:cubicBezTo>
                    <a:pt x="57" y="88"/>
                    <a:pt x="43" y="57"/>
                    <a:pt x="22" y="2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4" name="Google Shape;3974;p145"/>
            <p:cNvSpPr/>
            <p:nvPr/>
          </p:nvSpPr>
          <p:spPr>
            <a:xfrm>
              <a:off x="2254871" y="153614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5" name="Google Shape;3975;p145"/>
            <p:cNvSpPr/>
            <p:nvPr/>
          </p:nvSpPr>
          <p:spPr>
            <a:xfrm>
              <a:off x="2254681" y="1537002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6" name="Google Shape;3976;p145"/>
            <p:cNvSpPr/>
            <p:nvPr/>
          </p:nvSpPr>
          <p:spPr>
            <a:xfrm>
              <a:off x="2253961" y="1538048"/>
              <a:ext cx="68" cy="68"/>
            </a:xfrm>
            <a:custGeom>
              <a:rect b="b" l="l" r="r" t="t"/>
              <a:pathLst>
                <a:path extrusionOk="0" h="5" w="5">
                  <a:moveTo>
                    <a:pt x="1" y="4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7" name="Google Shape;3977;p145"/>
            <p:cNvSpPr/>
            <p:nvPr/>
          </p:nvSpPr>
          <p:spPr>
            <a:xfrm>
              <a:off x="2254110" y="1537858"/>
              <a:ext cx="109" cy="68"/>
            </a:xfrm>
            <a:custGeom>
              <a:rect b="b" l="l" r="r" t="t"/>
              <a:pathLst>
                <a:path extrusionOk="0" h="5" w="8">
                  <a:moveTo>
                    <a:pt x="0" y="4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8" name="Google Shape;3978;p145"/>
            <p:cNvSpPr/>
            <p:nvPr/>
          </p:nvSpPr>
          <p:spPr>
            <a:xfrm>
              <a:off x="2253825" y="1538238"/>
              <a:ext cx="54" cy="68"/>
            </a:xfrm>
            <a:custGeom>
              <a:rect b="b" l="l" r="r" t="t"/>
              <a:pathLst>
                <a:path extrusionOk="0" h="5" w="4">
                  <a:moveTo>
                    <a:pt x="0" y="4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9" name="Google Shape;3979;p145"/>
            <p:cNvSpPr/>
            <p:nvPr/>
          </p:nvSpPr>
          <p:spPr>
            <a:xfrm>
              <a:off x="2250974" y="1540519"/>
              <a:ext cx="1249" cy="1629"/>
            </a:xfrm>
            <a:custGeom>
              <a:rect b="b" l="l" r="r" t="t"/>
              <a:pathLst>
                <a:path extrusionOk="0" h="120" w="92">
                  <a:moveTo>
                    <a:pt x="0" y="120"/>
                  </a:moveTo>
                  <a:cubicBezTo>
                    <a:pt x="35" y="85"/>
                    <a:pt x="67" y="43"/>
                    <a:pt x="91" y="1"/>
                  </a:cubicBezTo>
                  <a:cubicBezTo>
                    <a:pt x="67" y="43"/>
                    <a:pt x="35" y="85"/>
                    <a:pt x="0" y="12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0" name="Google Shape;3980;p145"/>
            <p:cNvSpPr/>
            <p:nvPr/>
          </p:nvSpPr>
          <p:spPr>
            <a:xfrm>
              <a:off x="2252875" y="1538428"/>
              <a:ext cx="774" cy="923"/>
            </a:xfrm>
            <a:custGeom>
              <a:rect b="b" l="l" r="r" t="t"/>
              <a:pathLst>
                <a:path extrusionOk="0" h="68" w="57">
                  <a:moveTo>
                    <a:pt x="0" y="67"/>
                  </a:moveTo>
                  <a:cubicBezTo>
                    <a:pt x="18" y="43"/>
                    <a:pt x="35" y="22"/>
                    <a:pt x="56" y="1"/>
                  </a:cubicBezTo>
                  <a:cubicBezTo>
                    <a:pt x="35" y="22"/>
                    <a:pt x="18" y="43"/>
                    <a:pt x="0" y="6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1" name="Google Shape;3981;p145"/>
            <p:cNvSpPr/>
            <p:nvPr/>
          </p:nvSpPr>
          <p:spPr>
            <a:xfrm>
              <a:off x="2254300" y="1537668"/>
              <a:ext cx="54" cy="68"/>
            </a:xfrm>
            <a:custGeom>
              <a:rect b="b" l="l" r="r" t="t"/>
              <a:pathLst>
                <a:path extrusionOk="0" h="5" w="4">
                  <a:moveTo>
                    <a:pt x="0" y="4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2" name="Google Shape;3982;p145"/>
            <p:cNvSpPr/>
            <p:nvPr/>
          </p:nvSpPr>
          <p:spPr>
            <a:xfrm>
              <a:off x="2252820" y="1539378"/>
              <a:ext cx="14" cy="68"/>
            </a:xfrm>
            <a:custGeom>
              <a:rect b="b" l="l" r="r" t="t"/>
              <a:pathLst>
                <a:path extrusionOk="0" h="5" w="1">
                  <a:moveTo>
                    <a:pt x="1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3" name="Google Shape;3983;p145"/>
            <p:cNvSpPr/>
            <p:nvPr/>
          </p:nvSpPr>
          <p:spPr>
            <a:xfrm>
              <a:off x="2254531" y="1534721"/>
              <a:ext cx="68" cy="163"/>
            </a:xfrm>
            <a:custGeom>
              <a:rect b="b" l="l" r="r" t="t"/>
              <a:pathLst>
                <a:path extrusionOk="0" h="12" w="5">
                  <a:moveTo>
                    <a:pt x="4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4" name="Google Shape;3984;p145"/>
            <p:cNvSpPr/>
            <p:nvPr/>
          </p:nvSpPr>
          <p:spPr>
            <a:xfrm>
              <a:off x="2254776" y="1535427"/>
              <a:ext cx="54" cy="163"/>
            </a:xfrm>
            <a:custGeom>
              <a:rect b="b" l="l" r="r" t="t"/>
              <a:pathLst>
                <a:path extrusionOk="0" h="12" w="4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2"/>
                    <a:pt x="1" y="2"/>
                    <a:pt x="2" y="3"/>
                  </a:cubicBezTo>
                  <a:lnTo>
                    <a:pt x="2" y="3"/>
                  </a:lnTo>
                  <a:cubicBezTo>
                    <a:pt x="1" y="1"/>
                    <a:pt x="1" y="0"/>
                    <a:pt x="1" y="0"/>
                  </a:cubicBezTo>
                  <a:close/>
                  <a:moveTo>
                    <a:pt x="2" y="3"/>
                  </a:moveTo>
                  <a:lnTo>
                    <a:pt x="2" y="3"/>
                  </a:lnTo>
                  <a:cubicBezTo>
                    <a:pt x="3" y="6"/>
                    <a:pt x="4" y="10"/>
                    <a:pt x="4" y="12"/>
                  </a:cubicBezTo>
                  <a:cubicBezTo>
                    <a:pt x="4" y="9"/>
                    <a:pt x="4" y="6"/>
                    <a:pt x="2" y="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5" name="Google Shape;3985;p145"/>
            <p:cNvSpPr/>
            <p:nvPr/>
          </p:nvSpPr>
          <p:spPr>
            <a:xfrm>
              <a:off x="2254436" y="1537437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7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6" name="Google Shape;3986;p145"/>
            <p:cNvSpPr/>
            <p:nvPr/>
          </p:nvSpPr>
          <p:spPr>
            <a:xfrm>
              <a:off x="2254871" y="1535767"/>
              <a:ext cx="14" cy="163"/>
            </a:xfrm>
            <a:custGeom>
              <a:rect b="b" l="l" r="r" t="t"/>
              <a:pathLst>
                <a:path extrusionOk="0" h="12" w="1">
                  <a:moveTo>
                    <a:pt x="0" y="1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7" name="Google Shape;3987;p145"/>
            <p:cNvSpPr/>
            <p:nvPr/>
          </p:nvSpPr>
          <p:spPr>
            <a:xfrm>
              <a:off x="2254681" y="1535102"/>
              <a:ext cx="54" cy="163"/>
            </a:xfrm>
            <a:custGeom>
              <a:rect b="b" l="l" r="r" t="t"/>
              <a:pathLst>
                <a:path extrusionOk="0" h="12" w="4">
                  <a:moveTo>
                    <a:pt x="4" y="1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8" name="Google Shape;3988;p145"/>
            <p:cNvSpPr/>
            <p:nvPr/>
          </p:nvSpPr>
          <p:spPr>
            <a:xfrm>
              <a:off x="2254816" y="1536432"/>
              <a:ext cx="14" cy="109"/>
            </a:xfrm>
            <a:custGeom>
              <a:rect b="b" l="l" r="r" t="t"/>
              <a:pathLst>
                <a:path extrusionOk="0" h="8" w="1">
                  <a:moveTo>
                    <a:pt x="1" y="8"/>
                  </a:moveTo>
                  <a:lnTo>
                    <a:pt x="1" y="4"/>
                  </a:lnTo>
                  <a:cubicBezTo>
                    <a:pt x="1" y="1"/>
                    <a:pt x="1" y="8"/>
                    <a:pt x="1" y="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9" name="Google Shape;3989;p145"/>
            <p:cNvSpPr/>
            <p:nvPr/>
          </p:nvSpPr>
          <p:spPr>
            <a:xfrm>
              <a:off x="2254531" y="1537192"/>
              <a:ext cx="109" cy="109"/>
            </a:xfrm>
            <a:custGeom>
              <a:rect b="b" l="l" r="r" t="t"/>
              <a:pathLst>
                <a:path extrusionOk="0" h="8" w="8">
                  <a:moveTo>
                    <a:pt x="1" y="8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0" name="Google Shape;3990;p145"/>
            <p:cNvSpPr/>
            <p:nvPr/>
          </p:nvSpPr>
          <p:spPr>
            <a:xfrm>
              <a:off x="2254776" y="1536717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1" name="Google Shape;3991;p145"/>
            <p:cNvSpPr/>
            <p:nvPr/>
          </p:nvSpPr>
          <p:spPr>
            <a:xfrm>
              <a:off x="2250024" y="1555359"/>
              <a:ext cx="149" cy="489"/>
            </a:xfrm>
            <a:custGeom>
              <a:rect b="b" l="l" r="r" t="t"/>
              <a:pathLst>
                <a:path extrusionOk="0" h="36" w="11">
                  <a:moveTo>
                    <a:pt x="0" y="0"/>
                  </a:moveTo>
                  <a:cubicBezTo>
                    <a:pt x="4" y="11"/>
                    <a:pt x="7" y="25"/>
                    <a:pt x="11" y="35"/>
                  </a:cubicBezTo>
                  <a:lnTo>
                    <a:pt x="7" y="18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2" name="Google Shape;3992;p145"/>
            <p:cNvSpPr/>
            <p:nvPr/>
          </p:nvSpPr>
          <p:spPr>
            <a:xfrm>
              <a:off x="2263995" y="1416040"/>
              <a:ext cx="2770" cy="1439"/>
            </a:xfrm>
            <a:custGeom>
              <a:rect b="b" l="l" r="r" t="t"/>
              <a:pathLst>
                <a:path extrusionOk="0" h="106" w="204">
                  <a:moveTo>
                    <a:pt x="204" y="0"/>
                  </a:moveTo>
                  <a:lnTo>
                    <a:pt x="204" y="0"/>
                  </a:lnTo>
                  <a:cubicBezTo>
                    <a:pt x="127" y="7"/>
                    <a:pt x="53" y="46"/>
                    <a:pt x="1" y="105"/>
                  </a:cubicBezTo>
                  <a:lnTo>
                    <a:pt x="18" y="88"/>
                  </a:lnTo>
                  <a:cubicBezTo>
                    <a:pt x="67" y="39"/>
                    <a:pt x="134" y="7"/>
                    <a:pt x="20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3" name="Google Shape;3993;p145"/>
            <p:cNvSpPr/>
            <p:nvPr/>
          </p:nvSpPr>
          <p:spPr>
            <a:xfrm>
              <a:off x="2276350" y="1412130"/>
              <a:ext cx="258" cy="258"/>
            </a:xfrm>
            <a:custGeom>
              <a:rect b="b" l="l" r="r" t="t"/>
              <a:pathLst>
                <a:path extrusionOk="0" h="19" w="19">
                  <a:moveTo>
                    <a:pt x="18" y="1"/>
                  </a:moveTo>
                  <a:cubicBezTo>
                    <a:pt x="11" y="8"/>
                    <a:pt x="4" y="15"/>
                    <a:pt x="1" y="19"/>
                  </a:cubicBezTo>
                  <a:cubicBezTo>
                    <a:pt x="4" y="15"/>
                    <a:pt x="11" y="8"/>
                    <a:pt x="1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4" name="Google Shape;3994;p145"/>
            <p:cNvSpPr/>
            <p:nvPr/>
          </p:nvSpPr>
          <p:spPr>
            <a:xfrm>
              <a:off x="2276921" y="1411139"/>
              <a:ext cx="258" cy="489"/>
            </a:xfrm>
            <a:custGeom>
              <a:rect b="b" l="l" r="r" t="t"/>
              <a:pathLst>
                <a:path extrusionOk="0" h="36" w="19">
                  <a:moveTo>
                    <a:pt x="1" y="35"/>
                  </a:moveTo>
                  <a:cubicBezTo>
                    <a:pt x="8" y="25"/>
                    <a:pt x="15" y="14"/>
                    <a:pt x="18" y="0"/>
                  </a:cubicBezTo>
                  <a:cubicBezTo>
                    <a:pt x="15" y="14"/>
                    <a:pt x="8" y="25"/>
                    <a:pt x="1" y="3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5" name="Google Shape;3995;p145"/>
            <p:cNvSpPr/>
            <p:nvPr/>
          </p:nvSpPr>
          <p:spPr>
            <a:xfrm>
              <a:off x="2275875" y="1412470"/>
              <a:ext cx="394" cy="299"/>
            </a:xfrm>
            <a:custGeom>
              <a:rect b="b" l="l" r="r" t="t"/>
              <a:pathLst>
                <a:path extrusionOk="0" h="22" w="29">
                  <a:moveTo>
                    <a:pt x="1" y="22"/>
                  </a:moveTo>
                  <a:cubicBezTo>
                    <a:pt x="11" y="15"/>
                    <a:pt x="18" y="8"/>
                    <a:pt x="29" y="1"/>
                  </a:cubicBezTo>
                  <a:cubicBezTo>
                    <a:pt x="18" y="8"/>
                    <a:pt x="11" y="15"/>
                    <a:pt x="1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6" name="Google Shape;3996;p145"/>
            <p:cNvSpPr/>
            <p:nvPr/>
          </p:nvSpPr>
          <p:spPr>
            <a:xfrm>
              <a:off x="2276690" y="1411709"/>
              <a:ext cx="204" cy="339"/>
            </a:xfrm>
            <a:custGeom>
              <a:rect b="b" l="l" r="r" t="t"/>
              <a:pathLst>
                <a:path extrusionOk="0" h="25" w="15">
                  <a:moveTo>
                    <a:pt x="0" y="25"/>
                  </a:moveTo>
                  <a:cubicBezTo>
                    <a:pt x="4" y="14"/>
                    <a:pt x="11" y="7"/>
                    <a:pt x="14" y="0"/>
                  </a:cubicBezTo>
                  <a:cubicBezTo>
                    <a:pt x="11" y="7"/>
                    <a:pt x="4" y="14"/>
                    <a:pt x="0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7" name="Google Shape;3997;p145"/>
            <p:cNvSpPr/>
            <p:nvPr/>
          </p:nvSpPr>
          <p:spPr>
            <a:xfrm>
              <a:off x="2263764" y="1417222"/>
              <a:ext cx="434" cy="448"/>
            </a:xfrm>
            <a:custGeom>
              <a:rect b="b" l="l" r="r" t="t"/>
              <a:pathLst>
                <a:path extrusionOk="0" h="33" w="32">
                  <a:moveTo>
                    <a:pt x="32" y="1"/>
                  </a:moveTo>
                  <a:lnTo>
                    <a:pt x="18" y="15"/>
                  </a:lnTo>
                  <a:lnTo>
                    <a:pt x="0" y="32"/>
                  </a:lnTo>
                  <a:cubicBezTo>
                    <a:pt x="14" y="22"/>
                    <a:pt x="21" y="11"/>
                    <a:pt x="3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8" name="Google Shape;3998;p145"/>
            <p:cNvSpPr/>
            <p:nvPr/>
          </p:nvSpPr>
          <p:spPr>
            <a:xfrm>
              <a:off x="3015482" y="1689586"/>
              <a:ext cx="163" cy="1195"/>
            </a:xfrm>
            <a:custGeom>
              <a:rect b="b" l="l" r="r" t="t"/>
              <a:pathLst>
                <a:path extrusionOk="0" h="88" w="12">
                  <a:moveTo>
                    <a:pt x="1" y="0"/>
                  </a:moveTo>
                  <a:cubicBezTo>
                    <a:pt x="8" y="28"/>
                    <a:pt x="11" y="56"/>
                    <a:pt x="11" y="88"/>
                  </a:cubicBezTo>
                  <a:cubicBezTo>
                    <a:pt x="11" y="56"/>
                    <a:pt x="8" y="28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9" name="Google Shape;3999;p145"/>
            <p:cNvSpPr/>
            <p:nvPr/>
          </p:nvSpPr>
          <p:spPr>
            <a:xfrm>
              <a:off x="2958307" y="1600694"/>
              <a:ext cx="3150" cy="353"/>
            </a:xfrm>
            <a:custGeom>
              <a:rect b="b" l="l" r="r" t="t"/>
              <a:pathLst>
                <a:path extrusionOk="0" h="26" w="232">
                  <a:moveTo>
                    <a:pt x="0" y="8"/>
                  </a:moveTo>
                  <a:cubicBezTo>
                    <a:pt x="77" y="1"/>
                    <a:pt x="154" y="8"/>
                    <a:pt x="231" y="25"/>
                  </a:cubicBezTo>
                  <a:cubicBezTo>
                    <a:pt x="154" y="8"/>
                    <a:pt x="77" y="1"/>
                    <a:pt x="0" y="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0" name="Google Shape;4000;p145"/>
            <p:cNvSpPr/>
            <p:nvPr/>
          </p:nvSpPr>
          <p:spPr>
            <a:xfrm>
              <a:off x="2924961" y="1625555"/>
              <a:ext cx="3408" cy="7671"/>
            </a:xfrm>
            <a:custGeom>
              <a:rect b="b" l="l" r="r" t="t"/>
              <a:pathLst>
                <a:path extrusionOk="0" h="565" w="251">
                  <a:moveTo>
                    <a:pt x="251" y="1"/>
                  </a:moveTo>
                  <a:cubicBezTo>
                    <a:pt x="230" y="46"/>
                    <a:pt x="191" y="109"/>
                    <a:pt x="156" y="169"/>
                  </a:cubicBezTo>
                  <a:cubicBezTo>
                    <a:pt x="195" y="109"/>
                    <a:pt x="230" y="46"/>
                    <a:pt x="251" y="1"/>
                  </a:cubicBezTo>
                  <a:close/>
                  <a:moveTo>
                    <a:pt x="156" y="170"/>
                  </a:moveTo>
                  <a:lnTo>
                    <a:pt x="156" y="170"/>
                  </a:lnTo>
                  <a:cubicBezTo>
                    <a:pt x="63" y="329"/>
                    <a:pt x="1" y="439"/>
                    <a:pt x="1" y="525"/>
                  </a:cubicBezTo>
                  <a:lnTo>
                    <a:pt x="1" y="525"/>
                  </a:lnTo>
                  <a:cubicBezTo>
                    <a:pt x="1" y="441"/>
                    <a:pt x="63" y="329"/>
                    <a:pt x="156" y="170"/>
                  </a:cubicBezTo>
                  <a:close/>
                  <a:moveTo>
                    <a:pt x="1" y="525"/>
                  </a:moveTo>
                  <a:cubicBezTo>
                    <a:pt x="1" y="539"/>
                    <a:pt x="2" y="552"/>
                    <a:pt x="6" y="564"/>
                  </a:cubicBezTo>
                  <a:cubicBezTo>
                    <a:pt x="2" y="552"/>
                    <a:pt x="1" y="539"/>
                    <a:pt x="1" y="5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1" name="Google Shape;4001;p145"/>
            <p:cNvSpPr/>
            <p:nvPr/>
          </p:nvSpPr>
          <p:spPr>
            <a:xfrm>
              <a:off x="2928546" y="1617856"/>
              <a:ext cx="4535" cy="7196"/>
            </a:xfrm>
            <a:custGeom>
              <a:rect b="b" l="l" r="r" t="t"/>
              <a:pathLst>
                <a:path extrusionOk="0" h="530" w="334">
                  <a:moveTo>
                    <a:pt x="1" y="529"/>
                  </a:moveTo>
                  <a:cubicBezTo>
                    <a:pt x="32" y="410"/>
                    <a:pt x="214" y="102"/>
                    <a:pt x="333" y="1"/>
                  </a:cubicBezTo>
                  <a:cubicBezTo>
                    <a:pt x="214" y="102"/>
                    <a:pt x="32" y="410"/>
                    <a:pt x="1" y="52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2" name="Google Shape;4002;p145"/>
            <p:cNvSpPr/>
            <p:nvPr/>
          </p:nvSpPr>
          <p:spPr>
            <a:xfrm>
              <a:off x="2906265" y="1635629"/>
              <a:ext cx="339" cy="109"/>
            </a:xfrm>
            <a:custGeom>
              <a:rect b="b" l="l" r="r" t="t"/>
              <a:pathLst>
                <a:path extrusionOk="0" h="8" w="25">
                  <a:moveTo>
                    <a:pt x="0" y="1"/>
                  </a:moveTo>
                  <a:lnTo>
                    <a:pt x="0" y="1"/>
                  </a:lnTo>
                  <a:lnTo>
                    <a:pt x="25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3" name="Google Shape;4003;p145"/>
            <p:cNvSpPr/>
            <p:nvPr/>
          </p:nvSpPr>
          <p:spPr>
            <a:xfrm>
              <a:off x="2908301" y="1636634"/>
              <a:ext cx="638" cy="625"/>
            </a:xfrm>
            <a:custGeom>
              <a:rect b="b" l="l" r="r" t="t"/>
              <a:pathLst>
                <a:path extrusionOk="0" h="46" w="47">
                  <a:moveTo>
                    <a:pt x="1" y="1"/>
                  </a:moveTo>
                  <a:cubicBezTo>
                    <a:pt x="18" y="11"/>
                    <a:pt x="32" y="29"/>
                    <a:pt x="46" y="46"/>
                  </a:cubicBezTo>
                  <a:cubicBezTo>
                    <a:pt x="36" y="29"/>
                    <a:pt x="18" y="1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4" name="Google Shape;4004;p145"/>
            <p:cNvSpPr/>
            <p:nvPr/>
          </p:nvSpPr>
          <p:spPr>
            <a:xfrm>
              <a:off x="2908967" y="1637299"/>
              <a:ext cx="258" cy="339"/>
            </a:xfrm>
            <a:custGeom>
              <a:rect b="b" l="l" r="r" t="t"/>
              <a:pathLst>
                <a:path extrusionOk="0" h="25" w="19">
                  <a:moveTo>
                    <a:pt x="18" y="25"/>
                  </a:moveTo>
                  <a:cubicBezTo>
                    <a:pt x="11" y="14"/>
                    <a:pt x="8" y="7"/>
                    <a:pt x="1" y="0"/>
                  </a:cubicBezTo>
                  <a:cubicBezTo>
                    <a:pt x="8" y="7"/>
                    <a:pt x="11" y="14"/>
                    <a:pt x="18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5" name="Google Shape;4005;p145"/>
            <p:cNvSpPr/>
            <p:nvPr/>
          </p:nvSpPr>
          <p:spPr>
            <a:xfrm>
              <a:off x="2935633" y="1611163"/>
              <a:ext cx="828" cy="3530"/>
            </a:xfrm>
            <a:custGeom>
              <a:rect b="b" l="l" r="r" t="t"/>
              <a:pathLst>
                <a:path extrusionOk="0" h="260" w="61">
                  <a:moveTo>
                    <a:pt x="1" y="0"/>
                  </a:moveTo>
                  <a:cubicBezTo>
                    <a:pt x="29" y="84"/>
                    <a:pt x="50" y="172"/>
                    <a:pt x="60" y="259"/>
                  </a:cubicBezTo>
                  <a:cubicBezTo>
                    <a:pt x="50" y="172"/>
                    <a:pt x="29" y="8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6" name="Google Shape;4006;p145"/>
            <p:cNvSpPr/>
            <p:nvPr/>
          </p:nvSpPr>
          <p:spPr>
            <a:xfrm>
              <a:off x="2907976" y="1636390"/>
              <a:ext cx="244" cy="204"/>
            </a:xfrm>
            <a:custGeom>
              <a:rect b="b" l="l" r="r" t="t"/>
              <a:pathLst>
                <a:path extrusionOk="0" h="15" w="18">
                  <a:moveTo>
                    <a:pt x="0" y="1"/>
                  </a:moveTo>
                  <a:lnTo>
                    <a:pt x="18" y="15"/>
                  </a:lnTo>
                  <a:cubicBezTo>
                    <a:pt x="14" y="8"/>
                    <a:pt x="7" y="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7" name="Google Shape;4007;p145"/>
            <p:cNvSpPr/>
            <p:nvPr/>
          </p:nvSpPr>
          <p:spPr>
            <a:xfrm>
              <a:off x="2695420" y="1641956"/>
              <a:ext cx="2417" cy="448"/>
            </a:xfrm>
            <a:custGeom>
              <a:rect b="b" l="l" r="r" t="t"/>
              <a:pathLst>
                <a:path extrusionOk="0" h="33" w="178">
                  <a:moveTo>
                    <a:pt x="1" y="1"/>
                  </a:moveTo>
                  <a:cubicBezTo>
                    <a:pt x="29" y="4"/>
                    <a:pt x="63" y="11"/>
                    <a:pt x="90" y="18"/>
                  </a:cubicBezTo>
                  <a:cubicBezTo>
                    <a:pt x="93" y="18"/>
                    <a:pt x="97" y="19"/>
                    <a:pt x="100" y="19"/>
                  </a:cubicBezTo>
                  <a:lnTo>
                    <a:pt x="100" y="19"/>
                  </a:lnTo>
                  <a:cubicBezTo>
                    <a:pt x="98" y="19"/>
                    <a:pt x="96" y="18"/>
                    <a:pt x="94" y="18"/>
                  </a:cubicBezTo>
                  <a:cubicBezTo>
                    <a:pt x="63" y="11"/>
                    <a:pt x="29" y="4"/>
                    <a:pt x="1" y="1"/>
                  </a:cubicBezTo>
                  <a:close/>
                  <a:moveTo>
                    <a:pt x="100" y="19"/>
                  </a:moveTo>
                  <a:lnTo>
                    <a:pt x="100" y="19"/>
                  </a:lnTo>
                  <a:cubicBezTo>
                    <a:pt x="115" y="22"/>
                    <a:pt x="134" y="25"/>
                    <a:pt x="151" y="28"/>
                  </a:cubicBezTo>
                  <a:lnTo>
                    <a:pt x="151" y="28"/>
                  </a:lnTo>
                  <a:cubicBezTo>
                    <a:pt x="135" y="25"/>
                    <a:pt x="117" y="22"/>
                    <a:pt x="100" y="19"/>
                  </a:cubicBezTo>
                  <a:close/>
                  <a:moveTo>
                    <a:pt x="151" y="28"/>
                  </a:moveTo>
                  <a:cubicBezTo>
                    <a:pt x="160" y="29"/>
                    <a:pt x="169" y="31"/>
                    <a:pt x="178" y="32"/>
                  </a:cubicBezTo>
                  <a:lnTo>
                    <a:pt x="157" y="29"/>
                  </a:lnTo>
                  <a:cubicBezTo>
                    <a:pt x="155" y="28"/>
                    <a:pt x="153" y="28"/>
                    <a:pt x="151" y="2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8" name="Google Shape;4008;p145"/>
            <p:cNvSpPr/>
            <p:nvPr/>
          </p:nvSpPr>
          <p:spPr>
            <a:xfrm>
              <a:off x="2693641" y="1641060"/>
              <a:ext cx="1208" cy="869"/>
            </a:xfrm>
            <a:custGeom>
              <a:rect b="b" l="l" r="r" t="t"/>
              <a:pathLst>
                <a:path extrusionOk="0" h="64" w="89">
                  <a:moveTo>
                    <a:pt x="1" y="0"/>
                  </a:moveTo>
                  <a:cubicBezTo>
                    <a:pt x="6" y="6"/>
                    <a:pt x="12" y="12"/>
                    <a:pt x="18" y="18"/>
                  </a:cubicBezTo>
                  <a:lnTo>
                    <a:pt x="18" y="18"/>
                  </a:lnTo>
                  <a:cubicBezTo>
                    <a:pt x="16" y="15"/>
                    <a:pt x="13" y="13"/>
                    <a:pt x="11" y="11"/>
                  </a:cubicBezTo>
                  <a:lnTo>
                    <a:pt x="1" y="0"/>
                  </a:lnTo>
                  <a:close/>
                  <a:moveTo>
                    <a:pt x="18" y="18"/>
                  </a:moveTo>
                  <a:cubicBezTo>
                    <a:pt x="37" y="39"/>
                    <a:pt x="60" y="54"/>
                    <a:pt x="88" y="63"/>
                  </a:cubicBezTo>
                  <a:cubicBezTo>
                    <a:pt x="61" y="52"/>
                    <a:pt x="38" y="37"/>
                    <a:pt x="18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9" name="Google Shape;4009;p145"/>
            <p:cNvSpPr/>
            <p:nvPr/>
          </p:nvSpPr>
          <p:spPr>
            <a:xfrm>
              <a:off x="2974655" y="1606071"/>
              <a:ext cx="3584" cy="4481"/>
            </a:xfrm>
            <a:custGeom>
              <a:rect b="b" l="l" r="r" t="t"/>
              <a:pathLst>
                <a:path extrusionOk="0" h="330" w="264">
                  <a:moveTo>
                    <a:pt x="1" y="0"/>
                  </a:moveTo>
                  <a:cubicBezTo>
                    <a:pt x="113" y="77"/>
                    <a:pt x="263" y="175"/>
                    <a:pt x="246" y="330"/>
                  </a:cubicBezTo>
                  <a:cubicBezTo>
                    <a:pt x="263" y="175"/>
                    <a:pt x="113" y="7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0" name="Google Shape;4010;p145"/>
            <p:cNvSpPr/>
            <p:nvPr/>
          </p:nvSpPr>
          <p:spPr>
            <a:xfrm>
              <a:off x="3023194" y="1657313"/>
              <a:ext cx="1100" cy="54"/>
            </a:xfrm>
            <a:custGeom>
              <a:rect b="b" l="l" r="r" t="t"/>
              <a:pathLst>
                <a:path extrusionOk="0" h="4" w="81">
                  <a:moveTo>
                    <a:pt x="81" y="4"/>
                  </a:moveTo>
                  <a:cubicBezTo>
                    <a:pt x="56" y="4"/>
                    <a:pt x="32" y="4"/>
                    <a:pt x="0" y="0"/>
                  </a:cubicBezTo>
                  <a:cubicBezTo>
                    <a:pt x="32" y="4"/>
                    <a:pt x="56" y="4"/>
                    <a:pt x="81" y="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1" name="Google Shape;4011;p145"/>
            <p:cNvSpPr/>
            <p:nvPr/>
          </p:nvSpPr>
          <p:spPr>
            <a:xfrm>
              <a:off x="3010594" y="1646478"/>
              <a:ext cx="1874" cy="2620"/>
            </a:xfrm>
            <a:custGeom>
              <a:rect b="b" l="l" r="r" t="t"/>
              <a:pathLst>
                <a:path extrusionOk="0" h="193" w="138">
                  <a:moveTo>
                    <a:pt x="0" y="0"/>
                  </a:moveTo>
                  <a:cubicBezTo>
                    <a:pt x="72" y="26"/>
                    <a:pt x="138" y="68"/>
                    <a:pt x="138" y="170"/>
                  </a:cubicBezTo>
                  <a:lnTo>
                    <a:pt x="138" y="170"/>
                  </a:lnTo>
                  <a:cubicBezTo>
                    <a:pt x="138" y="67"/>
                    <a:pt x="72" y="23"/>
                    <a:pt x="0" y="0"/>
                  </a:cubicBezTo>
                  <a:close/>
                  <a:moveTo>
                    <a:pt x="138" y="170"/>
                  </a:moveTo>
                  <a:lnTo>
                    <a:pt x="138" y="170"/>
                  </a:lnTo>
                  <a:cubicBezTo>
                    <a:pt x="138" y="177"/>
                    <a:pt x="138" y="185"/>
                    <a:pt x="137" y="193"/>
                  </a:cubicBezTo>
                  <a:cubicBezTo>
                    <a:pt x="138" y="185"/>
                    <a:pt x="138" y="177"/>
                    <a:pt x="138" y="17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2" name="Google Shape;4012;p145"/>
            <p:cNvSpPr/>
            <p:nvPr/>
          </p:nvSpPr>
          <p:spPr>
            <a:xfrm>
              <a:off x="3041863" y="1659634"/>
              <a:ext cx="163" cy="448"/>
            </a:xfrm>
            <a:custGeom>
              <a:rect b="b" l="l" r="r" t="t"/>
              <a:pathLst>
                <a:path extrusionOk="0" h="33" w="12">
                  <a:moveTo>
                    <a:pt x="11" y="32"/>
                  </a:moveTo>
                  <a:cubicBezTo>
                    <a:pt x="8" y="22"/>
                    <a:pt x="4" y="11"/>
                    <a:pt x="1" y="1"/>
                  </a:cubicBezTo>
                  <a:cubicBezTo>
                    <a:pt x="4" y="11"/>
                    <a:pt x="8" y="22"/>
                    <a:pt x="11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3" name="Google Shape;4013;p145"/>
            <p:cNvSpPr/>
            <p:nvPr/>
          </p:nvSpPr>
          <p:spPr>
            <a:xfrm>
              <a:off x="3006888" y="1644862"/>
              <a:ext cx="1534" cy="964"/>
            </a:xfrm>
            <a:custGeom>
              <a:rect b="b" l="l" r="r" t="t"/>
              <a:pathLst>
                <a:path extrusionOk="0" h="71" w="113">
                  <a:moveTo>
                    <a:pt x="112" y="70"/>
                  </a:moveTo>
                  <a:cubicBezTo>
                    <a:pt x="70" y="56"/>
                    <a:pt x="32" y="32"/>
                    <a:pt x="0" y="0"/>
                  </a:cubicBezTo>
                  <a:cubicBezTo>
                    <a:pt x="32" y="32"/>
                    <a:pt x="70" y="56"/>
                    <a:pt x="112" y="7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4" name="Google Shape;4014;p145"/>
            <p:cNvSpPr/>
            <p:nvPr/>
          </p:nvSpPr>
          <p:spPr>
            <a:xfrm>
              <a:off x="3014722" y="1656362"/>
              <a:ext cx="5159" cy="1154"/>
            </a:xfrm>
            <a:custGeom>
              <a:rect b="b" l="l" r="r" t="t"/>
              <a:pathLst>
                <a:path extrusionOk="0" h="85" w="380">
                  <a:moveTo>
                    <a:pt x="1" y="0"/>
                  </a:moveTo>
                  <a:cubicBezTo>
                    <a:pt x="116" y="60"/>
                    <a:pt x="249" y="84"/>
                    <a:pt x="379" y="74"/>
                  </a:cubicBezTo>
                  <a:cubicBezTo>
                    <a:pt x="249" y="84"/>
                    <a:pt x="116" y="60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5" name="Google Shape;4015;p145"/>
            <p:cNvSpPr/>
            <p:nvPr/>
          </p:nvSpPr>
          <p:spPr>
            <a:xfrm>
              <a:off x="3033880" y="1652031"/>
              <a:ext cx="3680" cy="1113"/>
            </a:xfrm>
            <a:custGeom>
              <a:rect b="b" l="l" r="r" t="t"/>
              <a:pathLst>
                <a:path extrusionOk="0" h="82" w="271">
                  <a:moveTo>
                    <a:pt x="1" y="81"/>
                  </a:moveTo>
                  <a:cubicBezTo>
                    <a:pt x="81" y="32"/>
                    <a:pt x="176" y="4"/>
                    <a:pt x="270" y="1"/>
                  </a:cubicBezTo>
                  <a:cubicBezTo>
                    <a:pt x="176" y="4"/>
                    <a:pt x="81" y="32"/>
                    <a:pt x="1" y="8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6" name="Google Shape;4016;p145"/>
            <p:cNvSpPr/>
            <p:nvPr/>
          </p:nvSpPr>
          <p:spPr>
            <a:xfrm>
              <a:off x="3018632" y="1682254"/>
              <a:ext cx="2715" cy="1494"/>
            </a:xfrm>
            <a:custGeom>
              <a:rect b="b" l="l" r="r" t="t"/>
              <a:pathLst>
                <a:path extrusionOk="0" h="110" w="200">
                  <a:moveTo>
                    <a:pt x="165" y="1"/>
                  </a:moveTo>
                  <a:cubicBezTo>
                    <a:pt x="127" y="1"/>
                    <a:pt x="80" y="38"/>
                    <a:pt x="0" y="110"/>
                  </a:cubicBezTo>
                  <a:cubicBezTo>
                    <a:pt x="79" y="38"/>
                    <a:pt x="129" y="1"/>
                    <a:pt x="166" y="1"/>
                  </a:cubicBezTo>
                  <a:lnTo>
                    <a:pt x="166" y="1"/>
                  </a:lnTo>
                  <a:cubicBezTo>
                    <a:pt x="178" y="1"/>
                    <a:pt x="189" y="4"/>
                    <a:pt x="200" y="12"/>
                  </a:cubicBezTo>
                  <a:cubicBezTo>
                    <a:pt x="189" y="4"/>
                    <a:pt x="179" y="1"/>
                    <a:pt x="167" y="1"/>
                  </a:cubicBezTo>
                  <a:cubicBezTo>
                    <a:pt x="167" y="1"/>
                    <a:pt x="166" y="1"/>
                    <a:pt x="166" y="1"/>
                  </a:cubicBezTo>
                  <a:lnTo>
                    <a:pt x="166" y="1"/>
                  </a:lnTo>
                  <a:cubicBezTo>
                    <a:pt x="166" y="1"/>
                    <a:pt x="166" y="1"/>
                    <a:pt x="16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7" name="Google Shape;4017;p145"/>
            <p:cNvSpPr/>
            <p:nvPr/>
          </p:nvSpPr>
          <p:spPr>
            <a:xfrm>
              <a:off x="2985965" y="1626560"/>
              <a:ext cx="3720" cy="8608"/>
            </a:xfrm>
            <a:custGeom>
              <a:rect b="b" l="l" r="r" t="t"/>
              <a:pathLst>
                <a:path extrusionOk="0" h="634" w="274">
                  <a:moveTo>
                    <a:pt x="127" y="266"/>
                  </a:moveTo>
                  <a:cubicBezTo>
                    <a:pt x="78" y="179"/>
                    <a:pt x="36" y="91"/>
                    <a:pt x="1" y="0"/>
                  </a:cubicBezTo>
                  <a:cubicBezTo>
                    <a:pt x="36" y="91"/>
                    <a:pt x="78" y="179"/>
                    <a:pt x="127" y="266"/>
                  </a:cubicBezTo>
                  <a:cubicBezTo>
                    <a:pt x="214" y="434"/>
                    <a:pt x="274" y="550"/>
                    <a:pt x="270" y="634"/>
                  </a:cubicBezTo>
                  <a:cubicBezTo>
                    <a:pt x="274" y="550"/>
                    <a:pt x="214" y="434"/>
                    <a:pt x="127" y="26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8" name="Google Shape;4018;p145"/>
            <p:cNvSpPr/>
            <p:nvPr/>
          </p:nvSpPr>
          <p:spPr>
            <a:xfrm>
              <a:off x="2972944" y="1604741"/>
              <a:ext cx="1724" cy="1344"/>
            </a:xfrm>
            <a:custGeom>
              <a:rect b="b" l="l" r="r" t="t"/>
              <a:pathLst>
                <a:path extrusionOk="0" h="99" w="127">
                  <a:moveTo>
                    <a:pt x="1" y="0"/>
                  </a:moveTo>
                  <a:cubicBezTo>
                    <a:pt x="39" y="39"/>
                    <a:pt x="81" y="74"/>
                    <a:pt x="127" y="98"/>
                  </a:cubicBezTo>
                  <a:cubicBezTo>
                    <a:pt x="81" y="74"/>
                    <a:pt x="39" y="39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9" name="Google Shape;4019;p145"/>
            <p:cNvSpPr/>
            <p:nvPr/>
          </p:nvSpPr>
          <p:spPr>
            <a:xfrm>
              <a:off x="3042013" y="1660069"/>
              <a:ext cx="54" cy="434"/>
            </a:xfrm>
            <a:custGeom>
              <a:rect b="b" l="l" r="r" t="t"/>
              <a:pathLst>
                <a:path extrusionOk="0" h="32" w="4">
                  <a:moveTo>
                    <a:pt x="0" y="0"/>
                  </a:moveTo>
                  <a:cubicBezTo>
                    <a:pt x="4" y="11"/>
                    <a:pt x="4" y="21"/>
                    <a:pt x="4" y="32"/>
                  </a:cubicBezTo>
                  <a:cubicBezTo>
                    <a:pt x="4" y="21"/>
                    <a:pt x="4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0" name="Google Shape;4020;p145"/>
            <p:cNvSpPr/>
            <p:nvPr/>
          </p:nvSpPr>
          <p:spPr>
            <a:xfrm>
              <a:off x="3015876" y="1695628"/>
              <a:ext cx="475" cy="4046"/>
            </a:xfrm>
            <a:custGeom>
              <a:rect b="b" l="l" r="r" t="t"/>
              <a:pathLst>
                <a:path extrusionOk="0" h="298" w="35">
                  <a:moveTo>
                    <a:pt x="0" y="1"/>
                  </a:moveTo>
                  <a:lnTo>
                    <a:pt x="0" y="1"/>
                  </a:lnTo>
                  <a:cubicBezTo>
                    <a:pt x="31" y="74"/>
                    <a:pt x="31" y="179"/>
                    <a:pt x="35" y="298"/>
                  </a:cubicBezTo>
                  <a:cubicBezTo>
                    <a:pt x="31" y="175"/>
                    <a:pt x="31" y="7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1" name="Google Shape;4021;p145"/>
            <p:cNvSpPr/>
            <p:nvPr/>
          </p:nvSpPr>
          <p:spPr>
            <a:xfrm>
              <a:off x="2961824" y="1601129"/>
              <a:ext cx="339" cy="109"/>
            </a:xfrm>
            <a:custGeom>
              <a:rect b="b" l="l" r="r" t="t"/>
              <a:pathLst>
                <a:path extrusionOk="0" h="8" w="25">
                  <a:moveTo>
                    <a:pt x="25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2" name="Google Shape;4022;p145"/>
            <p:cNvSpPr/>
            <p:nvPr/>
          </p:nvSpPr>
          <p:spPr>
            <a:xfrm>
              <a:off x="2989291" y="1637109"/>
              <a:ext cx="68" cy="299"/>
            </a:xfrm>
            <a:custGeom>
              <a:rect b="b" l="l" r="r" t="t"/>
              <a:pathLst>
                <a:path extrusionOk="0" h="22" w="5">
                  <a:moveTo>
                    <a:pt x="4" y="21"/>
                  </a:moveTo>
                  <a:cubicBezTo>
                    <a:pt x="4" y="14"/>
                    <a:pt x="1" y="7"/>
                    <a:pt x="1" y="0"/>
                  </a:cubicBezTo>
                  <a:cubicBezTo>
                    <a:pt x="1" y="7"/>
                    <a:pt x="4" y="14"/>
                    <a:pt x="4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3" name="Google Shape;4023;p145"/>
            <p:cNvSpPr/>
            <p:nvPr/>
          </p:nvSpPr>
          <p:spPr>
            <a:xfrm>
              <a:off x="2977845" y="1610973"/>
              <a:ext cx="109" cy="394"/>
            </a:xfrm>
            <a:custGeom>
              <a:rect b="b" l="l" r="r" t="t"/>
              <a:pathLst>
                <a:path extrusionOk="0" h="29" w="8">
                  <a:moveTo>
                    <a:pt x="0" y="28"/>
                  </a:moveTo>
                  <a:cubicBezTo>
                    <a:pt x="4" y="18"/>
                    <a:pt x="4" y="11"/>
                    <a:pt x="7" y="0"/>
                  </a:cubicBezTo>
                  <a:cubicBezTo>
                    <a:pt x="4" y="11"/>
                    <a:pt x="4" y="18"/>
                    <a:pt x="0" y="2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4" name="Google Shape;4024;p145"/>
            <p:cNvSpPr/>
            <p:nvPr/>
          </p:nvSpPr>
          <p:spPr>
            <a:xfrm>
              <a:off x="2962829" y="1601509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5" name="Google Shape;4025;p145"/>
            <p:cNvSpPr/>
            <p:nvPr/>
          </p:nvSpPr>
          <p:spPr>
            <a:xfrm>
              <a:off x="2955117" y="1600464"/>
              <a:ext cx="2444" cy="339"/>
            </a:xfrm>
            <a:custGeom>
              <a:rect b="b" l="l" r="r" t="t"/>
              <a:pathLst>
                <a:path extrusionOk="0" h="25" w="180">
                  <a:moveTo>
                    <a:pt x="179" y="25"/>
                  </a:moveTo>
                  <a:cubicBezTo>
                    <a:pt x="120" y="25"/>
                    <a:pt x="60" y="18"/>
                    <a:pt x="1" y="0"/>
                  </a:cubicBezTo>
                  <a:cubicBezTo>
                    <a:pt x="60" y="18"/>
                    <a:pt x="120" y="25"/>
                    <a:pt x="179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6" name="Google Shape;4026;p145"/>
            <p:cNvSpPr/>
            <p:nvPr/>
          </p:nvSpPr>
          <p:spPr>
            <a:xfrm>
              <a:off x="2998429" y="1641250"/>
              <a:ext cx="149" cy="54"/>
            </a:xfrm>
            <a:custGeom>
              <a:rect b="b" l="l" r="r" t="t"/>
              <a:pathLst>
                <a:path extrusionOk="0" h="4" w="11">
                  <a:moveTo>
                    <a:pt x="11" y="4"/>
                  </a:moveTo>
                  <a:lnTo>
                    <a:pt x="11" y="4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7" name="Google Shape;4027;p145"/>
            <p:cNvSpPr/>
            <p:nvPr/>
          </p:nvSpPr>
          <p:spPr>
            <a:xfrm>
              <a:off x="2694931" y="1641956"/>
              <a:ext cx="434" cy="14"/>
            </a:xfrm>
            <a:custGeom>
              <a:rect b="b" l="l" r="r" t="t"/>
              <a:pathLst>
                <a:path extrusionOk="0" h="1" w="32">
                  <a:moveTo>
                    <a:pt x="0" y="1"/>
                  </a:moveTo>
                  <a:lnTo>
                    <a:pt x="32" y="1"/>
                  </a:lnTo>
                  <a:cubicBezTo>
                    <a:pt x="21" y="1"/>
                    <a:pt x="11" y="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8" name="Google Shape;4028;p145"/>
            <p:cNvSpPr/>
            <p:nvPr/>
          </p:nvSpPr>
          <p:spPr>
            <a:xfrm>
              <a:off x="2697538" y="1642337"/>
              <a:ext cx="679" cy="109"/>
            </a:xfrm>
            <a:custGeom>
              <a:rect b="b" l="l" r="r" t="t"/>
              <a:pathLst>
                <a:path extrusionOk="0" h="8" w="50">
                  <a:moveTo>
                    <a:pt x="1" y="1"/>
                  </a:moveTo>
                  <a:lnTo>
                    <a:pt x="1" y="1"/>
                  </a:lnTo>
                  <a:cubicBezTo>
                    <a:pt x="15" y="4"/>
                    <a:pt x="32" y="8"/>
                    <a:pt x="50" y="8"/>
                  </a:cubicBezTo>
                  <a:lnTo>
                    <a:pt x="25" y="4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9" name="Google Shape;4029;p145"/>
            <p:cNvSpPr/>
            <p:nvPr/>
          </p:nvSpPr>
          <p:spPr>
            <a:xfrm>
              <a:off x="2409736" y="1625609"/>
              <a:ext cx="1534" cy="1344"/>
            </a:xfrm>
            <a:custGeom>
              <a:rect b="b" l="l" r="r" t="t"/>
              <a:pathLst>
                <a:path extrusionOk="0" h="99" w="113">
                  <a:moveTo>
                    <a:pt x="112" y="0"/>
                  </a:moveTo>
                  <a:cubicBezTo>
                    <a:pt x="95" y="53"/>
                    <a:pt x="53" y="88"/>
                    <a:pt x="0" y="98"/>
                  </a:cubicBezTo>
                  <a:cubicBezTo>
                    <a:pt x="53" y="88"/>
                    <a:pt x="95" y="53"/>
                    <a:pt x="11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0" name="Google Shape;4030;p145"/>
            <p:cNvSpPr/>
            <p:nvPr/>
          </p:nvSpPr>
          <p:spPr>
            <a:xfrm>
              <a:off x="2425798" y="1617761"/>
              <a:ext cx="2824" cy="828"/>
            </a:xfrm>
            <a:custGeom>
              <a:rect b="b" l="l" r="r" t="t"/>
              <a:pathLst>
                <a:path extrusionOk="0" h="61" w="208">
                  <a:moveTo>
                    <a:pt x="148" y="25"/>
                  </a:moveTo>
                  <a:cubicBezTo>
                    <a:pt x="165" y="36"/>
                    <a:pt x="186" y="46"/>
                    <a:pt x="207" y="60"/>
                  </a:cubicBezTo>
                  <a:cubicBezTo>
                    <a:pt x="186" y="46"/>
                    <a:pt x="165" y="36"/>
                    <a:pt x="148" y="25"/>
                  </a:cubicBezTo>
                  <a:cubicBezTo>
                    <a:pt x="102" y="4"/>
                    <a:pt x="50" y="1"/>
                    <a:pt x="0" y="11"/>
                  </a:cubicBezTo>
                  <a:cubicBezTo>
                    <a:pt x="50" y="1"/>
                    <a:pt x="102" y="4"/>
                    <a:pt x="148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1" name="Google Shape;4031;p145"/>
            <p:cNvSpPr/>
            <p:nvPr/>
          </p:nvSpPr>
          <p:spPr>
            <a:xfrm>
              <a:off x="2458167" y="1627035"/>
              <a:ext cx="4440" cy="828"/>
            </a:xfrm>
            <a:custGeom>
              <a:rect b="b" l="l" r="r" t="t"/>
              <a:pathLst>
                <a:path extrusionOk="0" h="61" w="327">
                  <a:moveTo>
                    <a:pt x="1" y="0"/>
                  </a:moveTo>
                  <a:cubicBezTo>
                    <a:pt x="65" y="39"/>
                    <a:pt x="138" y="60"/>
                    <a:pt x="211" y="60"/>
                  </a:cubicBezTo>
                  <a:cubicBezTo>
                    <a:pt x="250" y="60"/>
                    <a:pt x="289" y="54"/>
                    <a:pt x="326" y="42"/>
                  </a:cubicBezTo>
                  <a:lnTo>
                    <a:pt x="326" y="42"/>
                  </a:lnTo>
                  <a:cubicBezTo>
                    <a:pt x="289" y="53"/>
                    <a:pt x="250" y="59"/>
                    <a:pt x="211" y="59"/>
                  </a:cubicBezTo>
                  <a:cubicBezTo>
                    <a:pt x="138" y="59"/>
                    <a:pt x="65" y="39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2" name="Google Shape;4032;p145"/>
            <p:cNvSpPr/>
            <p:nvPr/>
          </p:nvSpPr>
          <p:spPr>
            <a:xfrm>
              <a:off x="2567398" y="1580681"/>
              <a:ext cx="5051" cy="1303"/>
            </a:xfrm>
            <a:custGeom>
              <a:rect b="b" l="l" r="r" t="t"/>
              <a:pathLst>
                <a:path extrusionOk="0" h="96" w="372">
                  <a:moveTo>
                    <a:pt x="372" y="61"/>
                  </a:moveTo>
                  <a:cubicBezTo>
                    <a:pt x="291" y="96"/>
                    <a:pt x="155" y="71"/>
                    <a:pt x="1" y="1"/>
                  </a:cubicBezTo>
                  <a:cubicBezTo>
                    <a:pt x="155" y="71"/>
                    <a:pt x="291" y="96"/>
                    <a:pt x="372" y="6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3" name="Google Shape;4033;p145"/>
            <p:cNvSpPr/>
            <p:nvPr/>
          </p:nvSpPr>
          <p:spPr>
            <a:xfrm>
              <a:off x="2468336" y="1623505"/>
              <a:ext cx="4100" cy="638"/>
            </a:xfrm>
            <a:custGeom>
              <a:rect b="b" l="l" r="r" t="t"/>
              <a:pathLst>
                <a:path extrusionOk="0" h="47" w="302">
                  <a:moveTo>
                    <a:pt x="146" y="0"/>
                  </a:moveTo>
                  <a:cubicBezTo>
                    <a:pt x="91" y="0"/>
                    <a:pt x="38" y="12"/>
                    <a:pt x="1" y="22"/>
                  </a:cubicBezTo>
                  <a:cubicBezTo>
                    <a:pt x="39" y="12"/>
                    <a:pt x="92" y="0"/>
                    <a:pt x="147" y="0"/>
                  </a:cubicBezTo>
                  <a:lnTo>
                    <a:pt x="147" y="0"/>
                  </a:lnTo>
                  <a:cubicBezTo>
                    <a:pt x="202" y="0"/>
                    <a:pt x="258" y="12"/>
                    <a:pt x="302" y="47"/>
                  </a:cubicBezTo>
                  <a:cubicBezTo>
                    <a:pt x="258" y="12"/>
                    <a:pt x="202" y="0"/>
                    <a:pt x="147" y="0"/>
                  </a:cubicBezTo>
                  <a:cubicBezTo>
                    <a:pt x="147" y="0"/>
                    <a:pt x="147" y="0"/>
                    <a:pt x="147" y="0"/>
                  </a:cubicBezTo>
                  <a:lnTo>
                    <a:pt x="147" y="0"/>
                  </a:lnTo>
                  <a:cubicBezTo>
                    <a:pt x="146" y="0"/>
                    <a:pt x="146" y="0"/>
                    <a:pt x="14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4" name="Google Shape;4034;p145"/>
            <p:cNvSpPr/>
            <p:nvPr/>
          </p:nvSpPr>
          <p:spPr>
            <a:xfrm>
              <a:off x="2501995" y="1594001"/>
              <a:ext cx="1914" cy="434"/>
            </a:xfrm>
            <a:custGeom>
              <a:rect b="b" l="l" r="r" t="t"/>
              <a:pathLst>
                <a:path extrusionOk="0" h="32" w="141">
                  <a:moveTo>
                    <a:pt x="140" y="4"/>
                  </a:moveTo>
                  <a:cubicBezTo>
                    <a:pt x="91" y="0"/>
                    <a:pt x="42" y="11"/>
                    <a:pt x="0" y="32"/>
                  </a:cubicBezTo>
                  <a:cubicBezTo>
                    <a:pt x="42" y="11"/>
                    <a:pt x="91" y="0"/>
                    <a:pt x="140" y="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5" name="Google Shape;4035;p145"/>
            <p:cNvSpPr/>
            <p:nvPr/>
          </p:nvSpPr>
          <p:spPr>
            <a:xfrm>
              <a:off x="2407020" y="1631787"/>
              <a:ext cx="448" cy="1154"/>
            </a:xfrm>
            <a:custGeom>
              <a:rect b="b" l="l" r="r" t="t"/>
              <a:pathLst>
                <a:path extrusionOk="0" h="85" w="33">
                  <a:moveTo>
                    <a:pt x="1" y="0"/>
                  </a:moveTo>
                  <a:lnTo>
                    <a:pt x="4" y="14"/>
                  </a:lnTo>
                  <a:cubicBezTo>
                    <a:pt x="11" y="39"/>
                    <a:pt x="22" y="63"/>
                    <a:pt x="32" y="84"/>
                  </a:cubicBezTo>
                  <a:cubicBezTo>
                    <a:pt x="22" y="63"/>
                    <a:pt x="11" y="39"/>
                    <a:pt x="4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6" name="Google Shape;4036;p145"/>
            <p:cNvSpPr/>
            <p:nvPr/>
          </p:nvSpPr>
          <p:spPr>
            <a:xfrm>
              <a:off x="2480882" y="1622989"/>
              <a:ext cx="638" cy="109"/>
            </a:xfrm>
            <a:custGeom>
              <a:rect b="b" l="l" r="r" t="t"/>
              <a:pathLst>
                <a:path extrusionOk="0" h="8" w="47">
                  <a:moveTo>
                    <a:pt x="1" y="1"/>
                  </a:moveTo>
                  <a:cubicBezTo>
                    <a:pt x="15" y="4"/>
                    <a:pt x="32" y="8"/>
                    <a:pt x="46" y="8"/>
                  </a:cubicBezTo>
                  <a:cubicBezTo>
                    <a:pt x="32" y="4"/>
                    <a:pt x="15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7" name="Google Shape;4037;p145"/>
            <p:cNvSpPr/>
            <p:nvPr/>
          </p:nvSpPr>
          <p:spPr>
            <a:xfrm>
              <a:off x="2472898" y="1624509"/>
              <a:ext cx="2634" cy="1208"/>
            </a:xfrm>
            <a:custGeom>
              <a:rect b="b" l="l" r="r" t="t"/>
              <a:pathLst>
                <a:path extrusionOk="0" h="89" w="194">
                  <a:moveTo>
                    <a:pt x="193" y="1"/>
                  </a:moveTo>
                  <a:cubicBezTo>
                    <a:pt x="106" y="88"/>
                    <a:pt x="95" y="81"/>
                    <a:pt x="1" y="1"/>
                  </a:cubicBezTo>
                  <a:cubicBezTo>
                    <a:pt x="95" y="81"/>
                    <a:pt x="106" y="88"/>
                    <a:pt x="19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8" name="Google Shape;4038;p145"/>
            <p:cNvSpPr/>
            <p:nvPr/>
          </p:nvSpPr>
          <p:spPr>
            <a:xfrm>
              <a:off x="2643499" y="1625270"/>
              <a:ext cx="1059" cy="1629"/>
            </a:xfrm>
            <a:custGeom>
              <a:rect b="b" l="l" r="r" t="t"/>
              <a:pathLst>
                <a:path extrusionOk="0" h="120" w="78">
                  <a:moveTo>
                    <a:pt x="77" y="1"/>
                  </a:moveTo>
                  <a:cubicBezTo>
                    <a:pt x="56" y="43"/>
                    <a:pt x="32" y="85"/>
                    <a:pt x="0" y="120"/>
                  </a:cubicBezTo>
                  <a:cubicBezTo>
                    <a:pt x="32" y="85"/>
                    <a:pt x="56" y="46"/>
                    <a:pt x="7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9" name="Google Shape;4039;p145"/>
            <p:cNvSpPr/>
            <p:nvPr/>
          </p:nvSpPr>
          <p:spPr>
            <a:xfrm>
              <a:off x="2626772" y="1600559"/>
              <a:ext cx="9708" cy="13415"/>
            </a:xfrm>
            <a:custGeom>
              <a:rect b="b" l="l" r="r" t="t"/>
              <a:pathLst>
                <a:path extrusionOk="0" h="988" w="715">
                  <a:moveTo>
                    <a:pt x="0" y="0"/>
                  </a:moveTo>
                  <a:cubicBezTo>
                    <a:pt x="235" y="238"/>
                    <a:pt x="462" y="588"/>
                    <a:pt x="627" y="848"/>
                  </a:cubicBezTo>
                  <a:cubicBezTo>
                    <a:pt x="462" y="588"/>
                    <a:pt x="235" y="235"/>
                    <a:pt x="0" y="0"/>
                  </a:cubicBezTo>
                  <a:close/>
                  <a:moveTo>
                    <a:pt x="627" y="848"/>
                  </a:moveTo>
                  <a:cubicBezTo>
                    <a:pt x="655" y="900"/>
                    <a:pt x="686" y="946"/>
                    <a:pt x="714" y="988"/>
                  </a:cubicBezTo>
                  <a:cubicBezTo>
                    <a:pt x="686" y="942"/>
                    <a:pt x="658" y="900"/>
                    <a:pt x="627" y="84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0" name="Google Shape;4040;p145"/>
            <p:cNvSpPr/>
            <p:nvPr/>
          </p:nvSpPr>
          <p:spPr>
            <a:xfrm>
              <a:off x="2691319" y="1637245"/>
              <a:ext cx="910" cy="1208"/>
            </a:xfrm>
            <a:custGeom>
              <a:rect b="b" l="l" r="r" t="t"/>
              <a:pathLst>
                <a:path extrusionOk="0" h="89" w="67">
                  <a:moveTo>
                    <a:pt x="67" y="89"/>
                  </a:moveTo>
                  <a:cubicBezTo>
                    <a:pt x="60" y="50"/>
                    <a:pt x="35" y="15"/>
                    <a:pt x="0" y="1"/>
                  </a:cubicBezTo>
                  <a:cubicBezTo>
                    <a:pt x="35" y="15"/>
                    <a:pt x="60" y="50"/>
                    <a:pt x="67" y="8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1" name="Google Shape;4041;p145"/>
            <p:cNvSpPr/>
            <p:nvPr/>
          </p:nvSpPr>
          <p:spPr>
            <a:xfrm>
              <a:off x="2692216" y="1638494"/>
              <a:ext cx="1398" cy="2580"/>
            </a:xfrm>
            <a:custGeom>
              <a:rect b="b" l="l" r="r" t="t"/>
              <a:pathLst>
                <a:path extrusionOk="0" h="190" w="103">
                  <a:moveTo>
                    <a:pt x="1" y="0"/>
                  </a:moveTo>
                  <a:cubicBezTo>
                    <a:pt x="1" y="7"/>
                    <a:pt x="4" y="14"/>
                    <a:pt x="4" y="21"/>
                  </a:cubicBezTo>
                  <a:cubicBezTo>
                    <a:pt x="18" y="81"/>
                    <a:pt x="50" y="137"/>
                    <a:pt x="95" y="182"/>
                  </a:cubicBezTo>
                  <a:lnTo>
                    <a:pt x="102" y="189"/>
                  </a:lnTo>
                  <a:cubicBezTo>
                    <a:pt x="57" y="140"/>
                    <a:pt x="22" y="84"/>
                    <a:pt x="4" y="18"/>
                  </a:cubicBezTo>
                  <a:cubicBezTo>
                    <a:pt x="4" y="11"/>
                    <a:pt x="1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2" name="Google Shape;4042;p145"/>
            <p:cNvSpPr/>
            <p:nvPr/>
          </p:nvSpPr>
          <p:spPr>
            <a:xfrm>
              <a:off x="2584125" y="1590959"/>
              <a:ext cx="2390" cy="1005"/>
            </a:xfrm>
            <a:custGeom>
              <a:rect b="b" l="l" r="r" t="t"/>
              <a:pathLst>
                <a:path extrusionOk="0" h="74" w="176">
                  <a:moveTo>
                    <a:pt x="176" y="25"/>
                  </a:moveTo>
                  <a:cubicBezTo>
                    <a:pt x="113" y="0"/>
                    <a:pt x="43" y="21"/>
                    <a:pt x="1" y="74"/>
                  </a:cubicBezTo>
                  <a:cubicBezTo>
                    <a:pt x="43" y="21"/>
                    <a:pt x="113" y="0"/>
                    <a:pt x="176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3" name="Google Shape;4043;p145"/>
            <p:cNvSpPr/>
            <p:nvPr/>
          </p:nvSpPr>
          <p:spPr>
            <a:xfrm>
              <a:off x="2673723" y="1629737"/>
              <a:ext cx="3815" cy="3245"/>
            </a:xfrm>
            <a:custGeom>
              <a:rect b="b" l="l" r="r" t="t"/>
              <a:pathLst>
                <a:path extrusionOk="0" h="239" w="281">
                  <a:moveTo>
                    <a:pt x="1" y="1"/>
                  </a:moveTo>
                  <a:lnTo>
                    <a:pt x="1" y="1"/>
                  </a:lnTo>
                  <a:cubicBezTo>
                    <a:pt x="88" y="211"/>
                    <a:pt x="214" y="239"/>
                    <a:pt x="281" y="239"/>
                  </a:cubicBezTo>
                  <a:cubicBezTo>
                    <a:pt x="214" y="239"/>
                    <a:pt x="88" y="207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4" name="Google Shape;4044;p145"/>
            <p:cNvSpPr/>
            <p:nvPr/>
          </p:nvSpPr>
          <p:spPr>
            <a:xfrm>
              <a:off x="2619345" y="1593335"/>
              <a:ext cx="1208" cy="2050"/>
            </a:xfrm>
            <a:custGeom>
              <a:rect b="b" l="l" r="r" t="t"/>
              <a:pathLst>
                <a:path extrusionOk="0" h="151" w="89">
                  <a:moveTo>
                    <a:pt x="15" y="151"/>
                  </a:moveTo>
                  <a:cubicBezTo>
                    <a:pt x="1" y="98"/>
                    <a:pt x="53" y="35"/>
                    <a:pt x="88" y="0"/>
                  </a:cubicBezTo>
                  <a:cubicBezTo>
                    <a:pt x="53" y="35"/>
                    <a:pt x="1" y="98"/>
                    <a:pt x="15" y="15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5" name="Google Shape;4045;p145"/>
            <p:cNvSpPr/>
            <p:nvPr/>
          </p:nvSpPr>
          <p:spPr>
            <a:xfrm>
              <a:off x="2593969" y="159470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6" name="Google Shape;4046;p145"/>
            <p:cNvSpPr/>
            <p:nvPr/>
          </p:nvSpPr>
          <p:spPr>
            <a:xfrm>
              <a:off x="2594919" y="1599269"/>
              <a:ext cx="299" cy="448"/>
            </a:xfrm>
            <a:custGeom>
              <a:rect b="b" l="l" r="r" t="t"/>
              <a:pathLst>
                <a:path extrusionOk="0" h="33" w="22">
                  <a:moveTo>
                    <a:pt x="0" y="32"/>
                  </a:moveTo>
                  <a:cubicBezTo>
                    <a:pt x="4" y="18"/>
                    <a:pt x="11" y="8"/>
                    <a:pt x="21" y="1"/>
                  </a:cubicBezTo>
                  <a:cubicBezTo>
                    <a:pt x="11" y="8"/>
                    <a:pt x="4" y="18"/>
                    <a:pt x="0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7" name="Google Shape;4047;p145"/>
            <p:cNvSpPr/>
            <p:nvPr/>
          </p:nvSpPr>
          <p:spPr>
            <a:xfrm>
              <a:off x="2600391" y="1598413"/>
              <a:ext cx="1195" cy="163"/>
            </a:xfrm>
            <a:custGeom>
              <a:rect b="b" l="l" r="r" t="t"/>
              <a:pathLst>
                <a:path extrusionOk="0" h="12" w="88">
                  <a:moveTo>
                    <a:pt x="88" y="1"/>
                  </a:moveTo>
                  <a:cubicBezTo>
                    <a:pt x="60" y="11"/>
                    <a:pt x="28" y="11"/>
                    <a:pt x="0" y="1"/>
                  </a:cubicBezTo>
                  <a:cubicBezTo>
                    <a:pt x="28" y="11"/>
                    <a:pt x="60" y="11"/>
                    <a:pt x="8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8" name="Google Shape;4048;p145"/>
            <p:cNvSpPr/>
            <p:nvPr/>
          </p:nvSpPr>
          <p:spPr>
            <a:xfrm>
              <a:off x="2607994" y="1592711"/>
              <a:ext cx="4576" cy="2444"/>
            </a:xfrm>
            <a:custGeom>
              <a:rect b="b" l="l" r="r" t="t"/>
              <a:pathLst>
                <a:path extrusionOk="0" h="180" w="337">
                  <a:moveTo>
                    <a:pt x="0" y="179"/>
                  </a:moveTo>
                  <a:cubicBezTo>
                    <a:pt x="109" y="155"/>
                    <a:pt x="228" y="74"/>
                    <a:pt x="336" y="1"/>
                  </a:cubicBezTo>
                  <a:cubicBezTo>
                    <a:pt x="228" y="74"/>
                    <a:pt x="109" y="155"/>
                    <a:pt x="0" y="17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9" name="Google Shape;4049;p145"/>
            <p:cNvSpPr/>
            <p:nvPr/>
          </p:nvSpPr>
          <p:spPr>
            <a:xfrm>
              <a:off x="2408921" y="1669763"/>
              <a:ext cx="1113" cy="638"/>
            </a:xfrm>
            <a:custGeom>
              <a:rect b="b" l="l" r="r" t="t"/>
              <a:pathLst>
                <a:path extrusionOk="0" h="47" w="82">
                  <a:moveTo>
                    <a:pt x="1" y="1"/>
                  </a:moveTo>
                  <a:cubicBezTo>
                    <a:pt x="25" y="15"/>
                    <a:pt x="53" y="29"/>
                    <a:pt x="81" y="46"/>
                  </a:cubicBezTo>
                  <a:lnTo>
                    <a:pt x="81" y="46"/>
                  </a:lnTo>
                  <a:cubicBezTo>
                    <a:pt x="53" y="29"/>
                    <a:pt x="25" y="15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0" name="Google Shape;4050;p145"/>
            <p:cNvSpPr/>
            <p:nvPr/>
          </p:nvSpPr>
          <p:spPr>
            <a:xfrm>
              <a:off x="2397041" y="1656498"/>
              <a:ext cx="3965" cy="489"/>
            </a:xfrm>
            <a:custGeom>
              <a:rect b="b" l="l" r="r" t="t"/>
              <a:pathLst>
                <a:path extrusionOk="0" h="36" w="292">
                  <a:moveTo>
                    <a:pt x="0" y="36"/>
                  </a:moveTo>
                  <a:cubicBezTo>
                    <a:pt x="95" y="8"/>
                    <a:pt x="193" y="1"/>
                    <a:pt x="291" y="11"/>
                  </a:cubicBezTo>
                  <a:cubicBezTo>
                    <a:pt x="193" y="1"/>
                    <a:pt x="95" y="8"/>
                    <a:pt x="0" y="3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1" name="Google Shape;4051;p145"/>
            <p:cNvSpPr/>
            <p:nvPr/>
          </p:nvSpPr>
          <p:spPr>
            <a:xfrm>
              <a:off x="2395045" y="1656742"/>
              <a:ext cx="2009" cy="530"/>
            </a:xfrm>
            <a:custGeom>
              <a:rect b="b" l="l" r="r" t="t"/>
              <a:pathLst>
                <a:path extrusionOk="0" h="39" w="148">
                  <a:moveTo>
                    <a:pt x="0" y="0"/>
                  </a:moveTo>
                  <a:cubicBezTo>
                    <a:pt x="42" y="32"/>
                    <a:pt x="98" y="39"/>
                    <a:pt x="147" y="18"/>
                  </a:cubicBezTo>
                  <a:cubicBezTo>
                    <a:pt x="98" y="39"/>
                    <a:pt x="42" y="32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2" name="Google Shape;4052;p145"/>
            <p:cNvSpPr/>
            <p:nvPr/>
          </p:nvSpPr>
          <p:spPr>
            <a:xfrm>
              <a:off x="2498668" y="1608732"/>
              <a:ext cx="679" cy="2919"/>
            </a:xfrm>
            <a:custGeom>
              <a:rect b="b" l="l" r="r" t="t"/>
              <a:pathLst>
                <a:path extrusionOk="0" h="215" w="50">
                  <a:moveTo>
                    <a:pt x="49" y="214"/>
                  </a:moveTo>
                  <a:cubicBezTo>
                    <a:pt x="21" y="148"/>
                    <a:pt x="7" y="74"/>
                    <a:pt x="0" y="0"/>
                  </a:cubicBezTo>
                  <a:cubicBezTo>
                    <a:pt x="7" y="74"/>
                    <a:pt x="21" y="148"/>
                    <a:pt x="49" y="2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3" name="Google Shape;4053;p145"/>
            <p:cNvSpPr/>
            <p:nvPr/>
          </p:nvSpPr>
          <p:spPr>
            <a:xfrm>
              <a:off x="2403748" y="1658684"/>
              <a:ext cx="2240" cy="2960"/>
            </a:xfrm>
            <a:custGeom>
              <a:rect b="b" l="l" r="r" t="t"/>
              <a:pathLst>
                <a:path extrusionOk="0" h="218" w="165">
                  <a:moveTo>
                    <a:pt x="165" y="218"/>
                  </a:moveTo>
                  <a:cubicBezTo>
                    <a:pt x="105" y="148"/>
                    <a:pt x="49" y="74"/>
                    <a:pt x="0" y="1"/>
                  </a:cubicBezTo>
                  <a:cubicBezTo>
                    <a:pt x="49" y="74"/>
                    <a:pt x="105" y="148"/>
                    <a:pt x="165" y="2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4" name="Google Shape;4054;p145"/>
            <p:cNvSpPr/>
            <p:nvPr/>
          </p:nvSpPr>
          <p:spPr>
            <a:xfrm>
              <a:off x="2475519" y="1622853"/>
              <a:ext cx="4521" cy="1670"/>
            </a:xfrm>
            <a:custGeom>
              <a:rect b="b" l="l" r="r" t="t"/>
              <a:pathLst>
                <a:path extrusionOk="0" h="123" w="333">
                  <a:moveTo>
                    <a:pt x="0" y="123"/>
                  </a:moveTo>
                  <a:cubicBezTo>
                    <a:pt x="88" y="42"/>
                    <a:pt x="210" y="0"/>
                    <a:pt x="333" y="7"/>
                  </a:cubicBezTo>
                  <a:cubicBezTo>
                    <a:pt x="210" y="0"/>
                    <a:pt x="88" y="42"/>
                    <a:pt x="0" y="12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5" name="Google Shape;4055;p145"/>
            <p:cNvSpPr/>
            <p:nvPr/>
          </p:nvSpPr>
          <p:spPr>
            <a:xfrm>
              <a:off x="2428608" y="1618576"/>
              <a:ext cx="1195" cy="584"/>
            </a:xfrm>
            <a:custGeom>
              <a:rect b="b" l="l" r="r" t="t"/>
              <a:pathLst>
                <a:path extrusionOk="0" h="43" w="88">
                  <a:moveTo>
                    <a:pt x="0" y="0"/>
                  </a:moveTo>
                  <a:cubicBezTo>
                    <a:pt x="28" y="18"/>
                    <a:pt x="56" y="32"/>
                    <a:pt x="88" y="42"/>
                  </a:cubicBezTo>
                  <a:cubicBezTo>
                    <a:pt x="56" y="32"/>
                    <a:pt x="28" y="18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6" name="Google Shape;4056;p145"/>
            <p:cNvSpPr/>
            <p:nvPr/>
          </p:nvSpPr>
          <p:spPr>
            <a:xfrm>
              <a:off x="2493862" y="1615480"/>
              <a:ext cx="204" cy="828"/>
            </a:xfrm>
            <a:custGeom>
              <a:rect b="b" l="l" r="r" t="t"/>
              <a:pathLst>
                <a:path extrusionOk="0" h="61" w="15">
                  <a:moveTo>
                    <a:pt x="1" y="60"/>
                  </a:moveTo>
                  <a:cubicBezTo>
                    <a:pt x="1" y="39"/>
                    <a:pt x="4" y="22"/>
                    <a:pt x="15" y="1"/>
                  </a:cubicBezTo>
                  <a:cubicBezTo>
                    <a:pt x="4" y="22"/>
                    <a:pt x="1" y="39"/>
                    <a:pt x="1" y="6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7" name="Google Shape;4057;p145"/>
            <p:cNvSpPr/>
            <p:nvPr/>
          </p:nvSpPr>
          <p:spPr>
            <a:xfrm>
              <a:off x="2578667" y="1593050"/>
              <a:ext cx="1249" cy="339"/>
            </a:xfrm>
            <a:custGeom>
              <a:rect b="b" l="l" r="r" t="t"/>
              <a:pathLst>
                <a:path extrusionOk="0" h="25" w="92">
                  <a:moveTo>
                    <a:pt x="91" y="21"/>
                  </a:moveTo>
                  <a:lnTo>
                    <a:pt x="91" y="21"/>
                  </a:lnTo>
                  <a:cubicBezTo>
                    <a:pt x="60" y="25"/>
                    <a:pt x="32" y="21"/>
                    <a:pt x="7" y="7"/>
                  </a:cubicBezTo>
                  <a:lnTo>
                    <a:pt x="0" y="0"/>
                  </a:lnTo>
                  <a:lnTo>
                    <a:pt x="7" y="7"/>
                  </a:lnTo>
                  <a:cubicBezTo>
                    <a:pt x="32" y="21"/>
                    <a:pt x="60" y="25"/>
                    <a:pt x="91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8" name="Google Shape;4058;p145"/>
            <p:cNvSpPr/>
            <p:nvPr/>
          </p:nvSpPr>
          <p:spPr>
            <a:xfrm>
              <a:off x="2601667" y="1598318"/>
              <a:ext cx="204" cy="109"/>
            </a:xfrm>
            <a:custGeom>
              <a:rect b="b" l="l" r="r" t="t"/>
              <a:pathLst>
                <a:path extrusionOk="0" h="8" w="15">
                  <a:moveTo>
                    <a:pt x="1" y="8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9" name="Google Shape;4059;p145"/>
            <p:cNvSpPr/>
            <p:nvPr/>
          </p:nvSpPr>
          <p:spPr>
            <a:xfrm>
              <a:off x="2398561" y="1629913"/>
              <a:ext cx="3340" cy="787"/>
            </a:xfrm>
            <a:custGeom>
              <a:rect b="b" l="l" r="r" t="t"/>
              <a:pathLst>
                <a:path extrusionOk="0" h="58" w="246">
                  <a:moveTo>
                    <a:pt x="84" y="0"/>
                  </a:moveTo>
                  <a:cubicBezTo>
                    <a:pt x="56" y="0"/>
                    <a:pt x="27" y="5"/>
                    <a:pt x="1" y="16"/>
                  </a:cubicBezTo>
                  <a:cubicBezTo>
                    <a:pt x="28" y="5"/>
                    <a:pt x="57" y="0"/>
                    <a:pt x="85" y="0"/>
                  </a:cubicBezTo>
                  <a:lnTo>
                    <a:pt x="85" y="0"/>
                  </a:lnTo>
                  <a:cubicBezTo>
                    <a:pt x="142" y="0"/>
                    <a:pt x="199" y="21"/>
                    <a:pt x="246" y="58"/>
                  </a:cubicBezTo>
                  <a:cubicBezTo>
                    <a:pt x="199" y="21"/>
                    <a:pt x="143" y="0"/>
                    <a:pt x="86" y="0"/>
                  </a:cubicBezTo>
                  <a:cubicBezTo>
                    <a:pt x="86" y="0"/>
                    <a:pt x="85" y="0"/>
                    <a:pt x="85" y="0"/>
                  </a:cubicBezTo>
                  <a:lnTo>
                    <a:pt x="85" y="0"/>
                  </a:lnTo>
                  <a:cubicBezTo>
                    <a:pt x="85" y="0"/>
                    <a:pt x="85" y="0"/>
                    <a:pt x="8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0" name="Google Shape;4060;p145"/>
            <p:cNvSpPr/>
            <p:nvPr/>
          </p:nvSpPr>
          <p:spPr>
            <a:xfrm>
              <a:off x="2603473" y="1596798"/>
              <a:ext cx="1208" cy="774"/>
            </a:xfrm>
            <a:custGeom>
              <a:rect b="b" l="l" r="r" t="t"/>
              <a:pathLst>
                <a:path extrusionOk="0" h="57" w="89">
                  <a:moveTo>
                    <a:pt x="1" y="57"/>
                  </a:moveTo>
                  <a:cubicBezTo>
                    <a:pt x="32" y="39"/>
                    <a:pt x="60" y="18"/>
                    <a:pt x="88" y="1"/>
                  </a:cubicBezTo>
                  <a:cubicBezTo>
                    <a:pt x="60" y="18"/>
                    <a:pt x="32" y="39"/>
                    <a:pt x="1" y="5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1" name="Google Shape;4061;p145"/>
            <p:cNvSpPr/>
            <p:nvPr/>
          </p:nvSpPr>
          <p:spPr>
            <a:xfrm>
              <a:off x="2501370" y="1605066"/>
              <a:ext cx="733" cy="109"/>
            </a:xfrm>
            <a:custGeom>
              <a:rect b="b" l="l" r="r" t="t"/>
              <a:pathLst>
                <a:path extrusionOk="0" h="8" w="54">
                  <a:moveTo>
                    <a:pt x="1" y="8"/>
                  </a:moveTo>
                  <a:lnTo>
                    <a:pt x="53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2" name="Google Shape;4062;p145"/>
            <p:cNvSpPr/>
            <p:nvPr/>
          </p:nvSpPr>
          <p:spPr>
            <a:xfrm>
              <a:off x="2590398" y="159324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3" name="Google Shape;4063;p145"/>
            <p:cNvSpPr/>
            <p:nvPr/>
          </p:nvSpPr>
          <p:spPr>
            <a:xfrm>
              <a:off x="2693587" y="1641047"/>
              <a:ext cx="122" cy="122"/>
            </a:xfrm>
            <a:custGeom>
              <a:rect b="b" l="l" r="r" t="t"/>
              <a:pathLst>
                <a:path extrusionOk="0" h="9" w="9">
                  <a:moveTo>
                    <a:pt x="1" y="1"/>
                  </a:moveTo>
                  <a:lnTo>
                    <a:pt x="1" y="1"/>
                  </a:lnTo>
                  <a:lnTo>
                    <a:pt x="8" y="8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4" name="Google Shape;4064;p145"/>
            <p:cNvSpPr/>
            <p:nvPr/>
          </p:nvSpPr>
          <p:spPr>
            <a:xfrm>
              <a:off x="2139177" y="2004096"/>
              <a:ext cx="134295" cy="138844"/>
            </a:xfrm>
            <a:custGeom>
              <a:rect b="b" l="l" r="r" t="t"/>
              <a:pathLst>
                <a:path extrusionOk="0" h="10226" w="9891">
                  <a:moveTo>
                    <a:pt x="7044" y="1"/>
                  </a:moveTo>
                  <a:cubicBezTo>
                    <a:pt x="7023" y="1"/>
                    <a:pt x="7004" y="3"/>
                    <a:pt x="6988" y="9"/>
                  </a:cubicBezTo>
                  <a:cubicBezTo>
                    <a:pt x="6971" y="12"/>
                    <a:pt x="6957" y="23"/>
                    <a:pt x="6950" y="40"/>
                  </a:cubicBezTo>
                  <a:cubicBezTo>
                    <a:pt x="6891" y="157"/>
                    <a:pt x="6822" y="187"/>
                    <a:pt x="6751" y="187"/>
                  </a:cubicBezTo>
                  <a:cubicBezTo>
                    <a:pt x="6711" y="187"/>
                    <a:pt x="6671" y="178"/>
                    <a:pt x="6631" y="170"/>
                  </a:cubicBezTo>
                  <a:cubicBezTo>
                    <a:pt x="6571" y="156"/>
                    <a:pt x="6512" y="145"/>
                    <a:pt x="6449" y="145"/>
                  </a:cubicBezTo>
                  <a:cubicBezTo>
                    <a:pt x="6232" y="145"/>
                    <a:pt x="6036" y="243"/>
                    <a:pt x="5906" y="306"/>
                  </a:cubicBezTo>
                  <a:cubicBezTo>
                    <a:pt x="5866" y="325"/>
                    <a:pt x="5824" y="332"/>
                    <a:pt x="5781" y="332"/>
                  </a:cubicBezTo>
                  <a:cubicBezTo>
                    <a:pt x="5729" y="332"/>
                    <a:pt x="5677" y="321"/>
                    <a:pt x="5626" y="310"/>
                  </a:cubicBezTo>
                  <a:cubicBezTo>
                    <a:pt x="5587" y="303"/>
                    <a:pt x="5545" y="294"/>
                    <a:pt x="5514" y="294"/>
                  </a:cubicBezTo>
                  <a:cubicBezTo>
                    <a:pt x="5497" y="294"/>
                    <a:pt x="5484" y="297"/>
                    <a:pt x="5476" y="303"/>
                  </a:cubicBezTo>
                  <a:cubicBezTo>
                    <a:pt x="5420" y="338"/>
                    <a:pt x="5360" y="520"/>
                    <a:pt x="5332" y="632"/>
                  </a:cubicBezTo>
                  <a:lnTo>
                    <a:pt x="5318" y="695"/>
                  </a:lnTo>
                  <a:lnTo>
                    <a:pt x="4184" y="478"/>
                  </a:lnTo>
                  <a:lnTo>
                    <a:pt x="4170" y="453"/>
                  </a:lnTo>
                  <a:cubicBezTo>
                    <a:pt x="4117" y="376"/>
                    <a:pt x="3949" y="180"/>
                    <a:pt x="3785" y="180"/>
                  </a:cubicBezTo>
                  <a:cubicBezTo>
                    <a:pt x="3641" y="180"/>
                    <a:pt x="3403" y="415"/>
                    <a:pt x="3277" y="572"/>
                  </a:cubicBezTo>
                  <a:lnTo>
                    <a:pt x="3277" y="912"/>
                  </a:lnTo>
                  <a:cubicBezTo>
                    <a:pt x="3277" y="919"/>
                    <a:pt x="3281" y="926"/>
                    <a:pt x="3281" y="933"/>
                  </a:cubicBezTo>
                  <a:cubicBezTo>
                    <a:pt x="3281" y="943"/>
                    <a:pt x="3281" y="947"/>
                    <a:pt x="3284" y="954"/>
                  </a:cubicBezTo>
                  <a:cubicBezTo>
                    <a:pt x="3288" y="961"/>
                    <a:pt x="3284" y="971"/>
                    <a:pt x="3288" y="978"/>
                  </a:cubicBezTo>
                  <a:cubicBezTo>
                    <a:pt x="3288" y="989"/>
                    <a:pt x="3288" y="992"/>
                    <a:pt x="3288" y="999"/>
                  </a:cubicBezTo>
                  <a:lnTo>
                    <a:pt x="3288" y="1024"/>
                  </a:lnTo>
                  <a:lnTo>
                    <a:pt x="3288" y="1045"/>
                  </a:lnTo>
                  <a:lnTo>
                    <a:pt x="3288" y="1069"/>
                  </a:lnTo>
                  <a:lnTo>
                    <a:pt x="3288" y="1087"/>
                  </a:lnTo>
                  <a:lnTo>
                    <a:pt x="3288" y="1111"/>
                  </a:lnTo>
                  <a:lnTo>
                    <a:pt x="3288" y="1132"/>
                  </a:lnTo>
                  <a:lnTo>
                    <a:pt x="3288" y="1157"/>
                  </a:lnTo>
                  <a:lnTo>
                    <a:pt x="3288" y="1174"/>
                  </a:lnTo>
                  <a:cubicBezTo>
                    <a:pt x="3288" y="1181"/>
                    <a:pt x="3288" y="1188"/>
                    <a:pt x="3284" y="1195"/>
                  </a:cubicBezTo>
                  <a:cubicBezTo>
                    <a:pt x="3281" y="1202"/>
                    <a:pt x="3284" y="1209"/>
                    <a:pt x="3281" y="1216"/>
                  </a:cubicBezTo>
                  <a:cubicBezTo>
                    <a:pt x="3281" y="1223"/>
                    <a:pt x="3281" y="1230"/>
                    <a:pt x="3281" y="1237"/>
                  </a:cubicBezTo>
                  <a:cubicBezTo>
                    <a:pt x="3277" y="1244"/>
                    <a:pt x="3281" y="1251"/>
                    <a:pt x="3277" y="1258"/>
                  </a:cubicBezTo>
                  <a:cubicBezTo>
                    <a:pt x="3274" y="1265"/>
                    <a:pt x="3274" y="1269"/>
                    <a:pt x="3274" y="1276"/>
                  </a:cubicBezTo>
                  <a:cubicBezTo>
                    <a:pt x="3270" y="1283"/>
                    <a:pt x="3270" y="1290"/>
                    <a:pt x="3267" y="1297"/>
                  </a:cubicBezTo>
                  <a:cubicBezTo>
                    <a:pt x="3267" y="1304"/>
                    <a:pt x="3267" y="1307"/>
                    <a:pt x="3263" y="1314"/>
                  </a:cubicBezTo>
                  <a:cubicBezTo>
                    <a:pt x="3263" y="1318"/>
                    <a:pt x="3260" y="1328"/>
                    <a:pt x="3260" y="1335"/>
                  </a:cubicBezTo>
                  <a:lnTo>
                    <a:pt x="3256" y="1349"/>
                  </a:lnTo>
                  <a:cubicBezTo>
                    <a:pt x="3256" y="1356"/>
                    <a:pt x="3249" y="1363"/>
                    <a:pt x="3249" y="1370"/>
                  </a:cubicBezTo>
                  <a:lnTo>
                    <a:pt x="3246" y="1384"/>
                  </a:lnTo>
                  <a:cubicBezTo>
                    <a:pt x="3242" y="1391"/>
                    <a:pt x="3239" y="1398"/>
                    <a:pt x="3239" y="1405"/>
                  </a:cubicBezTo>
                  <a:lnTo>
                    <a:pt x="3235" y="1416"/>
                  </a:lnTo>
                  <a:cubicBezTo>
                    <a:pt x="3232" y="1423"/>
                    <a:pt x="3228" y="1430"/>
                    <a:pt x="3225" y="1437"/>
                  </a:cubicBezTo>
                  <a:lnTo>
                    <a:pt x="3221" y="1447"/>
                  </a:lnTo>
                  <a:lnTo>
                    <a:pt x="3214" y="1465"/>
                  </a:lnTo>
                  <a:lnTo>
                    <a:pt x="3207" y="1475"/>
                  </a:lnTo>
                  <a:lnTo>
                    <a:pt x="3200" y="1493"/>
                  </a:lnTo>
                  <a:cubicBezTo>
                    <a:pt x="3197" y="1503"/>
                    <a:pt x="3190" y="1510"/>
                    <a:pt x="3186" y="1517"/>
                  </a:cubicBezTo>
                  <a:cubicBezTo>
                    <a:pt x="3165" y="1552"/>
                    <a:pt x="3144" y="1580"/>
                    <a:pt x="3127" y="1612"/>
                  </a:cubicBezTo>
                  <a:cubicBezTo>
                    <a:pt x="3050" y="1724"/>
                    <a:pt x="2994" y="1808"/>
                    <a:pt x="2994" y="2060"/>
                  </a:cubicBezTo>
                  <a:cubicBezTo>
                    <a:pt x="2994" y="2253"/>
                    <a:pt x="2878" y="2491"/>
                    <a:pt x="2770" y="2722"/>
                  </a:cubicBezTo>
                  <a:cubicBezTo>
                    <a:pt x="2682" y="2907"/>
                    <a:pt x="2588" y="3096"/>
                    <a:pt x="2588" y="3208"/>
                  </a:cubicBezTo>
                  <a:cubicBezTo>
                    <a:pt x="2588" y="3390"/>
                    <a:pt x="2430" y="3520"/>
                    <a:pt x="2286" y="3635"/>
                  </a:cubicBezTo>
                  <a:cubicBezTo>
                    <a:pt x="2209" y="3695"/>
                    <a:pt x="2115" y="3772"/>
                    <a:pt x="2115" y="3817"/>
                  </a:cubicBezTo>
                  <a:cubicBezTo>
                    <a:pt x="2115" y="3887"/>
                    <a:pt x="2111" y="3992"/>
                    <a:pt x="2104" y="4108"/>
                  </a:cubicBezTo>
                  <a:cubicBezTo>
                    <a:pt x="2094" y="4287"/>
                    <a:pt x="2080" y="4511"/>
                    <a:pt x="2080" y="4728"/>
                  </a:cubicBezTo>
                  <a:cubicBezTo>
                    <a:pt x="2080" y="4931"/>
                    <a:pt x="2020" y="4987"/>
                    <a:pt x="1926" y="5008"/>
                  </a:cubicBezTo>
                  <a:cubicBezTo>
                    <a:pt x="1898" y="5018"/>
                    <a:pt x="1880" y="5022"/>
                    <a:pt x="1880" y="5134"/>
                  </a:cubicBezTo>
                  <a:cubicBezTo>
                    <a:pt x="1880" y="5375"/>
                    <a:pt x="1786" y="5407"/>
                    <a:pt x="1674" y="5421"/>
                  </a:cubicBezTo>
                  <a:cubicBezTo>
                    <a:pt x="1618" y="5424"/>
                    <a:pt x="1562" y="5445"/>
                    <a:pt x="1523" y="5484"/>
                  </a:cubicBezTo>
                  <a:cubicBezTo>
                    <a:pt x="1414" y="5593"/>
                    <a:pt x="1345" y="5650"/>
                    <a:pt x="1286" y="5650"/>
                  </a:cubicBezTo>
                  <a:cubicBezTo>
                    <a:pt x="1272" y="5650"/>
                    <a:pt x="1259" y="5647"/>
                    <a:pt x="1247" y="5641"/>
                  </a:cubicBezTo>
                  <a:cubicBezTo>
                    <a:pt x="1173" y="5613"/>
                    <a:pt x="1173" y="5515"/>
                    <a:pt x="1173" y="5473"/>
                  </a:cubicBezTo>
                  <a:cubicBezTo>
                    <a:pt x="1177" y="5445"/>
                    <a:pt x="1159" y="5417"/>
                    <a:pt x="1131" y="5407"/>
                  </a:cubicBezTo>
                  <a:cubicBezTo>
                    <a:pt x="1114" y="5399"/>
                    <a:pt x="1093" y="5395"/>
                    <a:pt x="1069" y="5395"/>
                  </a:cubicBezTo>
                  <a:cubicBezTo>
                    <a:pt x="1005" y="5395"/>
                    <a:pt x="921" y="5423"/>
                    <a:pt x="841" y="5491"/>
                  </a:cubicBezTo>
                  <a:cubicBezTo>
                    <a:pt x="762" y="5557"/>
                    <a:pt x="696" y="5579"/>
                    <a:pt x="640" y="5579"/>
                  </a:cubicBezTo>
                  <a:cubicBezTo>
                    <a:pt x="563" y="5579"/>
                    <a:pt x="507" y="5535"/>
                    <a:pt x="466" y="5505"/>
                  </a:cubicBezTo>
                  <a:cubicBezTo>
                    <a:pt x="449" y="5491"/>
                    <a:pt x="431" y="5480"/>
                    <a:pt x="414" y="5470"/>
                  </a:cubicBezTo>
                  <a:lnTo>
                    <a:pt x="389" y="5470"/>
                  </a:lnTo>
                  <a:lnTo>
                    <a:pt x="379" y="5473"/>
                  </a:lnTo>
                  <a:lnTo>
                    <a:pt x="372" y="5477"/>
                  </a:lnTo>
                  <a:lnTo>
                    <a:pt x="364" y="5480"/>
                  </a:lnTo>
                  <a:lnTo>
                    <a:pt x="354" y="5484"/>
                  </a:lnTo>
                  <a:lnTo>
                    <a:pt x="347" y="5487"/>
                  </a:lnTo>
                  <a:lnTo>
                    <a:pt x="336" y="5491"/>
                  </a:lnTo>
                  <a:lnTo>
                    <a:pt x="326" y="5498"/>
                  </a:lnTo>
                  <a:lnTo>
                    <a:pt x="312" y="5501"/>
                  </a:lnTo>
                  <a:lnTo>
                    <a:pt x="301" y="5508"/>
                  </a:lnTo>
                  <a:lnTo>
                    <a:pt x="287" y="5515"/>
                  </a:lnTo>
                  <a:lnTo>
                    <a:pt x="273" y="5522"/>
                  </a:lnTo>
                  <a:lnTo>
                    <a:pt x="263" y="5529"/>
                  </a:lnTo>
                  <a:lnTo>
                    <a:pt x="245" y="5536"/>
                  </a:lnTo>
                  <a:lnTo>
                    <a:pt x="231" y="5547"/>
                  </a:lnTo>
                  <a:lnTo>
                    <a:pt x="214" y="5554"/>
                  </a:lnTo>
                  <a:lnTo>
                    <a:pt x="200" y="5564"/>
                  </a:lnTo>
                  <a:lnTo>
                    <a:pt x="182" y="5575"/>
                  </a:lnTo>
                  <a:lnTo>
                    <a:pt x="165" y="5585"/>
                  </a:lnTo>
                  <a:lnTo>
                    <a:pt x="144" y="5599"/>
                  </a:lnTo>
                  <a:lnTo>
                    <a:pt x="126" y="5610"/>
                  </a:lnTo>
                  <a:lnTo>
                    <a:pt x="105" y="5624"/>
                  </a:lnTo>
                  <a:lnTo>
                    <a:pt x="88" y="5634"/>
                  </a:lnTo>
                  <a:lnTo>
                    <a:pt x="63" y="5648"/>
                  </a:lnTo>
                  <a:lnTo>
                    <a:pt x="46" y="5662"/>
                  </a:lnTo>
                  <a:lnTo>
                    <a:pt x="14" y="5683"/>
                  </a:lnTo>
                  <a:lnTo>
                    <a:pt x="0" y="5690"/>
                  </a:lnTo>
                  <a:cubicBezTo>
                    <a:pt x="74" y="5862"/>
                    <a:pt x="130" y="6037"/>
                    <a:pt x="168" y="6219"/>
                  </a:cubicBezTo>
                  <a:lnTo>
                    <a:pt x="172" y="6216"/>
                  </a:lnTo>
                  <a:lnTo>
                    <a:pt x="217" y="6187"/>
                  </a:lnTo>
                  <a:lnTo>
                    <a:pt x="259" y="6163"/>
                  </a:lnTo>
                  <a:lnTo>
                    <a:pt x="266" y="6156"/>
                  </a:lnTo>
                  <a:lnTo>
                    <a:pt x="301" y="6138"/>
                  </a:lnTo>
                  <a:lnTo>
                    <a:pt x="308" y="6135"/>
                  </a:lnTo>
                  <a:lnTo>
                    <a:pt x="336" y="6121"/>
                  </a:lnTo>
                  <a:lnTo>
                    <a:pt x="340" y="6121"/>
                  </a:lnTo>
                  <a:lnTo>
                    <a:pt x="361" y="6114"/>
                  </a:lnTo>
                  <a:lnTo>
                    <a:pt x="364" y="6114"/>
                  </a:lnTo>
                  <a:lnTo>
                    <a:pt x="386" y="6107"/>
                  </a:lnTo>
                  <a:lnTo>
                    <a:pt x="389" y="6107"/>
                  </a:lnTo>
                  <a:lnTo>
                    <a:pt x="407" y="6100"/>
                  </a:lnTo>
                  <a:lnTo>
                    <a:pt x="424" y="6100"/>
                  </a:lnTo>
                  <a:cubicBezTo>
                    <a:pt x="482" y="6091"/>
                    <a:pt x="692" y="6088"/>
                    <a:pt x="949" y="6088"/>
                  </a:cubicBezTo>
                  <a:cubicBezTo>
                    <a:pt x="1462" y="6088"/>
                    <a:pt x="2162" y="6100"/>
                    <a:pt x="2206" y="6100"/>
                  </a:cubicBezTo>
                  <a:lnTo>
                    <a:pt x="2241" y="6100"/>
                  </a:lnTo>
                  <a:lnTo>
                    <a:pt x="2258" y="6128"/>
                  </a:lnTo>
                  <a:cubicBezTo>
                    <a:pt x="2265" y="6142"/>
                    <a:pt x="2419" y="6398"/>
                    <a:pt x="2363" y="6639"/>
                  </a:cubicBezTo>
                  <a:cubicBezTo>
                    <a:pt x="2346" y="6720"/>
                    <a:pt x="2353" y="6723"/>
                    <a:pt x="2398" y="6762"/>
                  </a:cubicBezTo>
                  <a:cubicBezTo>
                    <a:pt x="2483" y="6828"/>
                    <a:pt x="2542" y="6916"/>
                    <a:pt x="2581" y="7010"/>
                  </a:cubicBezTo>
                  <a:cubicBezTo>
                    <a:pt x="2677" y="7245"/>
                    <a:pt x="2746" y="7332"/>
                    <a:pt x="2860" y="7332"/>
                  </a:cubicBezTo>
                  <a:cubicBezTo>
                    <a:pt x="2890" y="7332"/>
                    <a:pt x="2924" y="7326"/>
                    <a:pt x="2962" y="7315"/>
                  </a:cubicBezTo>
                  <a:cubicBezTo>
                    <a:pt x="3152" y="7257"/>
                    <a:pt x="3395" y="7207"/>
                    <a:pt x="3542" y="7207"/>
                  </a:cubicBezTo>
                  <a:cubicBezTo>
                    <a:pt x="3563" y="7207"/>
                    <a:pt x="3583" y="7208"/>
                    <a:pt x="3599" y="7210"/>
                  </a:cubicBezTo>
                  <a:cubicBezTo>
                    <a:pt x="3613" y="7168"/>
                    <a:pt x="3624" y="7126"/>
                    <a:pt x="3634" y="7080"/>
                  </a:cubicBezTo>
                  <a:cubicBezTo>
                    <a:pt x="3662" y="6944"/>
                    <a:pt x="3694" y="6786"/>
                    <a:pt x="3799" y="6734"/>
                  </a:cubicBezTo>
                  <a:cubicBezTo>
                    <a:pt x="3859" y="6704"/>
                    <a:pt x="3936" y="6694"/>
                    <a:pt x="4011" y="6694"/>
                  </a:cubicBezTo>
                  <a:cubicBezTo>
                    <a:pt x="4140" y="6694"/>
                    <a:pt x="4262" y="6723"/>
                    <a:pt x="4282" y="6730"/>
                  </a:cubicBezTo>
                  <a:lnTo>
                    <a:pt x="4320" y="6741"/>
                  </a:lnTo>
                  <a:lnTo>
                    <a:pt x="4331" y="6779"/>
                  </a:lnTo>
                  <a:cubicBezTo>
                    <a:pt x="4331" y="6779"/>
                    <a:pt x="4355" y="6849"/>
                    <a:pt x="4531" y="6849"/>
                  </a:cubicBezTo>
                  <a:cubicBezTo>
                    <a:pt x="4594" y="6849"/>
                    <a:pt x="4657" y="6842"/>
                    <a:pt x="4716" y="6832"/>
                  </a:cubicBezTo>
                  <a:cubicBezTo>
                    <a:pt x="4752" y="6827"/>
                    <a:pt x="4785" y="6822"/>
                    <a:pt x="4815" y="6822"/>
                  </a:cubicBezTo>
                  <a:cubicBezTo>
                    <a:pt x="4853" y="6822"/>
                    <a:pt x="4885" y="6829"/>
                    <a:pt x="4912" y="6853"/>
                  </a:cubicBezTo>
                  <a:cubicBezTo>
                    <a:pt x="4947" y="6888"/>
                    <a:pt x="4965" y="6937"/>
                    <a:pt x="4961" y="6986"/>
                  </a:cubicBezTo>
                  <a:cubicBezTo>
                    <a:pt x="4961" y="7178"/>
                    <a:pt x="4993" y="7329"/>
                    <a:pt x="5038" y="7378"/>
                  </a:cubicBezTo>
                  <a:cubicBezTo>
                    <a:pt x="5094" y="7434"/>
                    <a:pt x="5070" y="7539"/>
                    <a:pt x="5017" y="7759"/>
                  </a:cubicBezTo>
                  <a:cubicBezTo>
                    <a:pt x="4989" y="7871"/>
                    <a:pt x="4930" y="8109"/>
                    <a:pt x="4961" y="8148"/>
                  </a:cubicBezTo>
                  <a:cubicBezTo>
                    <a:pt x="5077" y="8242"/>
                    <a:pt x="5283" y="8484"/>
                    <a:pt x="5252" y="8649"/>
                  </a:cubicBezTo>
                  <a:cubicBezTo>
                    <a:pt x="5248" y="8663"/>
                    <a:pt x="5245" y="8677"/>
                    <a:pt x="5241" y="8694"/>
                  </a:cubicBezTo>
                  <a:cubicBezTo>
                    <a:pt x="5206" y="8869"/>
                    <a:pt x="5192" y="8974"/>
                    <a:pt x="5210" y="9009"/>
                  </a:cubicBezTo>
                  <a:cubicBezTo>
                    <a:pt x="5224" y="8999"/>
                    <a:pt x="5238" y="8988"/>
                    <a:pt x="5248" y="8974"/>
                  </a:cubicBezTo>
                  <a:cubicBezTo>
                    <a:pt x="5304" y="8904"/>
                    <a:pt x="5388" y="8866"/>
                    <a:pt x="5479" y="8862"/>
                  </a:cubicBezTo>
                  <a:lnTo>
                    <a:pt x="5581" y="8862"/>
                  </a:lnTo>
                  <a:cubicBezTo>
                    <a:pt x="5613" y="8863"/>
                    <a:pt x="5645" y="8864"/>
                    <a:pt x="5675" y="8864"/>
                  </a:cubicBezTo>
                  <a:cubicBezTo>
                    <a:pt x="5764" y="8864"/>
                    <a:pt x="5847" y="8856"/>
                    <a:pt x="5938" y="8820"/>
                  </a:cubicBezTo>
                  <a:cubicBezTo>
                    <a:pt x="5964" y="8807"/>
                    <a:pt x="5994" y="8800"/>
                    <a:pt x="6023" y="8800"/>
                  </a:cubicBezTo>
                  <a:cubicBezTo>
                    <a:pt x="6033" y="8800"/>
                    <a:pt x="6043" y="8801"/>
                    <a:pt x="6053" y="8803"/>
                  </a:cubicBezTo>
                  <a:lnTo>
                    <a:pt x="6053" y="8785"/>
                  </a:lnTo>
                  <a:lnTo>
                    <a:pt x="6144" y="8834"/>
                  </a:lnTo>
                  <a:lnTo>
                    <a:pt x="6190" y="8855"/>
                  </a:lnTo>
                  <a:lnTo>
                    <a:pt x="6190" y="8859"/>
                  </a:lnTo>
                  <a:cubicBezTo>
                    <a:pt x="6239" y="8894"/>
                    <a:pt x="6281" y="8939"/>
                    <a:pt x="6316" y="8992"/>
                  </a:cubicBezTo>
                  <a:lnTo>
                    <a:pt x="6319" y="9002"/>
                  </a:lnTo>
                  <a:lnTo>
                    <a:pt x="6326" y="9016"/>
                  </a:lnTo>
                  <a:cubicBezTo>
                    <a:pt x="6333" y="9048"/>
                    <a:pt x="6351" y="9076"/>
                    <a:pt x="6375" y="9097"/>
                  </a:cubicBezTo>
                  <a:lnTo>
                    <a:pt x="6379" y="9097"/>
                  </a:lnTo>
                  <a:cubicBezTo>
                    <a:pt x="6382" y="9097"/>
                    <a:pt x="6552" y="9020"/>
                    <a:pt x="6680" y="9020"/>
                  </a:cubicBezTo>
                  <a:cubicBezTo>
                    <a:pt x="6720" y="9020"/>
                    <a:pt x="6756" y="9028"/>
                    <a:pt x="6782" y="9048"/>
                  </a:cubicBezTo>
                  <a:cubicBezTo>
                    <a:pt x="6810" y="9072"/>
                    <a:pt x="6824" y="9111"/>
                    <a:pt x="6813" y="9149"/>
                  </a:cubicBezTo>
                  <a:cubicBezTo>
                    <a:pt x="6810" y="9202"/>
                    <a:pt x="6824" y="9258"/>
                    <a:pt x="6855" y="9303"/>
                  </a:cubicBezTo>
                  <a:cubicBezTo>
                    <a:pt x="6873" y="9331"/>
                    <a:pt x="6890" y="9342"/>
                    <a:pt x="6894" y="9342"/>
                  </a:cubicBezTo>
                  <a:cubicBezTo>
                    <a:pt x="6914" y="9330"/>
                    <a:pt x="6937" y="9325"/>
                    <a:pt x="6961" y="9325"/>
                  </a:cubicBezTo>
                  <a:cubicBezTo>
                    <a:pt x="7032" y="9325"/>
                    <a:pt x="7116" y="9367"/>
                    <a:pt x="7202" y="9412"/>
                  </a:cubicBezTo>
                  <a:cubicBezTo>
                    <a:pt x="7258" y="9443"/>
                    <a:pt x="7317" y="9468"/>
                    <a:pt x="7380" y="9478"/>
                  </a:cubicBezTo>
                  <a:cubicBezTo>
                    <a:pt x="7394" y="9479"/>
                    <a:pt x="7408" y="9480"/>
                    <a:pt x="7422" y="9480"/>
                  </a:cubicBezTo>
                  <a:cubicBezTo>
                    <a:pt x="7468" y="9480"/>
                    <a:pt x="7512" y="9475"/>
                    <a:pt x="7555" y="9464"/>
                  </a:cubicBezTo>
                  <a:cubicBezTo>
                    <a:pt x="7562" y="9380"/>
                    <a:pt x="7650" y="9296"/>
                    <a:pt x="7727" y="9279"/>
                  </a:cubicBezTo>
                  <a:cubicBezTo>
                    <a:pt x="7737" y="9275"/>
                    <a:pt x="7748" y="9275"/>
                    <a:pt x="7758" y="9275"/>
                  </a:cubicBezTo>
                  <a:lnTo>
                    <a:pt x="7765" y="9275"/>
                  </a:lnTo>
                  <a:cubicBezTo>
                    <a:pt x="7776" y="9275"/>
                    <a:pt x="7786" y="9275"/>
                    <a:pt x="7793" y="9279"/>
                  </a:cubicBezTo>
                  <a:lnTo>
                    <a:pt x="7797" y="9279"/>
                  </a:lnTo>
                  <a:cubicBezTo>
                    <a:pt x="7807" y="9282"/>
                    <a:pt x="7814" y="9286"/>
                    <a:pt x="7825" y="9289"/>
                  </a:cubicBezTo>
                  <a:lnTo>
                    <a:pt x="7828" y="9293"/>
                  </a:lnTo>
                  <a:cubicBezTo>
                    <a:pt x="7835" y="9300"/>
                    <a:pt x="7846" y="9307"/>
                    <a:pt x="7853" y="9314"/>
                  </a:cubicBezTo>
                  <a:lnTo>
                    <a:pt x="7856" y="9317"/>
                  </a:lnTo>
                  <a:cubicBezTo>
                    <a:pt x="7863" y="9328"/>
                    <a:pt x="7870" y="9335"/>
                    <a:pt x="7874" y="9345"/>
                  </a:cubicBezTo>
                  <a:cubicBezTo>
                    <a:pt x="7972" y="9538"/>
                    <a:pt x="8059" y="9625"/>
                    <a:pt x="8105" y="9625"/>
                  </a:cubicBezTo>
                  <a:cubicBezTo>
                    <a:pt x="8121" y="9625"/>
                    <a:pt x="8137" y="9624"/>
                    <a:pt x="8153" y="9624"/>
                  </a:cubicBezTo>
                  <a:cubicBezTo>
                    <a:pt x="8227" y="9624"/>
                    <a:pt x="8298" y="9631"/>
                    <a:pt x="8367" y="9639"/>
                  </a:cubicBezTo>
                  <a:cubicBezTo>
                    <a:pt x="8423" y="9643"/>
                    <a:pt x="8476" y="9657"/>
                    <a:pt x="8521" y="9681"/>
                  </a:cubicBezTo>
                  <a:cubicBezTo>
                    <a:pt x="8528" y="9685"/>
                    <a:pt x="8535" y="9688"/>
                    <a:pt x="8539" y="9695"/>
                  </a:cubicBezTo>
                  <a:lnTo>
                    <a:pt x="8546" y="9699"/>
                  </a:lnTo>
                  <a:cubicBezTo>
                    <a:pt x="8549" y="9702"/>
                    <a:pt x="8556" y="9706"/>
                    <a:pt x="8560" y="9713"/>
                  </a:cubicBezTo>
                  <a:cubicBezTo>
                    <a:pt x="8560" y="9716"/>
                    <a:pt x="8563" y="9720"/>
                    <a:pt x="8563" y="9720"/>
                  </a:cubicBezTo>
                  <a:cubicBezTo>
                    <a:pt x="8567" y="9723"/>
                    <a:pt x="8570" y="9727"/>
                    <a:pt x="8570" y="9730"/>
                  </a:cubicBezTo>
                  <a:cubicBezTo>
                    <a:pt x="8574" y="9734"/>
                    <a:pt x="8574" y="9737"/>
                    <a:pt x="8577" y="9741"/>
                  </a:cubicBezTo>
                  <a:cubicBezTo>
                    <a:pt x="8577" y="9744"/>
                    <a:pt x="8581" y="9748"/>
                    <a:pt x="8581" y="9755"/>
                  </a:cubicBezTo>
                  <a:cubicBezTo>
                    <a:pt x="8581" y="9755"/>
                    <a:pt x="8581" y="9758"/>
                    <a:pt x="8581" y="9762"/>
                  </a:cubicBezTo>
                  <a:cubicBezTo>
                    <a:pt x="8584" y="9769"/>
                    <a:pt x="8584" y="9779"/>
                    <a:pt x="8584" y="9786"/>
                  </a:cubicBezTo>
                  <a:cubicBezTo>
                    <a:pt x="8584" y="9867"/>
                    <a:pt x="8675" y="10115"/>
                    <a:pt x="8777" y="10196"/>
                  </a:cubicBezTo>
                  <a:cubicBezTo>
                    <a:pt x="8804" y="10217"/>
                    <a:pt x="8846" y="10225"/>
                    <a:pt x="8892" y="10225"/>
                  </a:cubicBezTo>
                  <a:cubicBezTo>
                    <a:pt x="8960" y="10225"/>
                    <a:pt x="9038" y="10208"/>
                    <a:pt x="9092" y="10189"/>
                  </a:cubicBezTo>
                  <a:cubicBezTo>
                    <a:pt x="9138" y="10136"/>
                    <a:pt x="9162" y="10070"/>
                    <a:pt x="9159" y="10003"/>
                  </a:cubicBezTo>
                  <a:cubicBezTo>
                    <a:pt x="9159" y="9916"/>
                    <a:pt x="9159" y="9748"/>
                    <a:pt x="9138" y="9688"/>
                  </a:cubicBezTo>
                  <a:cubicBezTo>
                    <a:pt x="9124" y="9695"/>
                    <a:pt x="9106" y="9706"/>
                    <a:pt x="9092" y="9716"/>
                  </a:cubicBezTo>
                  <a:cubicBezTo>
                    <a:pt x="9033" y="9756"/>
                    <a:pt x="8951" y="9811"/>
                    <a:pt x="8848" y="9811"/>
                  </a:cubicBezTo>
                  <a:cubicBezTo>
                    <a:pt x="8823" y="9811"/>
                    <a:pt x="8797" y="9808"/>
                    <a:pt x="8770" y="9800"/>
                  </a:cubicBezTo>
                  <a:cubicBezTo>
                    <a:pt x="8630" y="9762"/>
                    <a:pt x="8539" y="9601"/>
                    <a:pt x="8462" y="9471"/>
                  </a:cubicBezTo>
                  <a:cubicBezTo>
                    <a:pt x="8441" y="9429"/>
                    <a:pt x="8416" y="9391"/>
                    <a:pt x="8385" y="9356"/>
                  </a:cubicBezTo>
                  <a:cubicBezTo>
                    <a:pt x="8301" y="9300"/>
                    <a:pt x="8350" y="9177"/>
                    <a:pt x="8409" y="9020"/>
                  </a:cubicBezTo>
                  <a:cubicBezTo>
                    <a:pt x="8444" y="8946"/>
                    <a:pt x="8465" y="8869"/>
                    <a:pt x="8479" y="8792"/>
                  </a:cubicBezTo>
                  <a:cubicBezTo>
                    <a:pt x="8483" y="8719"/>
                    <a:pt x="8493" y="8645"/>
                    <a:pt x="8507" y="8572"/>
                  </a:cubicBezTo>
                  <a:cubicBezTo>
                    <a:pt x="8521" y="8477"/>
                    <a:pt x="8556" y="8285"/>
                    <a:pt x="8535" y="8239"/>
                  </a:cubicBezTo>
                  <a:cubicBezTo>
                    <a:pt x="8486" y="8214"/>
                    <a:pt x="8458" y="8169"/>
                    <a:pt x="8451" y="8116"/>
                  </a:cubicBezTo>
                  <a:cubicBezTo>
                    <a:pt x="8444" y="8029"/>
                    <a:pt x="8500" y="7920"/>
                    <a:pt x="8602" y="7840"/>
                  </a:cubicBezTo>
                  <a:cubicBezTo>
                    <a:pt x="8630" y="7819"/>
                    <a:pt x="8626" y="7759"/>
                    <a:pt x="8623" y="7703"/>
                  </a:cubicBezTo>
                  <a:cubicBezTo>
                    <a:pt x="8619" y="7633"/>
                    <a:pt x="8616" y="7560"/>
                    <a:pt x="8665" y="7507"/>
                  </a:cubicBezTo>
                  <a:cubicBezTo>
                    <a:pt x="8697" y="7479"/>
                    <a:pt x="8734" y="7465"/>
                    <a:pt x="8774" y="7465"/>
                  </a:cubicBezTo>
                  <a:cubicBezTo>
                    <a:pt x="8778" y="7465"/>
                    <a:pt x="8783" y="7465"/>
                    <a:pt x="8788" y="7465"/>
                  </a:cubicBezTo>
                  <a:lnTo>
                    <a:pt x="8861" y="7465"/>
                  </a:lnTo>
                  <a:cubicBezTo>
                    <a:pt x="8873" y="7465"/>
                    <a:pt x="8886" y="7465"/>
                    <a:pt x="8900" y="7465"/>
                  </a:cubicBezTo>
                  <a:cubicBezTo>
                    <a:pt x="9060" y="7465"/>
                    <a:pt x="9329" y="7462"/>
                    <a:pt x="9397" y="7388"/>
                  </a:cubicBezTo>
                  <a:lnTo>
                    <a:pt x="9411" y="7374"/>
                  </a:lnTo>
                  <a:cubicBezTo>
                    <a:pt x="9418" y="7364"/>
                    <a:pt x="9421" y="7357"/>
                    <a:pt x="9425" y="7346"/>
                  </a:cubicBezTo>
                  <a:lnTo>
                    <a:pt x="9428" y="7336"/>
                  </a:lnTo>
                  <a:lnTo>
                    <a:pt x="9432" y="7332"/>
                  </a:lnTo>
                  <a:cubicBezTo>
                    <a:pt x="9407" y="7294"/>
                    <a:pt x="9386" y="7252"/>
                    <a:pt x="9362" y="7210"/>
                  </a:cubicBezTo>
                  <a:cubicBezTo>
                    <a:pt x="9274" y="7056"/>
                    <a:pt x="9173" y="6877"/>
                    <a:pt x="9075" y="6825"/>
                  </a:cubicBezTo>
                  <a:cubicBezTo>
                    <a:pt x="8798" y="6674"/>
                    <a:pt x="8714" y="5351"/>
                    <a:pt x="8746" y="4927"/>
                  </a:cubicBezTo>
                  <a:cubicBezTo>
                    <a:pt x="8760" y="4766"/>
                    <a:pt x="8784" y="4700"/>
                    <a:pt x="8840" y="4679"/>
                  </a:cubicBezTo>
                  <a:lnTo>
                    <a:pt x="8823" y="4427"/>
                  </a:lnTo>
                  <a:lnTo>
                    <a:pt x="8486" y="4287"/>
                  </a:lnTo>
                  <a:lnTo>
                    <a:pt x="8690" y="4294"/>
                  </a:lnTo>
                  <a:cubicBezTo>
                    <a:pt x="8690" y="4290"/>
                    <a:pt x="8690" y="4287"/>
                    <a:pt x="8686" y="4283"/>
                  </a:cubicBezTo>
                  <a:lnTo>
                    <a:pt x="8686" y="4280"/>
                  </a:lnTo>
                  <a:cubicBezTo>
                    <a:pt x="8686" y="4269"/>
                    <a:pt x="8683" y="4262"/>
                    <a:pt x="8683" y="4252"/>
                  </a:cubicBezTo>
                  <a:lnTo>
                    <a:pt x="8683" y="4245"/>
                  </a:lnTo>
                  <a:cubicBezTo>
                    <a:pt x="8679" y="4231"/>
                    <a:pt x="8679" y="4220"/>
                    <a:pt x="8679" y="4206"/>
                  </a:cubicBezTo>
                  <a:cubicBezTo>
                    <a:pt x="8672" y="4118"/>
                    <a:pt x="8721" y="4038"/>
                    <a:pt x="8798" y="4003"/>
                  </a:cubicBezTo>
                  <a:cubicBezTo>
                    <a:pt x="8798" y="3894"/>
                    <a:pt x="8812" y="3688"/>
                    <a:pt x="8952" y="3635"/>
                  </a:cubicBezTo>
                  <a:cubicBezTo>
                    <a:pt x="8970" y="3628"/>
                    <a:pt x="8984" y="3618"/>
                    <a:pt x="8991" y="3604"/>
                  </a:cubicBezTo>
                  <a:cubicBezTo>
                    <a:pt x="9036" y="3551"/>
                    <a:pt x="9061" y="3446"/>
                    <a:pt x="9068" y="3310"/>
                  </a:cubicBezTo>
                  <a:lnTo>
                    <a:pt x="9068" y="3247"/>
                  </a:lnTo>
                  <a:cubicBezTo>
                    <a:pt x="9068" y="3075"/>
                    <a:pt x="9103" y="2907"/>
                    <a:pt x="9169" y="2750"/>
                  </a:cubicBezTo>
                  <a:cubicBezTo>
                    <a:pt x="9190" y="2697"/>
                    <a:pt x="9204" y="2645"/>
                    <a:pt x="9211" y="2592"/>
                  </a:cubicBezTo>
                  <a:cubicBezTo>
                    <a:pt x="9225" y="2494"/>
                    <a:pt x="9243" y="2393"/>
                    <a:pt x="9323" y="2333"/>
                  </a:cubicBezTo>
                  <a:cubicBezTo>
                    <a:pt x="9355" y="2302"/>
                    <a:pt x="9376" y="2263"/>
                    <a:pt x="9386" y="2218"/>
                  </a:cubicBezTo>
                  <a:cubicBezTo>
                    <a:pt x="9418" y="2144"/>
                    <a:pt x="9453" y="2050"/>
                    <a:pt x="9551" y="2021"/>
                  </a:cubicBezTo>
                  <a:cubicBezTo>
                    <a:pt x="9712" y="1972"/>
                    <a:pt x="9733" y="1927"/>
                    <a:pt x="9733" y="1916"/>
                  </a:cubicBezTo>
                  <a:cubicBezTo>
                    <a:pt x="9750" y="1864"/>
                    <a:pt x="9778" y="1818"/>
                    <a:pt x="9813" y="1780"/>
                  </a:cubicBezTo>
                  <a:cubicBezTo>
                    <a:pt x="9852" y="1738"/>
                    <a:pt x="9890" y="1685"/>
                    <a:pt x="9890" y="1650"/>
                  </a:cubicBezTo>
                  <a:cubicBezTo>
                    <a:pt x="9890" y="1629"/>
                    <a:pt x="9869" y="1612"/>
                    <a:pt x="9831" y="1580"/>
                  </a:cubicBezTo>
                  <a:cubicBezTo>
                    <a:pt x="9778" y="1542"/>
                    <a:pt x="9708" y="1486"/>
                    <a:pt x="9708" y="1384"/>
                  </a:cubicBezTo>
                  <a:lnTo>
                    <a:pt x="9708" y="1356"/>
                  </a:lnTo>
                  <a:lnTo>
                    <a:pt x="9708" y="1349"/>
                  </a:lnTo>
                  <a:lnTo>
                    <a:pt x="9708" y="1328"/>
                  </a:lnTo>
                  <a:lnTo>
                    <a:pt x="9708" y="1314"/>
                  </a:lnTo>
                  <a:lnTo>
                    <a:pt x="9708" y="1297"/>
                  </a:lnTo>
                  <a:lnTo>
                    <a:pt x="9708" y="1283"/>
                  </a:lnTo>
                  <a:lnTo>
                    <a:pt x="9708" y="1262"/>
                  </a:lnTo>
                  <a:lnTo>
                    <a:pt x="9708" y="1248"/>
                  </a:lnTo>
                  <a:lnTo>
                    <a:pt x="9712" y="1220"/>
                  </a:lnTo>
                  <a:lnTo>
                    <a:pt x="9712" y="1213"/>
                  </a:lnTo>
                  <a:cubicBezTo>
                    <a:pt x="9712" y="1199"/>
                    <a:pt x="9715" y="1188"/>
                    <a:pt x="9715" y="1174"/>
                  </a:cubicBezTo>
                  <a:lnTo>
                    <a:pt x="9715" y="1171"/>
                  </a:lnTo>
                  <a:lnTo>
                    <a:pt x="9719" y="1139"/>
                  </a:lnTo>
                  <a:lnTo>
                    <a:pt x="9719" y="1125"/>
                  </a:lnTo>
                  <a:lnTo>
                    <a:pt x="9722" y="1101"/>
                  </a:lnTo>
                  <a:lnTo>
                    <a:pt x="9722" y="1087"/>
                  </a:lnTo>
                  <a:lnTo>
                    <a:pt x="9726" y="1066"/>
                  </a:lnTo>
                  <a:lnTo>
                    <a:pt x="9726" y="1052"/>
                  </a:lnTo>
                  <a:lnTo>
                    <a:pt x="9726" y="1034"/>
                  </a:lnTo>
                  <a:lnTo>
                    <a:pt x="9726" y="1020"/>
                  </a:lnTo>
                  <a:lnTo>
                    <a:pt x="9726" y="1006"/>
                  </a:lnTo>
                  <a:cubicBezTo>
                    <a:pt x="9729" y="971"/>
                    <a:pt x="9733" y="947"/>
                    <a:pt x="9736" y="926"/>
                  </a:cubicBezTo>
                  <a:lnTo>
                    <a:pt x="9729" y="919"/>
                  </a:lnTo>
                  <a:lnTo>
                    <a:pt x="9705" y="898"/>
                  </a:lnTo>
                  <a:lnTo>
                    <a:pt x="9680" y="873"/>
                  </a:lnTo>
                  <a:lnTo>
                    <a:pt x="9656" y="852"/>
                  </a:lnTo>
                  <a:lnTo>
                    <a:pt x="9628" y="831"/>
                  </a:lnTo>
                  <a:lnTo>
                    <a:pt x="9607" y="810"/>
                  </a:lnTo>
                  <a:lnTo>
                    <a:pt x="9579" y="786"/>
                  </a:lnTo>
                  <a:lnTo>
                    <a:pt x="9558" y="768"/>
                  </a:lnTo>
                  <a:lnTo>
                    <a:pt x="9530" y="744"/>
                  </a:lnTo>
                  <a:lnTo>
                    <a:pt x="9512" y="726"/>
                  </a:lnTo>
                  <a:lnTo>
                    <a:pt x="9484" y="702"/>
                  </a:lnTo>
                  <a:lnTo>
                    <a:pt x="9463" y="688"/>
                  </a:lnTo>
                  <a:lnTo>
                    <a:pt x="9435" y="663"/>
                  </a:lnTo>
                  <a:lnTo>
                    <a:pt x="9421" y="649"/>
                  </a:lnTo>
                  <a:lnTo>
                    <a:pt x="9390" y="625"/>
                  </a:lnTo>
                  <a:lnTo>
                    <a:pt x="9376" y="614"/>
                  </a:lnTo>
                  <a:lnTo>
                    <a:pt x="9348" y="590"/>
                  </a:lnTo>
                  <a:lnTo>
                    <a:pt x="9337" y="579"/>
                  </a:lnTo>
                  <a:lnTo>
                    <a:pt x="9309" y="555"/>
                  </a:lnTo>
                  <a:lnTo>
                    <a:pt x="9299" y="548"/>
                  </a:lnTo>
                  <a:lnTo>
                    <a:pt x="9271" y="527"/>
                  </a:lnTo>
                  <a:lnTo>
                    <a:pt x="9264" y="520"/>
                  </a:lnTo>
                  <a:lnTo>
                    <a:pt x="9239" y="499"/>
                  </a:lnTo>
                  <a:lnTo>
                    <a:pt x="9232" y="492"/>
                  </a:lnTo>
                  <a:lnTo>
                    <a:pt x="9211" y="478"/>
                  </a:lnTo>
                  <a:lnTo>
                    <a:pt x="9204" y="471"/>
                  </a:lnTo>
                  <a:lnTo>
                    <a:pt x="9183" y="457"/>
                  </a:lnTo>
                  <a:lnTo>
                    <a:pt x="9180" y="453"/>
                  </a:lnTo>
                  <a:lnTo>
                    <a:pt x="9162" y="443"/>
                  </a:lnTo>
                  <a:lnTo>
                    <a:pt x="9159" y="439"/>
                  </a:lnTo>
                  <a:lnTo>
                    <a:pt x="9145" y="429"/>
                  </a:lnTo>
                  <a:cubicBezTo>
                    <a:pt x="9141" y="425"/>
                    <a:pt x="9134" y="422"/>
                    <a:pt x="9127" y="422"/>
                  </a:cubicBezTo>
                  <a:lnTo>
                    <a:pt x="9099" y="422"/>
                  </a:lnTo>
                  <a:cubicBezTo>
                    <a:pt x="9092" y="422"/>
                    <a:pt x="9085" y="422"/>
                    <a:pt x="9078" y="425"/>
                  </a:cubicBezTo>
                  <a:lnTo>
                    <a:pt x="9075" y="425"/>
                  </a:lnTo>
                  <a:cubicBezTo>
                    <a:pt x="9047" y="432"/>
                    <a:pt x="9022" y="446"/>
                    <a:pt x="8998" y="460"/>
                  </a:cubicBezTo>
                  <a:lnTo>
                    <a:pt x="8973" y="474"/>
                  </a:lnTo>
                  <a:lnTo>
                    <a:pt x="8956" y="492"/>
                  </a:lnTo>
                  <a:lnTo>
                    <a:pt x="8952" y="492"/>
                  </a:lnTo>
                  <a:lnTo>
                    <a:pt x="8907" y="523"/>
                  </a:lnTo>
                  <a:lnTo>
                    <a:pt x="8865" y="481"/>
                  </a:lnTo>
                  <a:cubicBezTo>
                    <a:pt x="8857" y="471"/>
                    <a:pt x="8795" y="414"/>
                    <a:pt x="8730" y="414"/>
                  </a:cubicBezTo>
                  <a:cubicBezTo>
                    <a:pt x="8704" y="414"/>
                    <a:pt x="8678" y="423"/>
                    <a:pt x="8654" y="446"/>
                  </a:cubicBezTo>
                  <a:cubicBezTo>
                    <a:pt x="8602" y="499"/>
                    <a:pt x="8528" y="527"/>
                    <a:pt x="8455" y="527"/>
                  </a:cubicBezTo>
                  <a:cubicBezTo>
                    <a:pt x="8378" y="523"/>
                    <a:pt x="8301" y="499"/>
                    <a:pt x="8234" y="457"/>
                  </a:cubicBezTo>
                  <a:cubicBezTo>
                    <a:pt x="8122" y="383"/>
                    <a:pt x="8028" y="278"/>
                    <a:pt x="7972" y="156"/>
                  </a:cubicBezTo>
                  <a:cubicBezTo>
                    <a:pt x="7972" y="149"/>
                    <a:pt x="7968" y="142"/>
                    <a:pt x="7965" y="135"/>
                  </a:cubicBezTo>
                  <a:lnTo>
                    <a:pt x="7961" y="128"/>
                  </a:lnTo>
                  <a:cubicBezTo>
                    <a:pt x="7958" y="124"/>
                    <a:pt x="7954" y="117"/>
                    <a:pt x="7951" y="114"/>
                  </a:cubicBezTo>
                  <a:lnTo>
                    <a:pt x="7947" y="110"/>
                  </a:lnTo>
                  <a:cubicBezTo>
                    <a:pt x="7944" y="103"/>
                    <a:pt x="7937" y="100"/>
                    <a:pt x="7933" y="93"/>
                  </a:cubicBezTo>
                  <a:lnTo>
                    <a:pt x="7926" y="89"/>
                  </a:lnTo>
                  <a:lnTo>
                    <a:pt x="7912" y="79"/>
                  </a:lnTo>
                  <a:lnTo>
                    <a:pt x="7909" y="75"/>
                  </a:lnTo>
                  <a:lnTo>
                    <a:pt x="7485" y="145"/>
                  </a:lnTo>
                  <a:lnTo>
                    <a:pt x="7464" y="135"/>
                  </a:lnTo>
                  <a:cubicBezTo>
                    <a:pt x="7357" y="78"/>
                    <a:pt x="7166" y="1"/>
                    <a:pt x="704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5" name="Google Shape;4065;p145"/>
            <p:cNvSpPr/>
            <p:nvPr/>
          </p:nvSpPr>
          <p:spPr>
            <a:xfrm>
              <a:off x="2142218" y="2087909"/>
              <a:ext cx="584" cy="339"/>
            </a:xfrm>
            <a:custGeom>
              <a:rect b="b" l="l" r="r" t="t"/>
              <a:pathLst>
                <a:path extrusionOk="0" h="25" w="43">
                  <a:moveTo>
                    <a:pt x="42" y="0"/>
                  </a:moveTo>
                  <a:lnTo>
                    <a:pt x="0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6" name="Google Shape;4066;p145"/>
            <p:cNvSpPr/>
            <p:nvPr/>
          </p:nvSpPr>
          <p:spPr>
            <a:xfrm>
              <a:off x="2143834" y="2087244"/>
              <a:ext cx="339" cy="109"/>
            </a:xfrm>
            <a:custGeom>
              <a:rect b="b" l="l" r="r" t="t"/>
              <a:pathLst>
                <a:path extrusionOk="0" h="8" w="25">
                  <a:moveTo>
                    <a:pt x="25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7" name="Google Shape;4067;p145"/>
            <p:cNvSpPr/>
            <p:nvPr/>
          </p:nvSpPr>
          <p:spPr>
            <a:xfrm>
              <a:off x="2143399" y="2087380"/>
              <a:ext cx="448" cy="204"/>
            </a:xfrm>
            <a:custGeom>
              <a:rect b="b" l="l" r="r" t="t"/>
              <a:pathLst>
                <a:path extrusionOk="0" h="15" w="33">
                  <a:moveTo>
                    <a:pt x="32" y="1"/>
                  </a:moveTo>
                  <a:lnTo>
                    <a:pt x="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8" name="Google Shape;4068;p145"/>
            <p:cNvSpPr/>
            <p:nvPr/>
          </p:nvSpPr>
          <p:spPr>
            <a:xfrm>
              <a:off x="2141553" y="2088235"/>
              <a:ext cx="679" cy="448"/>
            </a:xfrm>
            <a:custGeom>
              <a:rect b="b" l="l" r="r" t="t"/>
              <a:pathLst>
                <a:path extrusionOk="0" h="33" w="50">
                  <a:moveTo>
                    <a:pt x="49" y="1"/>
                  </a:moveTo>
                  <a:lnTo>
                    <a:pt x="0" y="33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9" name="Google Shape;4069;p145"/>
            <p:cNvSpPr/>
            <p:nvPr/>
          </p:nvSpPr>
          <p:spPr>
            <a:xfrm>
              <a:off x="2142829" y="2087624"/>
              <a:ext cx="489" cy="244"/>
            </a:xfrm>
            <a:custGeom>
              <a:rect b="b" l="l" r="r" t="t"/>
              <a:pathLst>
                <a:path extrusionOk="0" h="18" w="36">
                  <a:moveTo>
                    <a:pt x="36" y="0"/>
                  </a:moveTo>
                  <a:lnTo>
                    <a:pt x="1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0" name="Google Shape;4070;p145"/>
            <p:cNvSpPr/>
            <p:nvPr/>
          </p:nvSpPr>
          <p:spPr>
            <a:xfrm>
              <a:off x="2144214" y="2087095"/>
              <a:ext cx="299" cy="109"/>
            </a:xfrm>
            <a:custGeom>
              <a:rect b="b" l="l" r="r" t="t"/>
              <a:pathLst>
                <a:path extrusionOk="0" h="8" w="22">
                  <a:moveTo>
                    <a:pt x="22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1" name="Google Shape;4071;p145"/>
            <p:cNvSpPr/>
            <p:nvPr/>
          </p:nvSpPr>
          <p:spPr>
            <a:xfrm>
              <a:off x="2144554" y="2087054"/>
              <a:ext cx="244" cy="54"/>
            </a:xfrm>
            <a:custGeom>
              <a:rect b="b" l="l" r="r" t="t"/>
              <a:pathLst>
                <a:path extrusionOk="0" h="4" w="18">
                  <a:moveTo>
                    <a:pt x="18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2" name="Google Shape;4072;p145"/>
            <p:cNvSpPr/>
            <p:nvPr/>
          </p:nvSpPr>
          <p:spPr>
            <a:xfrm>
              <a:off x="2144839" y="2087000"/>
              <a:ext cx="190" cy="68"/>
            </a:xfrm>
            <a:custGeom>
              <a:rect b="b" l="l" r="r" t="t"/>
              <a:pathLst>
                <a:path extrusionOk="0" h="5" w="14">
                  <a:moveTo>
                    <a:pt x="14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3" name="Google Shape;4073;p145"/>
            <p:cNvSpPr/>
            <p:nvPr/>
          </p:nvSpPr>
          <p:spPr>
            <a:xfrm>
              <a:off x="2222597" y="2124039"/>
              <a:ext cx="584" cy="339"/>
            </a:xfrm>
            <a:custGeom>
              <a:rect b="b" l="l" r="r" t="t"/>
              <a:pathLst>
                <a:path extrusionOk="0" h="25" w="43">
                  <a:moveTo>
                    <a:pt x="1" y="0"/>
                  </a:moveTo>
                  <a:cubicBezTo>
                    <a:pt x="15" y="7"/>
                    <a:pt x="29" y="14"/>
                    <a:pt x="42" y="25"/>
                  </a:cubicBezTo>
                  <a:lnTo>
                    <a:pt x="42" y="21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4" name="Google Shape;4074;p145"/>
            <p:cNvSpPr/>
            <p:nvPr/>
          </p:nvSpPr>
          <p:spPr>
            <a:xfrm>
              <a:off x="2254816" y="2135539"/>
              <a:ext cx="258" cy="204"/>
            </a:xfrm>
            <a:custGeom>
              <a:rect b="b" l="l" r="r" t="t"/>
              <a:pathLst>
                <a:path extrusionOk="0" h="15" w="19">
                  <a:moveTo>
                    <a:pt x="1" y="0"/>
                  </a:moveTo>
                  <a:cubicBezTo>
                    <a:pt x="8" y="4"/>
                    <a:pt x="15" y="11"/>
                    <a:pt x="18" y="14"/>
                  </a:cubicBezTo>
                  <a:cubicBezTo>
                    <a:pt x="15" y="11"/>
                    <a:pt x="8" y="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5" name="Google Shape;4075;p145"/>
            <p:cNvSpPr/>
            <p:nvPr/>
          </p:nvSpPr>
          <p:spPr>
            <a:xfrm>
              <a:off x="2249168" y="2134725"/>
              <a:ext cx="5621" cy="828"/>
            </a:xfrm>
            <a:custGeom>
              <a:rect b="b" l="l" r="r" t="t"/>
              <a:pathLst>
                <a:path extrusionOk="0" h="61" w="414">
                  <a:moveTo>
                    <a:pt x="0" y="1"/>
                  </a:moveTo>
                  <a:cubicBezTo>
                    <a:pt x="88" y="1"/>
                    <a:pt x="175" y="4"/>
                    <a:pt x="263" y="15"/>
                  </a:cubicBezTo>
                  <a:cubicBezTo>
                    <a:pt x="315" y="22"/>
                    <a:pt x="368" y="36"/>
                    <a:pt x="413" y="60"/>
                  </a:cubicBezTo>
                  <a:cubicBezTo>
                    <a:pt x="326" y="8"/>
                    <a:pt x="161" y="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6" name="Google Shape;4076;p145"/>
            <p:cNvSpPr/>
            <p:nvPr/>
          </p:nvSpPr>
          <p:spPr>
            <a:xfrm>
              <a:off x="2245787" y="2130597"/>
              <a:ext cx="258" cy="394"/>
            </a:xfrm>
            <a:custGeom>
              <a:rect b="b" l="l" r="r" t="t"/>
              <a:pathLst>
                <a:path extrusionOk="0" h="29" w="19">
                  <a:moveTo>
                    <a:pt x="1" y="0"/>
                  </a:moveTo>
                  <a:cubicBezTo>
                    <a:pt x="8" y="7"/>
                    <a:pt x="15" y="18"/>
                    <a:pt x="18" y="28"/>
                  </a:cubicBezTo>
                  <a:cubicBezTo>
                    <a:pt x="15" y="18"/>
                    <a:pt x="8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7" name="Google Shape;4077;p145"/>
            <p:cNvSpPr/>
            <p:nvPr/>
          </p:nvSpPr>
          <p:spPr>
            <a:xfrm>
              <a:off x="2255387" y="2136110"/>
              <a:ext cx="109" cy="109"/>
            </a:xfrm>
            <a:custGeom>
              <a:rect b="b" l="l" r="r" t="t"/>
              <a:pathLst>
                <a:path extrusionOk="0" h="8" w="8">
                  <a:moveTo>
                    <a:pt x="1" y="0"/>
                  </a:moveTo>
                  <a:cubicBezTo>
                    <a:pt x="4" y="0"/>
                    <a:pt x="8" y="4"/>
                    <a:pt x="8" y="7"/>
                  </a:cubicBezTo>
                  <a:cubicBezTo>
                    <a:pt x="8" y="4"/>
                    <a:pt x="4" y="0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8" name="Google Shape;4078;p145"/>
            <p:cNvSpPr/>
            <p:nvPr/>
          </p:nvSpPr>
          <p:spPr>
            <a:xfrm>
              <a:off x="2255577" y="2136340"/>
              <a:ext cx="68" cy="204"/>
            </a:xfrm>
            <a:custGeom>
              <a:rect b="b" l="l" r="r" t="t"/>
              <a:pathLst>
                <a:path extrusionOk="0" h="15" w="5">
                  <a:moveTo>
                    <a:pt x="1" y="1"/>
                  </a:moveTo>
                  <a:cubicBezTo>
                    <a:pt x="1" y="4"/>
                    <a:pt x="4" y="8"/>
                    <a:pt x="4" y="15"/>
                  </a:cubicBezTo>
                  <a:cubicBezTo>
                    <a:pt x="4" y="8"/>
                    <a:pt x="1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9" name="Google Shape;4079;p145"/>
            <p:cNvSpPr/>
            <p:nvPr/>
          </p:nvSpPr>
          <p:spPr>
            <a:xfrm>
              <a:off x="2253866" y="2114331"/>
              <a:ext cx="1154" cy="1684"/>
            </a:xfrm>
            <a:custGeom>
              <a:rect b="b" l="l" r="r" t="t"/>
              <a:pathLst>
                <a:path extrusionOk="0" h="124" w="85">
                  <a:moveTo>
                    <a:pt x="1" y="1"/>
                  </a:moveTo>
                  <a:cubicBezTo>
                    <a:pt x="8" y="53"/>
                    <a:pt x="36" y="99"/>
                    <a:pt x="85" y="123"/>
                  </a:cubicBezTo>
                  <a:cubicBezTo>
                    <a:pt x="36" y="99"/>
                    <a:pt x="8" y="53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0" name="Google Shape;4080;p145"/>
            <p:cNvSpPr/>
            <p:nvPr/>
          </p:nvSpPr>
          <p:spPr>
            <a:xfrm>
              <a:off x="2266710" y="2104216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4" y="0"/>
                  </a:moveTo>
                  <a:lnTo>
                    <a:pt x="14" y="0"/>
                  </a:lnTo>
                  <a:lnTo>
                    <a:pt x="0" y="14"/>
                  </a:lnTo>
                  <a:lnTo>
                    <a:pt x="1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1" name="Google Shape;4081;p145"/>
            <p:cNvSpPr/>
            <p:nvPr/>
          </p:nvSpPr>
          <p:spPr>
            <a:xfrm>
              <a:off x="2254246" y="2120468"/>
              <a:ext cx="394" cy="3014"/>
            </a:xfrm>
            <a:custGeom>
              <a:rect b="b" l="l" r="r" t="t"/>
              <a:pathLst>
                <a:path extrusionOk="0" h="222" w="29">
                  <a:moveTo>
                    <a:pt x="1" y="221"/>
                  </a:moveTo>
                  <a:cubicBezTo>
                    <a:pt x="4" y="148"/>
                    <a:pt x="15" y="74"/>
                    <a:pt x="29" y="1"/>
                  </a:cubicBezTo>
                  <a:cubicBezTo>
                    <a:pt x="15" y="74"/>
                    <a:pt x="4" y="148"/>
                    <a:pt x="1" y="2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2" name="Google Shape;4082;p145"/>
            <p:cNvSpPr/>
            <p:nvPr/>
          </p:nvSpPr>
          <p:spPr>
            <a:xfrm>
              <a:off x="2223167" y="2124365"/>
              <a:ext cx="1724" cy="1819"/>
            </a:xfrm>
            <a:custGeom>
              <a:rect b="b" l="l" r="r" t="t"/>
              <a:pathLst>
                <a:path extrusionOk="0" h="134" w="127">
                  <a:moveTo>
                    <a:pt x="126" y="134"/>
                  </a:moveTo>
                  <a:cubicBezTo>
                    <a:pt x="95" y="81"/>
                    <a:pt x="49" y="36"/>
                    <a:pt x="0" y="1"/>
                  </a:cubicBezTo>
                  <a:lnTo>
                    <a:pt x="0" y="1"/>
                  </a:lnTo>
                  <a:cubicBezTo>
                    <a:pt x="49" y="36"/>
                    <a:pt x="95" y="81"/>
                    <a:pt x="126" y="13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3" name="Google Shape;4083;p145"/>
            <p:cNvSpPr/>
            <p:nvPr/>
          </p:nvSpPr>
          <p:spPr>
            <a:xfrm>
              <a:off x="2232196" y="2130353"/>
              <a:ext cx="489" cy="543"/>
            </a:xfrm>
            <a:custGeom>
              <a:rect b="b" l="l" r="r" t="t"/>
              <a:pathLst>
                <a:path extrusionOk="0" h="40" w="36">
                  <a:moveTo>
                    <a:pt x="1" y="1"/>
                  </a:moveTo>
                  <a:lnTo>
                    <a:pt x="1" y="1"/>
                  </a:lnTo>
                  <a:cubicBezTo>
                    <a:pt x="18" y="32"/>
                    <a:pt x="32" y="39"/>
                    <a:pt x="36" y="39"/>
                  </a:cubicBezTo>
                  <a:cubicBezTo>
                    <a:pt x="36" y="39"/>
                    <a:pt x="18" y="32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4" name="Google Shape;4084;p145"/>
            <p:cNvSpPr/>
            <p:nvPr/>
          </p:nvSpPr>
          <p:spPr>
            <a:xfrm>
              <a:off x="2255156" y="2135770"/>
              <a:ext cx="204" cy="204"/>
            </a:xfrm>
            <a:custGeom>
              <a:rect b="b" l="l" r="r" t="t"/>
              <a:pathLst>
                <a:path extrusionOk="0" h="15" w="15">
                  <a:moveTo>
                    <a:pt x="0" y="1"/>
                  </a:moveTo>
                  <a:cubicBezTo>
                    <a:pt x="4" y="4"/>
                    <a:pt x="11" y="11"/>
                    <a:pt x="14" y="15"/>
                  </a:cubicBezTo>
                  <a:cubicBezTo>
                    <a:pt x="11" y="11"/>
                    <a:pt x="4" y="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5" name="Google Shape;4085;p145"/>
            <p:cNvSpPr/>
            <p:nvPr/>
          </p:nvSpPr>
          <p:spPr>
            <a:xfrm>
              <a:off x="2245027" y="2130068"/>
              <a:ext cx="353" cy="163"/>
            </a:xfrm>
            <a:custGeom>
              <a:rect b="b" l="l" r="r" t="t"/>
              <a:pathLst>
                <a:path extrusionOk="0" h="12" w="26">
                  <a:moveTo>
                    <a:pt x="1" y="1"/>
                  </a:moveTo>
                  <a:cubicBezTo>
                    <a:pt x="8" y="1"/>
                    <a:pt x="18" y="4"/>
                    <a:pt x="25" y="11"/>
                  </a:cubicBezTo>
                  <a:cubicBezTo>
                    <a:pt x="18" y="4"/>
                    <a:pt x="8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6" name="Google Shape;4086;p145"/>
            <p:cNvSpPr/>
            <p:nvPr/>
          </p:nvSpPr>
          <p:spPr>
            <a:xfrm>
              <a:off x="2221497" y="2123510"/>
              <a:ext cx="1208" cy="584"/>
            </a:xfrm>
            <a:custGeom>
              <a:rect b="b" l="l" r="r" t="t"/>
              <a:pathLst>
                <a:path extrusionOk="0" h="43" w="89">
                  <a:moveTo>
                    <a:pt x="1" y="1"/>
                  </a:moveTo>
                  <a:lnTo>
                    <a:pt x="1" y="18"/>
                  </a:lnTo>
                  <a:cubicBezTo>
                    <a:pt x="26" y="18"/>
                    <a:pt x="54" y="27"/>
                    <a:pt x="79" y="38"/>
                  </a:cubicBezTo>
                  <a:lnTo>
                    <a:pt x="79" y="38"/>
                  </a:lnTo>
                  <a:lnTo>
                    <a:pt x="1" y="1"/>
                  </a:lnTo>
                  <a:close/>
                  <a:moveTo>
                    <a:pt x="79" y="38"/>
                  </a:moveTo>
                  <a:lnTo>
                    <a:pt x="88" y="43"/>
                  </a:lnTo>
                  <a:cubicBezTo>
                    <a:pt x="85" y="41"/>
                    <a:pt x="82" y="40"/>
                    <a:pt x="79" y="3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7" name="Google Shape;4087;p145"/>
            <p:cNvSpPr/>
            <p:nvPr/>
          </p:nvSpPr>
          <p:spPr>
            <a:xfrm>
              <a:off x="2244552" y="2129973"/>
              <a:ext cx="448" cy="68"/>
            </a:xfrm>
            <a:custGeom>
              <a:rect b="b" l="l" r="r" t="t"/>
              <a:pathLst>
                <a:path extrusionOk="0" h="5" w="33">
                  <a:moveTo>
                    <a:pt x="1" y="1"/>
                  </a:moveTo>
                  <a:cubicBezTo>
                    <a:pt x="11" y="1"/>
                    <a:pt x="22" y="4"/>
                    <a:pt x="32" y="4"/>
                  </a:cubicBezTo>
                  <a:cubicBezTo>
                    <a:pt x="22" y="4"/>
                    <a:pt x="11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8" name="Google Shape;4088;p145"/>
            <p:cNvSpPr/>
            <p:nvPr/>
          </p:nvSpPr>
          <p:spPr>
            <a:xfrm>
              <a:off x="2244036" y="2130027"/>
              <a:ext cx="434" cy="54"/>
            </a:xfrm>
            <a:custGeom>
              <a:rect b="b" l="l" r="r" t="t"/>
              <a:pathLst>
                <a:path extrusionOk="0" h="4" w="32">
                  <a:moveTo>
                    <a:pt x="0" y="4"/>
                  </a:moveTo>
                  <a:cubicBezTo>
                    <a:pt x="11" y="0"/>
                    <a:pt x="21" y="0"/>
                    <a:pt x="32" y="0"/>
                  </a:cubicBezTo>
                  <a:cubicBezTo>
                    <a:pt x="21" y="0"/>
                    <a:pt x="11" y="0"/>
                    <a:pt x="0" y="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9" name="Google Shape;4089;p145"/>
            <p:cNvSpPr/>
            <p:nvPr/>
          </p:nvSpPr>
          <p:spPr>
            <a:xfrm>
              <a:off x="2255672" y="2136625"/>
              <a:ext cx="14" cy="353"/>
            </a:xfrm>
            <a:custGeom>
              <a:rect b="b" l="l" r="r" t="t"/>
              <a:pathLst>
                <a:path extrusionOk="0" h="26" w="1">
                  <a:moveTo>
                    <a:pt x="1" y="1"/>
                  </a:moveTo>
                  <a:cubicBezTo>
                    <a:pt x="1" y="8"/>
                    <a:pt x="1" y="18"/>
                    <a:pt x="1" y="25"/>
                  </a:cubicBezTo>
                  <a:cubicBezTo>
                    <a:pt x="1" y="18"/>
                    <a:pt x="1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0" name="Google Shape;4090;p145"/>
            <p:cNvSpPr/>
            <p:nvPr/>
          </p:nvSpPr>
          <p:spPr>
            <a:xfrm>
              <a:off x="2245407" y="2130258"/>
              <a:ext cx="353" cy="258"/>
            </a:xfrm>
            <a:custGeom>
              <a:rect b="b" l="l" r="r" t="t"/>
              <a:pathLst>
                <a:path extrusionOk="0" h="19" w="26">
                  <a:moveTo>
                    <a:pt x="1" y="1"/>
                  </a:moveTo>
                  <a:cubicBezTo>
                    <a:pt x="11" y="4"/>
                    <a:pt x="18" y="11"/>
                    <a:pt x="25" y="18"/>
                  </a:cubicBezTo>
                  <a:cubicBezTo>
                    <a:pt x="18" y="11"/>
                    <a:pt x="11" y="4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1" name="Google Shape;4091;p145"/>
            <p:cNvSpPr/>
            <p:nvPr/>
          </p:nvSpPr>
          <p:spPr>
            <a:xfrm>
              <a:off x="2222638" y="2124039"/>
              <a:ext cx="543" cy="339"/>
            </a:xfrm>
            <a:custGeom>
              <a:rect b="b" l="l" r="r" t="t"/>
              <a:pathLst>
                <a:path extrusionOk="0" h="25" w="40">
                  <a:moveTo>
                    <a:pt x="1" y="0"/>
                  </a:moveTo>
                  <a:lnTo>
                    <a:pt x="1" y="0"/>
                  </a:lnTo>
                  <a:cubicBezTo>
                    <a:pt x="15" y="7"/>
                    <a:pt x="29" y="18"/>
                    <a:pt x="39" y="25"/>
                  </a:cubicBezTo>
                  <a:lnTo>
                    <a:pt x="39" y="25"/>
                  </a:lnTo>
                  <a:cubicBezTo>
                    <a:pt x="29" y="18"/>
                    <a:pt x="15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2" name="Google Shape;4092;p145"/>
            <p:cNvSpPr/>
            <p:nvPr/>
          </p:nvSpPr>
          <p:spPr>
            <a:xfrm>
              <a:off x="2257057" y="2062194"/>
              <a:ext cx="14" cy="68"/>
            </a:xfrm>
            <a:custGeom>
              <a:rect b="b" l="l" r="r" t="t"/>
              <a:pathLst>
                <a:path extrusionOk="0" h="5" w="1">
                  <a:moveTo>
                    <a:pt x="1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3" name="Google Shape;4093;p145"/>
            <p:cNvSpPr/>
            <p:nvPr/>
          </p:nvSpPr>
          <p:spPr>
            <a:xfrm>
              <a:off x="2256907" y="2061678"/>
              <a:ext cx="14" cy="149"/>
            </a:xfrm>
            <a:custGeom>
              <a:rect b="b" l="l" r="r" t="t"/>
              <a:pathLst>
                <a:path extrusionOk="0" h="11" w="1">
                  <a:moveTo>
                    <a:pt x="1" y="11"/>
                  </a:moveTo>
                  <a:lnTo>
                    <a:pt x="1" y="4"/>
                  </a:lnTo>
                  <a:cubicBezTo>
                    <a:pt x="1" y="0"/>
                    <a:pt x="1" y="7"/>
                    <a:pt x="1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4" name="Google Shape;4094;p145"/>
            <p:cNvSpPr/>
            <p:nvPr/>
          </p:nvSpPr>
          <p:spPr>
            <a:xfrm>
              <a:off x="2215659" y="2008291"/>
              <a:ext cx="3802" cy="380"/>
            </a:xfrm>
            <a:custGeom>
              <a:rect b="b" l="l" r="r" t="t"/>
              <a:pathLst>
                <a:path extrusionOk="0" h="28" w="280">
                  <a:moveTo>
                    <a:pt x="280" y="1"/>
                  </a:moveTo>
                  <a:cubicBezTo>
                    <a:pt x="242" y="20"/>
                    <a:pt x="201" y="28"/>
                    <a:pt x="159" y="28"/>
                  </a:cubicBezTo>
                  <a:lnTo>
                    <a:pt x="159" y="28"/>
                  </a:lnTo>
                  <a:cubicBezTo>
                    <a:pt x="106" y="28"/>
                    <a:pt x="51" y="16"/>
                    <a:pt x="0" y="4"/>
                  </a:cubicBezTo>
                  <a:lnTo>
                    <a:pt x="0" y="4"/>
                  </a:lnTo>
                  <a:cubicBezTo>
                    <a:pt x="49" y="16"/>
                    <a:pt x="104" y="28"/>
                    <a:pt x="158" y="28"/>
                  </a:cubicBezTo>
                  <a:cubicBezTo>
                    <a:pt x="158" y="28"/>
                    <a:pt x="159" y="28"/>
                    <a:pt x="159" y="28"/>
                  </a:cubicBezTo>
                  <a:lnTo>
                    <a:pt x="159" y="28"/>
                  </a:lnTo>
                  <a:cubicBezTo>
                    <a:pt x="159" y="28"/>
                    <a:pt x="159" y="28"/>
                    <a:pt x="159" y="28"/>
                  </a:cubicBezTo>
                  <a:cubicBezTo>
                    <a:pt x="201" y="28"/>
                    <a:pt x="242" y="21"/>
                    <a:pt x="28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5" name="Google Shape;4095;p145"/>
            <p:cNvSpPr/>
            <p:nvPr/>
          </p:nvSpPr>
          <p:spPr>
            <a:xfrm>
              <a:off x="2196121" y="2010572"/>
              <a:ext cx="15601" cy="3014"/>
            </a:xfrm>
            <a:custGeom>
              <a:rect b="b" l="l" r="r" t="t"/>
              <a:pathLst>
                <a:path extrusionOk="0" h="222" w="1149">
                  <a:moveTo>
                    <a:pt x="0" y="1"/>
                  </a:moveTo>
                  <a:lnTo>
                    <a:pt x="1135" y="221"/>
                  </a:lnTo>
                  <a:lnTo>
                    <a:pt x="1149" y="158"/>
                  </a:lnTo>
                  <a:lnTo>
                    <a:pt x="1135" y="2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6" name="Google Shape;4096;p145"/>
            <p:cNvSpPr/>
            <p:nvPr/>
          </p:nvSpPr>
          <p:spPr>
            <a:xfrm>
              <a:off x="2183955" y="2018040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21"/>
                  </a:moveTo>
                  <a:lnTo>
                    <a:pt x="0" y="0"/>
                  </a:lnTo>
                  <a:cubicBezTo>
                    <a:pt x="0" y="7"/>
                    <a:pt x="0" y="14"/>
                    <a:pt x="0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7" name="Google Shape;4097;p145"/>
            <p:cNvSpPr/>
            <p:nvPr/>
          </p:nvSpPr>
          <p:spPr>
            <a:xfrm>
              <a:off x="2183806" y="2016845"/>
              <a:ext cx="68" cy="258"/>
            </a:xfrm>
            <a:custGeom>
              <a:rect b="b" l="l" r="r" t="t"/>
              <a:pathLst>
                <a:path extrusionOk="0" h="19" w="5">
                  <a:moveTo>
                    <a:pt x="4" y="18"/>
                  </a:moveTo>
                  <a:cubicBezTo>
                    <a:pt x="4" y="11"/>
                    <a:pt x="4" y="4"/>
                    <a:pt x="1" y="1"/>
                  </a:cubicBezTo>
                  <a:cubicBezTo>
                    <a:pt x="4" y="4"/>
                    <a:pt x="4" y="11"/>
                    <a:pt x="4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8" name="Google Shape;4098;p145"/>
            <p:cNvSpPr/>
            <p:nvPr/>
          </p:nvSpPr>
          <p:spPr>
            <a:xfrm>
              <a:off x="2183901" y="2017469"/>
              <a:ext cx="68" cy="244"/>
            </a:xfrm>
            <a:custGeom>
              <a:rect b="b" l="l" r="r" t="t"/>
              <a:pathLst>
                <a:path extrusionOk="0" h="18" w="5">
                  <a:moveTo>
                    <a:pt x="4" y="0"/>
                  </a:moveTo>
                  <a:cubicBezTo>
                    <a:pt x="1" y="4"/>
                    <a:pt x="1" y="11"/>
                    <a:pt x="4" y="18"/>
                  </a:cubicBez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9" name="Google Shape;4099;p145"/>
            <p:cNvSpPr/>
            <p:nvPr/>
          </p:nvSpPr>
          <p:spPr>
            <a:xfrm>
              <a:off x="2183955" y="2018651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1"/>
                  </a:moveTo>
                  <a:lnTo>
                    <a:pt x="0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0" name="Google Shape;4100;p145"/>
            <p:cNvSpPr/>
            <p:nvPr/>
          </p:nvSpPr>
          <p:spPr>
            <a:xfrm>
              <a:off x="2139218" y="208154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1" name="Google Shape;4101;p145"/>
            <p:cNvSpPr/>
            <p:nvPr/>
          </p:nvSpPr>
          <p:spPr>
            <a:xfrm>
              <a:off x="2144404" y="2078500"/>
              <a:ext cx="109" cy="54"/>
            </a:xfrm>
            <a:custGeom>
              <a:rect b="b" l="l" r="r" t="t"/>
              <a:pathLst>
                <a:path extrusionOk="0" h="4" w="8">
                  <a:moveTo>
                    <a:pt x="1" y="4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2" name="Google Shape;4102;p145"/>
            <p:cNvSpPr/>
            <p:nvPr/>
          </p:nvSpPr>
          <p:spPr>
            <a:xfrm>
              <a:off x="2143644" y="2078785"/>
              <a:ext cx="204" cy="109"/>
            </a:xfrm>
            <a:custGeom>
              <a:rect b="b" l="l" r="r" t="t"/>
              <a:pathLst>
                <a:path extrusionOk="0" h="8" w="15">
                  <a:moveTo>
                    <a:pt x="0" y="7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3" name="Google Shape;4103;p145"/>
            <p:cNvSpPr/>
            <p:nvPr/>
          </p:nvSpPr>
          <p:spPr>
            <a:xfrm>
              <a:off x="2182910" y="2023783"/>
              <a:ext cx="149" cy="299"/>
            </a:xfrm>
            <a:custGeom>
              <a:rect b="b" l="l" r="r" t="t"/>
              <a:pathLst>
                <a:path extrusionOk="0" h="22" w="11">
                  <a:moveTo>
                    <a:pt x="0" y="22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4" name="Google Shape;4104;p145"/>
            <p:cNvSpPr/>
            <p:nvPr/>
          </p:nvSpPr>
          <p:spPr>
            <a:xfrm>
              <a:off x="2143929" y="2078690"/>
              <a:ext cx="149" cy="54"/>
            </a:xfrm>
            <a:custGeom>
              <a:rect b="b" l="l" r="r" t="t"/>
              <a:pathLst>
                <a:path extrusionOk="0" h="4" w="11">
                  <a:moveTo>
                    <a:pt x="0" y="4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5" name="Google Shape;4105;p145"/>
            <p:cNvSpPr/>
            <p:nvPr/>
          </p:nvSpPr>
          <p:spPr>
            <a:xfrm>
              <a:off x="2182720" y="2024163"/>
              <a:ext cx="149" cy="258"/>
            </a:xfrm>
            <a:custGeom>
              <a:rect b="b" l="l" r="r" t="t"/>
              <a:pathLst>
                <a:path extrusionOk="0" h="19" w="11">
                  <a:moveTo>
                    <a:pt x="0" y="18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6" name="Google Shape;4106;p145"/>
            <p:cNvSpPr/>
            <p:nvPr/>
          </p:nvSpPr>
          <p:spPr>
            <a:xfrm>
              <a:off x="2183765" y="2020932"/>
              <a:ext cx="54" cy="299"/>
            </a:xfrm>
            <a:custGeom>
              <a:rect b="b" l="l" r="r" t="t"/>
              <a:pathLst>
                <a:path extrusionOk="0" h="22" w="4">
                  <a:moveTo>
                    <a:pt x="0" y="22"/>
                  </a:moveTo>
                  <a:cubicBezTo>
                    <a:pt x="0" y="15"/>
                    <a:pt x="4" y="8"/>
                    <a:pt x="4" y="1"/>
                  </a:cubicBezTo>
                  <a:cubicBezTo>
                    <a:pt x="4" y="8"/>
                    <a:pt x="0" y="15"/>
                    <a:pt x="0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7" name="Google Shape;4107;p145"/>
            <p:cNvSpPr/>
            <p:nvPr/>
          </p:nvSpPr>
          <p:spPr>
            <a:xfrm>
              <a:off x="2144839" y="2078405"/>
              <a:ext cx="774" cy="489"/>
            </a:xfrm>
            <a:custGeom>
              <a:rect b="b" l="l" r="r" t="t"/>
              <a:pathLst>
                <a:path extrusionOk="0" h="36" w="57">
                  <a:moveTo>
                    <a:pt x="0" y="0"/>
                  </a:moveTo>
                  <a:cubicBezTo>
                    <a:pt x="21" y="11"/>
                    <a:pt x="39" y="21"/>
                    <a:pt x="56" y="35"/>
                  </a:cubicBezTo>
                  <a:cubicBezTo>
                    <a:pt x="39" y="21"/>
                    <a:pt x="21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8" name="Google Shape;4108;p145"/>
            <p:cNvSpPr/>
            <p:nvPr/>
          </p:nvSpPr>
          <p:spPr>
            <a:xfrm>
              <a:off x="2183670" y="2021461"/>
              <a:ext cx="54" cy="299"/>
            </a:xfrm>
            <a:custGeom>
              <a:rect b="b" l="l" r="r" t="t"/>
              <a:pathLst>
                <a:path extrusionOk="0" h="22" w="4">
                  <a:moveTo>
                    <a:pt x="0" y="21"/>
                  </a:moveTo>
                  <a:cubicBezTo>
                    <a:pt x="0" y="14"/>
                    <a:pt x="4" y="7"/>
                    <a:pt x="4" y="0"/>
                  </a:cubicBezTo>
                  <a:cubicBezTo>
                    <a:pt x="4" y="7"/>
                    <a:pt x="0" y="14"/>
                    <a:pt x="0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9" name="Google Shape;4109;p145"/>
            <p:cNvSpPr/>
            <p:nvPr/>
          </p:nvSpPr>
          <p:spPr>
            <a:xfrm>
              <a:off x="2143359" y="2078975"/>
              <a:ext cx="149" cy="54"/>
            </a:xfrm>
            <a:custGeom>
              <a:rect b="b" l="l" r="r" t="t"/>
              <a:pathLst>
                <a:path extrusionOk="0" h="4" w="11">
                  <a:moveTo>
                    <a:pt x="0" y="4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0" name="Google Shape;4110;p145"/>
            <p:cNvSpPr/>
            <p:nvPr/>
          </p:nvSpPr>
          <p:spPr>
            <a:xfrm>
              <a:off x="2183236" y="2022928"/>
              <a:ext cx="109" cy="299"/>
            </a:xfrm>
            <a:custGeom>
              <a:rect b="b" l="l" r="r" t="t"/>
              <a:pathLst>
                <a:path extrusionOk="0" h="22" w="8">
                  <a:moveTo>
                    <a:pt x="1" y="22"/>
                  </a:moveTo>
                  <a:cubicBezTo>
                    <a:pt x="4" y="15"/>
                    <a:pt x="8" y="8"/>
                    <a:pt x="8" y="1"/>
                  </a:cubicBezTo>
                  <a:cubicBezTo>
                    <a:pt x="8" y="8"/>
                    <a:pt x="4" y="15"/>
                    <a:pt x="1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1" name="Google Shape;4111;p145"/>
            <p:cNvSpPr/>
            <p:nvPr/>
          </p:nvSpPr>
          <p:spPr>
            <a:xfrm>
              <a:off x="2142979" y="2079111"/>
              <a:ext cx="204" cy="109"/>
            </a:xfrm>
            <a:custGeom>
              <a:rect b="b" l="l" r="r" t="t"/>
              <a:pathLst>
                <a:path extrusionOk="0" h="8" w="15">
                  <a:moveTo>
                    <a:pt x="0" y="8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2" name="Google Shape;4112;p145"/>
            <p:cNvSpPr/>
            <p:nvPr/>
          </p:nvSpPr>
          <p:spPr>
            <a:xfrm>
              <a:off x="2183521" y="2021977"/>
              <a:ext cx="109" cy="299"/>
            </a:xfrm>
            <a:custGeom>
              <a:rect b="b" l="l" r="r" t="t"/>
              <a:pathLst>
                <a:path extrusionOk="0" h="22" w="8">
                  <a:moveTo>
                    <a:pt x="8" y="1"/>
                  </a:moveTo>
                  <a:cubicBezTo>
                    <a:pt x="4" y="8"/>
                    <a:pt x="1" y="15"/>
                    <a:pt x="1" y="22"/>
                  </a:cubicBezTo>
                  <a:cubicBezTo>
                    <a:pt x="4" y="15"/>
                    <a:pt x="4" y="8"/>
                    <a:pt x="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3" name="Google Shape;4113;p145"/>
            <p:cNvSpPr/>
            <p:nvPr/>
          </p:nvSpPr>
          <p:spPr>
            <a:xfrm>
              <a:off x="2183385" y="2022452"/>
              <a:ext cx="109" cy="299"/>
            </a:xfrm>
            <a:custGeom>
              <a:rect b="b" l="l" r="r" t="t"/>
              <a:pathLst>
                <a:path extrusionOk="0" h="22" w="8">
                  <a:moveTo>
                    <a:pt x="0" y="22"/>
                  </a:moveTo>
                  <a:cubicBezTo>
                    <a:pt x="4" y="15"/>
                    <a:pt x="7" y="8"/>
                    <a:pt x="7" y="1"/>
                  </a:cubicBezTo>
                  <a:cubicBezTo>
                    <a:pt x="7" y="8"/>
                    <a:pt x="4" y="15"/>
                    <a:pt x="0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4" name="Google Shape;4114;p145"/>
            <p:cNvSpPr/>
            <p:nvPr/>
          </p:nvSpPr>
          <p:spPr>
            <a:xfrm>
              <a:off x="2183100" y="2023362"/>
              <a:ext cx="109" cy="299"/>
            </a:xfrm>
            <a:custGeom>
              <a:rect b="b" l="l" r="r" t="t"/>
              <a:pathLst>
                <a:path extrusionOk="0" h="22" w="8">
                  <a:moveTo>
                    <a:pt x="0" y="21"/>
                  </a:moveTo>
                  <a:cubicBezTo>
                    <a:pt x="4" y="14"/>
                    <a:pt x="4" y="7"/>
                    <a:pt x="7" y="0"/>
                  </a:cubicBezTo>
                  <a:cubicBezTo>
                    <a:pt x="4" y="7"/>
                    <a:pt x="4" y="14"/>
                    <a:pt x="0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5" name="Google Shape;4115;p145"/>
            <p:cNvSpPr/>
            <p:nvPr/>
          </p:nvSpPr>
          <p:spPr>
            <a:xfrm>
              <a:off x="2139462" y="2081107"/>
              <a:ext cx="394" cy="299"/>
            </a:xfrm>
            <a:custGeom>
              <a:rect b="b" l="l" r="r" t="t"/>
              <a:pathLst>
                <a:path extrusionOk="0" h="22" w="29">
                  <a:moveTo>
                    <a:pt x="0" y="22"/>
                  </a:moveTo>
                  <a:lnTo>
                    <a:pt x="2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6" name="Google Shape;4116;p145"/>
            <p:cNvSpPr/>
            <p:nvPr/>
          </p:nvSpPr>
          <p:spPr>
            <a:xfrm>
              <a:off x="2140127" y="2080727"/>
              <a:ext cx="339" cy="258"/>
            </a:xfrm>
            <a:custGeom>
              <a:rect b="b" l="l" r="r" t="t"/>
              <a:pathLst>
                <a:path extrusionOk="0" h="19" w="25">
                  <a:moveTo>
                    <a:pt x="0" y="18"/>
                  </a:moveTo>
                  <a:lnTo>
                    <a:pt x="2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7" name="Google Shape;4117;p145"/>
            <p:cNvSpPr/>
            <p:nvPr/>
          </p:nvSpPr>
          <p:spPr>
            <a:xfrm>
              <a:off x="2140697" y="2080401"/>
              <a:ext cx="299" cy="204"/>
            </a:xfrm>
            <a:custGeom>
              <a:rect b="b" l="l" r="r" t="t"/>
              <a:pathLst>
                <a:path extrusionOk="0" h="15" w="22">
                  <a:moveTo>
                    <a:pt x="0" y="14"/>
                  </a:moveTo>
                  <a:lnTo>
                    <a:pt x="2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8" name="Google Shape;4118;p145"/>
            <p:cNvSpPr/>
            <p:nvPr/>
          </p:nvSpPr>
          <p:spPr>
            <a:xfrm>
              <a:off x="2183860" y="2020361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22"/>
                  </a:moveTo>
                  <a:cubicBezTo>
                    <a:pt x="0" y="15"/>
                    <a:pt x="0" y="8"/>
                    <a:pt x="0" y="1"/>
                  </a:cubicBezTo>
                  <a:cubicBezTo>
                    <a:pt x="0" y="8"/>
                    <a:pt x="0" y="15"/>
                    <a:pt x="0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9" name="Google Shape;4119;p145"/>
            <p:cNvSpPr/>
            <p:nvPr/>
          </p:nvSpPr>
          <p:spPr>
            <a:xfrm>
              <a:off x="2141213" y="2080062"/>
              <a:ext cx="299" cy="204"/>
            </a:xfrm>
            <a:custGeom>
              <a:rect b="b" l="l" r="r" t="t"/>
              <a:pathLst>
                <a:path extrusionOk="0" h="15" w="22">
                  <a:moveTo>
                    <a:pt x="1" y="15"/>
                  </a:moveTo>
                  <a:lnTo>
                    <a:pt x="22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0" name="Google Shape;4120;p145"/>
            <p:cNvSpPr/>
            <p:nvPr/>
          </p:nvSpPr>
          <p:spPr>
            <a:xfrm>
              <a:off x="2183955" y="2019275"/>
              <a:ext cx="14" cy="299"/>
            </a:xfrm>
            <a:custGeom>
              <a:rect b="b" l="l" r="r" t="t"/>
              <a:pathLst>
                <a:path extrusionOk="0" h="22" w="1">
                  <a:moveTo>
                    <a:pt x="0" y="21"/>
                  </a:moveTo>
                  <a:lnTo>
                    <a:pt x="0" y="0"/>
                  </a:lnTo>
                  <a:cubicBezTo>
                    <a:pt x="0" y="4"/>
                    <a:pt x="0" y="11"/>
                    <a:pt x="0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1" name="Google Shape;4121;p145"/>
            <p:cNvSpPr/>
            <p:nvPr/>
          </p:nvSpPr>
          <p:spPr>
            <a:xfrm>
              <a:off x="2141743" y="2079777"/>
              <a:ext cx="244" cy="204"/>
            </a:xfrm>
            <a:custGeom>
              <a:rect b="b" l="l" r="r" t="t"/>
              <a:pathLst>
                <a:path extrusionOk="0" h="15" w="18">
                  <a:moveTo>
                    <a:pt x="0" y="15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2" name="Google Shape;4122;p145"/>
            <p:cNvSpPr/>
            <p:nvPr/>
          </p:nvSpPr>
          <p:spPr>
            <a:xfrm>
              <a:off x="2144214" y="2078595"/>
              <a:ext cx="109" cy="54"/>
            </a:xfrm>
            <a:custGeom>
              <a:rect b="b" l="l" r="r" t="t"/>
              <a:pathLst>
                <a:path extrusionOk="0" h="4" w="8">
                  <a:moveTo>
                    <a:pt x="1" y="4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3" name="Google Shape;4123;p145"/>
            <p:cNvSpPr/>
            <p:nvPr/>
          </p:nvSpPr>
          <p:spPr>
            <a:xfrm>
              <a:off x="2142164" y="2079546"/>
              <a:ext cx="258" cy="149"/>
            </a:xfrm>
            <a:custGeom>
              <a:rect b="b" l="l" r="r" t="t"/>
              <a:pathLst>
                <a:path extrusionOk="0" h="11" w="19">
                  <a:moveTo>
                    <a:pt x="1" y="11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4" name="Google Shape;4124;p145"/>
            <p:cNvSpPr/>
            <p:nvPr/>
          </p:nvSpPr>
          <p:spPr>
            <a:xfrm>
              <a:off x="2142598" y="2079301"/>
              <a:ext cx="244" cy="163"/>
            </a:xfrm>
            <a:custGeom>
              <a:rect b="b" l="l" r="r" t="t"/>
              <a:pathLst>
                <a:path extrusionOk="0" h="12" w="18">
                  <a:moveTo>
                    <a:pt x="0" y="11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5" name="Google Shape;4125;p145"/>
            <p:cNvSpPr/>
            <p:nvPr/>
          </p:nvSpPr>
          <p:spPr>
            <a:xfrm>
              <a:off x="2144594" y="2078500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0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6" name="Google Shape;4126;p145"/>
            <p:cNvSpPr/>
            <p:nvPr/>
          </p:nvSpPr>
          <p:spPr>
            <a:xfrm>
              <a:off x="2144744" y="2078446"/>
              <a:ext cx="95" cy="14"/>
            </a:xfrm>
            <a:custGeom>
              <a:rect b="b" l="l" r="r" t="t"/>
              <a:pathLst>
                <a:path extrusionOk="0" h="1" w="7">
                  <a:moveTo>
                    <a:pt x="0" y="1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7" name="Google Shape;4127;p145"/>
            <p:cNvSpPr/>
            <p:nvPr/>
          </p:nvSpPr>
          <p:spPr>
            <a:xfrm>
              <a:off x="2183901" y="2019845"/>
              <a:ext cx="14" cy="244"/>
            </a:xfrm>
            <a:custGeom>
              <a:rect b="b" l="l" r="r" t="t"/>
              <a:pathLst>
                <a:path extrusionOk="0" h="18" w="1">
                  <a:moveTo>
                    <a:pt x="1" y="18"/>
                  </a:moveTo>
                  <a:lnTo>
                    <a:pt x="1" y="0"/>
                  </a:lnTo>
                  <a:cubicBezTo>
                    <a:pt x="1" y="7"/>
                    <a:pt x="1" y="11"/>
                    <a:pt x="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8" name="Google Shape;4128;p145"/>
            <p:cNvSpPr/>
            <p:nvPr/>
          </p:nvSpPr>
          <p:spPr>
            <a:xfrm>
              <a:off x="2246887" y="2005399"/>
              <a:ext cx="109" cy="54"/>
            </a:xfrm>
            <a:custGeom>
              <a:rect b="b" l="l" r="r" t="t"/>
              <a:pathLst>
                <a:path extrusionOk="0" h="4" w="8">
                  <a:moveTo>
                    <a:pt x="0" y="0"/>
                  </a:moveTo>
                  <a:lnTo>
                    <a:pt x="7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9" name="Google Shape;4129;p145"/>
            <p:cNvSpPr/>
            <p:nvPr/>
          </p:nvSpPr>
          <p:spPr>
            <a:xfrm>
              <a:off x="2263194" y="200981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0" name="Google Shape;4130;p145"/>
            <p:cNvSpPr/>
            <p:nvPr/>
          </p:nvSpPr>
          <p:spPr>
            <a:xfrm>
              <a:off x="2260818" y="2010572"/>
              <a:ext cx="299" cy="258"/>
            </a:xfrm>
            <a:custGeom>
              <a:rect b="b" l="l" r="r" t="t"/>
              <a:pathLst>
                <a:path extrusionOk="0" h="19" w="22">
                  <a:moveTo>
                    <a:pt x="0" y="18"/>
                  </a:moveTo>
                  <a:lnTo>
                    <a:pt x="0" y="18"/>
                  </a:lnTo>
                  <a:lnTo>
                    <a:pt x="21" y="1"/>
                  </a:ln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1" name="Google Shape;4131;p145"/>
            <p:cNvSpPr/>
            <p:nvPr/>
          </p:nvSpPr>
          <p:spPr>
            <a:xfrm>
              <a:off x="2266235" y="2012093"/>
              <a:ext cx="394" cy="353"/>
            </a:xfrm>
            <a:custGeom>
              <a:rect b="b" l="l" r="r" t="t"/>
              <a:pathLst>
                <a:path extrusionOk="0" h="26" w="29">
                  <a:moveTo>
                    <a:pt x="28" y="2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2" name="Google Shape;4132;p145"/>
            <p:cNvSpPr/>
            <p:nvPr/>
          </p:nvSpPr>
          <p:spPr>
            <a:xfrm>
              <a:off x="2265665" y="2011617"/>
              <a:ext cx="394" cy="353"/>
            </a:xfrm>
            <a:custGeom>
              <a:rect b="b" l="l" r="r" t="t"/>
              <a:pathLst>
                <a:path extrusionOk="0" h="26" w="29">
                  <a:moveTo>
                    <a:pt x="28" y="2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3" name="Google Shape;4133;p145"/>
            <p:cNvSpPr/>
            <p:nvPr/>
          </p:nvSpPr>
          <p:spPr>
            <a:xfrm>
              <a:off x="2265190" y="2011197"/>
              <a:ext cx="339" cy="339"/>
            </a:xfrm>
            <a:custGeom>
              <a:rect b="b" l="l" r="r" t="t"/>
              <a:pathLst>
                <a:path extrusionOk="0" h="25" w="25">
                  <a:moveTo>
                    <a:pt x="25" y="25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4" name="Google Shape;4134;p145"/>
            <p:cNvSpPr/>
            <p:nvPr/>
          </p:nvSpPr>
          <p:spPr>
            <a:xfrm>
              <a:off x="2246643" y="2005155"/>
              <a:ext cx="68" cy="68"/>
            </a:xfrm>
            <a:custGeom>
              <a:rect b="b" l="l" r="r" t="t"/>
              <a:pathLst>
                <a:path extrusionOk="0" h="5" w="5">
                  <a:moveTo>
                    <a:pt x="1" y="1"/>
                  </a:moveTo>
                  <a:lnTo>
                    <a:pt x="4" y="4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5" name="Google Shape;4135;p145"/>
            <p:cNvSpPr/>
            <p:nvPr/>
          </p:nvSpPr>
          <p:spPr>
            <a:xfrm>
              <a:off x="2263995" y="2010287"/>
              <a:ext cx="258" cy="204"/>
            </a:xfrm>
            <a:custGeom>
              <a:rect b="b" l="l" r="r" t="t"/>
              <a:pathLst>
                <a:path extrusionOk="0" h="15" w="19">
                  <a:moveTo>
                    <a:pt x="18" y="1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6" name="Google Shape;4136;p145"/>
            <p:cNvSpPr/>
            <p:nvPr/>
          </p:nvSpPr>
          <p:spPr>
            <a:xfrm>
              <a:off x="2266805" y="2012527"/>
              <a:ext cx="394" cy="394"/>
            </a:xfrm>
            <a:custGeom>
              <a:rect b="b" l="l" r="r" t="t"/>
              <a:pathLst>
                <a:path extrusionOk="0" h="29" w="29">
                  <a:moveTo>
                    <a:pt x="28" y="28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7" name="Google Shape;4137;p145"/>
            <p:cNvSpPr/>
            <p:nvPr/>
          </p:nvSpPr>
          <p:spPr>
            <a:xfrm>
              <a:off x="2263710" y="2010056"/>
              <a:ext cx="258" cy="149"/>
            </a:xfrm>
            <a:custGeom>
              <a:rect b="b" l="l" r="r" t="t"/>
              <a:pathLst>
                <a:path extrusionOk="0" h="11" w="19">
                  <a:moveTo>
                    <a:pt x="18" y="1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8" name="Google Shape;4138;p145"/>
            <p:cNvSpPr/>
            <p:nvPr/>
          </p:nvSpPr>
          <p:spPr>
            <a:xfrm>
              <a:off x="2261429" y="201034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9" name="Google Shape;4139;p145"/>
            <p:cNvSpPr/>
            <p:nvPr/>
          </p:nvSpPr>
          <p:spPr>
            <a:xfrm>
              <a:off x="2264334" y="2010531"/>
              <a:ext cx="299" cy="244"/>
            </a:xfrm>
            <a:custGeom>
              <a:rect b="b" l="l" r="r" t="t"/>
              <a:pathLst>
                <a:path extrusionOk="0" h="18" w="22">
                  <a:moveTo>
                    <a:pt x="21" y="18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0" name="Google Shape;4140;p145"/>
            <p:cNvSpPr/>
            <p:nvPr/>
          </p:nvSpPr>
          <p:spPr>
            <a:xfrm>
              <a:off x="2264714" y="2010857"/>
              <a:ext cx="339" cy="258"/>
            </a:xfrm>
            <a:custGeom>
              <a:rect b="b" l="l" r="r" t="t"/>
              <a:pathLst>
                <a:path extrusionOk="0" h="19" w="25">
                  <a:moveTo>
                    <a:pt x="25" y="1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1" name="Google Shape;4141;p145"/>
            <p:cNvSpPr/>
            <p:nvPr/>
          </p:nvSpPr>
          <p:spPr>
            <a:xfrm>
              <a:off x="2263479" y="2009907"/>
              <a:ext cx="204" cy="163"/>
            </a:xfrm>
            <a:custGeom>
              <a:rect b="b" l="l" r="r" t="t"/>
              <a:pathLst>
                <a:path extrusionOk="0" h="12" w="15">
                  <a:moveTo>
                    <a:pt x="14" y="1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2" name="Google Shape;4142;p145"/>
            <p:cNvSpPr/>
            <p:nvPr/>
          </p:nvSpPr>
          <p:spPr>
            <a:xfrm>
              <a:off x="2262528" y="2009866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3" name="Google Shape;4143;p145"/>
            <p:cNvSpPr/>
            <p:nvPr/>
          </p:nvSpPr>
          <p:spPr>
            <a:xfrm>
              <a:off x="2262814" y="2009812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1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4" name="Google Shape;4144;p145"/>
            <p:cNvSpPr/>
            <p:nvPr/>
          </p:nvSpPr>
          <p:spPr>
            <a:xfrm>
              <a:off x="2268706" y="2014143"/>
              <a:ext cx="394" cy="339"/>
            </a:xfrm>
            <a:custGeom>
              <a:rect b="b" l="l" r="r" t="t"/>
              <a:pathLst>
                <a:path extrusionOk="0" h="25" w="29">
                  <a:moveTo>
                    <a:pt x="28" y="25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5" name="Google Shape;4145;p145"/>
            <p:cNvSpPr/>
            <p:nvPr/>
          </p:nvSpPr>
          <p:spPr>
            <a:xfrm>
              <a:off x="2251069" y="2010341"/>
              <a:ext cx="3001" cy="964"/>
            </a:xfrm>
            <a:custGeom>
              <a:rect b="b" l="l" r="r" t="t"/>
              <a:pathLst>
                <a:path extrusionOk="0" h="71" w="221">
                  <a:moveTo>
                    <a:pt x="221" y="70"/>
                  </a:moveTo>
                  <a:cubicBezTo>
                    <a:pt x="144" y="67"/>
                    <a:pt x="67" y="42"/>
                    <a:pt x="0" y="0"/>
                  </a:cubicBezTo>
                  <a:cubicBezTo>
                    <a:pt x="67" y="42"/>
                    <a:pt x="144" y="67"/>
                    <a:pt x="221" y="7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6" name="Google Shape;4146;p145"/>
            <p:cNvSpPr/>
            <p:nvPr/>
          </p:nvSpPr>
          <p:spPr>
            <a:xfrm>
              <a:off x="2268041" y="2013613"/>
              <a:ext cx="394" cy="353"/>
            </a:xfrm>
            <a:custGeom>
              <a:rect b="b" l="l" r="r" t="t"/>
              <a:pathLst>
                <a:path extrusionOk="0" h="26" w="29">
                  <a:moveTo>
                    <a:pt x="28" y="2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7" name="Google Shape;4147;p145"/>
            <p:cNvSpPr/>
            <p:nvPr/>
          </p:nvSpPr>
          <p:spPr>
            <a:xfrm>
              <a:off x="2271367" y="2016560"/>
              <a:ext cx="149" cy="109"/>
            </a:xfrm>
            <a:custGeom>
              <a:rect b="b" l="l" r="r" t="t"/>
              <a:pathLst>
                <a:path extrusionOk="0" h="8" w="11">
                  <a:moveTo>
                    <a:pt x="0" y="1"/>
                  </a:moveTo>
                  <a:lnTo>
                    <a:pt x="11" y="8"/>
                  </a:lnTo>
                  <a:lnTo>
                    <a:pt x="1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8" name="Google Shape;4148;p145"/>
            <p:cNvSpPr/>
            <p:nvPr/>
          </p:nvSpPr>
          <p:spPr>
            <a:xfrm>
              <a:off x="2269371" y="2014754"/>
              <a:ext cx="339" cy="299"/>
            </a:xfrm>
            <a:custGeom>
              <a:rect b="b" l="l" r="r" t="t"/>
              <a:pathLst>
                <a:path extrusionOk="0" h="22" w="25">
                  <a:moveTo>
                    <a:pt x="25" y="22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9" name="Google Shape;4149;p145"/>
            <p:cNvSpPr/>
            <p:nvPr/>
          </p:nvSpPr>
          <p:spPr>
            <a:xfrm>
              <a:off x="2270743" y="2015949"/>
              <a:ext cx="353" cy="299"/>
            </a:xfrm>
            <a:custGeom>
              <a:rect b="b" l="l" r="r" t="t"/>
              <a:pathLst>
                <a:path extrusionOk="0" h="22" w="26">
                  <a:moveTo>
                    <a:pt x="25" y="2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0" name="Google Shape;4150;p145"/>
            <p:cNvSpPr/>
            <p:nvPr/>
          </p:nvSpPr>
          <p:spPr>
            <a:xfrm>
              <a:off x="2270037" y="2015324"/>
              <a:ext cx="339" cy="353"/>
            </a:xfrm>
            <a:custGeom>
              <a:rect b="b" l="l" r="r" t="t"/>
              <a:pathLst>
                <a:path extrusionOk="0" h="26" w="25">
                  <a:moveTo>
                    <a:pt x="25" y="2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1" name="Google Shape;4151;p145"/>
            <p:cNvSpPr/>
            <p:nvPr/>
          </p:nvSpPr>
          <p:spPr>
            <a:xfrm>
              <a:off x="2247172" y="2005684"/>
              <a:ext cx="54" cy="54"/>
            </a:xfrm>
            <a:custGeom>
              <a:rect b="b" l="l" r="r" t="t"/>
              <a:pathLst>
                <a:path extrusionOk="0" h="4" w="4">
                  <a:moveTo>
                    <a:pt x="4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2" name="Google Shape;4152;p145"/>
            <p:cNvSpPr/>
            <p:nvPr/>
          </p:nvSpPr>
          <p:spPr>
            <a:xfrm>
              <a:off x="2267416" y="2013043"/>
              <a:ext cx="394" cy="353"/>
            </a:xfrm>
            <a:custGeom>
              <a:rect b="b" l="l" r="r" t="t"/>
              <a:pathLst>
                <a:path extrusionOk="0" h="26" w="29">
                  <a:moveTo>
                    <a:pt x="29" y="2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3" name="Google Shape;4153;p145"/>
            <p:cNvSpPr/>
            <p:nvPr/>
          </p:nvSpPr>
          <p:spPr>
            <a:xfrm>
              <a:off x="2247362" y="2005915"/>
              <a:ext cx="54" cy="68"/>
            </a:xfrm>
            <a:custGeom>
              <a:rect b="b" l="l" r="r" t="t"/>
              <a:pathLst>
                <a:path extrusionOk="0" h="5" w="4">
                  <a:moveTo>
                    <a:pt x="4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4" name="Google Shape;4154;p145"/>
            <p:cNvSpPr/>
            <p:nvPr/>
          </p:nvSpPr>
          <p:spPr>
            <a:xfrm>
              <a:off x="2271028" y="2020511"/>
              <a:ext cx="14" cy="149"/>
            </a:xfrm>
            <a:custGeom>
              <a:rect b="b" l="l" r="r" t="t"/>
              <a:pathLst>
                <a:path extrusionOk="0" h="11" w="1">
                  <a:moveTo>
                    <a:pt x="1" y="1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5" name="Google Shape;4155;p145"/>
            <p:cNvSpPr/>
            <p:nvPr/>
          </p:nvSpPr>
          <p:spPr>
            <a:xfrm>
              <a:off x="2271367" y="2016655"/>
              <a:ext cx="149" cy="1059"/>
            </a:xfrm>
            <a:custGeom>
              <a:rect b="b" l="l" r="r" t="t"/>
              <a:pathLst>
                <a:path extrusionOk="0" h="78" w="11">
                  <a:moveTo>
                    <a:pt x="11" y="1"/>
                  </a:moveTo>
                  <a:lnTo>
                    <a:pt x="11" y="1"/>
                  </a:lnTo>
                  <a:cubicBezTo>
                    <a:pt x="7" y="18"/>
                    <a:pt x="4" y="43"/>
                    <a:pt x="0" y="78"/>
                  </a:cubicBezTo>
                  <a:cubicBezTo>
                    <a:pt x="4" y="46"/>
                    <a:pt x="7" y="18"/>
                    <a:pt x="1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6" name="Google Shape;4156;p145"/>
            <p:cNvSpPr/>
            <p:nvPr/>
          </p:nvSpPr>
          <p:spPr>
            <a:xfrm>
              <a:off x="2270987" y="2020986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1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7" name="Google Shape;4157;p145"/>
            <p:cNvSpPr/>
            <p:nvPr/>
          </p:nvSpPr>
          <p:spPr>
            <a:xfrm>
              <a:off x="2271082" y="2019981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8" name="Google Shape;4158;p145"/>
            <p:cNvSpPr/>
            <p:nvPr/>
          </p:nvSpPr>
          <p:spPr>
            <a:xfrm>
              <a:off x="2271313" y="2017890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9" name="Google Shape;4159;p145"/>
            <p:cNvSpPr/>
            <p:nvPr/>
          </p:nvSpPr>
          <p:spPr>
            <a:xfrm>
              <a:off x="2270933" y="2021461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0" name="Google Shape;4160;p145"/>
            <p:cNvSpPr/>
            <p:nvPr/>
          </p:nvSpPr>
          <p:spPr>
            <a:xfrm>
              <a:off x="2261143" y="2049037"/>
              <a:ext cx="1018" cy="3992"/>
            </a:xfrm>
            <a:custGeom>
              <a:rect b="b" l="l" r="r" t="t"/>
              <a:pathLst>
                <a:path extrusionOk="0" h="294" w="75">
                  <a:moveTo>
                    <a:pt x="74" y="0"/>
                  </a:moveTo>
                  <a:cubicBezTo>
                    <a:pt x="67" y="137"/>
                    <a:pt x="39" y="241"/>
                    <a:pt x="1" y="294"/>
                  </a:cubicBezTo>
                  <a:cubicBezTo>
                    <a:pt x="43" y="241"/>
                    <a:pt x="67" y="137"/>
                    <a:pt x="7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1" name="Google Shape;4161;p145"/>
            <p:cNvSpPr/>
            <p:nvPr/>
          </p:nvSpPr>
          <p:spPr>
            <a:xfrm>
              <a:off x="2271272" y="2018325"/>
              <a:ext cx="14" cy="244"/>
            </a:xfrm>
            <a:custGeom>
              <a:rect b="b" l="l" r="r" t="t"/>
              <a:pathLst>
                <a:path extrusionOk="0" h="18" w="1">
                  <a:moveTo>
                    <a:pt x="0" y="18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2" name="Google Shape;4162;p145"/>
            <p:cNvSpPr/>
            <p:nvPr/>
          </p:nvSpPr>
          <p:spPr>
            <a:xfrm>
              <a:off x="2271123" y="2019370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1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3" name="Google Shape;4163;p145"/>
            <p:cNvSpPr/>
            <p:nvPr/>
          </p:nvSpPr>
          <p:spPr>
            <a:xfrm>
              <a:off x="2270892" y="2021936"/>
              <a:ext cx="14" cy="149"/>
            </a:xfrm>
            <a:custGeom>
              <a:rect b="b" l="l" r="r" t="t"/>
              <a:pathLst>
                <a:path extrusionOk="0" h="11" w="1">
                  <a:moveTo>
                    <a:pt x="0" y="11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4" name="Google Shape;4164;p145"/>
            <p:cNvSpPr/>
            <p:nvPr/>
          </p:nvSpPr>
          <p:spPr>
            <a:xfrm>
              <a:off x="2271177" y="2018800"/>
              <a:ext cx="14" cy="244"/>
            </a:xfrm>
            <a:custGeom>
              <a:rect b="b" l="l" r="r" t="t"/>
              <a:pathLst>
                <a:path extrusionOk="0" h="18" w="1">
                  <a:moveTo>
                    <a:pt x="0" y="18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5" name="Google Shape;4165;p145"/>
            <p:cNvSpPr/>
            <p:nvPr/>
          </p:nvSpPr>
          <p:spPr>
            <a:xfrm>
              <a:off x="2270892" y="2022357"/>
              <a:ext cx="14" cy="163"/>
            </a:xfrm>
            <a:custGeom>
              <a:rect b="b" l="l" r="r" t="t"/>
              <a:pathLst>
                <a:path extrusionOk="0" h="12" w="1">
                  <a:moveTo>
                    <a:pt x="0" y="11"/>
                  </a:moveTo>
                  <a:lnTo>
                    <a:pt x="0" y="1"/>
                  </a:lnTo>
                  <a:cubicBezTo>
                    <a:pt x="0" y="1"/>
                    <a:pt x="0" y="8"/>
                    <a:pt x="0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6" name="Google Shape;4166;p145"/>
            <p:cNvSpPr/>
            <p:nvPr/>
          </p:nvSpPr>
          <p:spPr>
            <a:xfrm>
              <a:off x="2260668" y="2062248"/>
              <a:ext cx="9192" cy="13265"/>
            </a:xfrm>
            <a:custGeom>
              <a:rect b="b" l="l" r="r" t="t"/>
              <a:pathLst>
                <a:path extrusionOk="0" h="977" w="677">
                  <a:moveTo>
                    <a:pt x="417" y="0"/>
                  </a:moveTo>
                  <a:cubicBezTo>
                    <a:pt x="417" y="4"/>
                    <a:pt x="414" y="7"/>
                    <a:pt x="410" y="14"/>
                  </a:cubicBezTo>
                  <a:cubicBezTo>
                    <a:pt x="410" y="18"/>
                    <a:pt x="410" y="21"/>
                    <a:pt x="407" y="28"/>
                  </a:cubicBezTo>
                  <a:cubicBezTo>
                    <a:pt x="403" y="32"/>
                    <a:pt x="403" y="35"/>
                    <a:pt x="400" y="42"/>
                  </a:cubicBezTo>
                  <a:cubicBezTo>
                    <a:pt x="400" y="46"/>
                    <a:pt x="400" y="49"/>
                    <a:pt x="396" y="56"/>
                  </a:cubicBezTo>
                  <a:cubicBezTo>
                    <a:pt x="393" y="60"/>
                    <a:pt x="389" y="67"/>
                    <a:pt x="386" y="74"/>
                  </a:cubicBezTo>
                  <a:cubicBezTo>
                    <a:pt x="379" y="81"/>
                    <a:pt x="379" y="81"/>
                    <a:pt x="379" y="84"/>
                  </a:cubicBezTo>
                  <a:cubicBezTo>
                    <a:pt x="372" y="91"/>
                    <a:pt x="365" y="102"/>
                    <a:pt x="354" y="109"/>
                  </a:cubicBezTo>
                  <a:cubicBezTo>
                    <a:pt x="344" y="119"/>
                    <a:pt x="333" y="126"/>
                    <a:pt x="319" y="137"/>
                  </a:cubicBezTo>
                  <a:lnTo>
                    <a:pt x="312" y="140"/>
                  </a:lnTo>
                  <a:cubicBezTo>
                    <a:pt x="302" y="147"/>
                    <a:pt x="291" y="151"/>
                    <a:pt x="277" y="158"/>
                  </a:cubicBezTo>
                  <a:lnTo>
                    <a:pt x="270" y="158"/>
                  </a:lnTo>
                  <a:cubicBezTo>
                    <a:pt x="256" y="165"/>
                    <a:pt x="242" y="168"/>
                    <a:pt x="228" y="168"/>
                  </a:cubicBezTo>
                  <a:lnTo>
                    <a:pt x="214" y="168"/>
                  </a:lnTo>
                  <a:cubicBezTo>
                    <a:pt x="204" y="172"/>
                    <a:pt x="190" y="172"/>
                    <a:pt x="176" y="172"/>
                  </a:cubicBezTo>
                  <a:lnTo>
                    <a:pt x="116" y="172"/>
                  </a:lnTo>
                  <a:cubicBezTo>
                    <a:pt x="99" y="172"/>
                    <a:pt x="81" y="168"/>
                    <a:pt x="64" y="165"/>
                  </a:cubicBezTo>
                  <a:lnTo>
                    <a:pt x="32" y="161"/>
                  </a:lnTo>
                  <a:lnTo>
                    <a:pt x="1" y="161"/>
                  </a:lnTo>
                  <a:lnTo>
                    <a:pt x="22" y="497"/>
                  </a:lnTo>
                  <a:cubicBezTo>
                    <a:pt x="74" y="655"/>
                    <a:pt x="113" y="812"/>
                    <a:pt x="141" y="977"/>
                  </a:cubicBezTo>
                  <a:lnTo>
                    <a:pt x="176" y="952"/>
                  </a:lnTo>
                  <a:lnTo>
                    <a:pt x="179" y="952"/>
                  </a:lnTo>
                  <a:lnTo>
                    <a:pt x="239" y="917"/>
                  </a:lnTo>
                  <a:lnTo>
                    <a:pt x="256" y="907"/>
                  </a:lnTo>
                  <a:lnTo>
                    <a:pt x="284" y="893"/>
                  </a:lnTo>
                  <a:lnTo>
                    <a:pt x="291" y="889"/>
                  </a:lnTo>
                  <a:cubicBezTo>
                    <a:pt x="344" y="872"/>
                    <a:pt x="456" y="711"/>
                    <a:pt x="568" y="525"/>
                  </a:cubicBezTo>
                  <a:lnTo>
                    <a:pt x="596" y="476"/>
                  </a:lnTo>
                  <a:cubicBezTo>
                    <a:pt x="613" y="445"/>
                    <a:pt x="631" y="413"/>
                    <a:pt x="648" y="382"/>
                  </a:cubicBezTo>
                  <a:lnTo>
                    <a:pt x="676" y="333"/>
                  </a:lnTo>
                  <a:lnTo>
                    <a:pt x="554" y="259"/>
                  </a:lnTo>
                  <a:lnTo>
                    <a:pt x="557" y="214"/>
                  </a:lnTo>
                  <a:lnTo>
                    <a:pt x="557" y="210"/>
                  </a:lnTo>
                  <a:lnTo>
                    <a:pt x="557" y="200"/>
                  </a:lnTo>
                  <a:lnTo>
                    <a:pt x="557" y="196"/>
                  </a:lnTo>
                  <a:lnTo>
                    <a:pt x="557" y="182"/>
                  </a:lnTo>
                  <a:lnTo>
                    <a:pt x="557" y="179"/>
                  </a:lnTo>
                  <a:lnTo>
                    <a:pt x="557" y="158"/>
                  </a:lnTo>
                  <a:lnTo>
                    <a:pt x="557" y="130"/>
                  </a:lnTo>
                  <a:lnTo>
                    <a:pt x="557" y="123"/>
                  </a:lnTo>
                  <a:lnTo>
                    <a:pt x="557" y="95"/>
                  </a:lnTo>
                  <a:lnTo>
                    <a:pt x="557" y="88"/>
                  </a:lnTo>
                  <a:cubicBezTo>
                    <a:pt x="557" y="77"/>
                    <a:pt x="557" y="63"/>
                    <a:pt x="554" y="53"/>
                  </a:cubicBezTo>
                  <a:lnTo>
                    <a:pt x="554" y="49"/>
                  </a:lnTo>
                  <a:cubicBezTo>
                    <a:pt x="554" y="35"/>
                    <a:pt x="554" y="21"/>
                    <a:pt x="550" y="11"/>
                  </a:cubicBezTo>
                  <a:cubicBezTo>
                    <a:pt x="512" y="0"/>
                    <a:pt x="459" y="0"/>
                    <a:pt x="41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7" name="Google Shape;4167;p145"/>
            <p:cNvSpPr/>
            <p:nvPr/>
          </p:nvSpPr>
          <p:spPr>
            <a:xfrm>
              <a:off x="2266140" y="2062628"/>
              <a:ext cx="109" cy="204"/>
            </a:xfrm>
            <a:custGeom>
              <a:rect b="b" l="l" r="r" t="t"/>
              <a:pathLst>
                <a:path extrusionOk="0" h="15" w="8">
                  <a:moveTo>
                    <a:pt x="7" y="0"/>
                  </a:moveTo>
                  <a:lnTo>
                    <a:pt x="7" y="0"/>
                  </a:lnTo>
                  <a:cubicBezTo>
                    <a:pt x="4" y="4"/>
                    <a:pt x="0" y="7"/>
                    <a:pt x="0" y="14"/>
                  </a:cubicBezTo>
                  <a:cubicBezTo>
                    <a:pt x="4" y="7"/>
                    <a:pt x="4" y="4"/>
                    <a:pt x="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8" name="Google Shape;4168;p145"/>
            <p:cNvSpPr/>
            <p:nvPr/>
          </p:nvSpPr>
          <p:spPr>
            <a:xfrm>
              <a:off x="2263044" y="2064624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9" name="Google Shape;4169;p145"/>
            <p:cNvSpPr/>
            <p:nvPr/>
          </p:nvSpPr>
          <p:spPr>
            <a:xfrm>
              <a:off x="2265515" y="2063388"/>
              <a:ext cx="353" cy="339"/>
            </a:xfrm>
            <a:custGeom>
              <a:rect b="b" l="l" r="r" t="t"/>
              <a:pathLst>
                <a:path extrusionOk="0" h="25" w="26">
                  <a:moveTo>
                    <a:pt x="1" y="25"/>
                  </a:moveTo>
                  <a:cubicBezTo>
                    <a:pt x="8" y="18"/>
                    <a:pt x="15" y="7"/>
                    <a:pt x="25" y="0"/>
                  </a:cubicBezTo>
                  <a:cubicBezTo>
                    <a:pt x="15" y="7"/>
                    <a:pt x="8" y="18"/>
                    <a:pt x="1" y="2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0" name="Google Shape;4170;p145"/>
            <p:cNvSpPr/>
            <p:nvPr/>
          </p:nvSpPr>
          <p:spPr>
            <a:xfrm>
              <a:off x="2261103" y="2064380"/>
              <a:ext cx="434" cy="109"/>
            </a:xfrm>
            <a:custGeom>
              <a:rect b="b" l="l" r="r" t="t"/>
              <a:pathLst>
                <a:path extrusionOk="0" h="8" w="32">
                  <a:moveTo>
                    <a:pt x="0" y="1"/>
                  </a:moveTo>
                  <a:lnTo>
                    <a:pt x="32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1" name="Google Shape;4171;p145"/>
            <p:cNvSpPr/>
            <p:nvPr/>
          </p:nvSpPr>
          <p:spPr>
            <a:xfrm>
              <a:off x="2264904" y="2064054"/>
              <a:ext cx="149" cy="109"/>
            </a:xfrm>
            <a:custGeom>
              <a:rect b="b" l="l" r="r" t="t"/>
              <a:pathLst>
                <a:path extrusionOk="0" h="8" w="11">
                  <a:moveTo>
                    <a:pt x="0" y="7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2" name="Google Shape;4172;p145"/>
            <p:cNvSpPr/>
            <p:nvPr/>
          </p:nvSpPr>
          <p:spPr>
            <a:xfrm>
              <a:off x="2264375" y="2064339"/>
              <a:ext cx="109" cy="54"/>
            </a:xfrm>
            <a:custGeom>
              <a:rect b="b" l="l" r="r" t="t"/>
              <a:pathLst>
                <a:path extrusionOk="0" h="4" w="8">
                  <a:moveTo>
                    <a:pt x="1" y="4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3" name="Google Shape;4173;p145"/>
            <p:cNvSpPr/>
            <p:nvPr/>
          </p:nvSpPr>
          <p:spPr>
            <a:xfrm>
              <a:off x="2262243" y="2064570"/>
              <a:ext cx="204" cy="14"/>
            </a:xfrm>
            <a:custGeom>
              <a:rect b="b" l="l" r="r" t="t"/>
              <a:pathLst>
                <a:path extrusionOk="0" h="1" w="15">
                  <a:moveTo>
                    <a:pt x="0" y="1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4" name="Google Shape;4174;p145"/>
            <p:cNvSpPr/>
            <p:nvPr/>
          </p:nvSpPr>
          <p:spPr>
            <a:xfrm>
              <a:off x="2263615" y="2064570"/>
              <a:ext cx="163" cy="14"/>
            </a:xfrm>
            <a:custGeom>
              <a:rect b="b" l="l" r="r" t="t"/>
              <a:pathLst>
                <a:path extrusionOk="0" h="1" w="12">
                  <a:moveTo>
                    <a:pt x="1" y="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5" name="Google Shape;4175;p145"/>
            <p:cNvSpPr/>
            <p:nvPr/>
          </p:nvSpPr>
          <p:spPr>
            <a:xfrm>
              <a:off x="2260668" y="2064380"/>
              <a:ext cx="258" cy="14"/>
            </a:xfrm>
            <a:custGeom>
              <a:rect b="b" l="l" r="r" t="t"/>
              <a:pathLst>
                <a:path extrusionOk="0" h="1" w="19">
                  <a:moveTo>
                    <a:pt x="18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6" name="Google Shape;4176;p145"/>
            <p:cNvSpPr/>
            <p:nvPr/>
          </p:nvSpPr>
          <p:spPr>
            <a:xfrm>
              <a:off x="2265896" y="2063008"/>
              <a:ext cx="163" cy="244"/>
            </a:xfrm>
            <a:custGeom>
              <a:rect b="b" l="l" r="r" t="t"/>
              <a:pathLst>
                <a:path extrusionOk="0" h="18" w="12">
                  <a:moveTo>
                    <a:pt x="1" y="18"/>
                  </a:moveTo>
                  <a:cubicBezTo>
                    <a:pt x="4" y="11"/>
                    <a:pt x="11" y="4"/>
                    <a:pt x="11" y="0"/>
                  </a:cubicBezTo>
                  <a:cubicBezTo>
                    <a:pt x="11" y="4"/>
                    <a:pt x="4" y="11"/>
                    <a:pt x="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7" name="Google Shape;4177;p145"/>
            <p:cNvSpPr/>
            <p:nvPr/>
          </p:nvSpPr>
          <p:spPr>
            <a:xfrm>
              <a:off x="2266235" y="2062194"/>
              <a:ext cx="2050" cy="258"/>
            </a:xfrm>
            <a:custGeom>
              <a:rect b="b" l="l" r="r" t="t"/>
              <a:pathLst>
                <a:path extrusionOk="0" h="19" w="151">
                  <a:moveTo>
                    <a:pt x="151" y="1"/>
                  </a:moveTo>
                  <a:lnTo>
                    <a:pt x="151" y="1"/>
                  </a:lnTo>
                  <a:cubicBezTo>
                    <a:pt x="98" y="4"/>
                    <a:pt x="46" y="4"/>
                    <a:pt x="7" y="4"/>
                  </a:cubicBezTo>
                  <a:cubicBezTo>
                    <a:pt x="49" y="4"/>
                    <a:pt x="98" y="4"/>
                    <a:pt x="151" y="1"/>
                  </a:cubicBezTo>
                  <a:close/>
                  <a:moveTo>
                    <a:pt x="7" y="4"/>
                  </a:moveTo>
                  <a:cubicBezTo>
                    <a:pt x="4" y="8"/>
                    <a:pt x="0" y="15"/>
                    <a:pt x="0" y="18"/>
                  </a:cubicBezTo>
                  <a:cubicBezTo>
                    <a:pt x="4" y="11"/>
                    <a:pt x="7" y="8"/>
                    <a:pt x="7" y="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8" name="Google Shape;4178;p145"/>
            <p:cNvSpPr/>
            <p:nvPr/>
          </p:nvSpPr>
          <p:spPr>
            <a:xfrm>
              <a:off x="2260668" y="2064339"/>
              <a:ext cx="353" cy="4616"/>
            </a:xfrm>
            <a:custGeom>
              <a:rect b="b" l="l" r="r" t="t"/>
              <a:pathLst>
                <a:path extrusionOk="0" h="340" w="26">
                  <a:moveTo>
                    <a:pt x="1" y="0"/>
                  </a:moveTo>
                  <a:lnTo>
                    <a:pt x="25" y="340"/>
                  </a:lnTo>
                  <a:lnTo>
                    <a:pt x="25" y="34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9" name="Google Shape;4179;p145"/>
            <p:cNvSpPr/>
            <p:nvPr/>
          </p:nvSpPr>
          <p:spPr>
            <a:xfrm>
              <a:off x="2267851" y="2123754"/>
              <a:ext cx="76781" cy="124832"/>
            </a:xfrm>
            <a:custGeom>
              <a:rect b="b" l="l" r="r" t="t"/>
              <a:pathLst>
                <a:path extrusionOk="0" h="9194" w="5655">
                  <a:moveTo>
                    <a:pt x="5448" y="0"/>
                  </a:moveTo>
                  <a:lnTo>
                    <a:pt x="5402" y="21"/>
                  </a:lnTo>
                  <a:lnTo>
                    <a:pt x="5384" y="28"/>
                  </a:lnTo>
                  <a:lnTo>
                    <a:pt x="5321" y="60"/>
                  </a:lnTo>
                  <a:lnTo>
                    <a:pt x="5265" y="84"/>
                  </a:lnTo>
                  <a:lnTo>
                    <a:pt x="5251" y="91"/>
                  </a:lnTo>
                  <a:lnTo>
                    <a:pt x="5216" y="109"/>
                  </a:lnTo>
                  <a:lnTo>
                    <a:pt x="5202" y="119"/>
                  </a:lnTo>
                  <a:lnTo>
                    <a:pt x="5174" y="133"/>
                  </a:lnTo>
                  <a:lnTo>
                    <a:pt x="5160" y="140"/>
                  </a:lnTo>
                  <a:lnTo>
                    <a:pt x="5136" y="151"/>
                  </a:lnTo>
                  <a:lnTo>
                    <a:pt x="5122" y="158"/>
                  </a:lnTo>
                  <a:lnTo>
                    <a:pt x="5104" y="168"/>
                  </a:lnTo>
                  <a:lnTo>
                    <a:pt x="5094" y="175"/>
                  </a:lnTo>
                  <a:lnTo>
                    <a:pt x="5076" y="182"/>
                  </a:lnTo>
                  <a:lnTo>
                    <a:pt x="5066" y="189"/>
                  </a:lnTo>
                  <a:lnTo>
                    <a:pt x="5055" y="196"/>
                  </a:lnTo>
                  <a:lnTo>
                    <a:pt x="5045" y="200"/>
                  </a:lnTo>
                  <a:lnTo>
                    <a:pt x="5038" y="207"/>
                  </a:lnTo>
                  <a:lnTo>
                    <a:pt x="5031" y="210"/>
                  </a:lnTo>
                  <a:lnTo>
                    <a:pt x="5020" y="217"/>
                  </a:lnTo>
                  <a:lnTo>
                    <a:pt x="5017" y="221"/>
                  </a:lnTo>
                  <a:lnTo>
                    <a:pt x="5010" y="224"/>
                  </a:lnTo>
                  <a:lnTo>
                    <a:pt x="5006" y="228"/>
                  </a:lnTo>
                  <a:lnTo>
                    <a:pt x="4999" y="231"/>
                  </a:lnTo>
                  <a:lnTo>
                    <a:pt x="4996" y="235"/>
                  </a:lnTo>
                  <a:lnTo>
                    <a:pt x="4992" y="238"/>
                  </a:lnTo>
                  <a:lnTo>
                    <a:pt x="4989" y="242"/>
                  </a:lnTo>
                  <a:cubicBezTo>
                    <a:pt x="4954" y="305"/>
                    <a:pt x="4884" y="316"/>
                    <a:pt x="4819" y="316"/>
                  </a:cubicBezTo>
                  <a:cubicBezTo>
                    <a:pt x="4805" y="316"/>
                    <a:pt x="4792" y="316"/>
                    <a:pt x="4779" y="315"/>
                  </a:cubicBezTo>
                  <a:cubicBezTo>
                    <a:pt x="4768" y="315"/>
                    <a:pt x="4757" y="315"/>
                    <a:pt x="4747" y="315"/>
                  </a:cubicBezTo>
                  <a:cubicBezTo>
                    <a:pt x="4683" y="315"/>
                    <a:pt x="4629" y="318"/>
                    <a:pt x="4590" y="354"/>
                  </a:cubicBezTo>
                  <a:cubicBezTo>
                    <a:pt x="4529" y="406"/>
                    <a:pt x="4474" y="423"/>
                    <a:pt x="4425" y="423"/>
                  </a:cubicBezTo>
                  <a:cubicBezTo>
                    <a:pt x="4368" y="423"/>
                    <a:pt x="4318" y="400"/>
                    <a:pt x="4275" y="382"/>
                  </a:cubicBezTo>
                  <a:cubicBezTo>
                    <a:pt x="4254" y="368"/>
                    <a:pt x="4229" y="361"/>
                    <a:pt x="4205" y="350"/>
                  </a:cubicBezTo>
                  <a:cubicBezTo>
                    <a:pt x="4200" y="349"/>
                    <a:pt x="4196" y="348"/>
                    <a:pt x="4192" y="348"/>
                  </a:cubicBezTo>
                  <a:cubicBezTo>
                    <a:pt x="4186" y="348"/>
                    <a:pt x="4181" y="350"/>
                    <a:pt x="4177" y="354"/>
                  </a:cubicBezTo>
                  <a:cubicBezTo>
                    <a:pt x="4149" y="371"/>
                    <a:pt x="4121" y="434"/>
                    <a:pt x="4110" y="508"/>
                  </a:cubicBezTo>
                  <a:cubicBezTo>
                    <a:pt x="4103" y="543"/>
                    <a:pt x="4086" y="571"/>
                    <a:pt x="4058" y="588"/>
                  </a:cubicBezTo>
                  <a:cubicBezTo>
                    <a:pt x="4023" y="613"/>
                    <a:pt x="3976" y="622"/>
                    <a:pt x="3923" y="622"/>
                  </a:cubicBezTo>
                  <a:cubicBezTo>
                    <a:pt x="3859" y="622"/>
                    <a:pt x="3786" y="609"/>
                    <a:pt x="3718" y="595"/>
                  </a:cubicBezTo>
                  <a:lnTo>
                    <a:pt x="3708" y="595"/>
                  </a:lnTo>
                  <a:cubicBezTo>
                    <a:pt x="3638" y="599"/>
                    <a:pt x="3568" y="609"/>
                    <a:pt x="3501" y="627"/>
                  </a:cubicBezTo>
                  <a:cubicBezTo>
                    <a:pt x="3421" y="644"/>
                    <a:pt x="3336" y="658"/>
                    <a:pt x="3252" y="662"/>
                  </a:cubicBezTo>
                  <a:cubicBezTo>
                    <a:pt x="3248" y="662"/>
                    <a:pt x="3243" y="662"/>
                    <a:pt x="3238" y="662"/>
                  </a:cubicBezTo>
                  <a:cubicBezTo>
                    <a:pt x="3174" y="662"/>
                    <a:pt x="3115" y="619"/>
                    <a:pt x="3105" y="553"/>
                  </a:cubicBezTo>
                  <a:cubicBezTo>
                    <a:pt x="3102" y="525"/>
                    <a:pt x="3081" y="504"/>
                    <a:pt x="3053" y="497"/>
                  </a:cubicBezTo>
                  <a:cubicBezTo>
                    <a:pt x="3035" y="492"/>
                    <a:pt x="3019" y="489"/>
                    <a:pt x="3003" y="489"/>
                  </a:cubicBezTo>
                  <a:cubicBezTo>
                    <a:pt x="2957" y="489"/>
                    <a:pt x="2916" y="508"/>
                    <a:pt x="2874" y="529"/>
                  </a:cubicBezTo>
                  <a:cubicBezTo>
                    <a:pt x="2836" y="550"/>
                    <a:pt x="2794" y="564"/>
                    <a:pt x="2748" y="567"/>
                  </a:cubicBezTo>
                  <a:lnTo>
                    <a:pt x="2650" y="567"/>
                  </a:lnTo>
                  <a:lnTo>
                    <a:pt x="2626" y="564"/>
                  </a:lnTo>
                  <a:lnTo>
                    <a:pt x="2601" y="560"/>
                  </a:lnTo>
                  <a:lnTo>
                    <a:pt x="2573" y="557"/>
                  </a:lnTo>
                  <a:lnTo>
                    <a:pt x="2552" y="553"/>
                  </a:lnTo>
                  <a:lnTo>
                    <a:pt x="2531" y="553"/>
                  </a:lnTo>
                  <a:lnTo>
                    <a:pt x="2510" y="550"/>
                  </a:lnTo>
                  <a:lnTo>
                    <a:pt x="2500" y="550"/>
                  </a:lnTo>
                  <a:cubicBezTo>
                    <a:pt x="2496" y="599"/>
                    <a:pt x="2489" y="648"/>
                    <a:pt x="2472" y="693"/>
                  </a:cubicBezTo>
                  <a:cubicBezTo>
                    <a:pt x="2416" y="840"/>
                    <a:pt x="2517" y="1148"/>
                    <a:pt x="2598" y="1393"/>
                  </a:cubicBezTo>
                  <a:cubicBezTo>
                    <a:pt x="2647" y="1523"/>
                    <a:pt x="2685" y="1656"/>
                    <a:pt x="2710" y="1793"/>
                  </a:cubicBezTo>
                  <a:lnTo>
                    <a:pt x="2724" y="1807"/>
                  </a:lnTo>
                  <a:lnTo>
                    <a:pt x="2759" y="1835"/>
                  </a:lnTo>
                  <a:lnTo>
                    <a:pt x="2780" y="1852"/>
                  </a:lnTo>
                  <a:lnTo>
                    <a:pt x="2811" y="1884"/>
                  </a:lnTo>
                  <a:lnTo>
                    <a:pt x="2829" y="1898"/>
                  </a:lnTo>
                  <a:lnTo>
                    <a:pt x="2857" y="1926"/>
                  </a:lnTo>
                  <a:lnTo>
                    <a:pt x="2874" y="1943"/>
                  </a:lnTo>
                  <a:lnTo>
                    <a:pt x="2902" y="1968"/>
                  </a:lnTo>
                  <a:lnTo>
                    <a:pt x="2916" y="1982"/>
                  </a:lnTo>
                  <a:lnTo>
                    <a:pt x="2941" y="2006"/>
                  </a:lnTo>
                  <a:lnTo>
                    <a:pt x="2955" y="2020"/>
                  </a:lnTo>
                  <a:lnTo>
                    <a:pt x="2972" y="2041"/>
                  </a:lnTo>
                  <a:lnTo>
                    <a:pt x="2986" y="2055"/>
                  </a:lnTo>
                  <a:lnTo>
                    <a:pt x="3004" y="2073"/>
                  </a:lnTo>
                  <a:lnTo>
                    <a:pt x="3014" y="2087"/>
                  </a:lnTo>
                  <a:lnTo>
                    <a:pt x="3028" y="2101"/>
                  </a:lnTo>
                  <a:cubicBezTo>
                    <a:pt x="3039" y="2115"/>
                    <a:pt x="3049" y="2129"/>
                    <a:pt x="3056" y="2139"/>
                  </a:cubicBezTo>
                  <a:cubicBezTo>
                    <a:pt x="3098" y="2192"/>
                    <a:pt x="3116" y="2262"/>
                    <a:pt x="3102" y="2328"/>
                  </a:cubicBezTo>
                  <a:cubicBezTo>
                    <a:pt x="3098" y="2346"/>
                    <a:pt x="3095" y="2363"/>
                    <a:pt x="3091" y="2381"/>
                  </a:cubicBezTo>
                  <a:lnTo>
                    <a:pt x="3084" y="2405"/>
                  </a:lnTo>
                  <a:cubicBezTo>
                    <a:pt x="3060" y="2500"/>
                    <a:pt x="3053" y="2594"/>
                    <a:pt x="3060" y="2689"/>
                  </a:cubicBezTo>
                  <a:cubicBezTo>
                    <a:pt x="3070" y="2979"/>
                    <a:pt x="2976" y="3025"/>
                    <a:pt x="2846" y="3049"/>
                  </a:cubicBezTo>
                  <a:cubicBezTo>
                    <a:pt x="2804" y="3053"/>
                    <a:pt x="2762" y="3070"/>
                    <a:pt x="2727" y="3098"/>
                  </a:cubicBezTo>
                  <a:cubicBezTo>
                    <a:pt x="2661" y="3158"/>
                    <a:pt x="2678" y="3291"/>
                    <a:pt x="2696" y="3399"/>
                  </a:cubicBezTo>
                  <a:cubicBezTo>
                    <a:pt x="2706" y="3473"/>
                    <a:pt x="2717" y="3529"/>
                    <a:pt x="2699" y="3574"/>
                  </a:cubicBezTo>
                  <a:cubicBezTo>
                    <a:pt x="2696" y="3581"/>
                    <a:pt x="2692" y="3588"/>
                    <a:pt x="2685" y="3595"/>
                  </a:cubicBezTo>
                  <a:cubicBezTo>
                    <a:pt x="2682" y="3599"/>
                    <a:pt x="2675" y="3606"/>
                    <a:pt x="2671" y="3609"/>
                  </a:cubicBezTo>
                  <a:cubicBezTo>
                    <a:pt x="2664" y="3613"/>
                    <a:pt x="2661" y="3617"/>
                    <a:pt x="2654" y="3617"/>
                  </a:cubicBezTo>
                  <a:lnTo>
                    <a:pt x="2626" y="3617"/>
                  </a:lnTo>
                  <a:cubicBezTo>
                    <a:pt x="2489" y="3613"/>
                    <a:pt x="2094" y="2962"/>
                    <a:pt x="2073" y="2902"/>
                  </a:cubicBezTo>
                  <a:cubicBezTo>
                    <a:pt x="2055" y="2843"/>
                    <a:pt x="2073" y="2766"/>
                    <a:pt x="2118" y="2619"/>
                  </a:cubicBezTo>
                  <a:cubicBezTo>
                    <a:pt x="2160" y="2475"/>
                    <a:pt x="2209" y="2300"/>
                    <a:pt x="2185" y="2181"/>
                  </a:cubicBezTo>
                  <a:cubicBezTo>
                    <a:pt x="2185" y="2157"/>
                    <a:pt x="2171" y="2136"/>
                    <a:pt x="2150" y="2122"/>
                  </a:cubicBezTo>
                  <a:cubicBezTo>
                    <a:pt x="2134" y="2113"/>
                    <a:pt x="2113" y="2109"/>
                    <a:pt x="2090" y="2109"/>
                  </a:cubicBezTo>
                  <a:cubicBezTo>
                    <a:pt x="2032" y="2109"/>
                    <a:pt x="1960" y="2131"/>
                    <a:pt x="1905" y="2146"/>
                  </a:cubicBezTo>
                  <a:cubicBezTo>
                    <a:pt x="1880" y="2157"/>
                    <a:pt x="1852" y="2164"/>
                    <a:pt x="1824" y="2167"/>
                  </a:cubicBezTo>
                  <a:cubicBezTo>
                    <a:pt x="1818" y="2168"/>
                    <a:pt x="1811" y="2169"/>
                    <a:pt x="1804" y="2169"/>
                  </a:cubicBezTo>
                  <a:cubicBezTo>
                    <a:pt x="1726" y="2169"/>
                    <a:pt x="1639" y="2095"/>
                    <a:pt x="1516" y="1985"/>
                  </a:cubicBezTo>
                  <a:lnTo>
                    <a:pt x="1495" y="1968"/>
                  </a:lnTo>
                  <a:lnTo>
                    <a:pt x="1488" y="1957"/>
                  </a:lnTo>
                  <a:lnTo>
                    <a:pt x="1471" y="1947"/>
                  </a:lnTo>
                  <a:lnTo>
                    <a:pt x="1464" y="1936"/>
                  </a:lnTo>
                  <a:lnTo>
                    <a:pt x="1450" y="1929"/>
                  </a:lnTo>
                  <a:lnTo>
                    <a:pt x="1443" y="1922"/>
                  </a:lnTo>
                  <a:lnTo>
                    <a:pt x="1436" y="1915"/>
                  </a:lnTo>
                  <a:cubicBezTo>
                    <a:pt x="1320" y="1947"/>
                    <a:pt x="595" y="2213"/>
                    <a:pt x="56" y="2416"/>
                  </a:cubicBezTo>
                  <a:lnTo>
                    <a:pt x="53" y="2416"/>
                  </a:lnTo>
                  <a:lnTo>
                    <a:pt x="0" y="2433"/>
                  </a:lnTo>
                  <a:lnTo>
                    <a:pt x="119" y="2860"/>
                  </a:lnTo>
                  <a:lnTo>
                    <a:pt x="102" y="2860"/>
                  </a:lnTo>
                  <a:lnTo>
                    <a:pt x="126" y="2913"/>
                  </a:lnTo>
                  <a:cubicBezTo>
                    <a:pt x="252" y="2923"/>
                    <a:pt x="627" y="2962"/>
                    <a:pt x="823" y="3091"/>
                  </a:cubicBezTo>
                  <a:cubicBezTo>
                    <a:pt x="952" y="3179"/>
                    <a:pt x="1131" y="3217"/>
                    <a:pt x="1264" y="3249"/>
                  </a:cubicBezTo>
                  <a:cubicBezTo>
                    <a:pt x="1331" y="3259"/>
                    <a:pt x="1394" y="3280"/>
                    <a:pt x="1453" y="3308"/>
                  </a:cubicBezTo>
                  <a:cubicBezTo>
                    <a:pt x="1520" y="3354"/>
                    <a:pt x="1523" y="3473"/>
                    <a:pt x="1509" y="3809"/>
                  </a:cubicBezTo>
                  <a:cubicBezTo>
                    <a:pt x="1499" y="3942"/>
                    <a:pt x="1499" y="4075"/>
                    <a:pt x="1506" y="4205"/>
                  </a:cubicBezTo>
                  <a:cubicBezTo>
                    <a:pt x="1520" y="4366"/>
                    <a:pt x="1439" y="4464"/>
                    <a:pt x="1376" y="4537"/>
                  </a:cubicBezTo>
                  <a:cubicBezTo>
                    <a:pt x="1310" y="4618"/>
                    <a:pt x="1313" y="4625"/>
                    <a:pt x="1341" y="4649"/>
                  </a:cubicBezTo>
                  <a:cubicBezTo>
                    <a:pt x="1432" y="4744"/>
                    <a:pt x="1450" y="4866"/>
                    <a:pt x="1464" y="4957"/>
                  </a:cubicBezTo>
                  <a:cubicBezTo>
                    <a:pt x="1467" y="4989"/>
                    <a:pt x="1474" y="5017"/>
                    <a:pt x="1485" y="5048"/>
                  </a:cubicBezTo>
                  <a:cubicBezTo>
                    <a:pt x="1520" y="5059"/>
                    <a:pt x="1544" y="5087"/>
                    <a:pt x="1548" y="5122"/>
                  </a:cubicBezTo>
                  <a:cubicBezTo>
                    <a:pt x="1569" y="5248"/>
                    <a:pt x="1310" y="5517"/>
                    <a:pt x="1204" y="5580"/>
                  </a:cubicBezTo>
                  <a:cubicBezTo>
                    <a:pt x="1180" y="5594"/>
                    <a:pt x="1176" y="5664"/>
                    <a:pt x="1173" y="5735"/>
                  </a:cubicBezTo>
                  <a:cubicBezTo>
                    <a:pt x="1173" y="5843"/>
                    <a:pt x="1166" y="5980"/>
                    <a:pt x="1078" y="6095"/>
                  </a:cubicBezTo>
                  <a:cubicBezTo>
                    <a:pt x="1008" y="6190"/>
                    <a:pt x="844" y="6347"/>
                    <a:pt x="686" y="6498"/>
                  </a:cubicBezTo>
                  <a:lnTo>
                    <a:pt x="609" y="6568"/>
                  </a:lnTo>
                  <a:lnTo>
                    <a:pt x="592" y="6585"/>
                  </a:lnTo>
                  <a:lnTo>
                    <a:pt x="560" y="6613"/>
                  </a:lnTo>
                  <a:cubicBezTo>
                    <a:pt x="571" y="6638"/>
                    <a:pt x="578" y="6662"/>
                    <a:pt x="585" y="6687"/>
                  </a:cubicBezTo>
                  <a:lnTo>
                    <a:pt x="592" y="6718"/>
                  </a:lnTo>
                  <a:lnTo>
                    <a:pt x="595" y="6729"/>
                  </a:lnTo>
                  <a:lnTo>
                    <a:pt x="602" y="6760"/>
                  </a:lnTo>
                  <a:lnTo>
                    <a:pt x="606" y="6774"/>
                  </a:lnTo>
                  <a:lnTo>
                    <a:pt x="616" y="6813"/>
                  </a:lnTo>
                  <a:lnTo>
                    <a:pt x="620" y="6823"/>
                  </a:lnTo>
                  <a:lnTo>
                    <a:pt x="630" y="6879"/>
                  </a:lnTo>
                  <a:cubicBezTo>
                    <a:pt x="679" y="7079"/>
                    <a:pt x="791" y="7544"/>
                    <a:pt x="868" y="7586"/>
                  </a:cubicBezTo>
                  <a:cubicBezTo>
                    <a:pt x="1075" y="7709"/>
                    <a:pt x="949" y="8640"/>
                    <a:pt x="949" y="8651"/>
                  </a:cubicBezTo>
                  <a:lnTo>
                    <a:pt x="949" y="8654"/>
                  </a:lnTo>
                  <a:lnTo>
                    <a:pt x="949" y="8714"/>
                  </a:lnTo>
                  <a:lnTo>
                    <a:pt x="949" y="8738"/>
                  </a:lnTo>
                  <a:lnTo>
                    <a:pt x="952" y="8780"/>
                  </a:lnTo>
                  <a:cubicBezTo>
                    <a:pt x="956" y="8857"/>
                    <a:pt x="970" y="8955"/>
                    <a:pt x="984" y="9085"/>
                  </a:cubicBezTo>
                  <a:lnTo>
                    <a:pt x="998" y="9193"/>
                  </a:lnTo>
                  <a:lnTo>
                    <a:pt x="1005" y="9193"/>
                  </a:lnTo>
                  <a:lnTo>
                    <a:pt x="1029" y="9190"/>
                  </a:lnTo>
                  <a:lnTo>
                    <a:pt x="1033" y="9190"/>
                  </a:lnTo>
                  <a:cubicBezTo>
                    <a:pt x="1099" y="9183"/>
                    <a:pt x="1194" y="9176"/>
                    <a:pt x="1289" y="9172"/>
                  </a:cubicBezTo>
                  <a:cubicBezTo>
                    <a:pt x="1296" y="9099"/>
                    <a:pt x="1303" y="9022"/>
                    <a:pt x="1306" y="8962"/>
                  </a:cubicBezTo>
                  <a:cubicBezTo>
                    <a:pt x="1310" y="8938"/>
                    <a:pt x="1310" y="8913"/>
                    <a:pt x="1303" y="8889"/>
                  </a:cubicBezTo>
                  <a:lnTo>
                    <a:pt x="1274" y="8889"/>
                  </a:lnTo>
                  <a:cubicBezTo>
                    <a:pt x="1265" y="8890"/>
                    <a:pt x="1256" y="8891"/>
                    <a:pt x="1247" y="8891"/>
                  </a:cubicBezTo>
                  <a:cubicBezTo>
                    <a:pt x="1177" y="8891"/>
                    <a:pt x="1114" y="8845"/>
                    <a:pt x="1092" y="8777"/>
                  </a:cubicBezTo>
                  <a:cubicBezTo>
                    <a:pt x="1005" y="8532"/>
                    <a:pt x="1597" y="8210"/>
                    <a:pt x="1989" y="8063"/>
                  </a:cubicBezTo>
                  <a:cubicBezTo>
                    <a:pt x="2447" y="7895"/>
                    <a:pt x="2598" y="7804"/>
                    <a:pt x="2636" y="7677"/>
                  </a:cubicBezTo>
                  <a:cubicBezTo>
                    <a:pt x="2654" y="7611"/>
                    <a:pt x="2654" y="7474"/>
                    <a:pt x="2654" y="7341"/>
                  </a:cubicBezTo>
                  <a:cubicBezTo>
                    <a:pt x="2654" y="7166"/>
                    <a:pt x="2654" y="6988"/>
                    <a:pt x="2692" y="6883"/>
                  </a:cubicBezTo>
                  <a:cubicBezTo>
                    <a:pt x="2724" y="6795"/>
                    <a:pt x="2706" y="6732"/>
                    <a:pt x="2671" y="6603"/>
                  </a:cubicBezTo>
                  <a:cubicBezTo>
                    <a:pt x="2636" y="6480"/>
                    <a:pt x="2612" y="6354"/>
                    <a:pt x="2594" y="6225"/>
                  </a:cubicBezTo>
                  <a:cubicBezTo>
                    <a:pt x="2573" y="6064"/>
                    <a:pt x="2521" y="5910"/>
                    <a:pt x="2433" y="5770"/>
                  </a:cubicBezTo>
                  <a:cubicBezTo>
                    <a:pt x="2388" y="5700"/>
                    <a:pt x="2353" y="5622"/>
                    <a:pt x="2328" y="5538"/>
                  </a:cubicBezTo>
                  <a:cubicBezTo>
                    <a:pt x="2290" y="5409"/>
                    <a:pt x="2262" y="5227"/>
                    <a:pt x="2335" y="5118"/>
                  </a:cubicBezTo>
                  <a:cubicBezTo>
                    <a:pt x="2367" y="5073"/>
                    <a:pt x="2419" y="5045"/>
                    <a:pt x="2475" y="5045"/>
                  </a:cubicBezTo>
                  <a:cubicBezTo>
                    <a:pt x="2545" y="5038"/>
                    <a:pt x="2552" y="5031"/>
                    <a:pt x="2619" y="4898"/>
                  </a:cubicBezTo>
                  <a:cubicBezTo>
                    <a:pt x="2633" y="4866"/>
                    <a:pt x="2650" y="4831"/>
                    <a:pt x="2671" y="4789"/>
                  </a:cubicBezTo>
                  <a:cubicBezTo>
                    <a:pt x="2752" y="4635"/>
                    <a:pt x="2843" y="4607"/>
                    <a:pt x="2941" y="4576"/>
                  </a:cubicBezTo>
                  <a:cubicBezTo>
                    <a:pt x="3018" y="4555"/>
                    <a:pt x="3088" y="4520"/>
                    <a:pt x="3154" y="4474"/>
                  </a:cubicBezTo>
                  <a:cubicBezTo>
                    <a:pt x="3231" y="4411"/>
                    <a:pt x="3301" y="4334"/>
                    <a:pt x="3354" y="4247"/>
                  </a:cubicBezTo>
                  <a:cubicBezTo>
                    <a:pt x="3452" y="4093"/>
                    <a:pt x="3578" y="3956"/>
                    <a:pt x="3725" y="3844"/>
                  </a:cubicBezTo>
                  <a:cubicBezTo>
                    <a:pt x="3928" y="3687"/>
                    <a:pt x="4142" y="3624"/>
                    <a:pt x="4348" y="3560"/>
                  </a:cubicBezTo>
                  <a:cubicBezTo>
                    <a:pt x="4506" y="3518"/>
                    <a:pt x="4656" y="3459"/>
                    <a:pt x="4800" y="3378"/>
                  </a:cubicBezTo>
                  <a:cubicBezTo>
                    <a:pt x="5122" y="3189"/>
                    <a:pt x="5654" y="2444"/>
                    <a:pt x="5637" y="2318"/>
                  </a:cubicBezTo>
                  <a:cubicBezTo>
                    <a:pt x="5577" y="2167"/>
                    <a:pt x="5462" y="1505"/>
                    <a:pt x="5497" y="1222"/>
                  </a:cubicBezTo>
                  <a:cubicBezTo>
                    <a:pt x="5514" y="1068"/>
                    <a:pt x="5497" y="756"/>
                    <a:pt x="5472" y="455"/>
                  </a:cubicBezTo>
                  <a:cubicBezTo>
                    <a:pt x="5462" y="287"/>
                    <a:pt x="5451" y="126"/>
                    <a:pt x="544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0" name="Google Shape;4180;p145"/>
            <p:cNvSpPr/>
            <p:nvPr/>
          </p:nvSpPr>
          <p:spPr>
            <a:xfrm>
              <a:off x="2344428" y="215536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1" name="Google Shape;4181;p145"/>
            <p:cNvSpPr/>
            <p:nvPr/>
          </p:nvSpPr>
          <p:spPr>
            <a:xfrm>
              <a:off x="2275454" y="2213298"/>
              <a:ext cx="489" cy="448"/>
            </a:xfrm>
            <a:custGeom>
              <a:rect b="b" l="l" r="r" t="t"/>
              <a:pathLst>
                <a:path extrusionOk="0" h="33" w="36">
                  <a:moveTo>
                    <a:pt x="35" y="1"/>
                  </a:moveTo>
                  <a:lnTo>
                    <a:pt x="0" y="32"/>
                  </a:lnTo>
                  <a:lnTo>
                    <a:pt x="4" y="32"/>
                  </a:lnTo>
                  <a:lnTo>
                    <a:pt x="3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2" name="Google Shape;4182;p145"/>
            <p:cNvSpPr/>
            <p:nvPr/>
          </p:nvSpPr>
          <p:spPr>
            <a:xfrm>
              <a:off x="2276119" y="2212116"/>
              <a:ext cx="1059" cy="964"/>
            </a:xfrm>
            <a:custGeom>
              <a:rect b="b" l="l" r="r" t="t"/>
              <a:pathLst>
                <a:path extrusionOk="0" h="71" w="78">
                  <a:moveTo>
                    <a:pt x="77" y="0"/>
                  </a:moveTo>
                  <a:lnTo>
                    <a:pt x="0" y="7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3" name="Google Shape;4183;p145"/>
            <p:cNvSpPr/>
            <p:nvPr/>
          </p:nvSpPr>
          <p:spPr>
            <a:xfrm>
              <a:off x="2280777" y="2242204"/>
              <a:ext cx="14" cy="339"/>
            </a:xfrm>
            <a:custGeom>
              <a:rect b="b" l="l" r="r" t="t"/>
              <a:pathLst>
                <a:path extrusionOk="0" h="25" w="1">
                  <a:moveTo>
                    <a:pt x="0" y="25"/>
                  </a:move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4" name="Google Shape;4184;p145"/>
            <p:cNvSpPr/>
            <p:nvPr/>
          </p:nvSpPr>
          <p:spPr>
            <a:xfrm>
              <a:off x="2280817" y="2243155"/>
              <a:ext cx="448" cy="4141"/>
            </a:xfrm>
            <a:custGeom>
              <a:rect b="b" l="l" r="r" t="t"/>
              <a:pathLst>
                <a:path extrusionOk="0" h="305" w="33">
                  <a:moveTo>
                    <a:pt x="1" y="0"/>
                  </a:moveTo>
                  <a:lnTo>
                    <a:pt x="1" y="35"/>
                  </a:lnTo>
                  <a:cubicBezTo>
                    <a:pt x="4" y="54"/>
                    <a:pt x="6" y="74"/>
                    <a:pt x="9" y="95"/>
                  </a:cubicBezTo>
                  <a:lnTo>
                    <a:pt x="9" y="95"/>
                  </a:lnTo>
                  <a:cubicBezTo>
                    <a:pt x="5" y="59"/>
                    <a:pt x="2" y="28"/>
                    <a:pt x="1" y="0"/>
                  </a:cubicBezTo>
                  <a:close/>
                  <a:moveTo>
                    <a:pt x="9" y="95"/>
                  </a:moveTo>
                  <a:cubicBezTo>
                    <a:pt x="15" y="155"/>
                    <a:pt x="24" y="226"/>
                    <a:pt x="32" y="305"/>
                  </a:cubicBezTo>
                  <a:cubicBezTo>
                    <a:pt x="25" y="231"/>
                    <a:pt x="17" y="159"/>
                    <a:pt x="9" y="9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5" name="Google Shape;4185;p145"/>
            <p:cNvSpPr/>
            <p:nvPr/>
          </p:nvSpPr>
          <p:spPr>
            <a:xfrm>
              <a:off x="2281252" y="2247282"/>
              <a:ext cx="204" cy="1494"/>
            </a:xfrm>
            <a:custGeom>
              <a:rect b="b" l="l" r="r" t="t"/>
              <a:pathLst>
                <a:path extrusionOk="0" h="110" w="15">
                  <a:moveTo>
                    <a:pt x="0" y="1"/>
                  </a:moveTo>
                  <a:cubicBezTo>
                    <a:pt x="4" y="36"/>
                    <a:pt x="7" y="71"/>
                    <a:pt x="14" y="109"/>
                  </a:cubicBez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6" name="Google Shape;4186;p145"/>
            <p:cNvSpPr/>
            <p:nvPr/>
          </p:nvSpPr>
          <p:spPr>
            <a:xfrm>
              <a:off x="2276215" y="2216393"/>
              <a:ext cx="54" cy="149"/>
            </a:xfrm>
            <a:custGeom>
              <a:rect b="b" l="l" r="r" t="t"/>
              <a:pathLst>
                <a:path extrusionOk="0" h="11" w="4">
                  <a:moveTo>
                    <a:pt x="0" y="0"/>
                  </a:moveTo>
                  <a:lnTo>
                    <a:pt x="4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7" name="Google Shape;4187;p145"/>
            <p:cNvSpPr/>
            <p:nvPr/>
          </p:nvSpPr>
          <p:spPr>
            <a:xfrm>
              <a:off x="2280722" y="2241389"/>
              <a:ext cx="14" cy="828"/>
            </a:xfrm>
            <a:custGeom>
              <a:rect b="b" l="l" r="r" t="t"/>
              <a:pathLst>
                <a:path extrusionOk="0" h="61" w="1">
                  <a:moveTo>
                    <a:pt x="1" y="53"/>
                  </a:moveTo>
                  <a:lnTo>
                    <a:pt x="1" y="53"/>
                  </a:lnTo>
                  <a:lnTo>
                    <a:pt x="1" y="60"/>
                  </a:lnTo>
                  <a:lnTo>
                    <a:pt x="1" y="1"/>
                  </a:lnTo>
                  <a:cubicBezTo>
                    <a:pt x="1" y="18"/>
                    <a:pt x="1" y="36"/>
                    <a:pt x="1" y="5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8" name="Google Shape;4188;p145"/>
            <p:cNvSpPr/>
            <p:nvPr/>
          </p:nvSpPr>
          <p:spPr>
            <a:xfrm>
              <a:off x="2281917" y="224870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9" name="Google Shape;4189;p145"/>
            <p:cNvSpPr/>
            <p:nvPr/>
          </p:nvSpPr>
          <p:spPr>
            <a:xfrm>
              <a:off x="2280777" y="2242530"/>
              <a:ext cx="54" cy="638"/>
            </a:xfrm>
            <a:custGeom>
              <a:rect b="b" l="l" r="r" t="t"/>
              <a:pathLst>
                <a:path extrusionOk="0" h="47" w="4">
                  <a:moveTo>
                    <a:pt x="0" y="1"/>
                  </a:moveTo>
                  <a:cubicBezTo>
                    <a:pt x="0" y="15"/>
                    <a:pt x="0" y="32"/>
                    <a:pt x="4" y="46"/>
                  </a:cubicBez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0" name="Google Shape;4190;p145"/>
            <p:cNvSpPr/>
            <p:nvPr/>
          </p:nvSpPr>
          <p:spPr>
            <a:xfrm>
              <a:off x="2275875" y="2215158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0"/>
                  </a:moveTo>
                  <a:lnTo>
                    <a:pt x="4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1" name="Google Shape;4191;p145"/>
            <p:cNvSpPr/>
            <p:nvPr/>
          </p:nvSpPr>
          <p:spPr>
            <a:xfrm>
              <a:off x="2275780" y="221468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2" name="Google Shape;4192;p145"/>
            <p:cNvSpPr/>
            <p:nvPr/>
          </p:nvSpPr>
          <p:spPr>
            <a:xfrm>
              <a:off x="2276024" y="2215728"/>
              <a:ext cx="54" cy="149"/>
            </a:xfrm>
            <a:custGeom>
              <a:rect b="b" l="l" r="r" t="t"/>
              <a:pathLst>
                <a:path extrusionOk="0" h="11" w="4">
                  <a:moveTo>
                    <a:pt x="0" y="0"/>
                  </a:moveTo>
                  <a:lnTo>
                    <a:pt x="4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3" name="Google Shape;4193;p145"/>
            <p:cNvSpPr/>
            <p:nvPr/>
          </p:nvSpPr>
          <p:spPr>
            <a:xfrm>
              <a:off x="2280722" y="2242109"/>
              <a:ext cx="163" cy="1534"/>
            </a:xfrm>
            <a:custGeom>
              <a:rect b="b" l="l" r="r" t="t"/>
              <a:pathLst>
                <a:path extrusionOk="0" h="113" w="12">
                  <a:moveTo>
                    <a:pt x="1" y="0"/>
                  </a:moveTo>
                  <a:cubicBezTo>
                    <a:pt x="1" y="28"/>
                    <a:pt x="4" y="67"/>
                    <a:pt x="11" y="112"/>
                  </a:cubicBezTo>
                  <a:lnTo>
                    <a:pt x="8" y="77"/>
                  </a:lnTo>
                  <a:cubicBezTo>
                    <a:pt x="8" y="60"/>
                    <a:pt x="4" y="46"/>
                    <a:pt x="4" y="32"/>
                  </a:cubicBezTo>
                  <a:lnTo>
                    <a:pt x="4" y="7"/>
                  </a:ln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4" name="Google Shape;4194;p145"/>
            <p:cNvSpPr/>
            <p:nvPr/>
          </p:nvSpPr>
          <p:spPr>
            <a:xfrm>
              <a:off x="2281252" y="2247296"/>
              <a:ext cx="204" cy="1480"/>
            </a:xfrm>
            <a:custGeom>
              <a:rect b="b" l="l" r="r" t="t"/>
              <a:pathLst>
                <a:path extrusionOk="0" h="109" w="15">
                  <a:moveTo>
                    <a:pt x="0" y="0"/>
                  </a:moveTo>
                  <a:lnTo>
                    <a:pt x="0" y="0"/>
                  </a:lnTo>
                  <a:cubicBezTo>
                    <a:pt x="4" y="35"/>
                    <a:pt x="7" y="73"/>
                    <a:pt x="14" y="108"/>
                  </a:cubicBezTo>
                  <a:cubicBezTo>
                    <a:pt x="7" y="70"/>
                    <a:pt x="4" y="35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5" name="Google Shape;4195;p145"/>
            <p:cNvSpPr/>
            <p:nvPr/>
          </p:nvSpPr>
          <p:spPr>
            <a:xfrm>
              <a:off x="2269222" y="2162721"/>
              <a:ext cx="258" cy="68"/>
            </a:xfrm>
            <a:custGeom>
              <a:rect b="b" l="l" r="r" t="t"/>
              <a:pathLst>
                <a:path extrusionOk="0" h="5" w="19">
                  <a:moveTo>
                    <a:pt x="1" y="4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6" name="Google Shape;4196;p145"/>
            <p:cNvSpPr/>
            <p:nvPr/>
          </p:nvSpPr>
          <p:spPr>
            <a:xfrm>
              <a:off x="2268611" y="2149850"/>
              <a:ext cx="18737" cy="6802"/>
            </a:xfrm>
            <a:custGeom>
              <a:rect b="b" l="l" r="r" t="t"/>
              <a:pathLst>
                <a:path extrusionOk="0" h="501" w="1380">
                  <a:moveTo>
                    <a:pt x="1380" y="0"/>
                  </a:moveTo>
                  <a:cubicBezTo>
                    <a:pt x="1372" y="2"/>
                    <a:pt x="1363" y="5"/>
                    <a:pt x="1352" y="9"/>
                  </a:cubicBezTo>
                  <a:lnTo>
                    <a:pt x="1352" y="9"/>
                  </a:lnTo>
                  <a:cubicBezTo>
                    <a:pt x="1363" y="5"/>
                    <a:pt x="1372" y="2"/>
                    <a:pt x="1380" y="0"/>
                  </a:cubicBezTo>
                  <a:close/>
                  <a:moveTo>
                    <a:pt x="1352" y="9"/>
                  </a:moveTo>
                  <a:cubicBezTo>
                    <a:pt x="1169" y="68"/>
                    <a:pt x="505" y="313"/>
                    <a:pt x="0" y="501"/>
                  </a:cubicBezTo>
                  <a:cubicBezTo>
                    <a:pt x="507" y="313"/>
                    <a:pt x="1174" y="67"/>
                    <a:pt x="1352" y="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7" name="Google Shape;4197;p145"/>
            <p:cNvSpPr/>
            <p:nvPr/>
          </p:nvSpPr>
          <p:spPr>
            <a:xfrm>
              <a:off x="2267851" y="2156693"/>
              <a:ext cx="720" cy="244"/>
            </a:xfrm>
            <a:custGeom>
              <a:rect b="b" l="l" r="r" t="t"/>
              <a:pathLst>
                <a:path extrusionOk="0" h="18" w="53">
                  <a:moveTo>
                    <a:pt x="53" y="0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8" name="Google Shape;4198;p145"/>
            <p:cNvSpPr/>
            <p:nvPr/>
          </p:nvSpPr>
          <p:spPr>
            <a:xfrm>
              <a:off x="2262854" y="2051169"/>
              <a:ext cx="78532" cy="79768"/>
            </a:xfrm>
            <a:custGeom>
              <a:rect b="b" l="l" r="r" t="t"/>
              <a:pathLst>
                <a:path extrusionOk="0" h="5875" w="5784">
                  <a:moveTo>
                    <a:pt x="1121" y="0"/>
                  </a:moveTo>
                  <a:lnTo>
                    <a:pt x="844" y="25"/>
                  </a:lnTo>
                  <a:lnTo>
                    <a:pt x="767" y="28"/>
                  </a:lnTo>
                  <a:cubicBezTo>
                    <a:pt x="750" y="35"/>
                    <a:pt x="673" y="53"/>
                    <a:pt x="585" y="77"/>
                  </a:cubicBezTo>
                  <a:lnTo>
                    <a:pt x="648" y="245"/>
                  </a:lnTo>
                  <a:lnTo>
                    <a:pt x="655" y="256"/>
                  </a:lnTo>
                  <a:cubicBezTo>
                    <a:pt x="704" y="361"/>
                    <a:pt x="736" y="473"/>
                    <a:pt x="743" y="588"/>
                  </a:cubicBezTo>
                  <a:cubicBezTo>
                    <a:pt x="743" y="609"/>
                    <a:pt x="739" y="630"/>
                    <a:pt x="736" y="648"/>
                  </a:cubicBezTo>
                  <a:cubicBezTo>
                    <a:pt x="732" y="659"/>
                    <a:pt x="729" y="669"/>
                    <a:pt x="725" y="680"/>
                  </a:cubicBezTo>
                  <a:cubicBezTo>
                    <a:pt x="725" y="683"/>
                    <a:pt x="722" y="683"/>
                    <a:pt x="722" y="687"/>
                  </a:cubicBezTo>
                  <a:cubicBezTo>
                    <a:pt x="718" y="694"/>
                    <a:pt x="715" y="701"/>
                    <a:pt x="708" y="708"/>
                  </a:cubicBezTo>
                  <a:lnTo>
                    <a:pt x="704" y="715"/>
                  </a:lnTo>
                  <a:cubicBezTo>
                    <a:pt x="697" y="718"/>
                    <a:pt x="694" y="725"/>
                    <a:pt x="687" y="729"/>
                  </a:cubicBezTo>
                  <a:lnTo>
                    <a:pt x="680" y="736"/>
                  </a:lnTo>
                  <a:cubicBezTo>
                    <a:pt x="673" y="739"/>
                    <a:pt x="666" y="746"/>
                    <a:pt x="659" y="750"/>
                  </a:cubicBezTo>
                  <a:lnTo>
                    <a:pt x="655" y="750"/>
                  </a:lnTo>
                  <a:cubicBezTo>
                    <a:pt x="617" y="771"/>
                    <a:pt x="575" y="785"/>
                    <a:pt x="529" y="795"/>
                  </a:cubicBezTo>
                  <a:lnTo>
                    <a:pt x="529" y="802"/>
                  </a:lnTo>
                  <a:lnTo>
                    <a:pt x="529" y="813"/>
                  </a:lnTo>
                  <a:cubicBezTo>
                    <a:pt x="529" y="823"/>
                    <a:pt x="533" y="830"/>
                    <a:pt x="533" y="837"/>
                  </a:cubicBezTo>
                  <a:lnTo>
                    <a:pt x="533" y="848"/>
                  </a:lnTo>
                  <a:cubicBezTo>
                    <a:pt x="533" y="858"/>
                    <a:pt x="533" y="869"/>
                    <a:pt x="536" y="879"/>
                  </a:cubicBezTo>
                  <a:lnTo>
                    <a:pt x="536" y="911"/>
                  </a:lnTo>
                  <a:lnTo>
                    <a:pt x="536" y="918"/>
                  </a:lnTo>
                  <a:lnTo>
                    <a:pt x="536" y="935"/>
                  </a:lnTo>
                  <a:lnTo>
                    <a:pt x="536" y="946"/>
                  </a:lnTo>
                  <a:lnTo>
                    <a:pt x="536" y="963"/>
                  </a:lnTo>
                  <a:lnTo>
                    <a:pt x="536" y="967"/>
                  </a:lnTo>
                  <a:lnTo>
                    <a:pt x="536" y="988"/>
                  </a:lnTo>
                  <a:lnTo>
                    <a:pt x="697" y="1082"/>
                  </a:lnTo>
                  <a:lnTo>
                    <a:pt x="666" y="1138"/>
                  </a:lnTo>
                  <a:cubicBezTo>
                    <a:pt x="592" y="1282"/>
                    <a:pt x="337" y="1751"/>
                    <a:pt x="186" y="1810"/>
                  </a:cubicBezTo>
                  <a:lnTo>
                    <a:pt x="179" y="1814"/>
                  </a:lnTo>
                  <a:lnTo>
                    <a:pt x="172" y="1817"/>
                  </a:lnTo>
                  <a:lnTo>
                    <a:pt x="169" y="1821"/>
                  </a:lnTo>
                  <a:lnTo>
                    <a:pt x="158" y="1824"/>
                  </a:lnTo>
                  <a:lnTo>
                    <a:pt x="151" y="1828"/>
                  </a:lnTo>
                  <a:lnTo>
                    <a:pt x="141" y="1835"/>
                  </a:lnTo>
                  <a:lnTo>
                    <a:pt x="130" y="1842"/>
                  </a:lnTo>
                  <a:lnTo>
                    <a:pt x="116" y="1849"/>
                  </a:lnTo>
                  <a:lnTo>
                    <a:pt x="106" y="1856"/>
                  </a:lnTo>
                  <a:lnTo>
                    <a:pt x="88" y="1866"/>
                  </a:lnTo>
                  <a:lnTo>
                    <a:pt x="71" y="1877"/>
                  </a:lnTo>
                  <a:lnTo>
                    <a:pt x="53" y="1887"/>
                  </a:lnTo>
                  <a:lnTo>
                    <a:pt x="25" y="1905"/>
                  </a:lnTo>
                  <a:lnTo>
                    <a:pt x="11" y="1915"/>
                  </a:lnTo>
                  <a:lnTo>
                    <a:pt x="1" y="1922"/>
                  </a:lnTo>
                  <a:cubicBezTo>
                    <a:pt x="71" y="2272"/>
                    <a:pt x="172" y="2763"/>
                    <a:pt x="309" y="2885"/>
                  </a:cubicBezTo>
                  <a:cubicBezTo>
                    <a:pt x="526" y="3085"/>
                    <a:pt x="561" y="3309"/>
                    <a:pt x="585" y="3473"/>
                  </a:cubicBezTo>
                  <a:cubicBezTo>
                    <a:pt x="592" y="3526"/>
                    <a:pt x="599" y="3578"/>
                    <a:pt x="617" y="3627"/>
                  </a:cubicBezTo>
                  <a:cubicBezTo>
                    <a:pt x="641" y="3683"/>
                    <a:pt x="673" y="3736"/>
                    <a:pt x="708" y="3785"/>
                  </a:cubicBezTo>
                  <a:cubicBezTo>
                    <a:pt x="771" y="3876"/>
                    <a:pt x="830" y="3967"/>
                    <a:pt x="806" y="4047"/>
                  </a:cubicBezTo>
                  <a:cubicBezTo>
                    <a:pt x="799" y="4079"/>
                    <a:pt x="778" y="4107"/>
                    <a:pt x="753" y="4124"/>
                  </a:cubicBezTo>
                  <a:lnTo>
                    <a:pt x="771" y="4124"/>
                  </a:lnTo>
                  <a:lnTo>
                    <a:pt x="792" y="4131"/>
                  </a:lnTo>
                  <a:lnTo>
                    <a:pt x="806" y="4135"/>
                  </a:lnTo>
                  <a:lnTo>
                    <a:pt x="827" y="4142"/>
                  </a:lnTo>
                  <a:lnTo>
                    <a:pt x="844" y="4145"/>
                  </a:lnTo>
                  <a:lnTo>
                    <a:pt x="865" y="4152"/>
                  </a:lnTo>
                  <a:lnTo>
                    <a:pt x="883" y="4159"/>
                  </a:lnTo>
                  <a:lnTo>
                    <a:pt x="904" y="4170"/>
                  </a:lnTo>
                  <a:lnTo>
                    <a:pt x="921" y="4177"/>
                  </a:lnTo>
                  <a:lnTo>
                    <a:pt x="946" y="4187"/>
                  </a:lnTo>
                  <a:lnTo>
                    <a:pt x="960" y="4194"/>
                  </a:lnTo>
                  <a:lnTo>
                    <a:pt x="984" y="4208"/>
                  </a:lnTo>
                  <a:lnTo>
                    <a:pt x="998" y="4215"/>
                  </a:lnTo>
                  <a:lnTo>
                    <a:pt x="1037" y="4233"/>
                  </a:lnTo>
                  <a:cubicBezTo>
                    <a:pt x="1100" y="4268"/>
                    <a:pt x="1166" y="4299"/>
                    <a:pt x="1236" y="4320"/>
                  </a:cubicBezTo>
                  <a:cubicBezTo>
                    <a:pt x="1359" y="4345"/>
                    <a:pt x="1895" y="4544"/>
                    <a:pt x="1979" y="4653"/>
                  </a:cubicBezTo>
                  <a:cubicBezTo>
                    <a:pt x="1982" y="4660"/>
                    <a:pt x="1989" y="4670"/>
                    <a:pt x="1996" y="4677"/>
                  </a:cubicBezTo>
                  <a:lnTo>
                    <a:pt x="2311" y="4677"/>
                  </a:lnTo>
                  <a:cubicBezTo>
                    <a:pt x="2339" y="4660"/>
                    <a:pt x="2374" y="4649"/>
                    <a:pt x="2409" y="4649"/>
                  </a:cubicBezTo>
                  <a:cubicBezTo>
                    <a:pt x="2462" y="4653"/>
                    <a:pt x="2511" y="4677"/>
                    <a:pt x="2542" y="4716"/>
                  </a:cubicBezTo>
                  <a:cubicBezTo>
                    <a:pt x="2717" y="4895"/>
                    <a:pt x="2861" y="5420"/>
                    <a:pt x="2868" y="5766"/>
                  </a:cubicBezTo>
                  <a:lnTo>
                    <a:pt x="2917" y="5773"/>
                  </a:lnTo>
                  <a:lnTo>
                    <a:pt x="2927" y="5773"/>
                  </a:lnTo>
                  <a:lnTo>
                    <a:pt x="2962" y="5777"/>
                  </a:lnTo>
                  <a:lnTo>
                    <a:pt x="2973" y="5777"/>
                  </a:lnTo>
                  <a:lnTo>
                    <a:pt x="3001" y="5780"/>
                  </a:lnTo>
                  <a:lnTo>
                    <a:pt x="3113" y="5780"/>
                  </a:lnTo>
                  <a:cubicBezTo>
                    <a:pt x="3137" y="5773"/>
                    <a:pt x="3162" y="5766"/>
                    <a:pt x="3183" y="5752"/>
                  </a:cubicBezTo>
                  <a:cubicBezTo>
                    <a:pt x="3236" y="5720"/>
                    <a:pt x="3298" y="5703"/>
                    <a:pt x="3361" y="5703"/>
                  </a:cubicBezTo>
                  <a:cubicBezTo>
                    <a:pt x="3394" y="5703"/>
                    <a:pt x="3427" y="5708"/>
                    <a:pt x="3459" y="5717"/>
                  </a:cubicBezTo>
                  <a:cubicBezTo>
                    <a:pt x="3526" y="5735"/>
                    <a:pt x="3578" y="5791"/>
                    <a:pt x="3596" y="5861"/>
                  </a:cubicBezTo>
                  <a:cubicBezTo>
                    <a:pt x="3596" y="5864"/>
                    <a:pt x="3599" y="5871"/>
                    <a:pt x="3599" y="5875"/>
                  </a:cubicBezTo>
                  <a:lnTo>
                    <a:pt x="3613" y="5875"/>
                  </a:lnTo>
                  <a:cubicBezTo>
                    <a:pt x="3690" y="5868"/>
                    <a:pt x="3764" y="5857"/>
                    <a:pt x="3838" y="5840"/>
                  </a:cubicBezTo>
                  <a:cubicBezTo>
                    <a:pt x="3908" y="5826"/>
                    <a:pt x="3981" y="5812"/>
                    <a:pt x="4051" y="5808"/>
                  </a:cubicBezTo>
                  <a:cubicBezTo>
                    <a:pt x="4065" y="5808"/>
                    <a:pt x="4083" y="5808"/>
                    <a:pt x="4097" y="5812"/>
                  </a:cubicBezTo>
                  <a:lnTo>
                    <a:pt x="4104" y="5812"/>
                  </a:lnTo>
                  <a:cubicBezTo>
                    <a:pt x="4195" y="5830"/>
                    <a:pt x="4251" y="5836"/>
                    <a:pt x="4287" y="5836"/>
                  </a:cubicBezTo>
                  <a:cubicBezTo>
                    <a:pt x="4320" y="5836"/>
                    <a:pt x="4335" y="5831"/>
                    <a:pt x="4342" y="5826"/>
                  </a:cubicBezTo>
                  <a:cubicBezTo>
                    <a:pt x="4352" y="5759"/>
                    <a:pt x="4387" y="5640"/>
                    <a:pt x="4468" y="5588"/>
                  </a:cubicBezTo>
                  <a:cubicBezTo>
                    <a:pt x="4492" y="5570"/>
                    <a:pt x="4521" y="5561"/>
                    <a:pt x="4550" y="5561"/>
                  </a:cubicBezTo>
                  <a:cubicBezTo>
                    <a:pt x="4567" y="5561"/>
                    <a:pt x="4584" y="5564"/>
                    <a:pt x="4601" y="5570"/>
                  </a:cubicBezTo>
                  <a:cubicBezTo>
                    <a:pt x="4632" y="5577"/>
                    <a:pt x="4664" y="5591"/>
                    <a:pt x="4692" y="5605"/>
                  </a:cubicBezTo>
                  <a:cubicBezTo>
                    <a:pt x="4713" y="5612"/>
                    <a:pt x="4727" y="5619"/>
                    <a:pt x="4741" y="5626"/>
                  </a:cubicBezTo>
                  <a:cubicBezTo>
                    <a:pt x="4754" y="5632"/>
                    <a:pt x="4769" y="5635"/>
                    <a:pt x="4783" y="5635"/>
                  </a:cubicBezTo>
                  <a:cubicBezTo>
                    <a:pt x="4814" y="5635"/>
                    <a:pt x="4844" y="5622"/>
                    <a:pt x="4863" y="5598"/>
                  </a:cubicBezTo>
                  <a:cubicBezTo>
                    <a:pt x="4933" y="5537"/>
                    <a:pt x="5017" y="5527"/>
                    <a:pt x="5089" y="5527"/>
                  </a:cubicBezTo>
                  <a:cubicBezTo>
                    <a:pt x="5108" y="5527"/>
                    <a:pt x="5127" y="5527"/>
                    <a:pt x="5143" y="5528"/>
                  </a:cubicBezTo>
                  <a:lnTo>
                    <a:pt x="5185" y="5528"/>
                  </a:lnTo>
                  <a:cubicBezTo>
                    <a:pt x="5203" y="5528"/>
                    <a:pt x="5220" y="5528"/>
                    <a:pt x="5238" y="5521"/>
                  </a:cubicBezTo>
                  <a:lnTo>
                    <a:pt x="5238" y="5518"/>
                  </a:lnTo>
                  <a:lnTo>
                    <a:pt x="5238" y="5514"/>
                  </a:lnTo>
                  <a:lnTo>
                    <a:pt x="5238" y="5511"/>
                  </a:lnTo>
                  <a:lnTo>
                    <a:pt x="5241" y="5507"/>
                  </a:lnTo>
                  <a:lnTo>
                    <a:pt x="5245" y="5504"/>
                  </a:lnTo>
                  <a:lnTo>
                    <a:pt x="5248" y="5500"/>
                  </a:lnTo>
                  <a:lnTo>
                    <a:pt x="5255" y="5497"/>
                  </a:lnTo>
                  <a:lnTo>
                    <a:pt x="5262" y="5493"/>
                  </a:lnTo>
                  <a:lnTo>
                    <a:pt x="5266" y="5493"/>
                  </a:lnTo>
                  <a:lnTo>
                    <a:pt x="5269" y="5490"/>
                  </a:lnTo>
                  <a:lnTo>
                    <a:pt x="5273" y="5486"/>
                  </a:lnTo>
                  <a:lnTo>
                    <a:pt x="5280" y="5479"/>
                  </a:lnTo>
                  <a:lnTo>
                    <a:pt x="5283" y="5479"/>
                  </a:lnTo>
                  <a:lnTo>
                    <a:pt x="5294" y="5476"/>
                  </a:lnTo>
                  <a:lnTo>
                    <a:pt x="5297" y="5472"/>
                  </a:lnTo>
                  <a:lnTo>
                    <a:pt x="5304" y="5465"/>
                  </a:lnTo>
                  <a:lnTo>
                    <a:pt x="5311" y="5465"/>
                  </a:lnTo>
                  <a:lnTo>
                    <a:pt x="5322" y="5458"/>
                  </a:lnTo>
                  <a:lnTo>
                    <a:pt x="5325" y="5455"/>
                  </a:lnTo>
                  <a:lnTo>
                    <a:pt x="5336" y="5448"/>
                  </a:lnTo>
                  <a:lnTo>
                    <a:pt x="5343" y="5444"/>
                  </a:lnTo>
                  <a:lnTo>
                    <a:pt x="5353" y="5437"/>
                  </a:lnTo>
                  <a:lnTo>
                    <a:pt x="5360" y="5434"/>
                  </a:lnTo>
                  <a:lnTo>
                    <a:pt x="5374" y="5427"/>
                  </a:lnTo>
                  <a:lnTo>
                    <a:pt x="5381" y="5423"/>
                  </a:lnTo>
                  <a:lnTo>
                    <a:pt x="5395" y="5416"/>
                  </a:lnTo>
                  <a:lnTo>
                    <a:pt x="5402" y="5413"/>
                  </a:lnTo>
                  <a:lnTo>
                    <a:pt x="5420" y="5402"/>
                  </a:lnTo>
                  <a:lnTo>
                    <a:pt x="5427" y="5399"/>
                  </a:lnTo>
                  <a:lnTo>
                    <a:pt x="5444" y="5388"/>
                  </a:lnTo>
                  <a:lnTo>
                    <a:pt x="5451" y="5385"/>
                  </a:lnTo>
                  <a:lnTo>
                    <a:pt x="5472" y="5374"/>
                  </a:lnTo>
                  <a:lnTo>
                    <a:pt x="5479" y="5371"/>
                  </a:lnTo>
                  <a:lnTo>
                    <a:pt x="5504" y="5360"/>
                  </a:lnTo>
                  <a:lnTo>
                    <a:pt x="5511" y="5353"/>
                  </a:lnTo>
                  <a:lnTo>
                    <a:pt x="5535" y="5343"/>
                  </a:lnTo>
                  <a:lnTo>
                    <a:pt x="5546" y="5339"/>
                  </a:lnTo>
                  <a:lnTo>
                    <a:pt x="5570" y="5325"/>
                  </a:lnTo>
                  <a:lnTo>
                    <a:pt x="5581" y="5322"/>
                  </a:lnTo>
                  <a:lnTo>
                    <a:pt x="5605" y="5308"/>
                  </a:lnTo>
                  <a:lnTo>
                    <a:pt x="5619" y="5301"/>
                  </a:lnTo>
                  <a:lnTo>
                    <a:pt x="5647" y="5290"/>
                  </a:lnTo>
                  <a:lnTo>
                    <a:pt x="5658" y="5283"/>
                  </a:lnTo>
                  <a:lnTo>
                    <a:pt x="5689" y="5269"/>
                  </a:lnTo>
                  <a:lnTo>
                    <a:pt x="5700" y="5266"/>
                  </a:lnTo>
                  <a:lnTo>
                    <a:pt x="5735" y="5248"/>
                  </a:lnTo>
                  <a:lnTo>
                    <a:pt x="5745" y="5245"/>
                  </a:lnTo>
                  <a:lnTo>
                    <a:pt x="5784" y="5224"/>
                  </a:lnTo>
                  <a:cubicBezTo>
                    <a:pt x="5766" y="5143"/>
                    <a:pt x="5714" y="5119"/>
                    <a:pt x="5637" y="5080"/>
                  </a:cubicBezTo>
                  <a:cubicBezTo>
                    <a:pt x="5542" y="5038"/>
                    <a:pt x="5413" y="4975"/>
                    <a:pt x="5402" y="4772"/>
                  </a:cubicBezTo>
                  <a:cubicBezTo>
                    <a:pt x="5402" y="4663"/>
                    <a:pt x="5364" y="4558"/>
                    <a:pt x="5294" y="4474"/>
                  </a:cubicBezTo>
                  <a:cubicBezTo>
                    <a:pt x="5231" y="4401"/>
                    <a:pt x="5199" y="4306"/>
                    <a:pt x="5199" y="4208"/>
                  </a:cubicBezTo>
                  <a:lnTo>
                    <a:pt x="5203" y="4145"/>
                  </a:lnTo>
                  <a:cubicBezTo>
                    <a:pt x="5206" y="4030"/>
                    <a:pt x="5213" y="3851"/>
                    <a:pt x="5189" y="3820"/>
                  </a:cubicBezTo>
                  <a:cubicBezTo>
                    <a:pt x="5154" y="3806"/>
                    <a:pt x="5126" y="3781"/>
                    <a:pt x="5115" y="3746"/>
                  </a:cubicBezTo>
                  <a:cubicBezTo>
                    <a:pt x="5073" y="3634"/>
                    <a:pt x="5164" y="3438"/>
                    <a:pt x="5252" y="3309"/>
                  </a:cubicBezTo>
                  <a:cubicBezTo>
                    <a:pt x="5280" y="3263"/>
                    <a:pt x="5283" y="3253"/>
                    <a:pt x="5171" y="3169"/>
                  </a:cubicBezTo>
                  <a:cubicBezTo>
                    <a:pt x="5087" y="3109"/>
                    <a:pt x="4982" y="3032"/>
                    <a:pt x="4951" y="2899"/>
                  </a:cubicBezTo>
                  <a:cubicBezTo>
                    <a:pt x="4940" y="2854"/>
                    <a:pt x="4916" y="2745"/>
                    <a:pt x="5175" y="2076"/>
                  </a:cubicBezTo>
                  <a:cubicBezTo>
                    <a:pt x="4741" y="1775"/>
                    <a:pt x="4303" y="1457"/>
                    <a:pt x="4300" y="1453"/>
                  </a:cubicBezTo>
                  <a:lnTo>
                    <a:pt x="4272" y="1432"/>
                  </a:lnTo>
                  <a:lnTo>
                    <a:pt x="4300" y="1100"/>
                  </a:lnTo>
                  <a:lnTo>
                    <a:pt x="2357" y="70"/>
                  </a:lnTo>
                  <a:cubicBezTo>
                    <a:pt x="2350" y="287"/>
                    <a:pt x="2241" y="462"/>
                    <a:pt x="2094" y="532"/>
                  </a:cubicBezTo>
                  <a:cubicBezTo>
                    <a:pt x="2108" y="564"/>
                    <a:pt x="2126" y="592"/>
                    <a:pt x="2147" y="620"/>
                  </a:cubicBezTo>
                  <a:cubicBezTo>
                    <a:pt x="2189" y="683"/>
                    <a:pt x="2234" y="746"/>
                    <a:pt x="2210" y="809"/>
                  </a:cubicBezTo>
                  <a:cubicBezTo>
                    <a:pt x="2192" y="848"/>
                    <a:pt x="2157" y="876"/>
                    <a:pt x="2115" y="879"/>
                  </a:cubicBezTo>
                  <a:cubicBezTo>
                    <a:pt x="2096" y="883"/>
                    <a:pt x="2074" y="885"/>
                    <a:pt x="2052" y="885"/>
                  </a:cubicBezTo>
                  <a:cubicBezTo>
                    <a:pt x="1978" y="885"/>
                    <a:pt x="1889" y="866"/>
                    <a:pt x="1790" y="844"/>
                  </a:cubicBezTo>
                  <a:cubicBezTo>
                    <a:pt x="1675" y="820"/>
                    <a:pt x="1550" y="793"/>
                    <a:pt x="1433" y="793"/>
                  </a:cubicBezTo>
                  <a:cubicBezTo>
                    <a:pt x="1365" y="793"/>
                    <a:pt x="1299" y="802"/>
                    <a:pt x="1240" y="827"/>
                  </a:cubicBezTo>
                  <a:cubicBezTo>
                    <a:pt x="1221" y="836"/>
                    <a:pt x="1200" y="841"/>
                    <a:pt x="1178" y="841"/>
                  </a:cubicBezTo>
                  <a:cubicBezTo>
                    <a:pt x="1145" y="841"/>
                    <a:pt x="1112" y="829"/>
                    <a:pt x="1086" y="806"/>
                  </a:cubicBezTo>
                  <a:cubicBezTo>
                    <a:pt x="963" y="687"/>
                    <a:pt x="1030" y="291"/>
                    <a:pt x="112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9" name="Google Shape;4199;p145"/>
            <p:cNvSpPr/>
            <p:nvPr/>
          </p:nvSpPr>
          <p:spPr>
            <a:xfrm>
              <a:off x="2274164" y="2107447"/>
              <a:ext cx="258" cy="54"/>
            </a:xfrm>
            <a:custGeom>
              <a:rect b="b" l="l" r="r" t="t"/>
              <a:pathLst>
                <a:path extrusionOk="0" h="4" w="19">
                  <a:moveTo>
                    <a:pt x="1" y="0"/>
                  </a:moveTo>
                  <a:lnTo>
                    <a:pt x="18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0" name="Google Shape;4200;p145"/>
            <p:cNvSpPr/>
            <p:nvPr/>
          </p:nvSpPr>
          <p:spPr>
            <a:xfrm>
              <a:off x="2273173" y="2107203"/>
              <a:ext cx="204" cy="14"/>
            </a:xfrm>
            <a:custGeom>
              <a:rect b="b" l="l" r="r" t="t"/>
              <a:pathLst>
                <a:path extrusionOk="0" h="1" w="15">
                  <a:moveTo>
                    <a:pt x="0" y="1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1" name="Google Shape;4201;p145"/>
            <p:cNvSpPr/>
            <p:nvPr/>
          </p:nvSpPr>
          <p:spPr>
            <a:xfrm>
              <a:off x="2275739" y="2108058"/>
              <a:ext cx="244" cy="109"/>
            </a:xfrm>
            <a:custGeom>
              <a:rect b="b" l="l" r="r" t="t"/>
              <a:pathLst>
                <a:path extrusionOk="0" h="8" w="18">
                  <a:moveTo>
                    <a:pt x="0" y="1"/>
                  </a:moveTo>
                  <a:lnTo>
                    <a:pt x="18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2" name="Google Shape;4202;p145"/>
            <p:cNvSpPr/>
            <p:nvPr/>
          </p:nvSpPr>
          <p:spPr>
            <a:xfrm>
              <a:off x="2274694" y="2107583"/>
              <a:ext cx="244" cy="109"/>
            </a:xfrm>
            <a:custGeom>
              <a:rect b="b" l="l" r="r" t="t"/>
              <a:pathLst>
                <a:path extrusionOk="0" h="8" w="18">
                  <a:moveTo>
                    <a:pt x="0" y="1"/>
                  </a:moveTo>
                  <a:lnTo>
                    <a:pt x="18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3" name="Google Shape;4203;p145"/>
            <p:cNvSpPr/>
            <p:nvPr/>
          </p:nvSpPr>
          <p:spPr>
            <a:xfrm>
              <a:off x="2275210" y="2107828"/>
              <a:ext cx="258" cy="109"/>
            </a:xfrm>
            <a:custGeom>
              <a:rect b="b" l="l" r="r" t="t"/>
              <a:pathLst>
                <a:path extrusionOk="0" h="8" w="19">
                  <a:moveTo>
                    <a:pt x="1" y="0"/>
                  </a:moveTo>
                  <a:lnTo>
                    <a:pt x="18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4" name="Google Shape;4204;p145"/>
            <p:cNvSpPr/>
            <p:nvPr/>
          </p:nvSpPr>
          <p:spPr>
            <a:xfrm>
              <a:off x="2273648" y="2107298"/>
              <a:ext cx="244" cy="68"/>
            </a:xfrm>
            <a:custGeom>
              <a:rect b="b" l="l" r="r" t="t"/>
              <a:pathLst>
                <a:path extrusionOk="0" h="5" w="18">
                  <a:moveTo>
                    <a:pt x="0" y="1"/>
                  </a:moveTo>
                  <a:lnTo>
                    <a:pt x="18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5" name="Google Shape;4205;p145"/>
            <p:cNvSpPr/>
            <p:nvPr/>
          </p:nvSpPr>
          <p:spPr>
            <a:xfrm>
              <a:off x="2276310" y="2108344"/>
              <a:ext cx="204" cy="68"/>
            </a:xfrm>
            <a:custGeom>
              <a:rect b="b" l="l" r="r" t="t"/>
              <a:pathLst>
                <a:path extrusionOk="0" h="5" w="15">
                  <a:moveTo>
                    <a:pt x="0" y="1"/>
                  </a:moveTo>
                  <a:lnTo>
                    <a:pt x="14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6" name="Google Shape;4206;p145"/>
            <p:cNvSpPr/>
            <p:nvPr/>
          </p:nvSpPr>
          <p:spPr>
            <a:xfrm>
              <a:off x="2272168" y="2060822"/>
              <a:ext cx="258" cy="244"/>
            </a:xfrm>
            <a:custGeom>
              <a:rect b="b" l="l" r="r" t="t"/>
              <a:pathLst>
                <a:path extrusionOk="0" h="18" w="19">
                  <a:moveTo>
                    <a:pt x="18" y="0"/>
                  </a:moveTo>
                  <a:cubicBezTo>
                    <a:pt x="11" y="7"/>
                    <a:pt x="8" y="14"/>
                    <a:pt x="1" y="18"/>
                  </a:cubicBezTo>
                  <a:cubicBezTo>
                    <a:pt x="8" y="14"/>
                    <a:pt x="11" y="7"/>
                    <a:pt x="1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7" name="Google Shape;4207;p145"/>
            <p:cNvSpPr/>
            <p:nvPr/>
          </p:nvSpPr>
          <p:spPr>
            <a:xfrm>
              <a:off x="2272454" y="2060483"/>
              <a:ext cx="204" cy="244"/>
            </a:xfrm>
            <a:custGeom>
              <a:rect b="b" l="l" r="r" t="t"/>
              <a:pathLst>
                <a:path extrusionOk="0" h="18" w="15">
                  <a:moveTo>
                    <a:pt x="15" y="1"/>
                  </a:moveTo>
                  <a:cubicBezTo>
                    <a:pt x="11" y="8"/>
                    <a:pt x="8" y="15"/>
                    <a:pt x="1" y="18"/>
                  </a:cubicBezTo>
                  <a:cubicBezTo>
                    <a:pt x="8" y="15"/>
                    <a:pt x="11" y="8"/>
                    <a:pt x="1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8" name="Google Shape;4208;p145"/>
            <p:cNvSpPr/>
            <p:nvPr/>
          </p:nvSpPr>
          <p:spPr>
            <a:xfrm>
              <a:off x="2271788" y="2061148"/>
              <a:ext cx="299" cy="204"/>
            </a:xfrm>
            <a:custGeom>
              <a:rect b="b" l="l" r="r" t="t"/>
              <a:pathLst>
                <a:path extrusionOk="0" h="15" w="22">
                  <a:moveTo>
                    <a:pt x="22" y="1"/>
                  </a:moveTo>
                  <a:cubicBezTo>
                    <a:pt x="15" y="4"/>
                    <a:pt x="8" y="11"/>
                    <a:pt x="1" y="15"/>
                  </a:cubicBezTo>
                  <a:cubicBezTo>
                    <a:pt x="8" y="11"/>
                    <a:pt x="15" y="4"/>
                    <a:pt x="2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9" name="Google Shape;4209;p145"/>
            <p:cNvSpPr/>
            <p:nvPr/>
          </p:nvSpPr>
          <p:spPr>
            <a:xfrm>
              <a:off x="2271693" y="2054590"/>
              <a:ext cx="1208" cy="4576"/>
            </a:xfrm>
            <a:custGeom>
              <a:rect b="b" l="l" r="r" t="t"/>
              <a:pathLst>
                <a:path extrusionOk="0" h="337" w="89">
                  <a:moveTo>
                    <a:pt x="1" y="0"/>
                  </a:moveTo>
                  <a:cubicBezTo>
                    <a:pt x="53" y="105"/>
                    <a:pt x="81" y="217"/>
                    <a:pt x="88" y="336"/>
                  </a:cubicBezTo>
                  <a:cubicBezTo>
                    <a:pt x="81" y="217"/>
                    <a:pt x="53" y="105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0" name="Google Shape;4210;p145"/>
            <p:cNvSpPr/>
            <p:nvPr/>
          </p:nvSpPr>
          <p:spPr>
            <a:xfrm>
              <a:off x="2272698" y="2059953"/>
              <a:ext cx="149" cy="394"/>
            </a:xfrm>
            <a:custGeom>
              <a:rect b="b" l="l" r="r" t="t"/>
              <a:pathLst>
                <a:path extrusionOk="0" h="29" w="11">
                  <a:moveTo>
                    <a:pt x="11" y="1"/>
                  </a:moveTo>
                  <a:cubicBezTo>
                    <a:pt x="7" y="12"/>
                    <a:pt x="4" y="19"/>
                    <a:pt x="0" y="29"/>
                  </a:cubicBezTo>
                  <a:cubicBezTo>
                    <a:pt x="4" y="19"/>
                    <a:pt x="7" y="12"/>
                    <a:pt x="1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1" name="Google Shape;4211;p145"/>
            <p:cNvSpPr/>
            <p:nvPr/>
          </p:nvSpPr>
          <p:spPr>
            <a:xfrm>
              <a:off x="2270077" y="2061393"/>
              <a:ext cx="1684" cy="584"/>
            </a:xfrm>
            <a:custGeom>
              <a:rect b="b" l="l" r="r" t="t"/>
              <a:pathLst>
                <a:path extrusionOk="0" h="43" w="124">
                  <a:moveTo>
                    <a:pt x="1" y="42"/>
                  </a:moveTo>
                  <a:cubicBezTo>
                    <a:pt x="43" y="35"/>
                    <a:pt x="85" y="21"/>
                    <a:pt x="123" y="0"/>
                  </a:cubicBezTo>
                  <a:cubicBezTo>
                    <a:pt x="85" y="21"/>
                    <a:pt x="43" y="35"/>
                    <a:pt x="1" y="4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2" name="Google Shape;4212;p145"/>
            <p:cNvSpPr/>
            <p:nvPr/>
          </p:nvSpPr>
          <p:spPr>
            <a:xfrm>
              <a:off x="2295223" y="2052024"/>
              <a:ext cx="26354" cy="13985"/>
            </a:xfrm>
            <a:custGeom>
              <a:rect b="b" l="l" r="r" t="t"/>
              <a:pathLst>
                <a:path extrusionOk="0" h="1030" w="1941">
                  <a:moveTo>
                    <a:pt x="1" y="0"/>
                  </a:moveTo>
                  <a:lnTo>
                    <a:pt x="1" y="0"/>
                  </a:lnTo>
                  <a:lnTo>
                    <a:pt x="1940" y="103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3" name="Google Shape;4213;p145"/>
            <p:cNvSpPr/>
            <p:nvPr/>
          </p:nvSpPr>
          <p:spPr>
            <a:xfrm>
              <a:off x="2274259" y="2051169"/>
              <a:ext cx="3775" cy="299"/>
            </a:xfrm>
            <a:custGeom>
              <a:rect b="b" l="l" r="r" t="t"/>
              <a:pathLst>
                <a:path extrusionOk="0" h="22" w="278">
                  <a:moveTo>
                    <a:pt x="1" y="21"/>
                  </a:moveTo>
                  <a:lnTo>
                    <a:pt x="277" y="0"/>
                  </a:lnTo>
                  <a:lnTo>
                    <a:pt x="27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4" name="Google Shape;4214;p145"/>
            <p:cNvSpPr/>
            <p:nvPr/>
          </p:nvSpPr>
          <p:spPr>
            <a:xfrm>
              <a:off x="2270227" y="2064285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5" name="Google Shape;4215;p145"/>
            <p:cNvSpPr/>
            <p:nvPr/>
          </p:nvSpPr>
          <p:spPr>
            <a:xfrm>
              <a:off x="2270227" y="2063579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6" name="Google Shape;4216;p145"/>
            <p:cNvSpPr/>
            <p:nvPr/>
          </p:nvSpPr>
          <p:spPr>
            <a:xfrm>
              <a:off x="2264375" y="2076314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7" name="Google Shape;4217;p145"/>
            <p:cNvSpPr/>
            <p:nvPr/>
          </p:nvSpPr>
          <p:spPr>
            <a:xfrm>
              <a:off x="2270227" y="2063904"/>
              <a:ext cx="14" cy="163"/>
            </a:xfrm>
            <a:custGeom>
              <a:rect b="b" l="l" r="r" t="t"/>
              <a:pathLst>
                <a:path extrusionOk="0" h="12" w="1">
                  <a:moveTo>
                    <a:pt x="0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8" name="Google Shape;4218;p145"/>
            <p:cNvSpPr/>
            <p:nvPr/>
          </p:nvSpPr>
          <p:spPr>
            <a:xfrm>
              <a:off x="2265380" y="2075839"/>
              <a:ext cx="109" cy="54"/>
            </a:xfrm>
            <a:custGeom>
              <a:rect b="b" l="l" r="r" t="t"/>
              <a:pathLst>
                <a:path extrusionOk="0" h="4" w="8">
                  <a:moveTo>
                    <a:pt x="7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9" name="Google Shape;4219;p145"/>
            <p:cNvSpPr/>
            <p:nvPr/>
          </p:nvSpPr>
          <p:spPr>
            <a:xfrm>
              <a:off x="2265190" y="2075880"/>
              <a:ext cx="109" cy="68"/>
            </a:xfrm>
            <a:custGeom>
              <a:rect b="b" l="l" r="r" t="t"/>
              <a:pathLst>
                <a:path extrusionOk="0" h="5" w="8">
                  <a:moveTo>
                    <a:pt x="7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0" name="Google Shape;4220;p145"/>
            <p:cNvSpPr/>
            <p:nvPr/>
          </p:nvSpPr>
          <p:spPr>
            <a:xfrm>
              <a:off x="2263900" y="2076599"/>
              <a:ext cx="258" cy="109"/>
            </a:xfrm>
            <a:custGeom>
              <a:rect b="b" l="l" r="r" t="t"/>
              <a:pathLst>
                <a:path extrusionOk="0" h="8" w="19">
                  <a:moveTo>
                    <a:pt x="18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1" name="Google Shape;4221;p145"/>
            <p:cNvSpPr/>
            <p:nvPr/>
          </p:nvSpPr>
          <p:spPr>
            <a:xfrm>
              <a:off x="2265000" y="2075975"/>
              <a:ext cx="109" cy="68"/>
            </a:xfrm>
            <a:custGeom>
              <a:rect b="b" l="l" r="r" t="t"/>
              <a:pathLst>
                <a:path extrusionOk="0" h="5" w="8">
                  <a:moveTo>
                    <a:pt x="7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2" name="Google Shape;4222;p145"/>
            <p:cNvSpPr/>
            <p:nvPr/>
          </p:nvSpPr>
          <p:spPr>
            <a:xfrm>
              <a:off x="2264714" y="2076124"/>
              <a:ext cx="149" cy="109"/>
            </a:xfrm>
            <a:custGeom>
              <a:rect b="b" l="l" r="r" t="t"/>
              <a:pathLst>
                <a:path extrusionOk="0" h="8" w="11">
                  <a:moveTo>
                    <a:pt x="11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3" name="Google Shape;4223;p145"/>
            <p:cNvSpPr/>
            <p:nvPr/>
          </p:nvSpPr>
          <p:spPr>
            <a:xfrm>
              <a:off x="2262949" y="2077210"/>
              <a:ext cx="163" cy="109"/>
            </a:xfrm>
            <a:custGeom>
              <a:rect b="b" l="l" r="r" t="t"/>
              <a:pathLst>
                <a:path extrusionOk="0" h="8" w="12">
                  <a:moveTo>
                    <a:pt x="1" y="8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4" name="Google Shape;4224;p145"/>
            <p:cNvSpPr/>
            <p:nvPr/>
          </p:nvSpPr>
          <p:spPr>
            <a:xfrm>
              <a:off x="2270077" y="2062058"/>
              <a:ext cx="14" cy="204"/>
            </a:xfrm>
            <a:custGeom>
              <a:rect b="b" l="l" r="r" t="t"/>
              <a:pathLst>
                <a:path extrusionOk="0" h="15" w="1">
                  <a:moveTo>
                    <a:pt x="1" y="0"/>
                  </a:moveTo>
                  <a:lnTo>
                    <a:pt x="1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5" name="Google Shape;4225;p145"/>
            <p:cNvSpPr/>
            <p:nvPr/>
          </p:nvSpPr>
          <p:spPr>
            <a:xfrm>
              <a:off x="2270132" y="2062574"/>
              <a:ext cx="14" cy="163"/>
            </a:xfrm>
            <a:custGeom>
              <a:rect b="b" l="l" r="r" t="t"/>
              <a:pathLst>
                <a:path extrusionOk="0" h="12" w="1">
                  <a:moveTo>
                    <a:pt x="0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6" name="Google Shape;4226;p145"/>
            <p:cNvSpPr/>
            <p:nvPr/>
          </p:nvSpPr>
          <p:spPr>
            <a:xfrm>
              <a:off x="2263289" y="2076830"/>
              <a:ext cx="394" cy="258"/>
            </a:xfrm>
            <a:custGeom>
              <a:rect b="b" l="l" r="r" t="t"/>
              <a:pathLst>
                <a:path extrusionOk="0" h="19" w="29">
                  <a:moveTo>
                    <a:pt x="28" y="1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7" name="Google Shape;4227;p145"/>
            <p:cNvSpPr/>
            <p:nvPr/>
          </p:nvSpPr>
          <p:spPr>
            <a:xfrm>
              <a:off x="2270173" y="206310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8" name="Google Shape;4228;p145"/>
            <p:cNvSpPr/>
            <p:nvPr/>
          </p:nvSpPr>
          <p:spPr>
            <a:xfrm>
              <a:off x="2334109" y="212622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9" name="Google Shape;4229;p145"/>
            <p:cNvSpPr/>
            <p:nvPr/>
          </p:nvSpPr>
          <p:spPr>
            <a:xfrm>
              <a:off x="2334204" y="2126076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1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0" name="Google Shape;4230;p145"/>
            <p:cNvSpPr/>
            <p:nvPr/>
          </p:nvSpPr>
          <p:spPr>
            <a:xfrm>
              <a:off x="2334150" y="212613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1" name="Google Shape;4231;p145"/>
            <p:cNvSpPr/>
            <p:nvPr/>
          </p:nvSpPr>
          <p:spPr>
            <a:xfrm>
              <a:off x="2334204" y="2126035"/>
              <a:ext cx="54" cy="54"/>
            </a:xfrm>
            <a:custGeom>
              <a:rect b="b" l="l" r="r" t="t"/>
              <a:pathLst>
                <a:path extrusionOk="0" h="4" w="4">
                  <a:moveTo>
                    <a:pt x="4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2" name="Google Shape;4232;p145"/>
            <p:cNvSpPr/>
            <p:nvPr/>
          </p:nvSpPr>
          <p:spPr>
            <a:xfrm>
              <a:off x="2334055" y="212632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3" name="Google Shape;4233;p145"/>
            <p:cNvSpPr/>
            <p:nvPr/>
          </p:nvSpPr>
          <p:spPr>
            <a:xfrm>
              <a:off x="2334109" y="2126266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4" name="Google Shape;4234;p145"/>
            <p:cNvSpPr/>
            <p:nvPr/>
          </p:nvSpPr>
          <p:spPr>
            <a:xfrm>
              <a:off x="2336580" y="2124365"/>
              <a:ext cx="204" cy="163"/>
            </a:xfrm>
            <a:custGeom>
              <a:rect b="b" l="l" r="r" t="t"/>
              <a:pathLst>
                <a:path extrusionOk="0" h="12" w="15">
                  <a:moveTo>
                    <a:pt x="14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5" name="Google Shape;4235;p145"/>
            <p:cNvSpPr/>
            <p:nvPr/>
          </p:nvSpPr>
          <p:spPr>
            <a:xfrm>
              <a:off x="2304306" y="2129782"/>
              <a:ext cx="244" cy="14"/>
            </a:xfrm>
            <a:custGeom>
              <a:rect b="b" l="l" r="r" t="t"/>
              <a:pathLst>
                <a:path extrusionOk="0" h="1" w="18">
                  <a:moveTo>
                    <a:pt x="18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6" name="Google Shape;4236;p145"/>
            <p:cNvSpPr/>
            <p:nvPr/>
          </p:nvSpPr>
          <p:spPr>
            <a:xfrm>
              <a:off x="2337245" y="2123985"/>
              <a:ext cx="299" cy="163"/>
            </a:xfrm>
            <a:custGeom>
              <a:rect b="b" l="l" r="r" t="t"/>
              <a:pathLst>
                <a:path extrusionOk="0" h="12" w="22">
                  <a:moveTo>
                    <a:pt x="21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7" name="Google Shape;4237;p145"/>
            <p:cNvSpPr/>
            <p:nvPr/>
          </p:nvSpPr>
          <p:spPr>
            <a:xfrm>
              <a:off x="2317952" y="2130217"/>
              <a:ext cx="584" cy="54"/>
            </a:xfrm>
            <a:custGeom>
              <a:rect b="b" l="l" r="r" t="t"/>
              <a:pathLst>
                <a:path extrusionOk="0" h="4" w="43">
                  <a:moveTo>
                    <a:pt x="0" y="0"/>
                  </a:moveTo>
                  <a:cubicBezTo>
                    <a:pt x="14" y="0"/>
                    <a:pt x="28" y="0"/>
                    <a:pt x="42" y="4"/>
                  </a:cubicBezTo>
                  <a:cubicBezTo>
                    <a:pt x="28" y="0"/>
                    <a:pt x="14" y="0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8" name="Google Shape;4238;p145"/>
            <p:cNvSpPr/>
            <p:nvPr/>
          </p:nvSpPr>
          <p:spPr>
            <a:xfrm>
              <a:off x="2304687" y="2129782"/>
              <a:ext cx="204" cy="14"/>
            </a:xfrm>
            <a:custGeom>
              <a:rect b="b" l="l" r="r" t="t"/>
              <a:pathLst>
                <a:path extrusionOk="0" h="1" w="15">
                  <a:moveTo>
                    <a:pt x="14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9" name="Google Shape;4239;p145"/>
            <p:cNvSpPr/>
            <p:nvPr/>
          </p:nvSpPr>
          <p:spPr>
            <a:xfrm>
              <a:off x="2318658" y="2130312"/>
              <a:ext cx="3245" cy="312"/>
            </a:xfrm>
            <a:custGeom>
              <a:rect b="b" l="l" r="r" t="t"/>
              <a:pathLst>
                <a:path extrusionOk="0" h="23" w="239">
                  <a:moveTo>
                    <a:pt x="1" y="0"/>
                  </a:moveTo>
                  <a:cubicBezTo>
                    <a:pt x="88" y="18"/>
                    <a:pt x="144" y="23"/>
                    <a:pt x="180" y="23"/>
                  </a:cubicBezTo>
                  <a:cubicBezTo>
                    <a:pt x="216" y="23"/>
                    <a:pt x="232" y="18"/>
                    <a:pt x="239" y="14"/>
                  </a:cubicBezTo>
                  <a:lnTo>
                    <a:pt x="239" y="14"/>
                  </a:lnTo>
                  <a:cubicBezTo>
                    <a:pt x="232" y="18"/>
                    <a:pt x="217" y="22"/>
                    <a:pt x="185" y="22"/>
                  </a:cubicBezTo>
                  <a:cubicBezTo>
                    <a:pt x="149" y="22"/>
                    <a:pt x="92" y="1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0" name="Google Shape;4240;p145"/>
            <p:cNvSpPr/>
            <p:nvPr/>
          </p:nvSpPr>
          <p:spPr>
            <a:xfrm>
              <a:off x="2336241" y="2124555"/>
              <a:ext cx="258" cy="109"/>
            </a:xfrm>
            <a:custGeom>
              <a:rect b="b" l="l" r="r" t="t"/>
              <a:pathLst>
                <a:path extrusionOk="0" h="8" w="19">
                  <a:moveTo>
                    <a:pt x="18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1" name="Google Shape;4241;p145"/>
            <p:cNvSpPr/>
            <p:nvPr/>
          </p:nvSpPr>
          <p:spPr>
            <a:xfrm>
              <a:off x="2336010" y="2124704"/>
              <a:ext cx="204" cy="109"/>
            </a:xfrm>
            <a:custGeom>
              <a:rect b="b" l="l" r="r" t="t"/>
              <a:pathLst>
                <a:path extrusionOk="0" h="8" w="15">
                  <a:moveTo>
                    <a:pt x="14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2" name="Google Shape;4242;p145"/>
            <p:cNvSpPr/>
            <p:nvPr/>
          </p:nvSpPr>
          <p:spPr>
            <a:xfrm>
              <a:off x="2335725" y="2124895"/>
              <a:ext cx="204" cy="109"/>
            </a:xfrm>
            <a:custGeom>
              <a:rect b="b" l="l" r="r" t="t"/>
              <a:pathLst>
                <a:path extrusionOk="0" h="8" w="15">
                  <a:moveTo>
                    <a:pt x="14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3" name="Google Shape;4243;p145"/>
            <p:cNvSpPr/>
            <p:nvPr/>
          </p:nvSpPr>
          <p:spPr>
            <a:xfrm>
              <a:off x="2341237" y="2121989"/>
              <a:ext cx="530" cy="258"/>
            </a:xfrm>
            <a:custGeom>
              <a:rect b="b" l="l" r="r" t="t"/>
              <a:pathLst>
                <a:path extrusionOk="0" h="19" w="39">
                  <a:moveTo>
                    <a:pt x="39" y="1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4" name="Google Shape;4244;p145"/>
            <p:cNvSpPr/>
            <p:nvPr/>
          </p:nvSpPr>
          <p:spPr>
            <a:xfrm>
              <a:off x="2336865" y="2124229"/>
              <a:ext cx="299" cy="109"/>
            </a:xfrm>
            <a:custGeom>
              <a:rect b="b" l="l" r="r" t="t"/>
              <a:pathLst>
                <a:path extrusionOk="0" h="8" w="22">
                  <a:moveTo>
                    <a:pt x="21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5" name="Google Shape;4245;p145"/>
            <p:cNvSpPr/>
            <p:nvPr/>
          </p:nvSpPr>
          <p:spPr>
            <a:xfrm>
              <a:off x="2339472" y="2122844"/>
              <a:ext cx="448" cy="204"/>
            </a:xfrm>
            <a:custGeom>
              <a:rect b="b" l="l" r="r" t="t"/>
              <a:pathLst>
                <a:path extrusionOk="0" h="15" w="33">
                  <a:moveTo>
                    <a:pt x="32" y="1"/>
                  </a:moveTo>
                  <a:lnTo>
                    <a:pt x="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6" name="Google Shape;4246;p145"/>
            <p:cNvSpPr/>
            <p:nvPr/>
          </p:nvSpPr>
          <p:spPr>
            <a:xfrm>
              <a:off x="2301876" y="2129457"/>
              <a:ext cx="679" cy="109"/>
            </a:xfrm>
            <a:custGeom>
              <a:rect b="b" l="l" r="r" t="t"/>
              <a:pathLst>
                <a:path extrusionOk="0" h="8" w="50">
                  <a:moveTo>
                    <a:pt x="1" y="0"/>
                  </a:moveTo>
                  <a:lnTo>
                    <a:pt x="5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7" name="Google Shape;4247;p145"/>
            <p:cNvSpPr/>
            <p:nvPr/>
          </p:nvSpPr>
          <p:spPr>
            <a:xfrm>
              <a:off x="2340572" y="2122274"/>
              <a:ext cx="530" cy="258"/>
            </a:xfrm>
            <a:custGeom>
              <a:rect b="b" l="l" r="r" t="t"/>
              <a:pathLst>
                <a:path extrusionOk="0" h="19" w="39">
                  <a:moveTo>
                    <a:pt x="39" y="1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8" name="Google Shape;4248;p145"/>
            <p:cNvSpPr/>
            <p:nvPr/>
          </p:nvSpPr>
          <p:spPr>
            <a:xfrm>
              <a:off x="2334340" y="2125886"/>
              <a:ext cx="68" cy="68"/>
            </a:xfrm>
            <a:custGeom>
              <a:rect b="b" l="l" r="r" t="t"/>
              <a:pathLst>
                <a:path extrusionOk="0" h="5" w="5">
                  <a:moveTo>
                    <a:pt x="1" y="4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9" name="Google Shape;4249;p145"/>
            <p:cNvSpPr/>
            <p:nvPr/>
          </p:nvSpPr>
          <p:spPr>
            <a:xfrm>
              <a:off x="2338956" y="2123129"/>
              <a:ext cx="394" cy="163"/>
            </a:xfrm>
            <a:custGeom>
              <a:rect b="b" l="l" r="r" t="t"/>
              <a:pathLst>
                <a:path extrusionOk="0" h="12" w="29">
                  <a:moveTo>
                    <a:pt x="28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0" name="Google Shape;4250;p145"/>
            <p:cNvSpPr/>
            <p:nvPr/>
          </p:nvSpPr>
          <p:spPr>
            <a:xfrm>
              <a:off x="2327307" y="2127406"/>
              <a:ext cx="1684" cy="638"/>
            </a:xfrm>
            <a:custGeom>
              <a:rect b="b" l="l" r="r" t="t"/>
              <a:pathLst>
                <a:path extrusionOk="0" h="47" w="124">
                  <a:moveTo>
                    <a:pt x="1" y="29"/>
                  </a:moveTo>
                  <a:cubicBezTo>
                    <a:pt x="43" y="46"/>
                    <a:pt x="95" y="36"/>
                    <a:pt x="123" y="1"/>
                  </a:cubicBezTo>
                  <a:cubicBezTo>
                    <a:pt x="95" y="36"/>
                    <a:pt x="43" y="46"/>
                    <a:pt x="1" y="2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1" name="Google Shape;4251;p145"/>
            <p:cNvSpPr/>
            <p:nvPr/>
          </p:nvSpPr>
          <p:spPr>
            <a:xfrm>
              <a:off x="2338481" y="2123374"/>
              <a:ext cx="339" cy="149"/>
            </a:xfrm>
            <a:custGeom>
              <a:rect b="b" l="l" r="r" t="t"/>
              <a:pathLst>
                <a:path extrusionOk="0" h="11" w="25">
                  <a:moveTo>
                    <a:pt x="25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2" name="Google Shape;4252;p145"/>
            <p:cNvSpPr/>
            <p:nvPr/>
          </p:nvSpPr>
          <p:spPr>
            <a:xfrm>
              <a:off x="2328977" y="2126361"/>
              <a:ext cx="3815" cy="1059"/>
            </a:xfrm>
            <a:custGeom>
              <a:rect b="b" l="l" r="r" t="t"/>
              <a:pathLst>
                <a:path extrusionOk="0" h="78" w="281">
                  <a:moveTo>
                    <a:pt x="0" y="78"/>
                  </a:moveTo>
                  <a:cubicBezTo>
                    <a:pt x="88" y="1"/>
                    <a:pt x="200" y="4"/>
                    <a:pt x="280" y="8"/>
                  </a:cubicBezTo>
                  <a:cubicBezTo>
                    <a:pt x="200" y="4"/>
                    <a:pt x="88" y="1"/>
                    <a:pt x="0" y="7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3" name="Google Shape;4253;p145"/>
            <p:cNvSpPr/>
            <p:nvPr/>
          </p:nvSpPr>
          <p:spPr>
            <a:xfrm>
              <a:off x="2302691" y="2129592"/>
              <a:ext cx="489" cy="68"/>
            </a:xfrm>
            <a:custGeom>
              <a:rect b="b" l="l" r="r" t="t"/>
              <a:pathLst>
                <a:path extrusionOk="0" h="5" w="36">
                  <a:moveTo>
                    <a:pt x="35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4" name="Google Shape;4254;p145"/>
            <p:cNvSpPr/>
            <p:nvPr/>
          </p:nvSpPr>
          <p:spPr>
            <a:xfrm>
              <a:off x="2334245" y="2125981"/>
              <a:ext cx="68" cy="68"/>
            </a:xfrm>
            <a:custGeom>
              <a:rect b="b" l="l" r="r" t="t"/>
              <a:pathLst>
                <a:path extrusionOk="0" h="5" w="5">
                  <a:moveTo>
                    <a:pt x="4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5" name="Google Shape;4255;p145"/>
            <p:cNvSpPr/>
            <p:nvPr/>
          </p:nvSpPr>
          <p:spPr>
            <a:xfrm>
              <a:off x="2334489" y="2125750"/>
              <a:ext cx="54" cy="54"/>
            </a:xfrm>
            <a:custGeom>
              <a:rect b="b" l="l" r="r" t="t"/>
              <a:pathLst>
                <a:path extrusionOk="0" h="4" w="4">
                  <a:moveTo>
                    <a:pt x="4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6" name="Google Shape;4256;p145"/>
            <p:cNvSpPr/>
            <p:nvPr/>
          </p:nvSpPr>
          <p:spPr>
            <a:xfrm>
              <a:off x="2303302" y="2129647"/>
              <a:ext cx="394" cy="54"/>
            </a:xfrm>
            <a:custGeom>
              <a:rect b="b" l="l" r="r" t="t"/>
              <a:pathLst>
                <a:path extrusionOk="0" h="4" w="29">
                  <a:moveTo>
                    <a:pt x="29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7" name="Google Shape;4257;p145"/>
            <p:cNvSpPr/>
            <p:nvPr/>
          </p:nvSpPr>
          <p:spPr>
            <a:xfrm>
              <a:off x="2333294" y="212645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8" name="Google Shape;4258;p145"/>
            <p:cNvSpPr/>
            <p:nvPr/>
          </p:nvSpPr>
          <p:spPr>
            <a:xfrm>
              <a:off x="2334394" y="2125845"/>
              <a:ext cx="54" cy="54"/>
            </a:xfrm>
            <a:custGeom>
              <a:rect b="b" l="l" r="r" t="t"/>
              <a:pathLst>
                <a:path extrusionOk="0" h="4" w="4">
                  <a:moveTo>
                    <a:pt x="4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9" name="Google Shape;4259;p145"/>
            <p:cNvSpPr/>
            <p:nvPr/>
          </p:nvSpPr>
          <p:spPr>
            <a:xfrm>
              <a:off x="2340002" y="2122559"/>
              <a:ext cx="489" cy="258"/>
            </a:xfrm>
            <a:custGeom>
              <a:rect b="b" l="l" r="r" t="t"/>
              <a:pathLst>
                <a:path extrusionOk="0" h="19" w="36">
                  <a:moveTo>
                    <a:pt x="35" y="1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0" name="Google Shape;4260;p145"/>
            <p:cNvSpPr/>
            <p:nvPr/>
          </p:nvSpPr>
          <p:spPr>
            <a:xfrm>
              <a:off x="2334530" y="2125655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1" name="Google Shape;4261;p145"/>
            <p:cNvSpPr/>
            <p:nvPr/>
          </p:nvSpPr>
          <p:spPr>
            <a:xfrm>
              <a:off x="2305202" y="2129837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2" name="Google Shape;4262;p145"/>
            <p:cNvSpPr/>
            <p:nvPr/>
          </p:nvSpPr>
          <p:spPr>
            <a:xfrm>
              <a:off x="2335100" y="2125275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3" name="Google Shape;4263;p145"/>
            <p:cNvSpPr/>
            <p:nvPr/>
          </p:nvSpPr>
          <p:spPr>
            <a:xfrm>
              <a:off x="2334964" y="2125370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4" name="Google Shape;4264;p145"/>
            <p:cNvSpPr/>
            <p:nvPr/>
          </p:nvSpPr>
          <p:spPr>
            <a:xfrm>
              <a:off x="2335535" y="2124990"/>
              <a:ext cx="149" cy="109"/>
            </a:xfrm>
            <a:custGeom>
              <a:rect b="b" l="l" r="r" t="t"/>
              <a:pathLst>
                <a:path extrusionOk="0" h="8" w="11">
                  <a:moveTo>
                    <a:pt x="11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5" name="Google Shape;4265;p145"/>
            <p:cNvSpPr/>
            <p:nvPr/>
          </p:nvSpPr>
          <p:spPr>
            <a:xfrm>
              <a:off x="2338046" y="2123605"/>
              <a:ext cx="299" cy="163"/>
            </a:xfrm>
            <a:custGeom>
              <a:rect b="b" l="l" r="r" t="t"/>
              <a:pathLst>
                <a:path extrusionOk="0" h="12" w="22">
                  <a:moveTo>
                    <a:pt x="22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6" name="Google Shape;4266;p145"/>
            <p:cNvSpPr/>
            <p:nvPr/>
          </p:nvSpPr>
          <p:spPr>
            <a:xfrm>
              <a:off x="2303831" y="2129742"/>
              <a:ext cx="299" cy="14"/>
            </a:xfrm>
            <a:custGeom>
              <a:rect b="b" l="l" r="r" t="t"/>
              <a:pathLst>
                <a:path extrusionOk="0" h="1" w="22">
                  <a:moveTo>
                    <a:pt x="21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7" name="Google Shape;4267;p145"/>
            <p:cNvSpPr/>
            <p:nvPr/>
          </p:nvSpPr>
          <p:spPr>
            <a:xfrm>
              <a:off x="2335290" y="2125125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8" name="Google Shape;4268;p145"/>
            <p:cNvSpPr/>
            <p:nvPr/>
          </p:nvSpPr>
          <p:spPr>
            <a:xfrm>
              <a:off x="2334679" y="2125560"/>
              <a:ext cx="109" cy="109"/>
            </a:xfrm>
            <a:custGeom>
              <a:rect b="b" l="l" r="r" t="t"/>
              <a:pathLst>
                <a:path extrusionOk="0" h="8" w="8">
                  <a:moveTo>
                    <a:pt x="7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9" name="Google Shape;4269;p145"/>
            <p:cNvSpPr/>
            <p:nvPr/>
          </p:nvSpPr>
          <p:spPr>
            <a:xfrm>
              <a:off x="2337626" y="2123795"/>
              <a:ext cx="299" cy="163"/>
            </a:xfrm>
            <a:custGeom>
              <a:rect b="b" l="l" r="r" t="t"/>
              <a:pathLst>
                <a:path extrusionOk="0" h="12" w="22">
                  <a:moveTo>
                    <a:pt x="21" y="1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0" name="Google Shape;4270;p145"/>
            <p:cNvSpPr/>
            <p:nvPr/>
          </p:nvSpPr>
          <p:spPr>
            <a:xfrm>
              <a:off x="2334815" y="2125465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1" name="Google Shape;4271;p145"/>
            <p:cNvSpPr/>
            <p:nvPr/>
          </p:nvSpPr>
          <p:spPr>
            <a:xfrm>
              <a:off x="2286819" y="2116381"/>
              <a:ext cx="21398" cy="53672"/>
            </a:xfrm>
            <a:custGeom>
              <a:rect b="b" l="l" r="r" t="t"/>
              <a:pathLst>
                <a:path extrusionOk="0" h="3953" w="1576">
                  <a:moveTo>
                    <a:pt x="308" y="0"/>
                  </a:moveTo>
                  <a:cubicBezTo>
                    <a:pt x="350" y="85"/>
                    <a:pt x="392" y="172"/>
                    <a:pt x="427" y="260"/>
                  </a:cubicBezTo>
                  <a:lnTo>
                    <a:pt x="434" y="281"/>
                  </a:lnTo>
                  <a:lnTo>
                    <a:pt x="441" y="305"/>
                  </a:lnTo>
                  <a:lnTo>
                    <a:pt x="452" y="333"/>
                  </a:lnTo>
                  <a:lnTo>
                    <a:pt x="455" y="344"/>
                  </a:lnTo>
                  <a:cubicBezTo>
                    <a:pt x="462" y="368"/>
                    <a:pt x="469" y="393"/>
                    <a:pt x="476" y="417"/>
                  </a:cubicBezTo>
                  <a:lnTo>
                    <a:pt x="476" y="421"/>
                  </a:lnTo>
                  <a:cubicBezTo>
                    <a:pt x="476" y="431"/>
                    <a:pt x="480" y="438"/>
                    <a:pt x="480" y="449"/>
                  </a:cubicBezTo>
                  <a:lnTo>
                    <a:pt x="480" y="452"/>
                  </a:lnTo>
                  <a:cubicBezTo>
                    <a:pt x="480" y="463"/>
                    <a:pt x="480" y="470"/>
                    <a:pt x="480" y="480"/>
                  </a:cubicBezTo>
                  <a:cubicBezTo>
                    <a:pt x="483" y="512"/>
                    <a:pt x="469" y="543"/>
                    <a:pt x="448" y="568"/>
                  </a:cubicBezTo>
                  <a:cubicBezTo>
                    <a:pt x="423" y="584"/>
                    <a:pt x="394" y="594"/>
                    <a:pt x="364" y="594"/>
                  </a:cubicBezTo>
                  <a:cubicBezTo>
                    <a:pt x="356" y="594"/>
                    <a:pt x="348" y="594"/>
                    <a:pt x="340" y="592"/>
                  </a:cubicBezTo>
                  <a:cubicBezTo>
                    <a:pt x="330" y="591"/>
                    <a:pt x="323" y="591"/>
                    <a:pt x="316" y="591"/>
                  </a:cubicBezTo>
                  <a:cubicBezTo>
                    <a:pt x="292" y="591"/>
                    <a:pt x="288" y="597"/>
                    <a:pt x="280" y="617"/>
                  </a:cubicBezTo>
                  <a:cubicBezTo>
                    <a:pt x="224" y="753"/>
                    <a:pt x="210" y="1359"/>
                    <a:pt x="291" y="1439"/>
                  </a:cubicBezTo>
                  <a:cubicBezTo>
                    <a:pt x="326" y="1467"/>
                    <a:pt x="340" y="1509"/>
                    <a:pt x="329" y="1551"/>
                  </a:cubicBezTo>
                  <a:cubicBezTo>
                    <a:pt x="308" y="1611"/>
                    <a:pt x="245" y="1614"/>
                    <a:pt x="179" y="1621"/>
                  </a:cubicBezTo>
                  <a:lnTo>
                    <a:pt x="154" y="1625"/>
                  </a:lnTo>
                  <a:cubicBezTo>
                    <a:pt x="133" y="1625"/>
                    <a:pt x="109" y="1632"/>
                    <a:pt x="88" y="1639"/>
                  </a:cubicBezTo>
                  <a:cubicBezTo>
                    <a:pt x="88" y="1779"/>
                    <a:pt x="74" y="1919"/>
                    <a:pt x="46" y="2059"/>
                  </a:cubicBezTo>
                  <a:cubicBezTo>
                    <a:pt x="39" y="2094"/>
                    <a:pt x="28" y="2129"/>
                    <a:pt x="14" y="2161"/>
                  </a:cubicBezTo>
                  <a:cubicBezTo>
                    <a:pt x="11" y="2168"/>
                    <a:pt x="4" y="2178"/>
                    <a:pt x="0" y="2185"/>
                  </a:cubicBezTo>
                  <a:cubicBezTo>
                    <a:pt x="7" y="2206"/>
                    <a:pt x="28" y="2245"/>
                    <a:pt x="42" y="2273"/>
                  </a:cubicBezTo>
                  <a:lnTo>
                    <a:pt x="63" y="2311"/>
                  </a:lnTo>
                  <a:lnTo>
                    <a:pt x="70" y="2325"/>
                  </a:lnTo>
                  <a:lnTo>
                    <a:pt x="81" y="2339"/>
                  </a:lnTo>
                  <a:cubicBezTo>
                    <a:pt x="88" y="2343"/>
                    <a:pt x="95" y="2346"/>
                    <a:pt x="102" y="2350"/>
                  </a:cubicBezTo>
                  <a:lnTo>
                    <a:pt x="105" y="2353"/>
                  </a:lnTo>
                  <a:cubicBezTo>
                    <a:pt x="112" y="2360"/>
                    <a:pt x="119" y="2367"/>
                    <a:pt x="130" y="2374"/>
                  </a:cubicBezTo>
                  <a:lnTo>
                    <a:pt x="137" y="2381"/>
                  </a:lnTo>
                  <a:lnTo>
                    <a:pt x="158" y="2399"/>
                  </a:lnTo>
                  <a:lnTo>
                    <a:pt x="168" y="2409"/>
                  </a:lnTo>
                  <a:lnTo>
                    <a:pt x="203" y="2441"/>
                  </a:lnTo>
                  <a:cubicBezTo>
                    <a:pt x="256" y="2486"/>
                    <a:pt x="364" y="2588"/>
                    <a:pt x="403" y="2588"/>
                  </a:cubicBezTo>
                  <a:cubicBezTo>
                    <a:pt x="413" y="2588"/>
                    <a:pt x="441" y="2577"/>
                    <a:pt x="466" y="2570"/>
                  </a:cubicBezTo>
                  <a:lnTo>
                    <a:pt x="511" y="2556"/>
                  </a:lnTo>
                  <a:lnTo>
                    <a:pt x="522" y="2553"/>
                  </a:lnTo>
                  <a:lnTo>
                    <a:pt x="560" y="2542"/>
                  </a:lnTo>
                  <a:lnTo>
                    <a:pt x="578" y="2539"/>
                  </a:lnTo>
                  <a:cubicBezTo>
                    <a:pt x="588" y="2539"/>
                    <a:pt x="602" y="2535"/>
                    <a:pt x="616" y="2532"/>
                  </a:cubicBezTo>
                  <a:lnTo>
                    <a:pt x="630" y="2532"/>
                  </a:lnTo>
                  <a:cubicBezTo>
                    <a:pt x="648" y="2528"/>
                    <a:pt x="665" y="2528"/>
                    <a:pt x="683" y="2528"/>
                  </a:cubicBezTo>
                  <a:lnTo>
                    <a:pt x="735" y="2528"/>
                  </a:lnTo>
                  <a:cubicBezTo>
                    <a:pt x="746" y="2532"/>
                    <a:pt x="753" y="2532"/>
                    <a:pt x="763" y="2535"/>
                  </a:cubicBezTo>
                  <a:lnTo>
                    <a:pt x="774" y="2539"/>
                  </a:lnTo>
                  <a:cubicBezTo>
                    <a:pt x="788" y="2542"/>
                    <a:pt x="802" y="2549"/>
                    <a:pt x="812" y="2556"/>
                  </a:cubicBezTo>
                  <a:cubicBezTo>
                    <a:pt x="865" y="2588"/>
                    <a:pt x="900" y="2644"/>
                    <a:pt x="910" y="2703"/>
                  </a:cubicBezTo>
                  <a:cubicBezTo>
                    <a:pt x="942" y="2850"/>
                    <a:pt x="886" y="3046"/>
                    <a:pt x="840" y="3204"/>
                  </a:cubicBezTo>
                  <a:cubicBezTo>
                    <a:pt x="819" y="3277"/>
                    <a:pt x="788" y="3382"/>
                    <a:pt x="798" y="3407"/>
                  </a:cubicBezTo>
                  <a:cubicBezTo>
                    <a:pt x="819" y="3473"/>
                    <a:pt x="1008" y="3757"/>
                    <a:pt x="1138" y="3921"/>
                  </a:cubicBezTo>
                  <a:lnTo>
                    <a:pt x="1166" y="3953"/>
                  </a:lnTo>
                  <a:cubicBezTo>
                    <a:pt x="1145" y="3823"/>
                    <a:pt x="1120" y="3648"/>
                    <a:pt x="1239" y="3540"/>
                  </a:cubicBezTo>
                  <a:cubicBezTo>
                    <a:pt x="1292" y="3498"/>
                    <a:pt x="1355" y="3470"/>
                    <a:pt x="1421" y="3463"/>
                  </a:cubicBezTo>
                  <a:cubicBezTo>
                    <a:pt x="1498" y="3445"/>
                    <a:pt x="1533" y="3438"/>
                    <a:pt x="1526" y="3239"/>
                  </a:cubicBezTo>
                  <a:cubicBezTo>
                    <a:pt x="1519" y="3120"/>
                    <a:pt x="1530" y="3004"/>
                    <a:pt x="1561" y="2889"/>
                  </a:cubicBezTo>
                  <a:cubicBezTo>
                    <a:pt x="1568" y="2868"/>
                    <a:pt x="1572" y="2847"/>
                    <a:pt x="1575" y="2826"/>
                  </a:cubicBezTo>
                  <a:cubicBezTo>
                    <a:pt x="1575" y="2794"/>
                    <a:pt x="1561" y="2773"/>
                    <a:pt x="1523" y="2728"/>
                  </a:cubicBezTo>
                  <a:lnTo>
                    <a:pt x="1502" y="2703"/>
                  </a:lnTo>
                  <a:lnTo>
                    <a:pt x="1495" y="2693"/>
                  </a:lnTo>
                  <a:lnTo>
                    <a:pt x="1477" y="2672"/>
                  </a:lnTo>
                  <a:lnTo>
                    <a:pt x="1467" y="2665"/>
                  </a:lnTo>
                  <a:lnTo>
                    <a:pt x="1446" y="2640"/>
                  </a:lnTo>
                  <a:lnTo>
                    <a:pt x="1435" y="2630"/>
                  </a:lnTo>
                  <a:lnTo>
                    <a:pt x="1404" y="2598"/>
                  </a:lnTo>
                  <a:lnTo>
                    <a:pt x="1400" y="2595"/>
                  </a:lnTo>
                  <a:lnTo>
                    <a:pt x="1362" y="2556"/>
                  </a:lnTo>
                  <a:lnTo>
                    <a:pt x="1351" y="2549"/>
                  </a:lnTo>
                  <a:lnTo>
                    <a:pt x="1316" y="2518"/>
                  </a:lnTo>
                  <a:lnTo>
                    <a:pt x="1302" y="2504"/>
                  </a:lnTo>
                  <a:lnTo>
                    <a:pt x="1285" y="2490"/>
                  </a:lnTo>
                  <a:lnTo>
                    <a:pt x="1281" y="2497"/>
                  </a:lnTo>
                  <a:cubicBezTo>
                    <a:pt x="1253" y="2539"/>
                    <a:pt x="1208" y="2565"/>
                    <a:pt x="1158" y="2565"/>
                  </a:cubicBezTo>
                  <a:cubicBezTo>
                    <a:pt x="1146" y="2565"/>
                    <a:pt x="1133" y="2563"/>
                    <a:pt x="1120" y="2560"/>
                  </a:cubicBezTo>
                  <a:cubicBezTo>
                    <a:pt x="900" y="2504"/>
                    <a:pt x="609" y="1968"/>
                    <a:pt x="571" y="1628"/>
                  </a:cubicBezTo>
                  <a:cubicBezTo>
                    <a:pt x="546" y="1439"/>
                    <a:pt x="592" y="1292"/>
                    <a:pt x="630" y="1163"/>
                  </a:cubicBezTo>
                  <a:cubicBezTo>
                    <a:pt x="679" y="1005"/>
                    <a:pt x="721" y="869"/>
                    <a:pt x="637" y="680"/>
                  </a:cubicBezTo>
                  <a:cubicBezTo>
                    <a:pt x="462" y="295"/>
                    <a:pt x="441" y="102"/>
                    <a:pt x="462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2" name="Google Shape;4272;p145"/>
            <p:cNvSpPr/>
            <p:nvPr/>
          </p:nvSpPr>
          <p:spPr>
            <a:xfrm>
              <a:off x="2291041" y="2116476"/>
              <a:ext cx="1589" cy="3435"/>
            </a:xfrm>
            <a:custGeom>
              <a:rect b="b" l="l" r="r" t="t"/>
              <a:pathLst>
                <a:path extrusionOk="0" h="253" w="117">
                  <a:moveTo>
                    <a:pt x="1" y="1"/>
                  </a:moveTo>
                  <a:lnTo>
                    <a:pt x="1" y="1"/>
                  </a:lnTo>
                  <a:cubicBezTo>
                    <a:pt x="43" y="81"/>
                    <a:pt x="81" y="165"/>
                    <a:pt x="116" y="253"/>
                  </a:cubicBezTo>
                  <a:cubicBezTo>
                    <a:pt x="81" y="165"/>
                    <a:pt x="43" y="8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3" name="Google Shape;4273;p145"/>
            <p:cNvSpPr/>
            <p:nvPr/>
          </p:nvSpPr>
          <p:spPr>
            <a:xfrm>
              <a:off x="2287484" y="2138431"/>
              <a:ext cx="1534" cy="5906"/>
            </a:xfrm>
            <a:custGeom>
              <a:rect b="b" l="l" r="r" t="t"/>
              <a:pathLst>
                <a:path extrusionOk="0" h="435" w="113">
                  <a:moveTo>
                    <a:pt x="112" y="1"/>
                  </a:moveTo>
                  <a:cubicBezTo>
                    <a:pt x="88" y="1"/>
                    <a:pt x="63" y="8"/>
                    <a:pt x="42" y="11"/>
                  </a:cubicBezTo>
                  <a:cubicBezTo>
                    <a:pt x="42" y="155"/>
                    <a:pt x="28" y="295"/>
                    <a:pt x="0" y="435"/>
                  </a:cubicBezTo>
                  <a:cubicBezTo>
                    <a:pt x="28" y="295"/>
                    <a:pt x="42" y="155"/>
                    <a:pt x="42" y="11"/>
                  </a:cubicBezTo>
                  <a:cubicBezTo>
                    <a:pt x="63" y="8"/>
                    <a:pt x="88" y="1"/>
                    <a:pt x="11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4" name="Google Shape;4274;p145"/>
            <p:cNvSpPr/>
            <p:nvPr/>
          </p:nvSpPr>
          <p:spPr>
            <a:xfrm>
              <a:off x="2292942" y="2120903"/>
              <a:ext cx="68" cy="149"/>
            </a:xfrm>
            <a:custGeom>
              <a:rect b="b" l="l" r="r" t="t"/>
              <a:pathLst>
                <a:path extrusionOk="0" h="11" w="5">
                  <a:moveTo>
                    <a:pt x="4" y="1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5" name="Google Shape;4275;p145"/>
            <p:cNvSpPr/>
            <p:nvPr/>
          </p:nvSpPr>
          <p:spPr>
            <a:xfrm>
              <a:off x="2292711" y="2120183"/>
              <a:ext cx="109" cy="353"/>
            </a:xfrm>
            <a:custGeom>
              <a:rect b="b" l="l" r="r" t="t"/>
              <a:pathLst>
                <a:path extrusionOk="0" h="26" w="8">
                  <a:moveTo>
                    <a:pt x="7" y="2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6" name="Google Shape;4276;p145"/>
            <p:cNvSpPr/>
            <p:nvPr/>
          </p:nvSpPr>
          <p:spPr>
            <a:xfrm>
              <a:off x="2293376" y="2122464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7" name="Google Shape;4277;p145"/>
            <p:cNvSpPr/>
            <p:nvPr/>
          </p:nvSpPr>
          <p:spPr>
            <a:xfrm>
              <a:off x="2287049" y="2144324"/>
              <a:ext cx="448" cy="1398"/>
            </a:xfrm>
            <a:custGeom>
              <a:rect b="b" l="l" r="r" t="t"/>
              <a:pathLst>
                <a:path extrusionOk="0" h="103" w="33">
                  <a:moveTo>
                    <a:pt x="1" y="103"/>
                  </a:moveTo>
                  <a:cubicBezTo>
                    <a:pt x="15" y="71"/>
                    <a:pt x="25" y="36"/>
                    <a:pt x="32" y="1"/>
                  </a:cubicBezTo>
                  <a:cubicBezTo>
                    <a:pt x="25" y="36"/>
                    <a:pt x="15" y="71"/>
                    <a:pt x="1" y="10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8" name="Google Shape;4278;p145"/>
            <p:cNvSpPr/>
            <p:nvPr/>
          </p:nvSpPr>
          <p:spPr>
            <a:xfrm>
              <a:off x="2293281" y="2122043"/>
              <a:ext cx="14" cy="54"/>
            </a:xfrm>
            <a:custGeom>
              <a:rect b="b" l="l" r="r" t="t"/>
              <a:pathLst>
                <a:path extrusionOk="0" h="4" w="1">
                  <a:moveTo>
                    <a:pt x="0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9" name="Google Shape;4279;p145"/>
            <p:cNvSpPr/>
            <p:nvPr/>
          </p:nvSpPr>
          <p:spPr>
            <a:xfrm>
              <a:off x="2287769" y="2147800"/>
              <a:ext cx="54" cy="163"/>
            </a:xfrm>
            <a:custGeom>
              <a:rect b="b" l="l" r="r" t="t"/>
              <a:pathLst>
                <a:path extrusionOk="0" h="12" w="4">
                  <a:moveTo>
                    <a:pt x="4" y="1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0" name="Google Shape;4280;p145"/>
            <p:cNvSpPr/>
            <p:nvPr/>
          </p:nvSpPr>
          <p:spPr>
            <a:xfrm>
              <a:off x="2288000" y="2148180"/>
              <a:ext cx="258" cy="163"/>
            </a:xfrm>
            <a:custGeom>
              <a:rect b="b" l="l" r="r" t="t"/>
              <a:pathLst>
                <a:path extrusionOk="0" h="12" w="19">
                  <a:moveTo>
                    <a:pt x="18" y="11"/>
                  </a:moveTo>
                  <a:cubicBezTo>
                    <a:pt x="11" y="8"/>
                    <a:pt x="8" y="4"/>
                    <a:pt x="1" y="1"/>
                  </a:cubicBezTo>
                  <a:cubicBezTo>
                    <a:pt x="8" y="4"/>
                    <a:pt x="11" y="8"/>
                    <a:pt x="18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1" name="Google Shape;4281;p145"/>
            <p:cNvSpPr/>
            <p:nvPr/>
          </p:nvSpPr>
          <p:spPr>
            <a:xfrm>
              <a:off x="2295467" y="2150705"/>
              <a:ext cx="720" cy="109"/>
            </a:xfrm>
            <a:custGeom>
              <a:rect b="b" l="l" r="r" t="t"/>
              <a:pathLst>
                <a:path extrusionOk="0" h="8" w="53">
                  <a:moveTo>
                    <a:pt x="0" y="7"/>
                  </a:moveTo>
                  <a:cubicBezTo>
                    <a:pt x="18" y="4"/>
                    <a:pt x="35" y="0"/>
                    <a:pt x="53" y="0"/>
                  </a:cubicBezTo>
                  <a:cubicBezTo>
                    <a:pt x="35" y="0"/>
                    <a:pt x="18" y="4"/>
                    <a:pt x="0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2" name="Google Shape;4282;p145"/>
            <p:cNvSpPr/>
            <p:nvPr/>
          </p:nvSpPr>
          <p:spPr>
            <a:xfrm>
              <a:off x="2288760" y="2148709"/>
              <a:ext cx="299" cy="299"/>
            </a:xfrm>
            <a:custGeom>
              <a:rect b="b" l="l" r="r" t="t"/>
              <a:pathLst>
                <a:path extrusionOk="0" h="22" w="22">
                  <a:moveTo>
                    <a:pt x="22" y="2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3" name="Google Shape;4283;p145"/>
            <p:cNvSpPr/>
            <p:nvPr/>
          </p:nvSpPr>
          <p:spPr>
            <a:xfrm>
              <a:off x="2288285" y="2148370"/>
              <a:ext cx="353" cy="258"/>
            </a:xfrm>
            <a:custGeom>
              <a:rect b="b" l="l" r="r" t="t"/>
              <a:pathLst>
                <a:path extrusionOk="0" h="19" w="26">
                  <a:moveTo>
                    <a:pt x="25" y="18"/>
                  </a:moveTo>
                  <a:cubicBezTo>
                    <a:pt x="18" y="11"/>
                    <a:pt x="8" y="8"/>
                    <a:pt x="1" y="1"/>
                  </a:cubicBezTo>
                  <a:cubicBezTo>
                    <a:pt x="8" y="8"/>
                    <a:pt x="18" y="11"/>
                    <a:pt x="25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4" name="Google Shape;4284;p145"/>
            <p:cNvSpPr/>
            <p:nvPr/>
          </p:nvSpPr>
          <p:spPr>
            <a:xfrm>
              <a:off x="2294748" y="2150800"/>
              <a:ext cx="543" cy="109"/>
            </a:xfrm>
            <a:custGeom>
              <a:rect b="b" l="l" r="r" t="t"/>
              <a:pathLst>
                <a:path extrusionOk="0" h="8" w="40">
                  <a:moveTo>
                    <a:pt x="39" y="0"/>
                  </a:moveTo>
                  <a:cubicBezTo>
                    <a:pt x="25" y="0"/>
                    <a:pt x="11" y="4"/>
                    <a:pt x="1" y="7"/>
                  </a:cubicBezTo>
                  <a:cubicBezTo>
                    <a:pt x="11" y="4"/>
                    <a:pt x="25" y="4"/>
                    <a:pt x="3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5" name="Google Shape;4285;p145"/>
            <p:cNvSpPr/>
            <p:nvPr/>
          </p:nvSpPr>
          <p:spPr>
            <a:xfrm>
              <a:off x="2293227" y="2151126"/>
              <a:ext cx="638" cy="204"/>
            </a:xfrm>
            <a:custGeom>
              <a:rect b="b" l="l" r="r" t="t"/>
              <a:pathLst>
                <a:path extrusionOk="0" h="15" w="47">
                  <a:moveTo>
                    <a:pt x="46" y="1"/>
                  </a:moveTo>
                  <a:lnTo>
                    <a:pt x="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6" name="Google Shape;4286;p145"/>
            <p:cNvSpPr/>
            <p:nvPr/>
          </p:nvSpPr>
          <p:spPr>
            <a:xfrm>
              <a:off x="2296703" y="2150800"/>
              <a:ext cx="204" cy="14"/>
            </a:xfrm>
            <a:custGeom>
              <a:rect b="b" l="l" r="r" t="t"/>
              <a:pathLst>
                <a:path extrusionOk="0" h="1" w="15">
                  <a:moveTo>
                    <a:pt x="14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7" name="Google Shape;4287;p145"/>
            <p:cNvSpPr/>
            <p:nvPr/>
          </p:nvSpPr>
          <p:spPr>
            <a:xfrm>
              <a:off x="2289195" y="2149130"/>
              <a:ext cx="489" cy="394"/>
            </a:xfrm>
            <a:custGeom>
              <a:rect b="b" l="l" r="r" t="t"/>
              <a:pathLst>
                <a:path extrusionOk="0" h="29" w="36">
                  <a:moveTo>
                    <a:pt x="35" y="29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8" name="Google Shape;4288;p145"/>
            <p:cNvSpPr/>
            <p:nvPr/>
          </p:nvSpPr>
          <p:spPr>
            <a:xfrm>
              <a:off x="2297273" y="2150895"/>
              <a:ext cx="149" cy="54"/>
            </a:xfrm>
            <a:custGeom>
              <a:rect b="b" l="l" r="r" t="t"/>
              <a:pathLst>
                <a:path extrusionOk="0" h="4" w="11">
                  <a:moveTo>
                    <a:pt x="11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9" name="Google Shape;4289;p145"/>
            <p:cNvSpPr/>
            <p:nvPr/>
          </p:nvSpPr>
          <p:spPr>
            <a:xfrm>
              <a:off x="2293987" y="2150936"/>
              <a:ext cx="543" cy="163"/>
            </a:xfrm>
            <a:custGeom>
              <a:rect b="b" l="l" r="r" t="t"/>
              <a:pathLst>
                <a:path extrusionOk="0" h="12" w="40">
                  <a:moveTo>
                    <a:pt x="39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0" name="Google Shape;4290;p145"/>
            <p:cNvSpPr/>
            <p:nvPr/>
          </p:nvSpPr>
          <p:spPr>
            <a:xfrm>
              <a:off x="2306913" y="2152701"/>
              <a:ext cx="258" cy="299"/>
            </a:xfrm>
            <a:custGeom>
              <a:rect b="b" l="l" r="r" t="t"/>
              <a:pathLst>
                <a:path extrusionOk="0" h="22" w="19">
                  <a:moveTo>
                    <a:pt x="1" y="0"/>
                  </a:moveTo>
                  <a:lnTo>
                    <a:pt x="18" y="2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1" name="Google Shape;4291;p145"/>
            <p:cNvSpPr/>
            <p:nvPr/>
          </p:nvSpPr>
          <p:spPr>
            <a:xfrm>
              <a:off x="2307293" y="2153081"/>
              <a:ext cx="299" cy="339"/>
            </a:xfrm>
            <a:custGeom>
              <a:rect b="b" l="l" r="r" t="t"/>
              <a:pathLst>
                <a:path extrusionOk="0" h="25" w="22">
                  <a:moveTo>
                    <a:pt x="1" y="0"/>
                  </a:moveTo>
                  <a:lnTo>
                    <a:pt x="22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2" name="Google Shape;4292;p145"/>
            <p:cNvSpPr/>
            <p:nvPr/>
          </p:nvSpPr>
          <p:spPr>
            <a:xfrm>
              <a:off x="2305352" y="2151126"/>
              <a:ext cx="530" cy="543"/>
            </a:xfrm>
            <a:custGeom>
              <a:rect b="b" l="l" r="r" t="t"/>
              <a:pathLst>
                <a:path extrusionOk="0" h="40" w="39">
                  <a:moveTo>
                    <a:pt x="0" y="1"/>
                  </a:moveTo>
                  <a:lnTo>
                    <a:pt x="39" y="39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3" name="Google Shape;4293;p145"/>
            <p:cNvSpPr/>
            <p:nvPr/>
          </p:nvSpPr>
          <p:spPr>
            <a:xfrm>
              <a:off x="2305922" y="2151697"/>
              <a:ext cx="434" cy="448"/>
            </a:xfrm>
            <a:custGeom>
              <a:rect b="b" l="l" r="r" t="t"/>
              <a:pathLst>
                <a:path extrusionOk="0" h="33" w="32">
                  <a:moveTo>
                    <a:pt x="0" y="1"/>
                  </a:moveTo>
                  <a:lnTo>
                    <a:pt x="32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4" name="Google Shape;4294;p145"/>
            <p:cNvSpPr/>
            <p:nvPr/>
          </p:nvSpPr>
          <p:spPr>
            <a:xfrm>
              <a:off x="2308108" y="2154792"/>
              <a:ext cx="149" cy="910"/>
            </a:xfrm>
            <a:custGeom>
              <a:rect b="b" l="l" r="r" t="t"/>
              <a:pathLst>
                <a:path extrusionOk="0" h="67" w="11">
                  <a:moveTo>
                    <a:pt x="11" y="0"/>
                  </a:moveTo>
                  <a:cubicBezTo>
                    <a:pt x="11" y="21"/>
                    <a:pt x="7" y="42"/>
                    <a:pt x="0" y="67"/>
                  </a:cubicBezTo>
                  <a:cubicBezTo>
                    <a:pt x="7" y="42"/>
                    <a:pt x="11" y="21"/>
                    <a:pt x="1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5" name="Google Shape;4295;p145"/>
            <p:cNvSpPr/>
            <p:nvPr/>
          </p:nvSpPr>
          <p:spPr>
            <a:xfrm>
              <a:off x="2306492" y="2152267"/>
              <a:ext cx="299" cy="299"/>
            </a:xfrm>
            <a:custGeom>
              <a:rect b="b" l="l" r="r" t="t"/>
              <a:pathLst>
                <a:path extrusionOk="0" h="22" w="22">
                  <a:moveTo>
                    <a:pt x="0" y="1"/>
                  </a:moveTo>
                  <a:lnTo>
                    <a:pt x="21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6" name="Google Shape;4296;p145"/>
            <p:cNvSpPr/>
            <p:nvPr/>
          </p:nvSpPr>
          <p:spPr>
            <a:xfrm>
              <a:off x="2297694" y="2162681"/>
              <a:ext cx="4671" cy="7047"/>
            </a:xfrm>
            <a:custGeom>
              <a:rect b="b" l="l" r="r" t="t"/>
              <a:pathLst>
                <a:path extrusionOk="0" h="519" w="344">
                  <a:moveTo>
                    <a:pt x="344" y="518"/>
                  </a:moveTo>
                  <a:cubicBezTo>
                    <a:pt x="214" y="354"/>
                    <a:pt x="22" y="70"/>
                    <a:pt x="1" y="0"/>
                  </a:cubicBezTo>
                  <a:cubicBezTo>
                    <a:pt x="22" y="70"/>
                    <a:pt x="214" y="354"/>
                    <a:pt x="344" y="5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7" name="Google Shape;4297;p145"/>
            <p:cNvSpPr/>
            <p:nvPr/>
          </p:nvSpPr>
          <p:spPr>
            <a:xfrm>
              <a:off x="2304727" y="2150610"/>
              <a:ext cx="489" cy="434"/>
            </a:xfrm>
            <a:custGeom>
              <a:rect b="b" l="l" r="r" t="t"/>
              <a:pathLst>
                <a:path extrusionOk="0" h="32" w="36">
                  <a:moveTo>
                    <a:pt x="1" y="0"/>
                  </a:moveTo>
                  <a:lnTo>
                    <a:pt x="36" y="3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8" name="Google Shape;4298;p145"/>
            <p:cNvSpPr/>
            <p:nvPr/>
          </p:nvSpPr>
          <p:spPr>
            <a:xfrm>
              <a:off x="2304347" y="2150271"/>
              <a:ext cx="204" cy="163"/>
            </a:xfrm>
            <a:custGeom>
              <a:rect b="b" l="l" r="r" t="t"/>
              <a:pathLst>
                <a:path extrusionOk="0" h="12" w="15">
                  <a:moveTo>
                    <a:pt x="1" y="1"/>
                  </a:moveTo>
                  <a:lnTo>
                    <a:pt x="1" y="1"/>
                  </a:lnTo>
                  <a:lnTo>
                    <a:pt x="15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9" name="Google Shape;4299;p145"/>
            <p:cNvSpPr/>
            <p:nvPr/>
          </p:nvSpPr>
          <p:spPr>
            <a:xfrm>
              <a:off x="2291951" y="2116436"/>
              <a:ext cx="14" cy="0"/>
            </a:xfrm>
            <a:custGeom>
              <a:rect b="b" l="l" r="r" t="t"/>
              <a:pathLst>
                <a:path extrusionOk="0" h="0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0" name="Google Shape;4300;p145"/>
            <p:cNvSpPr/>
            <p:nvPr/>
          </p:nvSpPr>
          <p:spPr>
            <a:xfrm>
              <a:off x="2292562" y="2116436"/>
              <a:ext cx="14" cy="0"/>
            </a:xfrm>
            <a:custGeom>
              <a:rect b="b" l="l" r="r" t="t"/>
              <a:pathLst>
                <a:path extrusionOk="0" h="0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1" name="Google Shape;4301;p145"/>
            <p:cNvSpPr/>
            <p:nvPr/>
          </p:nvSpPr>
          <p:spPr>
            <a:xfrm>
              <a:off x="2291095" y="2116476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2" name="Google Shape;4302;p145"/>
            <p:cNvSpPr/>
            <p:nvPr/>
          </p:nvSpPr>
          <p:spPr>
            <a:xfrm>
              <a:off x="2293132" y="2116436"/>
              <a:ext cx="14" cy="0"/>
            </a:xfrm>
            <a:custGeom>
              <a:rect b="b" l="l" r="r" t="t"/>
              <a:pathLst>
                <a:path extrusionOk="0" h="0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3" name="Google Shape;4303;p145"/>
            <p:cNvSpPr/>
            <p:nvPr/>
          </p:nvSpPr>
          <p:spPr>
            <a:xfrm>
              <a:off x="2291326" y="2116476"/>
              <a:ext cx="448" cy="14"/>
            </a:xfrm>
            <a:custGeom>
              <a:rect b="b" l="l" r="r" t="t"/>
              <a:pathLst>
                <a:path extrusionOk="0" h="1" w="33">
                  <a:moveTo>
                    <a:pt x="1" y="1"/>
                  </a:moveTo>
                  <a:lnTo>
                    <a:pt x="32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4" name="Google Shape;4304;p145"/>
            <p:cNvSpPr/>
            <p:nvPr/>
          </p:nvSpPr>
          <p:spPr>
            <a:xfrm>
              <a:off x="2550480" y="1720977"/>
              <a:ext cx="54867" cy="35763"/>
            </a:xfrm>
            <a:custGeom>
              <a:rect b="b" l="l" r="r" t="t"/>
              <a:pathLst>
                <a:path extrusionOk="0" h="2634" w="4041">
                  <a:moveTo>
                    <a:pt x="1609" y="0"/>
                  </a:moveTo>
                  <a:cubicBezTo>
                    <a:pt x="1562" y="0"/>
                    <a:pt x="1456" y="27"/>
                    <a:pt x="1355" y="104"/>
                  </a:cubicBezTo>
                  <a:cubicBezTo>
                    <a:pt x="1301" y="144"/>
                    <a:pt x="1237" y="154"/>
                    <a:pt x="1176" y="154"/>
                  </a:cubicBezTo>
                  <a:cubicBezTo>
                    <a:pt x="1147" y="154"/>
                    <a:pt x="1119" y="152"/>
                    <a:pt x="1092" y="150"/>
                  </a:cubicBezTo>
                  <a:cubicBezTo>
                    <a:pt x="1063" y="147"/>
                    <a:pt x="1040" y="146"/>
                    <a:pt x="1022" y="146"/>
                  </a:cubicBezTo>
                  <a:cubicBezTo>
                    <a:pt x="978" y="146"/>
                    <a:pt x="964" y="153"/>
                    <a:pt x="959" y="171"/>
                  </a:cubicBezTo>
                  <a:cubicBezTo>
                    <a:pt x="924" y="279"/>
                    <a:pt x="847" y="507"/>
                    <a:pt x="641" y="507"/>
                  </a:cubicBezTo>
                  <a:cubicBezTo>
                    <a:pt x="639" y="505"/>
                    <a:pt x="637" y="504"/>
                    <a:pt x="636" y="504"/>
                  </a:cubicBezTo>
                  <a:cubicBezTo>
                    <a:pt x="634" y="504"/>
                    <a:pt x="632" y="505"/>
                    <a:pt x="630" y="507"/>
                  </a:cubicBezTo>
                  <a:cubicBezTo>
                    <a:pt x="620" y="528"/>
                    <a:pt x="616" y="552"/>
                    <a:pt x="616" y="580"/>
                  </a:cubicBezTo>
                  <a:cubicBezTo>
                    <a:pt x="606" y="650"/>
                    <a:pt x="595" y="759"/>
                    <a:pt x="487" y="804"/>
                  </a:cubicBezTo>
                  <a:cubicBezTo>
                    <a:pt x="417" y="832"/>
                    <a:pt x="343" y="850"/>
                    <a:pt x="270" y="860"/>
                  </a:cubicBezTo>
                  <a:cubicBezTo>
                    <a:pt x="168" y="874"/>
                    <a:pt x="18" y="902"/>
                    <a:pt x="7" y="955"/>
                  </a:cubicBezTo>
                  <a:cubicBezTo>
                    <a:pt x="0" y="979"/>
                    <a:pt x="91" y="1042"/>
                    <a:pt x="137" y="1074"/>
                  </a:cubicBezTo>
                  <a:cubicBezTo>
                    <a:pt x="242" y="1147"/>
                    <a:pt x="371" y="1238"/>
                    <a:pt x="347" y="1371"/>
                  </a:cubicBezTo>
                  <a:cubicBezTo>
                    <a:pt x="336" y="1427"/>
                    <a:pt x="371" y="1497"/>
                    <a:pt x="399" y="1564"/>
                  </a:cubicBezTo>
                  <a:cubicBezTo>
                    <a:pt x="448" y="1665"/>
                    <a:pt x="511" y="1802"/>
                    <a:pt x="389" y="1896"/>
                  </a:cubicBezTo>
                  <a:lnTo>
                    <a:pt x="371" y="1910"/>
                  </a:lnTo>
                  <a:lnTo>
                    <a:pt x="364" y="1914"/>
                  </a:lnTo>
                  <a:lnTo>
                    <a:pt x="354" y="1924"/>
                  </a:lnTo>
                  <a:lnTo>
                    <a:pt x="347" y="1931"/>
                  </a:lnTo>
                  <a:lnTo>
                    <a:pt x="336" y="1942"/>
                  </a:lnTo>
                  <a:lnTo>
                    <a:pt x="329" y="1949"/>
                  </a:lnTo>
                  <a:lnTo>
                    <a:pt x="319" y="1963"/>
                  </a:lnTo>
                  <a:lnTo>
                    <a:pt x="312" y="1970"/>
                  </a:lnTo>
                  <a:lnTo>
                    <a:pt x="301" y="1984"/>
                  </a:lnTo>
                  <a:lnTo>
                    <a:pt x="294" y="1994"/>
                  </a:lnTo>
                  <a:lnTo>
                    <a:pt x="284" y="2005"/>
                  </a:lnTo>
                  <a:lnTo>
                    <a:pt x="277" y="2019"/>
                  </a:lnTo>
                  <a:lnTo>
                    <a:pt x="266" y="2033"/>
                  </a:lnTo>
                  <a:lnTo>
                    <a:pt x="259" y="2043"/>
                  </a:lnTo>
                  <a:lnTo>
                    <a:pt x="252" y="2061"/>
                  </a:lnTo>
                  <a:lnTo>
                    <a:pt x="245" y="2075"/>
                  </a:lnTo>
                  <a:lnTo>
                    <a:pt x="238" y="2089"/>
                  </a:lnTo>
                  <a:lnTo>
                    <a:pt x="231" y="2106"/>
                  </a:lnTo>
                  <a:lnTo>
                    <a:pt x="224" y="2124"/>
                  </a:lnTo>
                  <a:lnTo>
                    <a:pt x="217" y="2141"/>
                  </a:lnTo>
                  <a:cubicBezTo>
                    <a:pt x="217" y="2148"/>
                    <a:pt x="214" y="2156"/>
                    <a:pt x="214" y="2159"/>
                  </a:cubicBezTo>
                  <a:cubicBezTo>
                    <a:pt x="210" y="2166"/>
                    <a:pt x="210" y="2173"/>
                    <a:pt x="207" y="2180"/>
                  </a:cubicBezTo>
                  <a:cubicBezTo>
                    <a:pt x="207" y="2187"/>
                    <a:pt x="203" y="2194"/>
                    <a:pt x="203" y="2201"/>
                  </a:cubicBezTo>
                  <a:cubicBezTo>
                    <a:pt x="200" y="2208"/>
                    <a:pt x="200" y="2215"/>
                    <a:pt x="200" y="2222"/>
                  </a:cubicBezTo>
                  <a:cubicBezTo>
                    <a:pt x="196" y="2229"/>
                    <a:pt x="196" y="2236"/>
                    <a:pt x="196" y="2243"/>
                  </a:cubicBezTo>
                  <a:cubicBezTo>
                    <a:pt x="193" y="2250"/>
                    <a:pt x="196" y="2257"/>
                    <a:pt x="193" y="2268"/>
                  </a:cubicBezTo>
                  <a:cubicBezTo>
                    <a:pt x="189" y="2275"/>
                    <a:pt x="193" y="2282"/>
                    <a:pt x="189" y="2292"/>
                  </a:cubicBezTo>
                  <a:cubicBezTo>
                    <a:pt x="186" y="2299"/>
                    <a:pt x="189" y="2306"/>
                    <a:pt x="189" y="2313"/>
                  </a:cubicBezTo>
                  <a:lnTo>
                    <a:pt x="189" y="2341"/>
                  </a:lnTo>
                  <a:lnTo>
                    <a:pt x="189" y="2366"/>
                  </a:lnTo>
                  <a:lnTo>
                    <a:pt x="189" y="2380"/>
                  </a:lnTo>
                  <a:lnTo>
                    <a:pt x="210" y="2390"/>
                  </a:lnTo>
                  <a:lnTo>
                    <a:pt x="217" y="2394"/>
                  </a:lnTo>
                  <a:lnTo>
                    <a:pt x="228" y="2401"/>
                  </a:lnTo>
                  <a:lnTo>
                    <a:pt x="238" y="2408"/>
                  </a:lnTo>
                  <a:lnTo>
                    <a:pt x="252" y="2415"/>
                  </a:lnTo>
                  <a:lnTo>
                    <a:pt x="266" y="2422"/>
                  </a:lnTo>
                  <a:lnTo>
                    <a:pt x="273" y="2425"/>
                  </a:lnTo>
                  <a:lnTo>
                    <a:pt x="280" y="2425"/>
                  </a:lnTo>
                  <a:lnTo>
                    <a:pt x="291" y="2429"/>
                  </a:lnTo>
                  <a:lnTo>
                    <a:pt x="308" y="2429"/>
                  </a:lnTo>
                  <a:cubicBezTo>
                    <a:pt x="312" y="2429"/>
                    <a:pt x="319" y="2418"/>
                    <a:pt x="319" y="2411"/>
                  </a:cubicBezTo>
                  <a:cubicBezTo>
                    <a:pt x="368" y="2317"/>
                    <a:pt x="476" y="2296"/>
                    <a:pt x="592" y="2292"/>
                  </a:cubicBezTo>
                  <a:lnTo>
                    <a:pt x="707" y="2292"/>
                  </a:lnTo>
                  <a:cubicBezTo>
                    <a:pt x="722" y="2293"/>
                    <a:pt x="737" y="2293"/>
                    <a:pt x="752" y="2293"/>
                  </a:cubicBezTo>
                  <a:cubicBezTo>
                    <a:pt x="793" y="2293"/>
                    <a:pt x="834" y="2290"/>
                    <a:pt x="875" y="2285"/>
                  </a:cubicBezTo>
                  <a:cubicBezTo>
                    <a:pt x="882" y="2159"/>
                    <a:pt x="1036" y="2127"/>
                    <a:pt x="1187" y="2096"/>
                  </a:cubicBezTo>
                  <a:cubicBezTo>
                    <a:pt x="1254" y="2082"/>
                    <a:pt x="1380" y="2057"/>
                    <a:pt x="1394" y="2029"/>
                  </a:cubicBezTo>
                  <a:cubicBezTo>
                    <a:pt x="1394" y="1910"/>
                    <a:pt x="1520" y="1742"/>
                    <a:pt x="1635" y="1634"/>
                  </a:cubicBezTo>
                  <a:lnTo>
                    <a:pt x="1660" y="1613"/>
                  </a:lnTo>
                  <a:lnTo>
                    <a:pt x="1688" y="1592"/>
                  </a:lnTo>
                  <a:lnTo>
                    <a:pt x="1695" y="1588"/>
                  </a:lnTo>
                  <a:lnTo>
                    <a:pt x="1723" y="1567"/>
                  </a:lnTo>
                  <a:lnTo>
                    <a:pt x="1730" y="1564"/>
                  </a:lnTo>
                  <a:lnTo>
                    <a:pt x="1761" y="1543"/>
                  </a:lnTo>
                  <a:lnTo>
                    <a:pt x="1768" y="1539"/>
                  </a:lnTo>
                  <a:cubicBezTo>
                    <a:pt x="1779" y="1536"/>
                    <a:pt x="1789" y="1529"/>
                    <a:pt x="1803" y="1522"/>
                  </a:cubicBezTo>
                  <a:lnTo>
                    <a:pt x="1810" y="1522"/>
                  </a:lnTo>
                  <a:cubicBezTo>
                    <a:pt x="1821" y="1515"/>
                    <a:pt x="1835" y="1511"/>
                    <a:pt x="1845" y="1508"/>
                  </a:cubicBezTo>
                  <a:lnTo>
                    <a:pt x="1852" y="1508"/>
                  </a:lnTo>
                  <a:cubicBezTo>
                    <a:pt x="1863" y="1501"/>
                    <a:pt x="1877" y="1497"/>
                    <a:pt x="1891" y="1497"/>
                  </a:cubicBezTo>
                  <a:lnTo>
                    <a:pt x="1894" y="1497"/>
                  </a:lnTo>
                  <a:cubicBezTo>
                    <a:pt x="1908" y="1494"/>
                    <a:pt x="1922" y="1494"/>
                    <a:pt x="1936" y="1494"/>
                  </a:cubicBezTo>
                  <a:lnTo>
                    <a:pt x="1961" y="1494"/>
                  </a:lnTo>
                  <a:cubicBezTo>
                    <a:pt x="2111" y="1511"/>
                    <a:pt x="2111" y="1648"/>
                    <a:pt x="2111" y="1739"/>
                  </a:cubicBezTo>
                  <a:cubicBezTo>
                    <a:pt x="2111" y="1847"/>
                    <a:pt x="2115" y="1914"/>
                    <a:pt x="2199" y="1952"/>
                  </a:cubicBezTo>
                  <a:cubicBezTo>
                    <a:pt x="2381" y="2036"/>
                    <a:pt x="2318" y="2236"/>
                    <a:pt x="2272" y="2380"/>
                  </a:cubicBezTo>
                  <a:cubicBezTo>
                    <a:pt x="2241" y="2474"/>
                    <a:pt x="2209" y="2576"/>
                    <a:pt x="2241" y="2618"/>
                  </a:cubicBezTo>
                  <a:cubicBezTo>
                    <a:pt x="2251" y="2628"/>
                    <a:pt x="2270" y="2634"/>
                    <a:pt x="2296" y="2634"/>
                  </a:cubicBezTo>
                  <a:cubicBezTo>
                    <a:pt x="2329" y="2634"/>
                    <a:pt x="2376" y="2625"/>
                    <a:pt x="2437" y="2607"/>
                  </a:cubicBezTo>
                  <a:lnTo>
                    <a:pt x="2454" y="2604"/>
                  </a:lnTo>
                  <a:cubicBezTo>
                    <a:pt x="2500" y="2586"/>
                    <a:pt x="2552" y="2572"/>
                    <a:pt x="2605" y="2551"/>
                  </a:cubicBezTo>
                  <a:lnTo>
                    <a:pt x="2706" y="2516"/>
                  </a:lnTo>
                  <a:lnTo>
                    <a:pt x="2731" y="2495"/>
                  </a:lnTo>
                  <a:cubicBezTo>
                    <a:pt x="2787" y="2446"/>
                    <a:pt x="2836" y="2404"/>
                    <a:pt x="2885" y="2362"/>
                  </a:cubicBezTo>
                  <a:lnTo>
                    <a:pt x="2892" y="2355"/>
                  </a:lnTo>
                  <a:lnTo>
                    <a:pt x="2927" y="2327"/>
                  </a:lnTo>
                  <a:lnTo>
                    <a:pt x="2941" y="2313"/>
                  </a:lnTo>
                  <a:lnTo>
                    <a:pt x="2986" y="2282"/>
                  </a:lnTo>
                  <a:lnTo>
                    <a:pt x="2990" y="2278"/>
                  </a:lnTo>
                  <a:cubicBezTo>
                    <a:pt x="3124" y="2171"/>
                    <a:pt x="3227" y="2109"/>
                    <a:pt x="3305" y="2109"/>
                  </a:cubicBezTo>
                  <a:cubicBezTo>
                    <a:pt x="3330" y="2109"/>
                    <a:pt x="3352" y="2115"/>
                    <a:pt x="3372" y="2127"/>
                  </a:cubicBezTo>
                  <a:lnTo>
                    <a:pt x="3396" y="2141"/>
                  </a:lnTo>
                  <a:cubicBezTo>
                    <a:pt x="3431" y="2163"/>
                    <a:pt x="3459" y="2194"/>
                    <a:pt x="3484" y="2229"/>
                  </a:cubicBezTo>
                  <a:lnTo>
                    <a:pt x="3494" y="2240"/>
                  </a:lnTo>
                  <a:cubicBezTo>
                    <a:pt x="3510" y="2266"/>
                    <a:pt x="3514" y="2273"/>
                    <a:pt x="3527" y="2273"/>
                  </a:cubicBezTo>
                  <a:cubicBezTo>
                    <a:pt x="3531" y="2273"/>
                    <a:pt x="3536" y="2272"/>
                    <a:pt x="3543" y="2271"/>
                  </a:cubicBezTo>
                  <a:cubicBezTo>
                    <a:pt x="3554" y="2271"/>
                    <a:pt x="3568" y="2268"/>
                    <a:pt x="3582" y="2268"/>
                  </a:cubicBezTo>
                  <a:lnTo>
                    <a:pt x="3638" y="2268"/>
                  </a:lnTo>
                  <a:lnTo>
                    <a:pt x="3676" y="2275"/>
                  </a:lnTo>
                  <a:lnTo>
                    <a:pt x="3690" y="2275"/>
                  </a:lnTo>
                  <a:lnTo>
                    <a:pt x="3715" y="2282"/>
                  </a:lnTo>
                  <a:cubicBezTo>
                    <a:pt x="3750" y="2289"/>
                    <a:pt x="3785" y="2299"/>
                    <a:pt x="3820" y="2313"/>
                  </a:cubicBezTo>
                  <a:lnTo>
                    <a:pt x="3841" y="2320"/>
                  </a:lnTo>
                  <a:cubicBezTo>
                    <a:pt x="3855" y="2327"/>
                    <a:pt x="3865" y="2334"/>
                    <a:pt x="3876" y="2338"/>
                  </a:cubicBezTo>
                  <a:lnTo>
                    <a:pt x="3946" y="2369"/>
                  </a:lnTo>
                  <a:lnTo>
                    <a:pt x="4040" y="2362"/>
                  </a:lnTo>
                  <a:lnTo>
                    <a:pt x="4023" y="2226"/>
                  </a:lnTo>
                  <a:lnTo>
                    <a:pt x="4023" y="2212"/>
                  </a:lnTo>
                  <a:lnTo>
                    <a:pt x="4019" y="2194"/>
                  </a:lnTo>
                  <a:lnTo>
                    <a:pt x="4016" y="2166"/>
                  </a:lnTo>
                  <a:lnTo>
                    <a:pt x="4016" y="2152"/>
                  </a:lnTo>
                  <a:lnTo>
                    <a:pt x="4009" y="2120"/>
                  </a:lnTo>
                  <a:cubicBezTo>
                    <a:pt x="3984" y="1959"/>
                    <a:pt x="3960" y="1781"/>
                    <a:pt x="3949" y="1693"/>
                  </a:cubicBezTo>
                  <a:cubicBezTo>
                    <a:pt x="3946" y="1690"/>
                    <a:pt x="3946" y="1683"/>
                    <a:pt x="3942" y="1679"/>
                  </a:cubicBezTo>
                  <a:cubicBezTo>
                    <a:pt x="3907" y="1599"/>
                    <a:pt x="3669" y="1476"/>
                    <a:pt x="3452" y="1403"/>
                  </a:cubicBezTo>
                  <a:lnTo>
                    <a:pt x="3417" y="1389"/>
                  </a:lnTo>
                  <a:lnTo>
                    <a:pt x="3333" y="941"/>
                  </a:lnTo>
                  <a:cubicBezTo>
                    <a:pt x="3231" y="955"/>
                    <a:pt x="3028" y="979"/>
                    <a:pt x="2864" y="986"/>
                  </a:cubicBezTo>
                  <a:lnTo>
                    <a:pt x="2706" y="986"/>
                  </a:lnTo>
                  <a:lnTo>
                    <a:pt x="2685" y="983"/>
                  </a:lnTo>
                  <a:lnTo>
                    <a:pt x="2675" y="983"/>
                  </a:lnTo>
                  <a:cubicBezTo>
                    <a:pt x="2664" y="979"/>
                    <a:pt x="2657" y="976"/>
                    <a:pt x="2650" y="976"/>
                  </a:cubicBezTo>
                  <a:cubicBezTo>
                    <a:pt x="2643" y="972"/>
                    <a:pt x="2633" y="969"/>
                    <a:pt x="2626" y="969"/>
                  </a:cubicBezTo>
                  <a:lnTo>
                    <a:pt x="2521" y="969"/>
                  </a:lnTo>
                  <a:cubicBezTo>
                    <a:pt x="2490" y="972"/>
                    <a:pt x="2456" y="975"/>
                    <a:pt x="2421" y="975"/>
                  </a:cubicBezTo>
                  <a:cubicBezTo>
                    <a:pt x="2330" y="975"/>
                    <a:pt x="2233" y="955"/>
                    <a:pt x="2167" y="864"/>
                  </a:cubicBezTo>
                  <a:cubicBezTo>
                    <a:pt x="2157" y="848"/>
                    <a:pt x="2146" y="840"/>
                    <a:pt x="2126" y="840"/>
                  </a:cubicBezTo>
                  <a:cubicBezTo>
                    <a:pt x="2106" y="840"/>
                    <a:pt x="2076" y="849"/>
                    <a:pt x="2027" y="867"/>
                  </a:cubicBezTo>
                  <a:cubicBezTo>
                    <a:pt x="1974" y="885"/>
                    <a:pt x="1912" y="906"/>
                    <a:pt x="1846" y="906"/>
                  </a:cubicBezTo>
                  <a:cubicBezTo>
                    <a:pt x="1795" y="906"/>
                    <a:pt x="1741" y="893"/>
                    <a:pt x="1688" y="857"/>
                  </a:cubicBezTo>
                  <a:cubicBezTo>
                    <a:pt x="1642" y="827"/>
                    <a:pt x="1563" y="818"/>
                    <a:pt x="1476" y="818"/>
                  </a:cubicBezTo>
                  <a:cubicBezTo>
                    <a:pt x="1397" y="818"/>
                    <a:pt x="1313" y="826"/>
                    <a:pt x="1240" y="832"/>
                  </a:cubicBezTo>
                  <a:cubicBezTo>
                    <a:pt x="1173" y="837"/>
                    <a:pt x="1113" y="842"/>
                    <a:pt x="1062" y="842"/>
                  </a:cubicBezTo>
                  <a:cubicBezTo>
                    <a:pt x="962" y="842"/>
                    <a:pt x="896" y="823"/>
                    <a:pt x="882" y="752"/>
                  </a:cubicBezTo>
                  <a:cubicBezTo>
                    <a:pt x="865" y="664"/>
                    <a:pt x="938" y="573"/>
                    <a:pt x="984" y="524"/>
                  </a:cubicBezTo>
                  <a:cubicBezTo>
                    <a:pt x="1071" y="434"/>
                    <a:pt x="1202" y="347"/>
                    <a:pt x="1315" y="347"/>
                  </a:cubicBezTo>
                  <a:cubicBezTo>
                    <a:pt x="1325" y="347"/>
                    <a:pt x="1335" y="348"/>
                    <a:pt x="1345" y="349"/>
                  </a:cubicBezTo>
                  <a:cubicBezTo>
                    <a:pt x="1383" y="356"/>
                    <a:pt x="1425" y="356"/>
                    <a:pt x="1467" y="356"/>
                  </a:cubicBezTo>
                  <a:lnTo>
                    <a:pt x="1471" y="349"/>
                  </a:lnTo>
                  <a:lnTo>
                    <a:pt x="1481" y="328"/>
                  </a:lnTo>
                  <a:lnTo>
                    <a:pt x="1492" y="311"/>
                  </a:lnTo>
                  <a:lnTo>
                    <a:pt x="1502" y="293"/>
                  </a:lnTo>
                  <a:lnTo>
                    <a:pt x="1513" y="272"/>
                  </a:lnTo>
                  <a:lnTo>
                    <a:pt x="1523" y="258"/>
                  </a:lnTo>
                  <a:lnTo>
                    <a:pt x="1534" y="241"/>
                  </a:lnTo>
                  <a:lnTo>
                    <a:pt x="1541" y="223"/>
                  </a:lnTo>
                  <a:lnTo>
                    <a:pt x="1551" y="209"/>
                  </a:lnTo>
                  <a:lnTo>
                    <a:pt x="1558" y="195"/>
                  </a:lnTo>
                  <a:lnTo>
                    <a:pt x="1565" y="178"/>
                  </a:lnTo>
                  <a:lnTo>
                    <a:pt x="1572" y="167"/>
                  </a:lnTo>
                  <a:lnTo>
                    <a:pt x="1579" y="150"/>
                  </a:lnTo>
                  <a:lnTo>
                    <a:pt x="1586" y="139"/>
                  </a:lnTo>
                  <a:lnTo>
                    <a:pt x="1593" y="125"/>
                  </a:lnTo>
                  <a:lnTo>
                    <a:pt x="1597" y="118"/>
                  </a:lnTo>
                  <a:lnTo>
                    <a:pt x="1604" y="104"/>
                  </a:lnTo>
                  <a:lnTo>
                    <a:pt x="1607" y="97"/>
                  </a:lnTo>
                  <a:lnTo>
                    <a:pt x="1611" y="83"/>
                  </a:lnTo>
                  <a:lnTo>
                    <a:pt x="1614" y="76"/>
                  </a:lnTo>
                  <a:lnTo>
                    <a:pt x="1618" y="65"/>
                  </a:lnTo>
                  <a:lnTo>
                    <a:pt x="1621" y="58"/>
                  </a:lnTo>
                  <a:lnTo>
                    <a:pt x="1625" y="51"/>
                  </a:lnTo>
                  <a:lnTo>
                    <a:pt x="1625" y="44"/>
                  </a:lnTo>
                  <a:lnTo>
                    <a:pt x="1628" y="37"/>
                  </a:lnTo>
                  <a:lnTo>
                    <a:pt x="1628" y="30"/>
                  </a:lnTo>
                  <a:lnTo>
                    <a:pt x="1628" y="23"/>
                  </a:lnTo>
                  <a:lnTo>
                    <a:pt x="1628" y="20"/>
                  </a:lnTo>
                  <a:lnTo>
                    <a:pt x="1628" y="13"/>
                  </a:lnTo>
                  <a:lnTo>
                    <a:pt x="1628" y="2"/>
                  </a:lnTo>
                  <a:cubicBezTo>
                    <a:pt x="1624" y="1"/>
                    <a:pt x="1617" y="0"/>
                    <a:pt x="160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5" name="Google Shape;4305;p145"/>
            <p:cNvSpPr/>
            <p:nvPr/>
          </p:nvSpPr>
          <p:spPr>
            <a:xfrm>
              <a:off x="2585741" y="173408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6" name="Google Shape;4306;p145"/>
            <p:cNvSpPr/>
            <p:nvPr/>
          </p:nvSpPr>
          <p:spPr>
            <a:xfrm>
              <a:off x="2587696" y="1734365"/>
              <a:ext cx="299" cy="14"/>
            </a:xfrm>
            <a:custGeom>
              <a:rect b="b" l="l" r="r" t="t"/>
              <a:pathLst>
                <a:path extrusionOk="0" h="1" w="22">
                  <a:moveTo>
                    <a:pt x="0" y="0"/>
                  </a:moveTo>
                  <a:lnTo>
                    <a:pt x="2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7" name="Google Shape;4307;p145"/>
            <p:cNvSpPr/>
            <p:nvPr/>
          </p:nvSpPr>
          <p:spPr>
            <a:xfrm>
              <a:off x="2588782" y="1734365"/>
              <a:ext cx="489" cy="14"/>
            </a:xfrm>
            <a:custGeom>
              <a:rect b="b" l="l" r="r" t="t"/>
              <a:pathLst>
                <a:path extrusionOk="0" h="1" w="36">
                  <a:moveTo>
                    <a:pt x="1" y="0"/>
                  </a:moveTo>
                  <a:lnTo>
                    <a:pt x="36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8" name="Google Shape;4308;p145"/>
            <p:cNvSpPr/>
            <p:nvPr/>
          </p:nvSpPr>
          <p:spPr>
            <a:xfrm>
              <a:off x="2587221" y="1734365"/>
              <a:ext cx="204" cy="14"/>
            </a:xfrm>
            <a:custGeom>
              <a:rect b="b" l="l" r="r" t="t"/>
              <a:pathLst>
                <a:path extrusionOk="0" h="1" w="15">
                  <a:moveTo>
                    <a:pt x="0" y="0"/>
                  </a:moveTo>
                  <a:lnTo>
                    <a:pt x="1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9" name="Google Shape;4309;p145"/>
            <p:cNvSpPr/>
            <p:nvPr/>
          </p:nvSpPr>
          <p:spPr>
            <a:xfrm>
              <a:off x="2586786" y="1734270"/>
              <a:ext cx="163" cy="14"/>
            </a:xfrm>
            <a:custGeom>
              <a:rect b="b" l="l" r="r" t="t"/>
              <a:pathLst>
                <a:path extrusionOk="0" h="1" w="12">
                  <a:moveTo>
                    <a:pt x="1" y="0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0" name="Google Shape;4310;p145"/>
            <p:cNvSpPr/>
            <p:nvPr/>
          </p:nvSpPr>
          <p:spPr>
            <a:xfrm>
              <a:off x="2588646" y="173436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1" name="Google Shape;4311;p145"/>
            <p:cNvSpPr/>
            <p:nvPr/>
          </p:nvSpPr>
          <p:spPr>
            <a:xfrm>
              <a:off x="2589352" y="1733740"/>
              <a:ext cx="6381" cy="638"/>
            </a:xfrm>
            <a:custGeom>
              <a:rect b="b" l="l" r="r" t="t"/>
              <a:pathLst>
                <a:path extrusionOk="0" h="47" w="470">
                  <a:moveTo>
                    <a:pt x="470" y="1"/>
                  </a:moveTo>
                  <a:cubicBezTo>
                    <a:pt x="386" y="12"/>
                    <a:pt x="231" y="31"/>
                    <a:pt x="89" y="41"/>
                  </a:cubicBezTo>
                  <a:lnTo>
                    <a:pt x="89" y="41"/>
                  </a:lnTo>
                  <a:cubicBezTo>
                    <a:pt x="224" y="32"/>
                    <a:pt x="373" y="15"/>
                    <a:pt x="470" y="1"/>
                  </a:cubicBezTo>
                  <a:close/>
                  <a:moveTo>
                    <a:pt x="89" y="41"/>
                  </a:moveTo>
                  <a:cubicBezTo>
                    <a:pt x="59" y="43"/>
                    <a:pt x="29" y="45"/>
                    <a:pt x="1" y="46"/>
                  </a:cubicBezTo>
                  <a:cubicBezTo>
                    <a:pt x="29" y="45"/>
                    <a:pt x="59" y="43"/>
                    <a:pt x="89" y="4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2" name="Google Shape;4312;p145"/>
            <p:cNvSpPr/>
            <p:nvPr/>
          </p:nvSpPr>
          <p:spPr>
            <a:xfrm>
              <a:off x="2586121" y="1734080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3" name="Google Shape;4313;p145"/>
            <p:cNvSpPr/>
            <p:nvPr/>
          </p:nvSpPr>
          <p:spPr>
            <a:xfrm>
              <a:off x="2585075" y="1734080"/>
              <a:ext cx="258" cy="14"/>
            </a:xfrm>
            <a:custGeom>
              <a:rect b="b" l="l" r="r" t="t"/>
              <a:pathLst>
                <a:path extrusionOk="0" h="1" w="19">
                  <a:moveTo>
                    <a:pt x="1" y="0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4" name="Google Shape;4314;p145"/>
            <p:cNvSpPr/>
            <p:nvPr/>
          </p:nvSpPr>
          <p:spPr>
            <a:xfrm>
              <a:off x="2553752" y="1749137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1" y="1"/>
                  </a:moveTo>
                  <a:lnTo>
                    <a:pt x="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5" name="Google Shape;4315;p145"/>
            <p:cNvSpPr/>
            <p:nvPr/>
          </p:nvSpPr>
          <p:spPr>
            <a:xfrm>
              <a:off x="2553997" y="1748716"/>
              <a:ext cx="109" cy="244"/>
            </a:xfrm>
            <a:custGeom>
              <a:rect b="b" l="l" r="r" t="t"/>
              <a:pathLst>
                <a:path extrusionOk="0" h="18" w="8">
                  <a:moveTo>
                    <a:pt x="7" y="0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6" name="Google Shape;4316;p145"/>
            <p:cNvSpPr/>
            <p:nvPr/>
          </p:nvSpPr>
          <p:spPr>
            <a:xfrm>
              <a:off x="2555612" y="1746720"/>
              <a:ext cx="244" cy="204"/>
            </a:xfrm>
            <a:custGeom>
              <a:rect b="b" l="l" r="r" t="t"/>
              <a:pathLst>
                <a:path extrusionOk="0" h="15" w="18">
                  <a:moveTo>
                    <a:pt x="18" y="0"/>
                  </a:moveTo>
                  <a:lnTo>
                    <a:pt x="0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7" name="Google Shape;4317;p145"/>
            <p:cNvSpPr/>
            <p:nvPr/>
          </p:nvSpPr>
          <p:spPr>
            <a:xfrm>
              <a:off x="2554893" y="1747426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1" y="1"/>
                  </a:moveTo>
                  <a:lnTo>
                    <a:pt x="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8" name="Google Shape;4318;p145"/>
            <p:cNvSpPr/>
            <p:nvPr/>
          </p:nvSpPr>
          <p:spPr>
            <a:xfrm>
              <a:off x="2554187" y="1748377"/>
              <a:ext cx="149" cy="204"/>
            </a:xfrm>
            <a:custGeom>
              <a:rect b="b" l="l" r="r" t="t"/>
              <a:pathLst>
                <a:path extrusionOk="0" h="15" w="11">
                  <a:moveTo>
                    <a:pt x="11" y="1"/>
                  </a:moveTo>
                  <a:lnTo>
                    <a:pt x="0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9" name="Google Shape;4319;p145"/>
            <p:cNvSpPr/>
            <p:nvPr/>
          </p:nvSpPr>
          <p:spPr>
            <a:xfrm>
              <a:off x="2555368" y="1746951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1" y="1"/>
                  </a:moveTo>
                  <a:lnTo>
                    <a:pt x="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0" name="Google Shape;4320;p145"/>
            <p:cNvSpPr/>
            <p:nvPr/>
          </p:nvSpPr>
          <p:spPr>
            <a:xfrm>
              <a:off x="2554417" y="1747997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1" y="1"/>
                  </a:moveTo>
                  <a:lnTo>
                    <a:pt x="1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1" name="Google Shape;4321;p145"/>
            <p:cNvSpPr/>
            <p:nvPr/>
          </p:nvSpPr>
          <p:spPr>
            <a:xfrm>
              <a:off x="2553616" y="1749572"/>
              <a:ext cx="109" cy="244"/>
            </a:xfrm>
            <a:custGeom>
              <a:rect b="b" l="l" r="r" t="t"/>
              <a:pathLst>
                <a:path extrusionOk="0" h="18" w="8">
                  <a:moveTo>
                    <a:pt x="7" y="0"/>
                  </a:moveTo>
                  <a:lnTo>
                    <a:pt x="0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2" name="Google Shape;4322;p145"/>
            <p:cNvSpPr/>
            <p:nvPr/>
          </p:nvSpPr>
          <p:spPr>
            <a:xfrm>
              <a:off x="2553141" y="1752423"/>
              <a:ext cx="14" cy="353"/>
            </a:xfrm>
            <a:custGeom>
              <a:rect b="b" l="l" r="r" t="t"/>
              <a:pathLst>
                <a:path extrusionOk="0" h="26" w="1">
                  <a:moveTo>
                    <a:pt x="0" y="1"/>
                  </a:moveTo>
                  <a:lnTo>
                    <a:pt x="0" y="25"/>
                  </a:lnTo>
                  <a:cubicBezTo>
                    <a:pt x="0" y="18"/>
                    <a:pt x="0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3" name="Google Shape;4323;p145"/>
            <p:cNvSpPr/>
            <p:nvPr/>
          </p:nvSpPr>
          <p:spPr>
            <a:xfrm>
              <a:off x="2572679" y="1720950"/>
              <a:ext cx="14" cy="163"/>
            </a:xfrm>
            <a:custGeom>
              <a:rect b="b" l="l" r="r" t="t"/>
              <a:pathLst>
                <a:path extrusionOk="0" h="12" w="1">
                  <a:moveTo>
                    <a:pt x="0" y="11"/>
                  </a:moveTo>
                  <a:lnTo>
                    <a:pt x="0" y="4"/>
                  </a:lnTo>
                  <a:cubicBezTo>
                    <a:pt x="0" y="1"/>
                    <a:pt x="0" y="8"/>
                    <a:pt x="0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4" name="Google Shape;4324;p145"/>
            <p:cNvSpPr/>
            <p:nvPr/>
          </p:nvSpPr>
          <p:spPr>
            <a:xfrm>
              <a:off x="2553087" y="1753143"/>
              <a:ext cx="14" cy="149"/>
            </a:xfrm>
            <a:custGeom>
              <a:rect b="b" l="l" r="r" t="t"/>
              <a:pathLst>
                <a:path extrusionOk="0" h="11" w="1">
                  <a:moveTo>
                    <a:pt x="1" y="1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5" name="Google Shape;4325;p145"/>
            <p:cNvSpPr/>
            <p:nvPr/>
          </p:nvSpPr>
          <p:spPr>
            <a:xfrm>
              <a:off x="2553141" y="1751758"/>
              <a:ext cx="54" cy="353"/>
            </a:xfrm>
            <a:custGeom>
              <a:rect b="b" l="l" r="r" t="t"/>
              <a:pathLst>
                <a:path extrusionOk="0" h="26" w="4">
                  <a:moveTo>
                    <a:pt x="4" y="1"/>
                  </a:moveTo>
                  <a:cubicBezTo>
                    <a:pt x="4" y="8"/>
                    <a:pt x="0" y="15"/>
                    <a:pt x="0" y="25"/>
                  </a:cubicBezTo>
                  <a:cubicBezTo>
                    <a:pt x="4" y="15"/>
                    <a:pt x="4" y="8"/>
                    <a:pt x="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6" name="Google Shape;4326;p145"/>
            <p:cNvSpPr/>
            <p:nvPr/>
          </p:nvSpPr>
          <p:spPr>
            <a:xfrm>
              <a:off x="2555137" y="1747196"/>
              <a:ext cx="149" cy="149"/>
            </a:xfrm>
            <a:custGeom>
              <a:rect b="b" l="l" r="r" t="t"/>
              <a:pathLst>
                <a:path extrusionOk="0" h="11" w="11">
                  <a:moveTo>
                    <a:pt x="0" y="11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7" name="Google Shape;4327;p145"/>
            <p:cNvSpPr/>
            <p:nvPr/>
          </p:nvSpPr>
          <p:spPr>
            <a:xfrm>
              <a:off x="2553467" y="1750047"/>
              <a:ext cx="68" cy="244"/>
            </a:xfrm>
            <a:custGeom>
              <a:rect b="b" l="l" r="r" t="t"/>
              <a:pathLst>
                <a:path extrusionOk="0" h="18" w="5">
                  <a:moveTo>
                    <a:pt x="4" y="0"/>
                  </a:moveTo>
                  <a:cubicBezTo>
                    <a:pt x="4" y="7"/>
                    <a:pt x="1" y="15"/>
                    <a:pt x="1" y="18"/>
                  </a:cubicBezTo>
                  <a:cubicBezTo>
                    <a:pt x="1" y="15"/>
                    <a:pt x="4" y="7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8" name="Google Shape;4328;p145"/>
            <p:cNvSpPr/>
            <p:nvPr/>
          </p:nvSpPr>
          <p:spPr>
            <a:xfrm>
              <a:off x="2553236" y="1751147"/>
              <a:ext cx="54" cy="299"/>
            </a:xfrm>
            <a:custGeom>
              <a:rect b="b" l="l" r="r" t="t"/>
              <a:pathLst>
                <a:path extrusionOk="0" h="22" w="4">
                  <a:moveTo>
                    <a:pt x="4" y="0"/>
                  </a:moveTo>
                  <a:cubicBezTo>
                    <a:pt x="4" y="7"/>
                    <a:pt x="0" y="14"/>
                    <a:pt x="0" y="21"/>
                  </a:cubicBezTo>
                  <a:cubicBezTo>
                    <a:pt x="4" y="14"/>
                    <a:pt x="4" y="7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9" name="Google Shape;4329;p145"/>
            <p:cNvSpPr/>
            <p:nvPr/>
          </p:nvSpPr>
          <p:spPr>
            <a:xfrm>
              <a:off x="2553331" y="1750576"/>
              <a:ext cx="54" cy="285"/>
            </a:xfrm>
            <a:custGeom>
              <a:rect b="b" l="l" r="r" t="t"/>
              <a:pathLst>
                <a:path extrusionOk="0" h="21" w="4">
                  <a:moveTo>
                    <a:pt x="4" y="0"/>
                  </a:moveTo>
                  <a:cubicBezTo>
                    <a:pt x="4" y="7"/>
                    <a:pt x="0" y="14"/>
                    <a:pt x="0" y="21"/>
                  </a:cubicBezTo>
                  <a:cubicBezTo>
                    <a:pt x="0" y="14"/>
                    <a:pt x="4" y="7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0" name="Google Shape;4330;p145"/>
            <p:cNvSpPr/>
            <p:nvPr/>
          </p:nvSpPr>
          <p:spPr>
            <a:xfrm>
              <a:off x="2570398" y="1725716"/>
              <a:ext cx="54" cy="54"/>
            </a:xfrm>
            <a:custGeom>
              <a:rect b="b" l="l" r="r" t="t"/>
              <a:pathLst>
                <a:path extrusionOk="0" h="4" w="4">
                  <a:moveTo>
                    <a:pt x="4" y="0"/>
                  </a:move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1" name="Google Shape;4331;p145"/>
            <p:cNvSpPr/>
            <p:nvPr/>
          </p:nvSpPr>
          <p:spPr>
            <a:xfrm>
              <a:off x="2554662" y="1747712"/>
              <a:ext cx="149" cy="204"/>
            </a:xfrm>
            <a:custGeom>
              <a:rect b="b" l="l" r="r" t="t"/>
              <a:pathLst>
                <a:path extrusionOk="0" h="15" w="11">
                  <a:moveTo>
                    <a:pt x="11" y="1"/>
                  </a:moveTo>
                  <a:lnTo>
                    <a:pt x="0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2" name="Google Shape;4332;p145"/>
            <p:cNvSpPr/>
            <p:nvPr/>
          </p:nvSpPr>
          <p:spPr>
            <a:xfrm>
              <a:off x="2572014" y="1722675"/>
              <a:ext cx="109" cy="190"/>
            </a:xfrm>
            <a:custGeom>
              <a:rect b="b" l="l" r="r" t="t"/>
              <a:pathLst>
                <a:path extrusionOk="0" h="14" w="8">
                  <a:moveTo>
                    <a:pt x="0" y="14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3" name="Google Shape;4333;p145"/>
            <p:cNvSpPr/>
            <p:nvPr/>
          </p:nvSpPr>
          <p:spPr>
            <a:xfrm>
              <a:off x="2572489" y="1721616"/>
              <a:ext cx="54" cy="163"/>
            </a:xfrm>
            <a:custGeom>
              <a:rect b="b" l="l" r="r" t="t"/>
              <a:pathLst>
                <a:path extrusionOk="0" h="12" w="4">
                  <a:moveTo>
                    <a:pt x="0" y="1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4" name="Google Shape;4334;p145"/>
            <p:cNvSpPr/>
            <p:nvPr/>
          </p:nvSpPr>
          <p:spPr>
            <a:xfrm>
              <a:off x="2572299" y="1722050"/>
              <a:ext cx="54" cy="204"/>
            </a:xfrm>
            <a:custGeom>
              <a:rect b="b" l="l" r="r" t="t"/>
              <a:pathLst>
                <a:path extrusionOk="0" h="15" w="4">
                  <a:moveTo>
                    <a:pt x="0" y="15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5" name="Google Shape;4335;p145"/>
            <p:cNvSpPr/>
            <p:nvPr/>
          </p:nvSpPr>
          <p:spPr>
            <a:xfrm>
              <a:off x="2571824" y="1723001"/>
              <a:ext cx="109" cy="204"/>
            </a:xfrm>
            <a:custGeom>
              <a:rect b="b" l="l" r="r" t="t"/>
              <a:pathLst>
                <a:path extrusionOk="0" h="15" w="8">
                  <a:moveTo>
                    <a:pt x="0" y="15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6" name="Google Shape;4336;p145"/>
            <p:cNvSpPr/>
            <p:nvPr/>
          </p:nvSpPr>
          <p:spPr>
            <a:xfrm>
              <a:off x="2572394" y="1721860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7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7" name="Google Shape;4337;p145"/>
            <p:cNvSpPr/>
            <p:nvPr/>
          </p:nvSpPr>
          <p:spPr>
            <a:xfrm>
              <a:off x="2572150" y="1722335"/>
              <a:ext cx="109" cy="204"/>
            </a:xfrm>
            <a:custGeom>
              <a:rect b="b" l="l" r="r" t="t"/>
              <a:pathLst>
                <a:path extrusionOk="0" h="15" w="8">
                  <a:moveTo>
                    <a:pt x="1" y="15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8" name="Google Shape;4338;p145"/>
            <p:cNvSpPr/>
            <p:nvPr/>
          </p:nvSpPr>
          <p:spPr>
            <a:xfrm>
              <a:off x="2570914" y="1724671"/>
              <a:ext cx="109" cy="244"/>
            </a:xfrm>
            <a:custGeom>
              <a:rect b="b" l="l" r="r" t="t"/>
              <a:pathLst>
                <a:path extrusionOk="0" h="18" w="8">
                  <a:moveTo>
                    <a:pt x="1" y="18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9" name="Google Shape;4339;p145"/>
            <p:cNvSpPr/>
            <p:nvPr/>
          </p:nvSpPr>
          <p:spPr>
            <a:xfrm>
              <a:off x="2570588" y="1725187"/>
              <a:ext cx="149" cy="258"/>
            </a:xfrm>
            <a:custGeom>
              <a:rect b="b" l="l" r="r" t="t"/>
              <a:pathLst>
                <a:path extrusionOk="0" h="19" w="11">
                  <a:moveTo>
                    <a:pt x="0" y="18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0" name="Google Shape;4340;p145"/>
            <p:cNvSpPr/>
            <p:nvPr/>
          </p:nvSpPr>
          <p:spPr>
            <a:xfrm>
              <a:off x="2571634" y="1723381"/>
              <a:ext cx="149" cy="204"/>
            </a:xfrm>
            <a:custGeom>
              <a:rect b="b" l="l" r="r" t="t"/>
              <a:pathLst>
                <a:path extrusionOk="0" h="15" w="11">
                  <a:moveTo>
                    <a:pt x="0" y="15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1" name="Google Shape;4341;p145"/>
            <p:cNvSpPr/>
            <p:nvPr/>
          </p:nvSpPr>
          <p:spPr>
            <a:xfrm>
              <a:off x="2571159" y="1724195"/>
              <a:ext cx="149" cy="244"/>
            </a:xfrm>
            <a:custGeom>
              <a:rect b="b" l="l" r="r" t="t"/>
              <a:pathLst>
                <a:path extrusionOk="0" h="18" w="11">
                  <a:moveTo>
                    <a:pt x="0" y="18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2" name="Google Shape;4342;p145"/>
            <p:cNvSpPr/>
            <p:nvPr/>
          </p:nvSpPr>
          <p:spPr>
            <a:xfrm>
              <a:off x="2571389" y="1723761"/>
              <a:ext cx="163" cy="258"/>
            </a:xfrm>
            <a:custGeom>
              <a:rect b="b" l="l" r="r" t="t"/>
              <a:pathLst>
                <a:path extrusionOk="0" h="19" w="12">
                  <a:moveTo>
                    <a:pt x="1" y="18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3" name="Google Shape;4343;p145"/>
            <p:cNvSpPr/>
            <p:nvPr/>
          </p:nvSpPr>
          <p:spPr>
            <a:xfrm>
              <a:off x="2572679" y="1721140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4" name="Google Shape;4344;p145"/>
            <p:cNvSpPr/>
            <p:nvPr/>
          </p:nvSpPr>
          <p:spPr>
            <a:xfrm>
              <a:off x="2572584" y="1721426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5" name="Google Shape;4345;p145"/>
            <p:cNvSpPr/>
            <p:nvPr/>
          </p:nvSpPr>
          <p:spPr>
            <a:xfrm>
              <a:off x="2572625" y="1721235"/>
              <a:ext cx="14" cy="163"/>
            </a:xfrm>
            <a:custGeom>
              <a:rect b="b" l="l" r="r" t="t"/>
              <a:pathLst>
                <a:path extrusionOk="0" h="12" w="1">
                  <a:moveTo>
                    <a:pt x="1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6" name="Google Shape;4346;p145"/>
            <p:cNvSpPr/>
            <p:nvPr/>
          </p:nvSpPr>
          <p:spPr>
            <a:xfrm>
              <a:off x="2604994" y="1750237"/>
              <a:ext cx="14" cy="149"/>
            </a:xfrm>
            <a:custGeom>
              <a:rect b="b" l="l" r="r" t="t"/>
              <a:pathLst>
                <a:path extrusionOk="0" h="11" w="1">
                  <a:moveTo>
                    <a:pt x="1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7" name="Google Shape;4347;p145"/>
            <p:cNvSpPr/>
            <p:nvPr/>
          </p:nvSpPr>
          <p:spPr>
            <a:xfrm>
              <a:off x="2604003" y="1751242"/>
              <a:ext cx="1439" cy="2105"/>
            </a:xfrm>
            <a:custGeom>
              <a:rect b="b" l="l" r="r" t="t"/>
              <a:pathLst>
                <a:path extrusionOk="0" h="155" w="106">
                  <a:moveTo>
                    <a:pt x="84" y="0"/>
                  </a:moveTo>
                  <a:lnTo>
                    <a:pt x="102" y="137"/>
                  </a:lnTo>
                  <a:lnTo>
                    <a:pt x="7" y="144"/>
                  </a:lnTo>
                  <a:lnTo>
                    <a:pt x="0" y="147"/>
                  </a:lnTo>
                  <a:lnTo>
                    <a:pt x="7" y="151"/>
                  </a:lnTo>
                  <a:lnTo>
                    <a:pt x="14" y="154"/>
                  </a:lnTo>
                  <a:cubicBezTo>
                    <a:pt x="46" y="147"/>
                    <a:pt x="74" y="144"/>
                    <a:pt x="98" y="140"/>
                  </a:cubicBezTo>
                  <a:lnTo>
                    <a:pt x="105" y="140"/>
                  </a:lnTo>
                  <a:lnTo>
                    <a:pt x="8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8" name="Google Shape;4348;p145"/>
            <p:cNvSpPr/>
            <p:nvPr/>
          </p:nvSpPr>
          <p:spPr>
            <a:xfrm>
              <a:off x="2605048" y="1750807"/>
              <a:ext cx="54" cy="244"/>
            </a:xfrm>
            <a:custGeom>
              <a:rect b="b" l="l" r="r" t="t"/>
              <a:pathLst>
                <a:path extrusionOk="0" h="18" w="4">
                  <a:moveTo>
                    <a:pt x="0" y="1"/>
                  </a:moveTo>
                  <a:lnTo>
                    <a:pt x="4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9" name="Google Shape;4349;p145"/>
            <p:cNvSpPr/>
            <p:nvPr/>
          </p:nvSpPr>
          <p:spPr>
            <a:xfrm>
              <a:off x="2604003" y="1743774"/>
              <a:ext cx="109" cy="244"/>
            </a:xfrm>
            <a:custGeom>
              <a:rect b="b" l="l" r="r" t="t"/>
              <a:pathLst>
                <a:path extrusionOk="0" h="18" w="8">
                  <a:moveTo>
                    <a:pt x="0" y="0"/>
                  </a:moveTo>
                  <a:cubicBezTo>
                    <a:pt x="4" y="7"/>
                    <a:pt x="4" y="11"/>
                    <a:pt x="7" y="18"/>
                  </a:cubicBezTo>
                  <a:cubicBezTo>
                    <a:pt x="4" y="11"/>
                    <a:pt x="4" y="7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0" name="Google Shape;4350;p145"/>
            <p:cNvSpPr/>
            <p:nvPr/>
          </p:nvSpPr>
          <p:spPr>
            <a:xfrm>
              <a:off x="2604043" y="1744005"/>
              <a:ext cx="869" cy="5770"/>
            </a:xfrm>
            <a:custGeom>
              <a:rect b="b" l="l" r="r" t="t"/>
              <a:pathLst>
                <a:path extrusionOk="0" h="425" w="64">
                  <a:moveTo>
                    <a:pt x="1" y="1"/>
                  </a:moveTo>
                  <a:cubicBezTo>
                    <a:pt x="15" y="88"/>
                    <a:pt x="39" y="267"/>
                    <a:pt x="64" y="424"/>
                  </a:cubicBezTo>
                  <a:cubicBezTo>
                    <a:pt x="39" y="267"/>
                    <a:pt x="15" y="85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1" name="Google Shape;4351;p145"/>
            <p:cNvSpPr/>
            <p:nvPr/>
          </p:nvSpPr>
          <p:spPr>
            <a:xfrm>
              <a:off x="1464633" y="1859509"/>
              <a:ext cx="1344" cy="2009"/>
            </a:xfrm>
            <a:custGeom>
              <a:rect b="b" l="l" r="r" t="t"/>
              <a:pathLst>
                <a:path extrusionOk="0" h="148" w="99">
                  <a:moveTo>
                    <a:pt x="1" y="1"/>
                  </a:moveTo>
                  <a:lnTo>
                    <a:pt x="1" y="1"/>
                  </a:lnTo>
                  <a:cubicBezTo>
                    <a:pt x="18" y="60"/>
                    <a:pt x="53" y="109"/>
                    <a:pt x="99" y="148"/>
                  </a:cubicBezTo>
                  <a:cubicBezTo>
                    <a:pt x="81" y="102"/>
                    <a:pt x="57" y="64"/>
                    <a:pt x="25" y="29"/>
                  </a:cubicBez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2" name="Google Shape;4352;p145"/>
            <p:cNvSpPr/>
            <p:nvPr/>
          </p:nvSpPr>
          <p:spPr>
            <a:xfrm>
              <a:off x="1462026" y="1851905"/>
              <a:ext cx="2050" cy="5580"/>
            </a:xfrm>
            <a:custGeom>
              <a:rect b="b" l="l" r="r" t="t"/>
              <a:pathLst>
                <a:path extrusionOk="0" h="411" w="151">
                  <a:moveTo>
                    <a:pt x="42" y="1"/>
                  </a:moveTo>
                  <a:cubicBezTo>
                    <a:pt x="14" y="57"/>
                    <a:pt x="0" y="120"/>
                    <a:pt x="7" y="183"/>
                  </a:cubicBezTo>
                  <a:cubicBezTo>
                    <a:pt x="7" y="284"/>
                    <a:pt x="49" y="326"/>
                    <a:pt x="98" y="379"/>
                  </a:cubicBezTo>
                  <a:cubicBezTo>
                    <a:pt x="109" y="389"/>
                    <a:pt x="119" y="400"/>
                    <a:pt x="130" y="410"/>
                  </a:cubicBezTo>
                  <a:cubicBezTo>
                    <a:pt x="130" y="382"/>
                    <a:pt x="130" y="354"/>
                    <a:pt x="133" y="330"/>
                  </a:cubicBezTo>
                  <a:cubicBezTo>
                    <a:pt x="151" y="235"/>
                    <a:pt x="133" y="141"/>
                    <a:pt x="84" y="57"/>
                  </a:cubicBezTo>
                  <a:cubicBezTo>
                    <a:pt x="74" y="36"/>
                    <a:pt x="60" y="18"/>
                    <a:pt x="4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3" name="Google Shape;4353;p145"/>
            <p:cNvSpPr/>
            <p:nvPr/>
          </p:nvSpPr>
          <p:spPr>
            <a:xfrm>
              <a:off x="1586043" y="1964015"/>
              <a:ext cx="5146" cy="4100"/>
            </a:xfrm>
            <a:custGeom>
              <a:rect b="b" l="l" r="r" t="t"/>
              <a:pathLst>
                <a:path extrusionOk="0" h="302" w="379">
                  <a:moveTo>
                    <a:pt x="214" y="1"/>
                  </a:moveTo>
                  <a:cubicBezTo>
                    <a:pt x="201" y="1"/>
                    <a:pt x="188" y="3"/>
                    <a:pt x="175" y="6"/>
                  </a:cubicBezTo>
                  <a:cubicBezTo>
                    <a:pt x="116" y="13"/>
                    <a:pt x="60" y="30"/>
                    <a:pt x="7" y="55"/>
                  </a:cubicBezTo>
                  <a:cubicBezTo>
                    <a:pt x="74" y="118"/>
                    <a:pt x="35" y="205"/>
                    <a:pt x="18" y="251"/>
                  </a:cubicBezTo>
                  <a:cubicBezTo>
                    <a:pt x="11" y="265"/>
                    <a:pt x="4" y="279"/>
                    <a:pt x="0" y="296"/>
                  </a:cubicBezTo>
                  <a:cubicBezTo>
                    <a:pt x="8" y="300"/>
                    <a:pt x="22" y="302"/>
                    <a:pt x="40" y="302"/>
                  </a:cubicBezTo>
                  <a:cubicBezTo>
                    <a:pt x="106" y="302"/>
                    <a:pt x="229" y="277"/>
                    <a:pt x="340" y="230"/>
                  </a:cubicBezTo>
                  <a:cubicBezTo>
                    <a:pt x="361" y="223"/>
                    <a:pt x="375" y="205"/>
                    <a:pt x="375" y="184"/>
                  </a:cubicBezTo>
                  <a:cubicBezTo>
                    <a:pt x="378" y="121"/>
                    <a:pt x="347" y="62"/>
                    <a:pt x="294" y="23"/>
                  </a:cubicBezTo>
                  <a:cubicBezTo>
                    <a:pt x="270" y="9"/>
                    <a:pt x="242" y="1"/>
                    <a:pt x="214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4" name="Google Shape;4354;p145"/>
            <p:cNvSpPr/>
            <p:nvPr/>
          </p:nvSpPr>
          <p:spPr>
            <a:xfrm>
              <a:off x="2367754" y="1716578"/>
              <a:ext cx="22213" cy="19226"/>
            </a:xfrm>
            <a:custGeom>
              <a:rect b="b" l="l" r="r" t="t"/>
              <a:pathLst>
                <a:path extrusionOk="0" h="1416" w="1636">
                  <a:moveTo>
                    <a:pt x="505" y="1"/>
                  </a:moveTo>
                  <a:cubicBezTo>
                    <a:pt x="488" y="1"/>
                    <a:pt x="474" y="1"/>
                    <a:pt x="460" y="4"/>
                  </a:cubicBezTo>
                  <a:cubicBezTo>
                    <a:pt x="362" y="15"/>
                    <a:pt x="264" y="36"/>
                    <a:pt x="166" y="60"/>
                  </a:cubicBezTo>
                  <a:lnTo>
                    <a:pt x="95" y="78"/>
                  </a:lnTo>
                  <a:lnTo>
                    <a:pt x="74" y="85"/>
                  </a:lnTo>
                  <a:lnTo>
                    <a:pt x="15" y="95"/>
                  </a:lnTo>
                  <a:lnTo>
                    <a:pt x="1" y="99"/>
                  </a:lnTo>
                  <a:cubicBezTo>
                    <a:pt x="25" y="148"/>
                    <a:pt x="43" y="200"/>
                    <a:pt x="46" y="253"/>
                  </a:cubicBezTo>
                  <a:cubicBezTo>
                    <a:pt x="50" y="326"/>
                    <a:pt x="67" y="396"/>
                    <a:pt x="95" y="463"/>
                  </a:cubicBezTo>
                  <a:cubicBezTo>
                    <a:pt x="141" y="572"/>
                    <a:pt x="215" y="579"/>
                    <a:pt x="327" y="579"/>
                  </a:cubicBezTo>
                  <a:cubicBezTo>
                    <a:pt x="390" y="579"/>
                    <a:pt x="449" y="579"/>
                    <a:pt x="495" y="614"/>
                  </a:cubicBezTo>
                  <a:lnTo>
                    <a:pt x="505" y="621"/>
                  </a:lnTo>
                  <a:lnTo>
                    <a:pt x="512" y="631"/>
                  </a:lnTo>
                  <a:lnTo>
                    <a:pt x="523" y="645"/>
                  </a:lnTo>
                  <a:lnTo>
                    <a:pt x="523" y="649"/>
                  </a:lnTo>
                  <a:lnTo>
                    <a:pt x="533" y="663"/>
                  </a:lnTo>
                  <a:lnTo>
                    <a:pt x="533" y="666"/>
                  </a:lnTo>
                  <a:cubicBezTo>
                    <a:pt x="537" y="673"/>
                    <a:pt x="540" y="680"/>
                    <a:pt x="544" y="687"/>
                  </a:cubicBezTo>
                  <a:cubicBezTo>
                    <a:pt x="547" y="694"/>
                    <a:pt x="554" y="705"/>
                    <a:pt x="558" y="715"/>
                  </a:cubicBezTo>
                  <a:lnTo>
                    <a:pt x="558" y="719"/>
                  </a:lnTo>
                  <a:cubicBezTo>
                    <a:pt x="561" y="726"/>
                    <a:pt x="565" y="736"/>
                    <a:pt x="572" y="750"/>
                  </a:cubicBezTo>
                  <a:lnTo>
                    <a:pt x="575" y="754"/>
                  </a:lnTo>
                  <a:cubicBezTo>
                    <a:pt x="579" y="768"/>
                    <a:pt x="582" y="778"/>
                    <a:pt x="589" y="792"/>
                  </a:cubicBezTo>
                  <a:lnTo>
                    <a:pt x="589" y="796"/>
                  </a:lnTo>
                  <a:lnTo>
                    <a:pt x="607" y="799"/>
                  </a:lnTo>
                  <a:cubicBezTo>
                    <a:pt x="617" y="799"/>
                    <a:pt x="628" y="803"/>
                    <a:pt x="638" y="806"/>
                  </a:cubicBezTo>
                  <a:lnTo>
                    <a:pt x="649" y="810"/>
                  </a:lnTo>
                  <a:lnTo>
                    <a:pt x="670" y="817"/>
                  </a:lnTo>
                  <a:lnTo>
                    <a:pt x="680" y="820"/>
                  </a:lnTo>
                  <a:lnTo>
                    <a:pt x="698" y="831"/>
                  </a:lnTo>
                  <a:lnTo>
                    <a:pt x="705" y="834"/>
                  </a:lnTo>
                  <a:cubicBezTo>
                    <a:pt x="712" y="838"/>
                    <a:pt x="719" y="845"/>
                    <a:pt x="722" y="848"/>
                  </a:cubicBezTo>
                  <a:lnTo>
                    <a:pt x="736" y="859"/>
                  </a:lnTo>
                  <a:lnTo>
                    <a:pt x="740" y="862"/>
                  </a:lnTo>
                  <a:cubicBezTo>
                    <a:pt x="761" y="883"/>
                    <a:pt x="775" y="904"/>
                    <a:pt x="785" y="929"/>
                  </a:cubicBezTo>
                  <a:lnTo>
                    <a:pt x="806" y="936"/>
                  </a:lnTo>
                  <a:lnTo>
                    <a:pt x="831" y="943"/>
                  </a:lnTo>
                  <a:lnTo>
                    <a:pt x="866" y="960"/>
                  </a:lnTo>
                  <a:lnTo>
                    <a:pt x="887" y="967"/>
                  </a:lnTo>
                  <a:lnTo>
                    <a:pt x="922" y="988"/>
                  </a:lnTo>
                  <a:lnTo>
                    <a:pt x="936" y="995"/>
                  </a:lnTo>
                  <a:lnTo>
                    <a:pt x="981" y="1020"/>
                  </a:lnTo>
                  <a:cubicBezTo>
                    <a:pt x="1002" y="1034"/>
                    <a:pt x="1020" y="1044"/>
                    <a:pt x="1034" y="1048"/>
                  </a:cubicBezTo>
                  <a:cubicBezTo>
                    <a:pt x="1035" y="1049"/>
                    <a:pt x="1037" y="1050"/>
                    <a:pt x="1039" y="1050"/>
                  </a:cubicBezTo>
                  <a:cubicBezTo>
                    <a:pt x="1040" y="1050"/>
                    <a:pt x="1041" y="1049"/>
                    <a:pt x="1041" y="1048"/>
                  </a:cubicBezTo>
                  <a:lnTo>
                    <a:pt x="1062" y="1048"/>
                  </a:lnTo>
                  <a:lnTo>
                    <a:pt x="1083" y="1044"/>
                  </a:lnTo>
                  <a:lnTo>
                    <a:pt x="1132" y="1044"/>
                  </a:lnTo>
                  <a:lnTo>
                    <a:pt x="1149" y="1048"/>
                  </a:lnTo>
                  <a:lnTo>
                    <a:pt x="1153" y="1048"/>
                  </a:lnTo>
                  <a:lnTo>
                    <a:pt x="1174" y="1051"/>
                  </a:lnTo>
                  <a:lnTo>
                    <a:pt x="1177" y="1051"/>
                  </a:lnTo>
                  <a:lnTo>
                    <a:pt x="1195" y="1062"/>
                  </a:lnTo>
                  <a:lnTo>
                    <a:pt x="1202" y="1062"/>
                  </a:lnTo>
                  <a:cubicBezTo>
                    <a:pt x="1209" y="1065"/>
                    <a:pt x="1216" y="1069"/>
                    <a:pt x="1223" y="1072"/>
                  </a:cubicBezTo>
                  <a:lnTo>
                    <a:pt x="1230" y="1076"/>
                  </a:lnTo>
                  <a:cubicBezTo>
                    <a:pt x="1237" y="1083"/>
                    <a:pt x="1244" y="1086"/>
                    <a:pt x="1251" y="1093"/>
                  </a:cubicBezTo>
                  <a:lnTo>
                    <a:pt x="1254" y="1093"/>
                  </a:lnTo>
                  <a:cubicBezTo>
                    <a:pt x="1261" y="1100"/>
                    <a:pt x="1268" y="1107"/>
                    <a:pt x="1279" y="1114"/>
                  </a:cubicBezTo>
                  <a:lnTo>
                    <a:pt x="1286" y="1121"/>
                  </a:lnTo>
                  <a:cubicBezTo>
                    <a:pt x="1293" y="1132"/>
                    <a:pt x="1303" y="1139"/>
                    <a:pt x="1314" y="1149"/>
                  </a:cubicBezTo>
                  <a:lnTo>
                    <a:pt x="1345" y="1188"/>
                  </a:lnTo>
                  <a:lnTo>
                    <a:pt x="1349" y="1195"/>
                  </a:lnTo>
                  <a:cubicBezTo>
                    <a:pt x="1359" y="1205"/>
                    <a:pt x="1366" y="1216"/>
                    <a:pt x="1377" y="1226"/>
                  </a:cubicBezTo>
                  <a:lnTo>
                    <a:pt x="1380" y="1230"/>
                  </a:lnTo>
                  <a:cubicBezTo>
                    <a:pt x="1387" y="1240"/>
                    <a:pt x="1394" y="1247"/>
                    <a:pt x="1398" y="1258"/>
                  </a:cubicBezTo>
                  <a:lnTo>
                    <a:pt x="1401" y="1261"/>
                  </a:lnTo>
                  <a:cubicBezTo>
                    <a:pt x="1408" y="1272"/>
                    <a:pt x="1412" y="1279"/>
                    <a:pt x="1419" y="1289"/>
                  </a:cubicBezTo>
                  <a:lnTo>
                    <a:pt x="1422" y="1296"/>
                  </a:lnTo>
                  <a:cubicBezTo>
                    <a:pt x="1426" y="1303"/>
                    <a:pt x="1429" y="1314"/>
                    <a:pt x="1433" y="1321"/>
                  </a:cubicBezTo>
                  <a:cubicBezTo>
                    <a:pt x="1436" y="1331"/>
                    <a:pt x="1440" y="1338"/>
                    <a:pt x="1440" y="1349"/>
                  </a:cubicBezTo>
                  <a:lnTo>
                    <a:pt x="1440" y="1352"/>
                  </a:lnTo>
                  <a:cubicBezTo>
                    <a:pt x="1443" y="1363"/>
                    <a:pt x="1443" y="1370"/>
                    <a:pt x="1447" y="1380"/>
                  </a:cubicBezTo>
                  <a:lnTo>
                    <a:pt x="1447" y="1387"/>
                  </a:lnTo>
                  <a:lnTo>
                    <a:pt x="1447" y="1412"/>
                  </a:lnTo>
                  <a:lnTo>
                    <a:pt x="1447" y="1415"/>
                  </a:lnTo>
                  <a:cubicBezTo>
                    <a:pt x="1510" y="1408"/>
                    <a:pt x="1573" y="1394"/>
                    <a:pt x="1636" y="1373"/>
                  </a:cubicBezTo>
                  <a:cubicBezTo>
                    <a:pt x="1625" y="1356"/>
                    <a:pt x="1618" y="1342"/>
                    <a:pt x="1611" y="1324"/>
                  </a:cubicBezTo>
                  <a:lnTo>
                    <a:pt x="1608" y="1317"/>
                  </a:lnTo>
                  <a:cubicBezTo>
                    <a:pt x="1601" y="1303"/>
                    <a:pt x="1594" y="1289"/>
                    <a:pt x="1590" y="1279"/>
                  </a:cubicBezTo>
                  <a:lnTo>
                    <a:pt x="1587" y="1272"/>
                  </a:lnTo>
                  <a:cubicBezTo>
                    <a:pt x="1583" y="1258"/>
                    <a:pt x="1580" y="1247"/>
                    <a:pt x="1576" y="1237"/>
                  </a:cubicBezTo>
                  <a:lnTo>
                    <a:pt x="1576" y="1233"/>
                  </a:lnTo>
                  <a:cubicBezTo>
                    <a:pt x="1573" y="1223"/>
                    <a:pt x="1569" y="1216"/>
                    <a:pt x="1566" y="1205"/>
                  </a:cubicBezTo>
                  <a:cubicBezTo>
                    <a:pt x="1562" y="1198"/>
                    <a:pt x="1562" y="1191"/>
                    <a:pt x="1562" y="1184"/>
                  </a:cubicBezTo>
                  <a:lnTo>
                    <a:pt x="1562" y="1181"/>
                  </a:lnTo>
                  <a:cubicBezTo>
                    <a:pt x="1562" y="1174"/>
                    <a:pt x="1562" y="1170"/>
                    <a:pt x="1559" y="1163"/>
                  </a:cubicBezTo>
                  <a:lnTo>
                    <a:pt x="1559" y="1160"/>
                  </a:lnTo>
                  <a:lnTo>
                    <a:pt x="1559" y="1149"/>
                  </a:lnTo>
                  <a:lnTo>
                    <a:pt x="1559" y="1142"/>
                  </a:lnTo>
                  <a:cubicBezTo>
                    <a:pt x="1559" y="1111"/>
                    <a:pt x="1478" y="1051"/>
                    <a:pt x="1426" y="1013"/>
                  </a:cubicBezTo>
                  <a:cubicBezTo>
                    <a:pt x="1328" y="939"/>
                    <a:pt x="1216" y="855"/>
                    <a:pt x="1216" y="736"/>
                  </a:cubicBezTo>
                  <a:cubicBezTo>
                    <a:pt x="1216" y="677"/>
                    <a:pt x="1170" y="614"/>
                    <a:pt x="1121" y="547"/>
                  </a:cubicBezTo>
                  <a:cubicBezTo>
                    <a:pt x="1062" y="467"/>
                    <a:pt x="1002" y="379"/>
                    <a:pt x="1023" y="284"/>
                  </a:cubicBezTo>
                  <a:cubicBezTo>
                    <a:pt x="1034" y="249"/>
                    <a:pt x="978" y="165"/>
                    <a:pt x="936" y="106"/>
                  </a:cubicBezTo>
                  <a:cubicBezTo>
                    <a:pt x="922" y="85"/>
                    <a:pt x="908" y="60"/>
                    <a:pt x="897" y="43"/>
                  </a:cubicBezTo>
                  <a:lnTo>
                    <a:pt x="873" y="36"/>
                  </a:lnTo>
                  <a:lnTo>
                    <a:pt x="841" y="29"/>
                  </a:lnTo>
                  <a:lnTo>
                    <a:pt x="803" y="22"/>
                  </a:lnTo>
                  <a:lnTo>
                    <a:pt x="778" y="18"/>
                  </a:lnTo>
                  <a:lnTo>
                    <a:pt x="740" y="11"/>
                  </a:lnTo>
                  <a:lnTo>
                    <a:pt x="715" y="8"/>
                  </a:lnTo>
                  <a:lnTo>
                    <a:pt x="677" y="4"/>
                  </a:lnTo>
                  <a:lnTo>
                    <a:pt x="659" y="4"/>
                  </a:lnTo>
                  <a:lnTo>
                    <a:pt x="61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5" name="Google Shape;4355;p145"/>
            <p:cNvSpPr/>
            <p:nvPr/>
          </p:nvSpPr>
          <p:spPr>
            <a:xfrm>
              <a:off x="2376321" y="1716673"/>
              <a:ext cx="584" cy="68"/>
            </a:xfrm>
            <a:custGeom>
              <a:rect b="b" l="l" r="r" t="t"/>
              <a:pathLst>
                <a:path extrusionOk="0" h="5" w="43">
                  <a:moveTo>
                    <a:pt x="0" y="1"/>
                  </a:moveTo>
                  <a:lnTo>
                    <a:pt x="42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6" name="Google Shape;4356;p145"/>
            <p:cNvSpPr/>
            <p:nvPr/>
          </p:nvSpPr>
          <p:spPr>
            <a:xfrm>
              <a:off x="2377122" y="1716728"/>
              <a:ext cx="543" cy="109"/>
            </a:xfrm>
            <a:custGeom>
              <a:rect b="b" l="l" r="r" t="t"/>
              <a:pathLst>
                <a:path extrusionOk="0" h="8" w="40">
                  <a:moveTo>
                    <a:pt x="1" y="0"/>
                  </a:moveTo>
                  <a:lnTo>
                    <a:pt x="39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7" name="Google Shape;4357;p145"/>
            <p:cNvSpPr/>
            <p:nvPr/>
          </p:nvSpPr>
          <p:spPr>
            <a:xfrm>
              <a:off x="2378833" y="1717013"/>
              <a:ext cx="543" cy="109"/>
            </a:xfrm>
            <a:custGeom>
              <a:rect b="b" l="l" r="r" t="t"/>
              <a:pathLst>
                <a:path extrusionOk="0" h="8" w="40">
                  <a:moveTo>
                    <a:pt x="1" y="0"/>
                  </a:moveTo>
                  <a:lnTo>
                    <a:pt x="39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8" name="Google Shape;4358;p145"/>
            <p:cNvSpPr/>
            <p:nvPr/>
          </p:nvSpPr>
          <p:spPr>
            <a:xfrm>
              <a:off x="2377937" y="1716864"/>
              <a:ext cx="584" cy="68"/>
            </a:xfrm>
            <a:custGeom>
              <a:rect b="b" l="l" r="r" t="t"/>
              <a:pathLst>
                <a:path extrusionOk="0" h="5" w="43">
                  <a:moveTo>
                    <a:pt x="0" y="1"/>
                  </a:moveTo>
                  <a:lnTo>
                    <a:pt x="42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9" name="Google Shape;4359;p145"/>
            <p:cNvSpPr/>
            <p:nvPr/>
          </p:nvSpPr>
          <p:spPr>
            <a:xfrm>
              <a:off x="2375561" y="1716633"/>
              <a:ext cx="584" cy="14"/>
            </a:xfrm>
            <a:custGeom>
              <a:rect b="b" l="l" r="r" t="t"/>
              <a:pathLst>
                <a:path extrusionOk="0" h="1" w="43">
                  <a:moveTo>
                    <a:pt x="0" y="0"/>
                  </a:moveTo>
                  <a:lnTo>
                    <a:pt x="4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0" name="Google Shape;4360;p145"/>
            <p:cNvSpPr/>
            <p:nvPr/>
          </p:nvSpPr>
          <p:spPr>
            <a:xfrm>
              <a:off x="2379784" y="1717203"/>
              <a:ext cx="299" cy="54"/>
            </a:xfrm>
            <a:custGeom>
              <a:rect b="b" l="l" r="r" t="t"/>
              <a:pathLst>
                <a:path extrusionOk="0" h="4" w="22">
                  <a:moveTo>
                    <a:pt x="22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1" name="Google Shape;4361;p145"/>
            <p:cNvSpPr/>
            <p:nvPr/>
          </p:nvSpPr>
          <p:spPr>
            <a:xfrm>
              <a:off x="2368134" y="1717773"/>
              <a:ext cx="828" cy="149"/>
            </a:xfrm>
            <a:custGeom>
              <a:rect b="b" l="l" r="r" t="t"/>
              <a:pathLst>
                <a:path extrusionOk="0" h="11" w="61">
                  <a:moveTo>
                    <a:pt x="1" y="11"/>
                  </a:moveTo>
                  <a:lnTo>
                    <a:pt x="6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2" name="Google Shape;4362;p145"/>
            <p:cNvSpPr/>
            <p:nvPr/>
          </p:nvSpPr>
          <p:spPr>
            <a:xfrm>
              <a:off x="2374896" y="1716633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3" name="Google Shape;4363;p145"/>
            <p:cNvSpPr/>
            <p:nvPr/>
          </p:nvSpPr>
          <p:spPr>
            <a:xfrm>
              <a:off x="2369234" y="1717488"/>
              <a:ext cx="964" cy="244"/>
            </a:xfrm>
            <a:custGeom>
              <a:rect b="b" l="l" r="r" t="t"/>
              <a:pathLst>
                <a:path extrusionOk="0" h="18" w="71">
                  <a:moveTo>
                    <a:pt x="0" y="18"/>
                  </a:moveTo>
                  <a:lnTo>
                    <a:pt x="7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4" name="Google Shape;4364;p145"/>
            <p:cNvSpPr/>
            <p:nvPr/>
          </p:nvSpPr>
          <p:spPr>
            <a:xfrm>
              <a:off x="2374176" y="1716633"/>
              <a:ext cx="638" cy="54"/>
            </a:xfrm>
            <a:custGeom>
              <a:rect b="b" l="l" r="r" t="t"/>
              <a:pathLst>
                <a:path extrusionOk="0" h="4" w="47">
                  <a:moveTo>
                    <a:pt x="46" y="0"/>
                  </a:moveTo>
                  <a:cubicBezTo>
                    <a:pt x="29" y="0"/>
                    <a:pt x="15" y="0"/>
                    <a:pt x="1" y="4"/>
                  </a:cubicBezTo>
                  <a:cubicBezTo>
                    <a:pt x="15" y="4"/>
                    <a:pt x="29" y="0"/>
                    <a:pt x="4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5" name="Google Shape;4365;p145"/>
            <p:cNvSpPr/>
            <p:nvPr/>
          </p:nvSpPr>
          <p:spPr>
            <a:xfrm>
              <a:off x="2374611" y="1725051"/>
              <a:ext cx="149" cy="109"/>
            </a:xfrm>
            <a:custGeom>
              <a:rect b="b" l="l" r="r" t="t"/>
              <a:pathLst>
                <a:path extrusionOk="0" h="8" w="11">
                  <a:moveTo>
                    <a:pt x="0" y="0"/>
                  </a:moveTo>
                  <a:lnTo>
                    <a:pt x="1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6" name="Google Shape;4366;p145"/>
            <p:cNvSpPr/>
            <p:nvPr/>
          </p:nvSpPr>
          <p:spPr>
            <a:xfrm>
              <a:off x="2375656" y="1726857"/>
              <a:ext cx="244" cy="530"/>
            </a:xfrm>
            <a:custGeom>
              <a:rect b="b" l="l" r="r" t="t"/>
              <a:pathLst>
                <a:path extrusionOk="0" h="39" w="18">
                  <a:moveTo>
                    <a:pt x="18" y="39"/>
                  </a:moveTo>
                  <a:cubicBezTo>
                    <a:pt x="11" y="25"/>
                    <a:pt x="7" y="14"/>
                    <a:pt x="0" y="0"/>
                  </a:cubicBezTo>
                  <a:cubicBezTo>
                    <a:pt x="7" y="14"/>
                    <a:pt x="11" y="25"/>
                    <a:pt x="18" y="3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7" name="Google Shape;4367;p145"/>
            <p:cNvSpPr/>
            <p:nvPr/>
          </p:nvSpPr>
          <p:spPr>
            <a:xfrm>
              <a:off x="2374461" y="1724901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8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8" name="Google Shape;4368;p145"/>
            <p:cNvSpPr/>
            <p:nvPr/>
          </p:nvSpPr>
          <p:spPr>
            <a:xfrm>
              <a:off x="2374896" y="1725377"/>
              <a:ext cx="149" cy="258"/>
            </a:xfrm>
            <a:custGeom>
              <a:rect b="b" l="l" r="r" t="t"/>
              <a:pathLst>
                <a:path extrusionOk="0" h="19" w="11">
                  <a:moveTo>
                    <a:pt x="11" y="1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9" name="Google Shape;4369;p145"/>
            <p:cNvSpPr/>
            <p:nvPr/>
          </p:nvSpPr>
          <p:spPr>
            <a:xfrm>
              <a:off x="2374746" y="1725187"/>
              <a:ext cx="163" cy="163"/>
            </a:xfrm>
            <a:custGeom>
              <a:rect b="b" l="l" r="r" t="t"/>
              <a:pathLst>
                <a:path extrusionOk="0" h="12" w="12">
                  <a:moveTo>
                    <a:pt x="11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0" name="Google Shape;4370;p145"/>
            <p:cNvSpPr/>
            <p:nvPr/>
          </p:nvSpPr>
          <p:spPr>
            <a:xfrm>
              <a:off x="2375466" y="1726381"/>
              <a:ext cx="204" cy="434"/>
            </a:xfrm>
            <a:custGeom>
              <a:rect b="b" l="l" r="r" t="t"/>
              <a:pathLst>
                <a:path extrusionOk="0" h="32" w="15">
                  <a:moveTo>
                    <a:pt x="14" y="32"/>
                  </a:moveTo>
                  <a:cubicBezTo>
                    <a:pt x="7" y="18"/>
                    <a:pt x="4" y="7"/>
                    <a:pt x="0" y="0"/>
                  </a:cubicBezTo>
                  <a:cubicBezTo>
                    <a:pt x="4" y="7"/>
                    <a:pt x="7" y="18"/>
                    <a:pt x="14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1" name="Google Shape;4371;p145"/>
            <p:cNvSpPr/>
            <p:nvPr/>
          </p:nvSpPr>
          <p:spPr>
            <a:xfrm>
              <a:off x="2375276" y="1725947"/>
              <a:ext cx="149" cy="394"/>
            </a:xfrm>
            <a:custGeom>
              <a:rect b="b" l="l" r="r" t="t"/>
              <a:pathLst>
                <a:path extrusionOk="0" h="29" w="11">
                  <a:moveTo>
                    <a:pt x="11" y="29"/>
                  </a:moveTo>
                  <a:cubicBezTo>
                    <a:pt x="7" y="18"/>
                    <a:pt x="4" y="8"/>
                    <a:pt x="0" y="1"/>
                  </a:cubicBezTo>
                  <a:cubicBezTo>
                    <a:pt x="4" y="8"/>
                    <a:pt x="7" y="18"/>
                    <a:pt x="11" y="2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2" name="Google Shape;4372;p145"/>
            <p:cNvSpPr/>
            <p:nvPr/>
          </p:nvSpPr>
          <p:spPr>
            <a:xfrm>
              <a:off x="2375086" y="1725662"/>
              <a:ext cx="149" cy="299"/>
            </a:xfrm>
            <a:custGeom>
              <a:rect b="b" l="l" r="r" t="t"/>
              <a:pathLst>
                <a:path extrusionOk="0" h="22" w="11">
                  <a:moveTo>
                    <a:pt x="11" y="22"/>
                  </a:moveTo>
                  <a:cubicBezTo>
                    <a:pt x="7" y="11"/>
                    <a:pt x="4" y="4"/>
                    <a:pt x="0" y="1"/>
                  </a:cubicBezTo>
                  <a:cubicBezTo>
                    <a:pt x="4" y="4"/>
                    <a:pt x="7" y="11"/>
                    <a:pt x="11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3" name="Google Shape;4373;p145"/>
            <p:cNvSpPr/>
            <p:nvPr/>
          </p:nvSpPr>
          <p:spPr>
            <a:xfrm>
              <a:off x="2367944" y="1717963"/>
              <a:ext cx="1113" cy="4901"/>
            </a:xfrm>
            <a:custGeom>
              <a:rect b="b" l="l" r="r" t="t"/>
              <a:pathLst>
                <a:path extrusionOk="0" h="361" w="82">
                  <a:moveTo>
                    <a:pt x="1" y="0"/>
                  </a:moveTo>
                  <a:cubicBezTo>
                    <a:pt x="18" y="49"/>
                    <a:pt x="32" y="98"/>
                    <a:pt x="32" y="151"/>
                  </a:cubicBezTo>
                  <a:cubicBezTo>
                    <a:pt x="39" y="224"/>
                    <a:pt x="53" y="294"/>
                    <a:pt x="81" y="361"/>
                  </a:cubicBezTo>
                  <a:cubicBezTo>
                    <a:pt x="53" y="294"/>
                    <a:pt x="39" y="224"/>
                    <a:pt x="36" y="151"/>
                  </a:cubicBezTo>
                  <a:cubicBezTo>
                    <a:pt x="32" y="98"/>
                    <a:pt x="22" y="49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4" name="Google Shape;4374;p145"/>
            <p:cNvSpPr/>
            <p:nvPr/>
          </p:nvSpPr>
          <p:spPr>
            <a:xfrm>
              <a:off x="2376702" y="1727617"/>
              <a:ext cx="339" cy="109"/>
            </a:xfrm>
            <a:custGeom>
              <a:rect b="b" l="l" r="r" t="t"/>
              <a:pathLst>
                <a:path extrusionOk="0" h="8" w="25">
                  <a:moveTo>
                    <a:pt x="25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5" name="Google Shape;4375;p145"/>
            <p:cNvSpPr/>
            <p:nvPr/>
          </p:nvSpPr>
          <p:spPr>
            <a:xfrm>
              <a:off x="2377177" y="1727753"/>
              <a:ext cx="244" cy="163"/>
            </a:xfrm>
            <a:custGeom>
              <a:rect b="b" l="l" r="r" t="t"/>
              <a:pathLst>
                <a:path extrusionOk="0" h="12" w="18">
                  <a:moveTo>
                    <a:pt x="18" y="1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6" name="Google Shape;4376;p145"/>
            <p:cNvSpPr/>
            <p:nvPr/>
          </p:nvSpPr>
          <p:spPr>
            <a:xfrm>
              <a:off x="2377462" y="1727943"/>
              <a:ext cx="299" cy="204"/>
            </a:xfrm>
            <a:custGeom>
              <a:rect b="b" l="l" r="r" t="t"/>
              <a:pathLst>
                <a:path extrusionOk="0" h="15" w="22">
                  <a:moveTo>
                    <a:pt x="21" y="15"/>
                  </a:moveTo>
                  <a:cubicBezTo>
                    <a:pt x="14" y="11"/>
                    <a:pt x="7" y="8"/>
                    <a:pt x="0" y="1"/>
                  </a:cubicBezTo>
                  <a:cubicBezTo>
                    <a:pt x="7" y="8"/>
                    <a:pt x="14" y="11"/>
                    <a:pt x="21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7" name="Google Shape;4377;p145"/>
            <p:cNvSpPr/>
            <p:nvPr/>
          </p:nvSpPr>
          <p:spPr>
            <a:xfrm>
              <a:off x="2376131" y="1727468"/>
              <a:ext cx="489" cy="109"/>
            </a:xfrm>
            <a:custGeom>
              <a:rect b="b" l="l" r="r" t="t"/>
              <a:pathLst>
                <a:path extrusionOk="0" h="8" w="36">
                  <a:moveTo>
                    <a:pt x="0" y="1"/>
                  </a:moveTo>
                  <a:cubicBezTo>
                    <a:pt x="11" y="1"/>
                    <a:pt x="25" y="4"/>
                    <a:pt x="35" y="8"/>
                  </a:cubicBezTo>
                  <a:cubicBezTo>
                    <a:pt x="25" y="4"/>
                    <a:pt x="11" y="1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8" name="Google Shape;4378;p145"/>
            <p:cNvSpPr/>
            <p:nvPr/>
          </p:nvSpPr>
          <p:spPr>
            <a:xfrm>
              <a:off x="2377937" y="1728323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9" name="Google Shape;4379;p145"/>
            <p:cNvSpPr/>
            <p:nvPr/>
          </p:nvSpPr>
          <p:spPr>
            <a:xfrm>
              <a:off x="2381169" y="1711881"/>
              <a:ext cx="32763" cy="27725"/>
            </a:xfrm>
            <a:custGeom>
              <a:rect b="b" l="l" r="r" t="t"/>
              <a:pathLst>
                <a:path extrusionOk="0" h="2042" w="2413">
                  <a:moveTo>
                    <a:pt x="676" y="0"/>
                  </a:moveTo>
                  <a:lnTo>
                    <a:pt x="665" y="14"/>
                  </a:lnTo>
                  <a:lnTo>
                    <a:pt x="662" y="21"/>
                  </a:lnTo>
                  <a:lnTo>
                    <a:pt x="648" y="35"/>
                  </a:lnTo>
                  <a:lnTo>
                    <a:pt x="648" y="39"/>
                  </a:lnTo>
                  <a:lnTo>
                    <a:pt x="637" y="56"/>
                  </a:lnTo>
                  <a:lnTo>
                    <a:pt x="634" y="60"/>
                  </a:lnTo>
                  <a:lnTo>
                    <a:pt x="630" y="67"/>
                  </a:lnTo>
                  <a:lnTo>
                    <a:pt x="627" y="70"/>
                  </a:lnTo>
                  <a:lnTo>
                    <a:pt x="623" y="77"/>
                  </a:lnTo>
                  <a:lnTo>
                    <a:pt x="623" y="81"/>
                  </a:lnTo>
                  <a:lnTo>
                    <a:pt x="620" y="88"/>
                  </a:lnTo>
                  <a:lnTo>
                    <a:pt x="620" y="91"/>
                  </a:lnTo>
                  <a:lnTo>
                    <a:pt x="616" y="95"/>
                  </a:lnTo>
                  <a:cubicBezTo>
                    <a:pt x="637" y="116"/>
                    <a:pt x="662" y="137"/>
                    <a:pt x="690" y="154"/>
                  </a:cubicBezTo>
                  <a:cubicBezTo>
                    <a:pt x="749" y="203"/>
                    <a:pt x="812" y="249"/>
                    <a:pt x="816" y="319"/>
                  </a:cubicBezTo>
                  <a:cubicBezTo>
                    <a:pt x="819" y="354"/>
                    <a:pt x="805" y="385"/>
                    <a:pt x="781" y="410"/>
                  </a:cubicBezTo>
                  <a:cubicBezTo>
                    <a:pt x="725" y="466"/>
                    <a:pt x="637" y="476"/>
                    <a:pt x="571" y="476"/>
                  </a:cubicBezTo>
                  <a:cubicBezTo>
                    <a:pt x="469" y="476"/>
                    <a:pt x="336" y="445"/>
                    <a:pt x="266" y="378"/>
                  </a:cubicBezTo>
                  <a:cubicBezTo>
                    <a:pt x="198" y="310"/>
                    <a:pt x="67" y="249"/>
                    <a:pt x="15" y="249"/>
                  </a:cubicBezTo>
                  <a:cubicBezTo>
                    <a:pt x="13" y="249"/>
                    <a:pt x="12" y="249"/>
                    <a:pt x="11" y="249"/>
                  </a:cubicBezTo>
                  <a:lnTo>
                    <a:pt x="0" y="249"/>
                  </a:lnTo>
                  <a:cubicBezTo>
                    <a:pt x="7" y="266"/>
                    <a:pt x="14" y="287"/>
                    <a:pt x="25" y="301"/>
                  </a:cubicBezTo>
                  <a:cubicBezTo>
                    <a:pt x="39" y="326"/>
                    <a:pt x="56" y="354"/>
                    <a:pt x="74" y="382"/>
                  </a:cubicBezTo>
                  <a:cubicBezTo>
                    <a:pt x="137" y="476"/>
                    <a:pt x="207" y="574"/>
                    <a:pt x="182" y="669"/>
                  </a:cubicBezTo>
                  <a:cubicBezTo>
                    <a:pt x="172" y="704"/>
                    <a:pt x="217" y="767"/>
                    <a:pt x="259" y="823"/>
                  </a:cubicBezTo>
                  <a:cubicBezTo>
                    <a:pt x="315" y="900"/>
                    <a:pt x="378" y="988"/>
                    <a:pt x="378" y="1089"/>
                  </a:cubicBezTo>
                  <a:cubicBezTo>
                    <a:pt x="378" y="1142"/>
                    <a:pt x="466" y="1208"/>
                    <a:pt x="536" y="1261"/>
                  </a:cubicBezTo>
                  <a:cubicBezTo>
                    <a:pt x="630" y="1334"/>
                    <a:pt x="718" y="1401"/>
                    <a:pt x="718" y="1495"/>
                  </a:cubicBezTo>
                  <a:cubicBezTo>
                    <a:pt x="718" y="1495"/>
                    <a:pt x="718" y="1499"/>
                    <a:pt x="718" y="1502"/>
                  </a:cubicBezTo>
                  <a:lnTo>
                    <a:pt x="718" y="1506"/>
                  </a:lnTo>
                  <a:lnTo>
                    <a:pt x="718" y="1513"/>
                  </a:lnTo>
                  <a:lnTo>
                    <a:pt x="718" y="1520"/>
                  </a:lnTo>
                  <a:lnTo>
                    <a:pt x="721" y="1530"/>
                  </a:lnTo>
                  <a:lnTo>
                    <a:pt x="721" y="1537"/>
                  </a:lnTo>
                  <a:lnTo>
                    <a:pt x="725" y="1551"/>
                  </a:lnTo>
                  <a:lnTo>
                    <a:pt x="732" y="1562"/>
                  </a:lnTo>
                  <a:lnTo>
                    <a:pt x="739" y="1579"/>
                  </a:lnTo>
                  <a:lnTo>
                    <a:pt x="742" y="1593"/>
                  </a:lnTo>
                  <a:lnTo>
                    <a:pt x="753" y="1618"/>
                  </a:lnTo>
                  <a:lnTo>
                    <a:pt x="760" y="1632"/>
                  </a:lnTo>
                  <a:cubicBezTo>
                    <a:pt x="767" y="1642"/>
                    <a:pt x="770" y="1656"/>
                    <a:pt x="777" y="1667"/>
                  </a:cubicBezTo>
                  <a:lnTo>
                    <a:pt x="784" y="1677"/>
                  </a:lnTo>
                  <a:lnTo>
                    <a:pt x="784" y="1681"/>
                  </a:lnTo>
                  <a:cubicBezTo>
                    <a:pt x="907" y="1618"/>
                    <a:pt x="1026" y="1541"/>
                    <a:pt x="1138" y="1457"/>
                  </a:cubicBezTo>
                  <a:cubicBezTo>
                    <a:pt x="1197" y="1418"/>
                    <a:pt x="1250" y="1380"/>
                    <a:pt x="1303" y="1345"/>
                  </a:cubicBezTo>
                  <a:cubicBezTo>
                    <a:pt x="1331" y="1331"/>
                    <a:pt x="1355" y="1313"/>
                    <a:pt x="1380" y="1303"/>
                  </a:cubicBezTo>
                  <a:cubicBezTo>
                    <a:pt x="1387" y="1299"/>
                    <a:pt x="1394" y="1296"/>
                    <a:pt x="1401" y="1292"/>
                  </a:cubicBezTo>
                  <a:cubicBezTo>
                    <a:pt x="1424" y="1280"/>
                    <a:pt x="1448" y="1274"/>
                    <a:pt x="1473" y="1274"/>
                  </a:cubicBezTo>
                  <a:cubicBezTo>
                    <a:pt x="1511" y="1274"/>
                    <a:pt x="1549" y="1289"/>
                    <a:pt x="1579" y="1317"/>
                  </a:cubicBezTo>
                  <a:cubicBezTo>
                    <a:pt x="1695" y="1432"/>
                    <a:pt x="1621" y="1772"/>
                    <a:pt x="1583" y="1870"/>
                  </a:cubicBezTo>
                  <a:cubicBezTo>
                    <a:pt x="1586" y="1877"/>
                    <a:pt x="1593" y="1880"/>
                    <a:pt x="1597" y="1887"/>
                  </a:cubicBezTo>
                  <a:lnTo>
                    <a:pt x="1604" y="1891"/>
                  </a:lnTo>
                  <a:lnTo>
                    <a:pt x="1618" y="1905"/>
                  </a:lnTo>
                  <a:lnTo>
                    <a:pt x="1628" y="1915"/>
                  </a:lnTo>
                  <a:lnTo>
                    <a:pt x="1649" y="1929"/>
                  </a:lnTo>
                  <a:lnTo>
                    <a:pt x="1660" y="1940"/>
                  </a:lnTo>
                  <a:lnTo>
                    <a:pt x="1688" y="1957"/>
                  </a:lnTo>
                  <a:lnTo>
                    <a:pt x="1702" y="1964"/>
                  </a:lnTo>
                  <a:lnTo>
                    <a:pt x="1740" y="1989"/>
                  </a:lnTo>
                  <a:lnTo>
                    <a:pt x="1747" y="1992"/>
                  </a:lnTo>
                  <a:cubicBezTo>
                    <a:pt x="1761" y="2003"/>
                    <a:pt x="1779" y="2010"/>
                    <a:pt x="1796" y="2020"/>
                  </a:cubicBezTo>
                  <a:lnTo>
                    <a:pt x="1814" y="2027"/>
                  </a:lnTo>
                  <a:lnTo>
                    <a:pt x="1845" y="2041"/>
                  </a:lnTo>
                  <a:cubicBezTo>
                    <a:pt x="1856" y="1943"/>
                    <a:pt x="1891" y="1852"/>
                    <a:pt x="1954" y="1775"/>
                  </a:cubicBezTo>
                  <a:cubicBezTo>
                    <a:pt x="2216" y="1450"/>
                    <a:pt x="2412" y="942"/>
                    <a:pt x="2269" y="683"/>
                  </a:cubicBezTo>
                  <a:cubicBezTo>
                    <a:pt x="2216" y="585"/>
                    <a:pt x="2052" y="382"/>
                    <a:pt x="1877" y="168"/>
                  </a:cubicBezTo>
                  <a:lnTo>
                    <a:pt x="1849" y="137"/>
                  </a:lnTo>
                  <a:lnTo>
                    <a:pt x="1849" y="140"/>
                  </a:lnTo>
                  <a:cubicBezTo>
                    <a:pt x="1842" y="147"/>
                    <a:pt x="1835" y="154"/>
                    <a:pt x="1831" y="158"/>
                  </a:cubicBezTo>
                  <a:lnTo>
                    <a:pt x="1824" y="165"/>
                  </a:lnTo>
                  <a:cubicBezTo>
                    <a:pt x="1817" y="172"/>
                    <a:pt x="1810" y="175"/>
                    <a:pt x="1803" y="182"/>
                  </a:cubicBezTo>
                  <a:lnTo>
                    <a:pt x="1800" y="186"/>
                  </a:lnTo>
                  <a:lnTo>
                    <a:pt x="1779" y="200"/>
                  </a:lnTo>
                  <a:lnTo>
                    <a:pt x="1775" y="200"/>
                  </a:lnTo>
                  <a:lnTo>
                    <a:pt x="1751" y="214"/>
                  </a:lnTo>
                  <a:lnTo>
                    <a:pt x="1747" y="214"/>
                  </a:lnTo>
                  <a:lnTo>
                    <a:pt x="1726" y="224"/>
                  </a:lnTo>
                  <a:lnTo>
                    <a:pt x="1719" y="228"/>
                  </a:lnTo>
                  <a:lnTo>
                    <a:pt x="1695" y="235"/>
                  </a:lnTo>
                  <a:lnTo>
                    <a:pt x="1674" y="245"/>
                  </a:lnTo>
                  <a:lnTo>
                    <a:pt x="1667" y="245"/>
                  </a:lnTo>
                  <a:lnTo>
                    <a:pt x="1646" y="252"/>
                  </a:lnTo>
                  <a:cubicBezTo>
                    <a:pt x="1604" y="266"/>
                    <a:pt x="1558" y="280"/>
                    <a:pt x="1548" y="301"/>
                  </a:cubicBezTo>
                  <a:cubicBezTo>
                    <a:pt x="1537" y="336"/>
                    <a:pt x="1509" y="364"/>
                    <a:pt x="1474" y="382"/>
                  </a:cubicBezTo>
                  <a:cubicBezTo>
                    <a:pt x="1467" y="385"/>
                    <a:pt x="1460" y="385"/>
                    <a:pt x="1453" y="389"/>
                  </a:cubicBezTo>
                  <a:lnTo>
                    <a:pt x="1397" y="389"/>
                  </a:lnTo>
                  <a:cubicBezTo>
                    <a:pt x="1387" y="385"/>
                    <a:pt x="1380" y="385"/>
                    <a:pt x="1373" y="382"/>
                  </a:cubicBezTo>
                  <a:lnTo>
                    <a:pt x="1366" y="382"/>
                  </a:lnTo>
                  <a:lnTo>
                    <a:pt x="1348" y="375"/>
                  </a:lnTo>
                  <a:lnTo>
                    <a:pt x="1338" y="371"/>
                  </a:lnTo>
                  <a:lnTo>
                    <a:pt x="1317" y="361"/>
                  </a:lnTo>
                  <a:lnTo>
                    <a:pt x="1303" y="357"/>
                  </a:lnTo>
                  <a:cubicBezTo>
                    <a:pt x="1292" y="350"/>
                    <a:pt x="1278" y="343"/>
                    <a:pt x="1264" y="343"/>
                  </a:cubicBezTo>
                  <a:cubicBezTo>
                    <a:pt x="1254" y="346"/>
                    <a:pt x="1245" y="348"/>
                    <a:pt x="1236" y="348"/>
                  </a:cubicBezTo>
                  <a:cubicBezTo>
                    <a:pt x="1177" y="348"/>
                    <a:pt x="1123" y="293"/>
                    <a:pt x="1050" y="221"/>
                  </a:cubicBezTo>
                  <a:cubicBezTo>
                    <a:pt x="984" y="151"/>
                    <a:pt x="896" y="63"/>
                    <a:pt x="823" y="53"/>
                  </a:cubicBezTo>
                  <a:cubicBezTo>
                    <a:pt x="812" y="49"/>
                    <a:pt x="798" y="49"/>
                    <a:pt x="788" y="46"/>
                  </a:cubicBezTo>
                  <a:lnTo>
                    <a:pt x="774" y="42"/>
                  </a:lnTo>
                  <a:lnTo>
                    <a:pt x="749" y="35"/>
                  </a:lnTo>
                  <a:lnTo>
                    <a:pt x="721" y="21"/>
                  </a:lnTo>
                  <a:lnTo>
                    <a:pt x="714" y="18"/>
                  </a:lnTo>
                  <a:cubicBezTo>
                    <a:pt x="704" y="14"/>
                    <a:pt x="690" y="7"/>
                    <a:pt x="67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0" name="Google Shape;4380;p145"/>
            <p:cNvSpPr/>
            <p:nvPr/>
          </p:nvSpPr>
          <p:spPr>
            <a:xfrm>
              <a:off x="2379363" y="1731459"/>
              <a:ext cx="6517" cy="4535"/>
            </a:xfrm>
            <a:custGeom>
              <a:rect b="b" l="l" r="r" t="t"/>
              <a:pathLst>
                <a:path extrusionOk="0" h="334" w="480">
                  <a:moveTo>
                    <a:pt x="0" y="1"/>
                  </a:moveTo>
                  <a:cubicBezTo>
                    <a:pt x="0" y="8"/>
                    <a:pt x="4" y="15"/>
                    <a:pt x="7" y="22"/>
                  </a:cubicBezTo>
                  <a:lnTo>
                    <a:pt x="11" y="25"/>
                  </a:lnTo>
                  <a:cubicBezTo>
                    <a:pt x="11" y="32"/>
                    <a:pt x="14" y="36"/>
                    <a:pt x="18" y="43"/>
                  </a:cubicBezTo>
                  <a:lnTo>
                    <a:pt x="21" y="50"/>
                  </a:lnTo>
                  <a:cubicBezTo>
                    <a:pt x="25" y="53"/>
                    <a:pt x="28" y="60"/>
                    <a:pt x="32" y="64"/>
                  </a:cubicBezTo>
                  <a:lnTo>
                    <a:pt x="35" y="67"/>
                  </a:lnTo>
                  <a:cubicBezTo>
                    <a:pt x="39" y="74"/>
                    <a:pt x="46" y="81"/>
                    <a:pt x="53" y="85"/>
                  </a:cubicBezTo>
                  <a:lnTo>
                    <a:pt x="56" y="92"/>
                  </a:lnTo>
                  <a:lnTo>
                    <a:pt x="74" y="102"/>
                  </a:lnTo>
                  <a:lnTo>
                    <a:pt x="81" y="106"/>
                  </a:lnTo>
                  <a:cubicBezTo>
                    <a:pt x="88" y="113"/>
                    <a:pt x="98" y="116"/>
                    <a:pt x="105" y="120"/>
                  </a:cubicBezTo>
                  <a:cubicBezTo>
                    <a:pt x="158" y="137"/>
                    <a:pt x="203" y="176"/>
                    <a:pt x="228" y="225"/>
                  </a:cubicBezTo>
                  <a:cubicBezTo>
                    <a:pt x="238" y="246"/>
                    <a:pt x="242" y="267"/>
                    <a:pt x="238" y="288"/>
                  </a:cubicBezTo>
                  <a:cubicBezTo>
                    <a:pt x="308" y="309"/>
                    <a:pt x="382" y="326"/>
                    <a:pt x="455" y="330"/>
                  </a:cubicBezTo>
                  <a:lnTo>
                    <a:pt x="480" y="333"/>
                  </a:lnTo>
                  <a:cubicBezTo>
                    <a:pt x="480" y="326"/>
                    <a:pt x="476" y="323"/>
                    <a:pt x="476" y="319"/>
                  </a:cubicBezTo>
                  <a:lnTo>
                    <a:pt x="476" y="316"/>
                  </a:lnTo>
                  <a:cubicBezTo>
                    <a:pt x="473" y="302"/>
                    <a:pt x="469" y="291"/>
                    <a:pt x="466" y="281"/>
                  </a:cubicBezTo>
                  <a:lnTo>
                    <a:pt x="466" y="277"/>
                  </a:lnTo>
                  <a:cubicBezTo>
                    <a:pt x="459" y="267"/>
                    <a:pt x="452" y="253"/>
                    <a:pt x="445" y="242"/>
                  </a:cubicBezTo>
                  <a:lnTo>
                    <a:pt x="441" y="239"/>
                  </a:lnTo>
                  <a:cubicBezTo>
                    <a:pt x="431" y="225"/>
                    <a:pt x="420" y="207"/>
                    <a:pt x="403" y="190"/>
                  </a:cubicBezTo>
                  <a:lnTo>
                    <a:pt x="399" y="183"/>
                  </a:lnTo>
                  <a:lnTo>
                    <a:pt x="371" y="155"/>
                  </a:lnTo>
                  <a:cubicBezTo>
                    <a:pt x="316" y="94"/>
                    <a:pt x="287" y="83"/>
                    <a:pt x="261" y="83"/>
                  </a:cubicBezTo>
                  <a:cubicBezTo>
                    <a:pt x="255" y="83"/>
                    <a:pt x="248" y="84"/>
                    <a:pt x="242" y="85"/>
                  </a:cubicBezTo>
                  <a:cubicBezTo>
                    <a:pt x="228" y="89"/>
                    <a:pt x="214" y="91"/>
                    <a:pt x="201" y="91"/>
                  </a:cubicBezTo>
                  <a:cubicBezTo>
                    <a:pt x="180" y="91"/>
                    <a:pt x="159" y="86"/>
                    <a:pt x="140" y="78"/>
                  </a:cubicBezTo>
                  <a:cubicBezTo>
                    <a:pt x="123" y="71"/>
                    <a:pt x="98" y="57"/>
                    <a:pt x="74" y="43"/>
                  </a:cubicBezTo>
                  <a:lnTo>
                    <a:pt x="35" y="22"/>
                  </a:lnTo>
                  <a:lnTo>
                    <a:pt x="25" y="1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1" name="Google Shape;4381;p145"/>
            <p:cNvSpPr/>
            <p:nvPr/>
          </p:nvSpPr>
          <p:spPr>
            <a:xfrm>
              <a:off x="2389668" y="1712682"/>
              <a:ext cx="109" cy="109"/>
            </a:xfrm>
            <a:custGeom>
              <a:rect b="b" l="l" r="r" t="t"/>
              <a:pathLst>
                <a:path extrusionOk="0" h="8" w="8">
                  <a:moveTo>
                    <a:pt x="1" y="8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2" name="Google Shape;4382;p145"/>
            <p:cNvSpPr/>
            <p:nvPr/>
          </p:nvSpPr>
          <p:spPr>
            <a:xfrm>
              <a:off x="2389953" y="1712111"/>
              <a:ext cx="204" cy="258"/>
            </a:xfrm>
            <a:custGeom>
              <a:rect b="b" l="l" r="r" t="t"/>
              <a:pathLst>
                <a:path extrusionOk="0" h="19" w="15">
                  <a:moveTo>
                    <a:pt x="1" y="18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3" name="Google Shape;4383;p145"/>
            <p:cNvSpPr/>
            <p:nvPr/>
          </p:nvSpPr>
          <p:spPr>
            <a:xfrm>
              <a:off x="2389532" y="1713021"/>
              <a:ext cx="54" cy="54"/>
            </a:xfrm>
            <a:custGeom>
              <a:rect b="b" l="l" r="r" t="t"/>
              <a:pathLst>
                <a:path extrusionOk="0" h="4" w="4">
                  <a:moveTo>
                    <a:pt x="0" y="4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4" name="Google Shape;4384;p145"/>
            <p:cNvSpPr/>
            <p:nvPr/>
          </p:nvSpPr>
          <p:spPr>
            <a:xfrm>
              <a:off x="2389573" y="1712872"/>
              <a:ext cx="68" cy="109"/>
            </a:xfrm>
            <a:custGeom>
              <a:rect b="b" l="l" r="r" t="t"/>
              <a:pathLst>
                <a:path extrusionOk="0" h="8" w="5">
                  <a:moveTo>
                    <a:pt x="1" y="8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5" name="Google Shape;4385;p145"/>
            <p:cNvSpPr/>
            <p:nvPr/>
          </p:nvSpPr>
          <p:spPr>
            <a:xfrm>
              <a:off x="2389763" y="1712397"/>
              <a:ext cx="204" cy="258"/>
            </a:xfrm>
            <a:custGeom>
              <a:rect b="b" l="l" r="r" t="t"/>
              <a:pathLst>
                <a:path extrusionOk="0" h="19" w="15">
                  <a:moveTo>
                    <a:pt x="1" y="18"/>
                  </a:moveTo>
                  <a:lnTo>
                    <a:pt x="1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6" name="Google Shape;4386;p145"/>
            <p:cNvSpPr/>
            <p:nvPr/>
          </p:nvSpPr>
          <p:spPr>
            <a:xfrm>
              <a:off x="2389478" y="1713116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7" name="Google Shape;4387;p145"/>
            <p:cNvSpPr/>
            <p:nvPr/>
          </p:nvSpPr>
          <p:spPr>
            <a:xfrm>
              <a:off x="2381114" y="1715248"/>
              <a:ext cx="353" cy="774"/>
            </a:xfrm>
            <a:custGeom>
              <a:rect b="b" l="l" r="r" t="t"/>
              <a:pathLst>
                <a:path extrusionOk="0" h="57" w="26">
                  <a:moveTo>
                    <a:pt x="1" y="1"/>
                  </a:moveTo>
                  <a:cubicBezTo>
                    <a:pt x="1" y="11"/>
                    <a:pt x="4" y="22"/>
                    <a:pt x="11" y="32"/>
                  </a:cubicBezTo>
                  <a:lnTo>
                    <a:pt x="13" y="35"/>
                  </a:lnTo>
                  <a:lnTo>
                    <a:pt x="13" y="35"/>
                  </a:lnTo>
                  <a:cubicBezTo>
                    <a:pt x="7" y="25"/>
                    <a:pt x="3" y="13"/>
                    <a:pt x="1" y="1"/>
                  </a:cubicBezTo>
                  <a:close/>
                  <a:moveTo>
                    <a:pt x="13" y="35"/>
                  </a:moveTo>
                  <a:lnTo>
                    <a:pt x="13" y="35"/>
                  </a:lnTo>
                  <a:cubicBezTo>
                    <a:pt x="17" y="43"/>
                    <a:pt x="21" y="50"/>
                    <a:pt x="25" y="57"/>
                  </a:cubicBezTo>
                  <a:lnTo>
                    <a:pt x="13" y="3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8" name="Google Shape;4388;p145"/>
            <p:cNvSpPr/>
            <p:nvPr/>
          </p:nvSpPr>
          <p:spPr>
            <a:xfrm>
              <a:off x="2381114" y="1715248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1"/>
                  </a:moveTo>
                  <a:lnTo>
                    <a:pt x="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9" name="Google Shape;4389;p145"/>
            <p:cNvSpPr/>
            <p:nvPr/>
          </p:nvSpPr>
          <p:spPr>
            <a:xfrm>
              <a:off x="2381209" y="1715248"/>
              <a:ext cx="3530" cy="1779"/>
            </a:xfrm>
            <a:custGeom>
              <a:rect b="b" l="l" r="r" t="t"/>
              <a:pathLst>
                <a:path extrusionOk="0" h="131" w="260">
                  <a:moveTo>
                    <a:pt x="1" y="1"/>
                  </a:moveTo>
                  <a:cubicBezTo>
                    <a:pt x="53" y="1"/>
                    <a:pt x="193" y="64"/>
                    <a:pt x="260" y="130"/>
                  </a:cubicBezTo>
                  <a:cubicBezTo>
                    <a:pt x="193" y="64"/>
                    <a:pt x="53" y="1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0" name="Google Shape;4390;p145"/>
            <p:cNvSpPr/>
            <p:nvPr/>
          </p:nvSpPr>
          <p:spPr>
            <a:xfrm>
              <a:off x="2390198" y="1711921"/>
              <a:ext cx="149" cy="163"/>
            </a:xfrm>
            <a:custGeom>
              <a:rect b="b" l="l" r="r" t="t"/>
              <a:pathLst>
                <a:path extrusionOk="0" h="12" w="11">
                  <a:moveTo>
                    <a:pt x="11" y="1"/>
                  </a:moveTo>
                  <a:lnTo>
                    <a:pt x="0" y="11"/>
                  </a:ln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1" name="Google Shape;4391;p145"/>
            <p:cNvSpPr/>
            <p:nvPr/>
          </p:nvSpPr>
          <p:spPr>
            <a:xfrm>
              <a:off x="2379404" y="1731799"/>
              <a:ext cx="163" cy="244"/>
            </a:xfrm>
            <a:custGeom>
              <a:rect b="b" l="l" r="r" t="t"/>
              <a:pathLst>
                <a:path extrusionOk="0" h="18" w="12">
                  <a:moveTo>
                    <a:pt x="1" y="0"/>
                  </a:moveTo>
                  <a:cubicBezTo>
                    <a:pt x="4" y="7"/>
                    <a:pt x="8" y="14"/>
                    <a:pt x="11" y="18"/>
                  </a:cubicBezTo>
                  <a:cubicBezTo>
                    <a:pt x="8" y="11"/>
                    <a:pt x="4" y="7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2" name="Google Shape;4392;p145"/>
            <p:cNvSpPr/>
            <p:nvPr/>
          </p:nvSpPr>
          <p:spPr>
            <a:xfrm>
              <a:off x="2379268" y="1731459"/>
              <a:ext cx="149" cy="258"/>
            </a:xfrm>
            <a:custGeom>
              <a:rect b="b" l="l" r="r" t="t"/>
              <a:pathLst>
                <a:path extrusionOk="0" h="19" w="11">
                  <a:moveTo>
                    <a:pt x="0" y="1"/>
                  </a:moveTo>
                  <a:cubicBezTo>
                    <a:pt x="4" y="8"/>
                    <a:pt x="7" y="15"/>
                    <a:pt x="11" y="18"/>
                  </a:cubicBezTo>
                  <a:cubicBezTo>
                    <a:pt x="7" y="11"/>
                    <a:pt x="4" y="8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3" name="Google Shape;4393;p145"/>
            <p:cNvSpPr/>
            <p:nvPr/>
          </p:nvSpPr>
          <p:spPr>
            <a:xfrm>
              <a:off x="2403748" y="1738262"/>
              <a:ext cx="339" cy="244"/>
            </a:xfrm>
            <a:custGeom>
              <a:rect b="b" l="l" r="r" t="t"/>
              <a:pathLst>
                <a:path extrusionOk="0" h="18" w="25">
                  <a:moveTo>
                    <a:pt x="25" y="18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4" name="Google Shape;4394;p145"/>
            <p:cNvSpPr/>
            <p:nvPr/>
          </p:nvSpPr>
          <p:spPr>
            <a:xfrm>
              <a:off x="2404888" y="1738968"/>
              <a:ext cx="720" cy="394"/>
            </a:xfrm>
            <a:custGeom>
              <a:rect b="b" l="l" r="r" t="t"/>
              <a:pathLst>
                <a:path extrusionOk="0" h="29" w="53">
                  <a:moveTo>
                    <a:pt x="53" y="29"/>
                  </a:moveTo>
                  <a:cubicBezTo>
                    <a:pt x="35" y="18"/>
                    <a:pt x="18" y="11"/>
                    <a:pt x="0" y="1"/>
                  </a:cubicBezTo>
                  <a:cubicBezTo>
                    <a:pt x="18" y="11"/>
                    <a:pt x="35" y="18"/>
                    <a:pt x="53" y="2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5" name="Google Shape;4395;p145"/>
            <p:cNvSpPr/>
            <p:nvPr/>
          </p:nvSpPr>
          <p:spPr>
            <a:xfrm>
              <a:off x="2403273" y="1737922"/>
              <a:ext cx="299" cy="204"/>
            </a:xfrm>
            <a:custGeom>
              <a:rect b="b" l="l" r="r" t="t"/>
              <a:pathLst>
                <a:path extrusionOk="0" h="15" w="22">
                  <a:moveTo>
                    <a:pt x="21" y="1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6" name="Google Shape;4396;p145"/>
            <p:cNvSpPr/>
            <p:nvPr/>
          </p:nvSpPr>
          <p:spPr>
            <a:xfrm>
              <a:off x="2398901" y="1729613"/>
              <a:ext cx="1005" cy="584"/>
            </a:xfrm>
            <a:custGeom>
              <a:rect b="b" l="l" r="r" t="t"/>
              <a:pathLst>
                <a:path extrusionOk="0" h="43" w="74">
                  <a:moveTo>
                    <a:pt x="73" y="0"/>
                  </a:moveTo>
                  <a:cubicBezTo>
                    <a:pt x="49" y="11"/>
                    <a:pt x="25" y="25"/>
                    <a:pt x="0" y="42"/>
                  </a:cubicBezTo>
                  <a:cubicBezTo>
                    <a:pt x="25" y="28"/>
                    <a:pt x="49" y="11"/>
                    <a:pt x="73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7" name="Google Shape;4397;p145"/>
            <p:cNvSpPr/>
            <p:nvPr/>
          </p:nvSpPr>
          <p:spPr>
            <a:xfrm>
              <a:off x="2405839" y="1739443"/>
              <a:ext cx="394" cy="204"/>
            </a:xfrm>
            <a:custGeom>
              <a:rect b="b" l="l" r="r" t="t"/>
              <a:pathLst>
                <a:path extrusionOk="0" h="15" w="29">
                  <a:moveTo>
                    <a:pt x="28" y="15"/>
                  </a:moveTo>
                  <a:lnTo>
                    <a:pt x="28" y="15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8" name="Google Shape;4398;p145"/>
            <p:cNvSpPr/>
            <p:nvPr/>
          </p:nvSpPr>
          <p:spPr>
            <a:xfrm>
              <a:off x="2385486" y="1735981"/>
              <a:ext cx="353" cy="14"/>
            </a:xfrm>
            <a:custGeom>
              <a:rect b="b" l="l" r="r" t="t"/>
              <a:pathLst>
                <a:path extrusionOk="0" h="1" w="26">
                  <a:moveTo>
                    <a:pt x="25" y="0"/>
                  </a:moveTo>
                  <a:lnTo>
                    <a:pt x="1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9" name="Google Shape;4399;p145"/>
            <p:cNvSpPr/>
            <p:nvPr/>
          </p:nvSpPr>
          <p:spPr>
            <a:xfrm>
              <a:off x="2379784" y="1732369"/>
              <a:ext cx="204" cy="244"/>
            </a:xfrm>
            <a:custGeom>
              <a:rect b="b" l="l" r="r" t="t"/>
              <a:pathLst>
                <a:path extrusionOk="0" h="18" w="15">
                  <a:moveTo>
                    <a:pt x="15" y="18"/>
                  </a:moveTo>
                  <a:cubicBezTo>
                    <a:pt x="11" y="14"/>
                    <a:pt x="4" y="7"/>
                    <a:pt x="1" y="0"/>
                  </a:cubicBezTo>
                  <a:cubicBezTo>
                    <a:pt x="4" y="7"/>
                    <a:pt x="11" y="14"/>
                    <a:pt x="15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0" name="Google Shape;4400;p145"/>
            <p:cNvSpPr/>
            <p:nvPr/>
          </p:nvSpPr>
          <p:spPr>
            <a:xfrm>
              <a:off x="2402933" y="1737596"/>
              <a:ext cx="258" cy="204"/>
            </a:xfrm>
            <a:custGeom>
              <a:rect b="b" l="l" r="r" t="t"/>
              <a:pathLst>
                <a:path extrusionOk="0" h="15" w="19">
                  <a:moveTo>
                    <a:pt x="18" y="1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1" name="Google Shape;4401;p145"/>
            <p:cNvSpPr/>
            <p:nvPr/>
          </p:nvSpPr>
          <p:spPr>
            <a:xfrm>
              <a:off x="2379594" y="1732125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1" y="15"/>
                  </a:moveTo>
                  <a:cubicBezTo>
                    <a:pt x="8" y="11"/>
                    <a:pt x="4" y="4"/>
                    <a:pt x="1" y="1"/>
                  </a:cubicBezTo>
                  <a:cubicBezTo>
                    <a:pt x="4" y="4"/>
                    <a:pt x="8" y="11"/>
                    <a:pt x="11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2" name="Google Shape;4402;p145"/>
            <p:cNvSpPr/>
            <p:nvPr/>
          </p:nvSpPr>
          <p:spPr>
            <a:xfrm>
              <a:off x="2380069" y="1732695"/>
              <a:ext cx="204" cy="163"/>
            </a:xfrm>
            <a:custGeom>
              <a:rect b="b" l="l" r="r" t="t"/>
              <a:pathLst>
                <a:path extrusionOk="0" h="12" w="15">
                  <a:moveTo>
                    <a:pt x="15" y="1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3" name="Google Shape;4403;p145"/>
            <p:cNvSpPr/>
            <p:nvPr/>
          </p:nvSpPr>
          <p:spPr>
            <a:xfrm>
              <a:off x="2402648" y="1737311"/>
              <a:ext cx="204" cy="244"/>
            </a:xfrm>
            <a:custGeom>
              <a:rect b="b" l="l" r="r" t="t"/>
              <a:pathLst>
                <a:path extrusionOk="0" h="18" w="15">
                  <a:moveTo>
                    <a:pt x="15" y="18"/>
                  </a:moveTo>
                  <a:cubicBezTo>
                    <a:pt x="11" y="11"/>
                    <a:pt x="8" y="7"/>
                    <a:pt x="1" y="0"/>
                  </a:cubicBezTo>
                  <a:cubicBezTo>
                    <a:pt x="8" y="7"/>
                    <a:pt x="11" y="11"/>
                    <a:pt x="15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4" name="Google Shape;4404;p145"/>
            <p:cNvSpPr/>
            <p:nvPr/>
          </p:nvSpPr>
          <p:spPr>
            <a:xfrm>
              <a:off x="2380408" y="1732885"/>
              <a:ext cx="339" cy="204"/>
            </a:xfrm>
            <a:custGeom>
              <a:rect b="b" l="l" r="r" t="t"/>
              <a:pathLst>
                <a:path extrusionOk="0" h="15" w="25">
                  <a:moveTo>
                    <a:pt x="25" y="15"/>
                  </a:moveTo>
                  <a:cubicBezTo>
                    <a:pt x="14" y="11"/>
                    <a:pt x="7" y="8"/>
                    <a:pt x="0" y="1"/>
                  </a:cubicBezTo>
                  <a:cubicBezTo>
                    <a:pt x="7" y="8"/>
                    <a:pt x="14" y="11"/>
                    <a:pt x="25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5" name="Google Shape;4405;p145"/>
            <p:cNvSpPr/>
            <p:nvPr/>
          </p:nvSpPr>
          <p:spPr>
            <a:xfrm>
              <a:off x="2404264" y="1738588"/>
              <a:ext cx="543" cy="353"/>
            </a:xfrm>
            <a:custGeom>
              <a:rect b="b" l="l" r="r" t="t"/>
              <a:pathLst>
                <a:path extrusionOk="0" h="26" w="40">
                  <a:moveTo>
                    <a:pt x="39" y="2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6" name="Google Shape;4406;p145"/>
            <p:cNvSpPr/>
            <p:nvPr/>
          </p:nvSpPr>
          <p:spPr>
            <a:xfrm>
              <a:off x="2392329" y="1712641"/>
              <a:ext cx="3109" cy="2295"/>
            </a:xfrm>
            <a:custGeom>
              <a:rect b="b" l="l" r="r" t="t"/>
              <a:pathLst>
                <a:path extrusionOk="0" h="169" w="229">
                  <a:moveTo>
                    <a:pt x="228" y="168"/>
                  </a:moveTo>
                  <a:cubicBezTo>
                    <a:pt x="158" y="98"/>
                    <a:pt x="74" y="11"/>
                    <a:pt x="1" y="0"/>
                  </a:cubicBezTo>
                  <a:cubicBezTo>
                    <a:pt x="74" y="11"/>
                    <a:pt x="158" y="98"/>
                    <a:pt x="228" y="16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7" name="Google Shape;4407;p145"/>
            <p:cNvSpPr/>
            <p:nvPr/>
          </p:nvSpPr>
          <p:spPr>
            <a:xfrm>
              <a:off x="2405364" y="1714447"/>
              <a:ext cx="244" cy="204"/>
            </a:xfrm>
            <a:custGeom>
              <a:rect b="b" l="l" r="r" t="t"/>
              <a:pathLst>
                <a:path extrusionOk="0" h="15" w="18">
                  <a:moveTo>
                    <a:pt x="0" y="14"/>
                  </a:move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8" name="Google Shape;4408;p145"/>
            <p:cNvSpPr/>
            <p:nvPr/>
          </p:nvSpPr>
          <p:spPr>
            <a:xfrm>
              <a:off x="2400612" y="1717298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9" name="Google Shape;4409;p145"/>
            <p:cNvSpPr/>
            <p:nvPr/>
          </p:nvSpPr>
          <p:spPr>
            <a:xfrm>
              <a:off x="2403884" y="1715153"/>
              <a:ext cx="299" cy="109"/>
            </a:xfrm>
            <a:custGeom>
              <a:rect b="b" l="l" r="r" t="t"/>
              <a:pathLst>
                <a:path extrusionOk="0" h="8" w="22">
                  <a:moveTo>
                    <a:pt x="1" y="8"/>
                  </a:moveTo>
                  <a:lnTo>
                    <a:pt x="22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0" name="Google Shape;4410;p145"/>
            <p:cNvSpPr/>
            <p:nvPr/>
          </p:nvSpPr>
          <p:spPr>
            <a:xfrm>
              <a:off x="2404603" y="1714868"/>
              <a:ext cx="299" cy="109"/>
            </a:xfrm>
            <a:custGeom>
              <a:rect b="b" l="l" r="r" t="t"/>
              <a:pathLst>
                <a:path extrusionOk="0" h="8" w="22">
                  <a:moveTo>
                    <a:pt x="0" y="8"/>
                  </a:moveTo>
                  <a:lnTo>
                    <a:pt x="2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1" name="Google Shape;4411;p145"/>
            <p:cNvSpPr/>
            <p:nvPr/>
          </p:nvSpPr>
          <p:spPr>
            <a:xfrm>
              <a:off x="2403504" y="1715302"/>
              <a:ext cx="299" cy="109"/>
            </a:xfrm>
            <a:custGeom>
              <a:rect b="b" l="l" r="r" t="t"/>
              <a:pathLst>
                <a:path extrusionOk="0" h="8" w="22">
                  <a:moveTo>
                    <a:pt x="1" y="7"/>
                  </a:moveTo>
                  <a:lnTo>
                    <a:pt x="2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2" name="Google Shape;4412;p145"/>
            <p:cNvSpPr/>
            <p:nvPr/>
          </p:nvSpPr>
          <p:spPr>
            <a:xfrm>
              <a:off x="2404929" y="1714637"/>
              <a:ext cx="353" cy="204"/>
            </a:xfrm>
            <a:custGeom>
              <a:rect b="b" l="l" r="r" t="t"/>
              <a:pathLst>
                <a:path extrusionOk="0" h="15" w="26">
                  <a:moveTo>
                    <a:pt x="1" y="14"/>
                  </a:moveTo>
                  <a:lnTo>
                    <a:pt x="2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3" name="Google Shape;4413;p145"/>
            <p:cNvSpPr/>
            <p:nvPr/>
          </p:nvSpPr>
          <p:spPr>
            <a:xfrm>
              <a:off x="2404223" y="1715017"/>
              <a:ext cx="299" cy="149"/>
            </a:xfrm>
            <a:custGeom>
              <a:rect b="b" l="l" r="r" t="t"/>
              <a:pathLst>
                <a:path extrusionOk="0" h="11" w="22">
                  <a:moveTo>
                    <a:pt x="0" y="11"/>
                  </a:moveTo>
                  <a:lnTo>
                    <a:pt x="2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4" name="Google Shape;4414;p145"/>
            <p:cNvSpPr/>
            <p:nvPr/>
          </p:nvSpPr>
          <p:spPr>
            <a:xfrm>
              <a:off x="2390333" y="1711921"/>
              <a:ext cx="543" cy="299"/>
            </a:xfrm>
            <a:custGeom>
              <a:rect b="b" l="l" r="r" t="t"/>
              <a:pathLst>
                <a:path extrusionOk="0" h="22" w="40">
                  <a:moveTo>
                    <a:pt x="1" y="1"/>
                  </a:moveTo>
                  <a:cubicBezTo>
                    <a:pt x="11" y="8"/>
                    <a:pt x="25" y="15"/>
                    <a:pt x="39" y="22"/>
                  </a:cubicBezTo>
                  <a:cubicBezTo>
                    <a:pt x="29" y="15"/>
                    <a:pt x="15" y="8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5" name="Google Shape;4415;p145"/>
            <p:cNvSpPr/>
            <p:nvPr/>
          </p:nvSpPr>
          <p:spPr>
            <a:xfrm>
              <a:off x="2390958" y="1712261"/>
              <a:ext cx="394" cy="149"/>
            </a:xfrm>
            <a:custGeom>
              <a:rect b="b" l="l" r="r" t="t"/>
              <a:pathLst>
                <a:path extrusionOk="0" h="11" w="29">
                  <a:moveTo>
                    <a:pt x="0" y="0"/>
                  </a:moveTo>
                  <a:lnTo>
                    <a:pt x="28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6" name="Google Shape;4416;p145"/>
            <p:cNvSpPr/>
            <p:nvPr/>
          </p:nvSpPr>
          <p:spPr>
            <a:xfrm>
              <a:off x="2391664" y="1712492"/>
              <a:ext cx="204" cy="68"/>
            </a:xfrm>
            <a:custGeom>
              <a:rect b="b" l="l" r="r" t="t"/>
              <a:pathLst>
                <a:path extrusionOk="0" h="5" w="15">
                  <a:moveTo>
                    <a:pt x="1" y="1"/>
                  </a:moveTo>
                  <a:lnTo>
                    <a:pt x="15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7" name="Google Shape;4417;p145"/>
            <p:cNvSpPr/>
            <p:nvPr/>
          </p:nvSpPr>
          <p:spPr>
            <a:xfrm>
              <a:off x="2400136" y="1717244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1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8" name="Google Shape;4418;p145"/>
            <p:cNvSpPr/>
            <p:nvPr/>
          </p:nvSpPr>
          <p:spPr>
            <a:xfrm>
              <a:off x="2406029" y="1713822"/>
              <a:ext cx="244" cy="258"/>
            </a:xfrm>
            <a:custGeom>
              <a:rect b="b" l="l" r="r" t="t"/>
              <a:pathLst>
                <a:path extrusionOk="0" h="19" w="18">
                  <a:moveTo>
                    <a:pt x="18" y="1"/>
                  </a:moveTo>
                  <a:cubicBezTo>
                    <a:pt x="11" y="8"/>
                    <a:pt x="4" y="15"/>
                    <a:pt x="0" y="18"/>
                  </a:cubicBezTo>
                  <a:cubicBezTo>
                    <a:pt x="4" y="15"/>
                    <a:pt x="11" y="8"/>
                    <a:pt x="1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9" name="Google Shape;4419;p145"/>
            <p:cNvSpPr/>
            <p:nvPr/>
          </p:nvSpPr>
          <p:spPr>
            <a:xfrm>
              <a:off x="2398331" y="1716578"/>
              <a:ext cx="530" cy="204"/>
            </a:xfrm>
            <a:custGeom>
              <a:rect b="b" l="l" r="r" t="t"/>
              <a:pathLst>
                <a:path extrusionOk="0" h="15" w="39">
                  <a:moveTo>
                    <a:pt x="0" y="1"/>
                  </a:moveTo>
                  <a:lnTo>
                    <a:pt x="0" y="1"/>
                  </a:lnTo>
                  <a:cubicBezTo>
                    <a:pt x="14" y="4"/>
                    <a:pt x="28" y="8"/>
                    <a:pt x="39" y="15"/>
                  </a:cubicBezTo>
                  <a:cubicBezTo>
                    <a:pt x="28" y="8"/>
                    <a:pt x="14" y="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0" name="Google Shape;4420;p145"/>
            <p:cNvSpPr/>
            <p:nvPr/>
          </p:nvSpPr>
          <p:spPr>
            <a:xfrm>
              <a:off x="2399702" y="1717108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0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1" name="Google Shape;4421;p145"/>
            <p:cNvSpPr/>
            <p:nvPr/>
          </p:nvSpPr>
          <p:spPr>
            <a:xfrm>
              <a:off x="2405649" y="1714162"/>
              <a:ext cx="339" cy="244"/>
            </a:xfrm>
            <a:custGeom>
              <a:rect b="b" l="l" r="r" t="t"/>
              <a:pathLst>
                <a:path extrusionOk="0" h="18" w="25">
                  <a:moveTo>
                    <a:pt x="25" y="0"/>
                  </a:moveTo>
                  <a:cubicBezTo>
                    <a:pt x="14" y="4"/>
                    <a:pt x="7" y="11"/>
                    <a:pt x="0" y="18"/>
                  </a:cubicBezTo>
                  <a:cubicBezTo>
                    <a:pt x="7" y="11"/>
                    <a:pt x="18" y="4"/>
                    <a:pt x="2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2" name="Google Shape;4422;p145"/>
            <p:cNvSpPr/>
            <p:nvPr/>
          </p:nvSpPr>
          <p:spPr>
            <a:xfrm>
              <a:off x="2400747" y="1717244"/>
              <a:ext cx="163" cy="14"/>
            </a:xfrm>
            <a:custGeom>
              <a:rect b="b" l="l" r="r" t="t"/>
              <a:pathLst>
                <a:path extrusionOk="0" h="1" w="12">
                  <a:moveTo>
                    <a:pt x="1" y="1"/>
                  </a:move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3" name="Google Shape;4423;p145"/>
            <p:cNvSpPr/>
            <p:nvPr/>
          </p:nvSpPr>
          <p:spPr>
            <a:xfrm>
              <a:off x="2399322" y="1716959"/>
              <a:ext cx="109" cy="68"/>
            </a:xfrm>
            <a:custGeom>
              <a:rect b="b" l="l" r="r" t="t"/>
              <a:pathLst>
                <a:path extrusionOk="0" h="5" w="8">
                  <a:moveTo>
                    <a:pt x="1" y="1"/>
                  </a:moveTo>
                  <a:lnTo>
                    <a:pt x="8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4" name="Google Shape;4424;p145"/>
            <p:cNvSpPr/>
            <p:nvPr/>
          </p:nvSpPr>
          <p:spPr>
            <a:xfrm>
              <a:off x="2381454" y="1716008"/>
              <a:ext cx="2485" cy="5010"/>
            </a:xfrm>
            <a:custGeom>
              <a:rect b="b" l="l" r="r" t="t"/>
              <a:pathLst>
                <a:path extrusionOk="0" h="369" w="183">
                  <a:moveTo>
                    <a:pt x="0" y="1"/>
                  </a:moveTo>
                  <a:lnTo>
                    <a:pt x="18" y="32"/>
                  </a:lnTo>
                  <a:cubicBezTo>
                    <a:pt x="28" y="50"/>
                    <a:pt x="39" y="67"/>
                    <a:pt x="49" y="81"/>
                  </a:cubicBezTo>
                  <a:cubicBezTo>
                    <a:pt x="32" y="53"/>
                    <a:pt x="14" y="25"/>
                    <a:pt x="0" y="1"/>
                  </a:cubicBezTo>
                  <a:close/>
                  <a:moveTo>
                    <a:pt x="49" y="82"/>
                  </a:moveTo>
                  <a:cubicBezTo>
                    <a:pt x="112" y="176"/>
                    <a:pt x="179" y="274"/>
                    <a:pt x="154" y="368"/>
                  </a:cubicBezTo>
                  <a:cubicBezTo>
                    <a:pt x="182" y="274"/>
                    <a:pt x="112" y="176"/>
                    <a:pt x="49" y="8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5" name="Google Shape;4425;p145"/>
            <p:cNvSpPr/>
            <p:nvPr/>
          </p:nvSpPr>
          <p:spPr>
            <a:xfrm>
              <a:off x="2390863" y="1732315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1"/>
                  </a:moveTo>
                  <a:lnTo>
                    <a:pt x="0" y="11"/>
                  </a:lnTo>
                  <a:cubicBezTo>
                    <a:pt x="0" y="15"/>
                    <a:pt x="0" y="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6" name="Google Shape;4426;p145"/>
            <p:cNvSpPr/>
            <p:nvPr/>
          </p:nvSpPr>
          <p:spPr>
            <a:xfrm>
              <a:off x="2390958" y="1732790"/>
              <a:ext cx="54" cy="204"/>
            </a:xfrm>
            <a:custGeom>
              <a:rect b="b" l="l" r="r" t="t"/>
              <a:pathLst>
                <a:path extrusionOk="0" h="15" w="4">
                  <a:moveTo>
                    <a:pt x="0" y="1"/>
                  </a:moveTo>
                  <a:lnTo>
                    <a:pt x="4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7" name="Google Shape;4427;p145"/>
            <p:cNvSpPr/>
            <p:nvPr/>
          </p:nvSpPr>
          <p:spPr>
            <a:xfrm>
              <a:off x="2390809" y="1732179"/>
              <a:ext cx="68" cy="109"/>
            </a:xfrm>
            <a:custGeom>
              <a:rect b="b" l="l" r="r" t="t"/>
              <a:pathLst>
                <a:path extrusionOk="0" h="8" w="5">
                  <a:moveTo>
                    <a:pt x="4" y="0"/>
                  </a:moveTo>
                  <a:cubicBezTo>
                    <a:pt x="1" y="4"/>
                    <a:pt x="1" y="7"/>
                    <a:pt x="4" y="7"/>
                  </a:cubicBezTo>
                  <a:cubicBezTo>
                    <a:pt x="1" y="7"/>
                    <a:pt x="1" y="4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8" name="Google Shape;4428;p145"/>
            <p:cNvSpPr/>
            <p:nvPr/>
          </p:nvSpPr>
          <p:spPr>
            <a:xfrm>
              <a:off x="2391243" y="1733550"/>
              <a:ext cx="149" cy="353"/>
            </a:xfrm>
            <a:custGeom>
              <a:rect b="b" l="l" r="r" t="t"/>
              <a:pathLst>
                <a:path extrusionOk="0" h="26" w="11">
                  <a:moveTo>
                    <a:pt x="0" y="1"/>
                  </a:moveTo>
                  <a:lnTo>
                    <a:pt x="11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9" name="Google Shape;4429;p145"/>
            <p:cNvSpPr/>
            <p:nvPr/>
          </p:nvSpPr>
          <p:spPr>
            <a:xfrm>
              <a:off x="2391813" y="1734691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0" name="Google Shape;4430;p145"/>
            <p:cNvSpPr/>
            <p:nvPr/>
          </p:nvSpPr>
          <p:spPr>
            <a:xfrm>
              <a:off x="2391474" y="1734080"/>
              <a:ext cx="258" cy="489"/>
            </a:xfrm>
            <a:custGeom>
              <a:rect b="b" l="l" r="r" t="t"/>
              <a:pathLst>
                <a:path extrusionOk="0" h="36" w="19">
                  <a:moveTo>
                    <a:pt x="1" y="0"/>
                  </a:moveTo>
                  <a:cubicBezTo>
                    <a:pt x="4" y="11"/>
                    <a:pt x="11" y="21"/>
                    <a:pt x="18" y="35"/>
                  </a:cubicBezTo>
                  <a:cubicBezTo>
                    <a:pt x="11" y="21"/>
                    <a:pt x="4" y="11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1" name="Google Shape;4431;p145"/>
            <p:cNvSpPr/>
            <p:nvPr/>
          </p:nvSpPr>
          <p:spPr>
            <a:xfrm>
              <a:off x="2390904" y="1732559"/>
              <a:ext cx="14" cy="149"/>
            </a:xfrm>
            <a:custGeom>
              <a:rect b="b" l="l" r="r" t="t"/>
              <a:pathLst>
                <a:path extrusionOk="0" h="11" w="1">
                  <a:moveTo>
                    <a:pt x="1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2" name="Google Shape;4432;p145"/>
            <p:cNvSpPr/>
            <p:nvPr/>
          </p:nvSpPr>
          <p:spPr>
            <a:xfrm>
              <a:off x="2391094" y="1733170"/>
              <a:ext cx="109" cy="258"/>
            </a:xfrm>
            <a:custGeom>
              <a:rect b="b" l="l" r="r" t="t"/>
              <a:pathLst>
                <a:path extrusionOk="0" h="19" w="8">
                  <a:moveTo>
                    <a:pt x="1" y="1"/>
                  </a:moveTo>
                  <a:lnTo>
                    <a:pt x="8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3" name="Google Shape;4433;p145"/>
            <p:cNvSpPr/>
            <p:nvPr/>
          </p:nvSpPr>
          <p:spPr>
            <a:xfrm>
              <a:off x="2384726" y="1733930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8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4" name="Google Shape;4434;p145"/>
            <p:cNvSpPr/>
            <p:nvPr/>
          </p:nvSpPr>
          <p:spPr>
            <a:xfrm>
              <a:off x="2379308" y="1731459"/>
              <a:ext cx="299" cy="163"/>
            </a:xfrm>
            <a:custGeom>
              <a:rect b="b" l="l" r="r" t="t"/>
              <a:pathLst>
                <a:path extrusionOk="0" h="12" w="22">
                  <a:moveTo>
                    <a:pt x="1" y="1"/>
                  </a:moveTo>
                  <a:lnTo>
                    <a:pt x="22" y="11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5" name="Google Shape;4435;p145"/>
            <p:cNvSpPr/>
            <p:nvPr/>
          </p:nvSpPr>
          <p:spPr>
            <a:xfrm>
              <a:off x="2385350" y="1734691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6" name="Google Shape;4436;p145"/>
            <p:cNvSpPr/>
            <p:nvPr/>
          </p:nvSpPr>
          <p:spPr>
            <a:xfrm>
              <a:off x="2379784" y="1731744"/>
              <a:ext cx="543" cy="299"/>
            </a:xfrm>
            <a:custGeom>
              <a:rect b="b" l="l" r="r" t="t"/>
              <a:pathLst>
                <a:path extrusionOk="0" h="22" w="40">
                  <a:moveTo>
                    <a:pt x="39" y="22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7" name="Google Shape;4437;p145"/>
            <p:cNvSpPr/>
            <p:nvPr/>
          </p:nvSpPr>
          <p:spPr>
            <a:xfrm>
              <a:off x="2385826" y="1735791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8" name="Google Shape;4438;p145"/>
            <p:cNvSpPr/>
            <p:nvPr/>
          </p:nvSpPr>
          <p:spPr>
            <a:xfrm>
              <a:off x="2385676" y="1735220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9" name="Google Shape;4439;p145"/>
            <p:cNvSpPr/>
            <p:nvPr/>
          </p:nvSpPr>
          <p:spPr>
            <a:xfrm>
              <a:off x="2381264" y="1715682"/>
              <a:ext cx="434" cy="774"/>
            </a:xfrm>
            <a:custGeom>
              <a:rect b="b" l="l" r="r" t="t"/>
              <a:pathLst>
                <a:path extrusionOk="0" h="57" w="32">
                  <a:moveTo>
                    <a:pt x="0" y="0"/>
                  </a:moveTo>
                  <a:cubicBezTo>
                    <a:pt x="7" y="18"/>
                    <a:pt x="21" y="39"/>
                    <a:pt x="32" y="56"/>
                  </a:cubicBezTo>
                  <a:lnTo>
                    <a:pt x="14" y="25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0" name="Google Shape;4440;p145"/>
            <p:cNvSpPr/>
            <p:nvPr/>
          </p:nvSpPr>
          <p:spPr>
            <a:xfrm>
              <a:off x="2379404" y="1731324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1" name="Google Shape;4441;p145"/>
            <p:cNvSpPr/>
            <p:nvPr/>
          </p:nvSpPr>
          <p:spPr>
            <a:xfrm>
              <a:off x="2385826" y="1735981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2" name="Google Shape;4442;p145"/>
            <p:cNvSpPr/>
            <p:nvPr/>
          </p:nvSpPr>
          <p:spPr>
            <a:xfrm>
              <a:off x="2497528" y="1743000"/>
              <a:ext cx="87140" cy="73726"/>
            </a:xfrm>
            <a:custGeom>
              <a:rect b="b" l="l" r="r" t="t"/>
              <a:pathLst>
                <a:path extrusionOk="0" h="5430" w="6418">
                  <a:moveTo>
                    <a:pt x="5842" y="1"/>
                  </a:moveTo>
                  <a:cubicBezTo>
                    <a:pt x="5789" y="1"/>
                    <a:pt x="5711" y="42"/>
                    <a:pt x="5630" y="113"/>
                  </a:cubicBezTo>
                  <a:cubicBezTo>
                    <a:pt x="5511" y="218"/>
                    <a:pt x="5434" y="351"/>
                    <a:pt x="5434" y="411"/>
                  </a:cubicBezTo>
                  <a:cubicBezTo>
                    <a:pt x="5434" y="537"/>
                    <a:pt x="5273" y="572"/>
                    <a:pt x="5122" y="604"/>
                  </a:cubicBezTo>
                  <a:cubicBezTo>
                    <a:pt x="5052" y="618"/>
                    <a:pt x="4929" y="642"/>
                    <a:pt x="4912" y="670"/>
                  </a:cubicBezTo>
                  <a:cubicBezTo>
                    <a:pt x="4912" y="702"/>
                    <a:pt x="4901" y="733"/>
                    <a:pt x="4877" y="754"/>
                  </a:cubicBezTo>
                  <a:cubicBezTo>
                    <a:pt x="4835" y="796"/>
                    <a:pt x="4765" y="804"/>
                    <a:pt x="4680" y="804"/>
                  </a:cubicBezTo>
                  <a:cubicBezTo>
                    <a:pt x="4658" y="804"/>
                    <a:pt x="4635" y="804"/>
                    <a:pt x="4611" y="803"/>
                  </a:cubicBezTo>
                  <a:cubicBezTo>
                    <a:pt x="4590" y="803"/>
                    <a:pt x="4567" y="803"/>
                    <a:pt x="4543" y="803"/>
                  </a:cubicBezTo>
                  <a:cubicBezTo>
                    <a:pt x="4457" y="803"/>
                    <a:pt x="4367" y="807"/>
                    <a:pt x="4345" y="849"/>
                  </a:cubicBezTo>
                  <a:cubicBezTo>
                    <a:pt x="4341" y="856"/>
                    <a:pt x="4338" y="863"/>
                    <a:pt x="4334" y="870"/>
                  </a:cubicBezTo>
                  <a:cubicBezTo>
                    <a:pt x="4331" y="877"/>
                    <a:pt x="4327" y="880"/>
                    <a:pt x="4324" y="884"/>
                  </a:cubicBezTo>
                  <a:lnTo>
                    <a:pt x="4317" y="894"/>
                  </a:lnTo>
                  <a:lnTo>
                    <a:pt x="4310" y="898"/>
                  </a:lnTo>
                  <a:cubicBezTo>
                    <a:pt x="4296" y="915"/>
                    <a:pt x="4271" y="926"/>
                    <a:pt x="4250" y="933"/>
                  </a:cubicBezTo>
                  <a:cubicBezTo>
                    <a:pt x="4235" y="936"/>
                    <a:pt x="4220" y="937"/>
                    <a:pt x="4205" y="937"/>
                  </a:cubicBezTo>
                  <a:cubicBezTo>
                    <a:pt x="4168" y="937"/>
                    <a:pt x="4132" y="928"/>
                    <a:pt x="4100" y="908"/>
                  </a:cubicBezTo>
                  <a:lnTo>
                    <a:pt x="4100" y="915"/>
                  </a:lnTo>
                  <a:lnTo>
                    <a:pt x="3995" y="849"/>
                  </a:lnTo>
                  <a:lnTo>
                    <a:pt x="3967" y="831"/>
                  </a:lnTo>
                  <a:lnTo>
                    <a:pt x="3939" y="810"/>
                  </a:lnTo>
                  <a:lnTo>
                    <a:pt x="3925" y="803"/>
                  </a:lnTo>
                  <a:lnTo>
                    <a:pt x="3914" y="796"/>
                  </a:lnTo>
                  <a:lnTo>
                    <a:pt x="3907" y="793"/>
                  </a:lnTo>
                  <a:lnTo>
                    <a:pt x="3893" y="786"/>
                  </a:lnTo>
                  <a:lnTo>
                    <a:pt x="3886" y="782"/>
                  </a:lnTo>
                  <a:lnTo>
                    <a:pt x="3872" y="775"/>
                  </a:lnTo>
                  <a:lnTo>
                    <a:pt x="3865" y="775"/>
                  </a:lnTo>
                  <a:lnTo>
                    <a:pt x="3851" y="768"/>
                  </a:lnTo>
                  <a:lnTo>
                    <a:pt x="3844" y="768"/>
                  </a:lnTo>
                  <a:lnTo>
                    <a:pt x="3830" y="765"/>
                  </a:lnTo>
                  <a:lnTo>
                    <a:pt x="3816" y="765"/>
                  </a:lnTo>
                  <a:cubicBezTo>
                    <a:pt x="3732" y="765"/>
                    <a:pt x="3666" y="719"/>
                    <a:pt x="3599" y="677"/>
                  </a:cubicBezTo>
                  <a:cubicBezTo>
                    <a:pt x="3536" y="633"/>
                    <a:pt x="3489" y="603"/>
                    <a:pt x="3434" y="603"/>
                  </a:cubicBezTo>
                  <a:cubicBezTo>
                    <a:pt x="3419" y="603"/>
                    <a:pt x="3403" y="605"/>
                    <a:pt x="3386" y="611"/>
                  </a:cubicBezTo>
                  <a:lnTo>
                    <a:pt x="3347" y="618"/>
                  </a:lnTo>
                  <a:cubicBezTo>
                    <a:pt x="3330" y="625"/>
                    <a:pt x="3312" y="628"/>
                    <a:pt x="3291" y="628"/>
                  </a:cubicBezTo>
                  <a:lnTo>
                    <a:pt x="3260" y="635"/>
                  </a:lnTo>
                  <a:lnTo>
                    <a:pt x="3260" y="632"/>
                  </a:lnTo>
                  <a:cubicBezTo>
                    <a:pt x="3179" y="628"/>
                    <a:pt x="3102" y="607"/>
                    <a:pt x="3032" y="572"/>
                  </a:cubicBezTo>
                  <a:cubicBezTo>
                    <a:pt x="2990" y="551"/>
                    <a:pt x="2948" y="537"/>
                    <a:pt x="2906" y="526"/>
                  </a:cubicBezTo>
                  <a:lnTo>
                    <a:pt x="2899" y="526"/>
                  </a:lnTo>
                  <a:cubicBezTo>
                    <a:pt x="2874" y="526"/>
                    <a:pt x="2836" y="558"/>
                    <a:pt x="2801" y="597"/>
                  </a:cubicBezTo>
                  <a:cubicBezTo>
                    <a:pt x="2790" y="607"/>
                    <a:pt x="2776" y="621"/>
                    <a:pt x="2766" y="635"/>
                  </a:cubicBezTo>
                  <a:cubicBezTo>
                    <a:pt x="2703" y="707"/>
                    <a:pt x="2625" y="796"/>
                    <a:pt x="2524" y="796"/>
                  </a:cubicBezTo>
                  <a:cubicBezTo>
                    <a:pt x="2502" y="796"/>
                    <a:pt x="2479" y="791"/>
                    <a:pt x="2454" y="782"/>
                  </a:cubicBezTo>
                  <a:cubicBezTo>
                    <a:pt x="2451" y="780"/>
                    <a:pt x="2446" y="779"/>
                    <a:pt x="2442" y="779"/>
                  </a:cubicBezTo>
                  <a:cubicBezTo>
                    <a:pt x="2437" y="779"/>
                    <a:pt x="2432" y="780"/>
                    <a:pt x="2426" y="782"/>
                  </a:cubicBezTo>
                  <a:cubicBezTo>
                    <a:pt x="2349" y="824"/>
                    <a:pt x="2279" y="1059"/>
                    <a:pt x="2241" y="1199"/>
                  </a:cubicBezTo>
                  <a:cubicBezTo>
                    <a:pt x="2234" y="1230"/>
                    <a:pt x="2223" y="1255"/>
                    <a:pt x="2216" y="1279"/>
                  </a:cubicBezTo>
                  <a:cubicBezTo>
                    <a:pt x="2178" y="1416"/>
                    <a:pt x="1985" y="1472"/>
                    <a:pt x="1782" y="1535"/>
                  </a:cubicBezTo>
                  <a:cubicBezTo>
                    <a:pt x="1635" y="1577"/>
                    <a:pt x="1436" y="1636"/>
                    <a:pt x="1443" y="1710"/>
                  </a:cubicBezTo>
                  <a:cubicBezTo>
                    <a:pt x="1457" y="1881"/>
                    <a:pt x="1296" y="1990"/>
                    <a:pt x="1135" y="2021"/>
                  </a:cubicBezTo>
                  <a:cubicBezTo>
                    <a:pt x="1121" y="2025"/>
                    <a:pt x="1103" y="2025"/>
                    <a:pt x="1086" y="2028"/>
                  </a:cubicBezTo>
                  <a:lnTo>
                    <a:pt x="1023" y="2028"/>
                  </a:lnTo>
                  <a:cubicBezTo>
                    <a:pt x="1012" y="2025"/>
                    <a:pt x="1002" y="2025"/>
                    <a:pt x="991" y="2021"/>
                  </a:cubicBezTo>
                  <a:lnTo>
                    <a:pt x="981" y="2021"/>
                  </a:lnTo>
                  <a:cubicBezTo>
                    <a:pt x="956" y="2018"/>
                    <a:pt x="931" y="2007"/>
                    <a:pt x="907" y="1993"/>
                  </a:cubicBezTo>
                  <a:lnTo>
                    <a:pt x="900" y="1990"/>
                  </a:lnTo>
                  <a:cubicBezTo>
                    <a:pt x="893" y="1983"/>
                    <a:pt x="886" y="1979"/>
                    <a:pt x="879" y="1972"/>
                  </a:cubicBezTo>
                  <a:lnTo>
                    <a:pt x="872" y="1965"/>
                  </a:lnTo>
                  <a:cubicBezTo>
                    <a:pt x="865" y="1958"/>
                    <a:pt x="861" y="1955"/>
                    <a:pt x="858" y="1948"/>
                  </a:cubicBezTo>
                  <a:cubicBezTo>
                    <a:pt x="858" y="1944"/>
                    <a:pt x="854" y="1941"/>
                    <a:pt x="851" y="1937"/>
                  </a:cubicBezTo>
                  <a:cubicBezTo>
                    <a:pt x="844" y="1927"/>
                    <a:pt x="840" y="1916"/>
                    <a:pt x="837" y="1906"/>
                  </a:cubicBezTo>
                  <a:cubicBezTo>
                    <a:pt x="823" y="1860"/>
                    <a:pt x="742" y="1860"/>
                    <a:pt x="641" y="1860"/>
                  </a:cubicBezTo>
                  <a:cubicBezTo>
                    <a:pt x="571" y="1860"/>
                    <a:pt x="515" y="1860"/>
                    <a:pt x="476" y="1836"/>
                  </a:cubicBezTo>
                  <a:cubicBezTo>
                    <a:pt x="459" y="1836"/>
                    <a:pt x="441" y="1843"/>
                    <a:pt x="427" y="1850"/>
                  </a:cubicBezTo>
                  <a:cubicBezTo>
                    <a:pt x="389" y="1871"/>
                    <a:pt x="357" y="1909"/>
                    <a:pt x="347" y="1951"/>
                  </a:cubicBezTo>
                  <a:lnTo>
                    <a:pt x="347" y="1958"/>
                  </a:lnTo>
                  <a:cubicBezTo>
                    <a:pt x="343" y="1969"/>
                    <a:pt x="343" y="1976"/>
                    <a:pt x="343" y="1986"/>
                  </a:cubicBezTo>
                  <a:lnTo>
                    <a:pt x="343" y="1993"/>
                  </a:lnTo>
                  <a:cubicBezTo>
                    <a:pt x="340" y="2007"/>
                    <a:pt x="340" y="2021"/>
                    <a:pt x="343" y="2035"/>
                  </a:cubicBezTo>
                  <a:cubicBezTo>
                    <a:pt x="350" y="2147"/>
                    <a:pt x="312" y="2256"/>
                    <a:pt x="238" y="2340"/>
                  </a:cubicBezTo>
                  <a:cubicBezTo>
                    <a:pt x="228" y="2354"/>
                    <a:pt x="221" y="2364"/>
                    <a:pt x="210" y="2378"/>
                  </a:cubicBezTo>
                  <a:lnTo>
                    <a:pt x="182" y="2410"/>
                  </a:lnTo>
                  <a:cubicBezTo>
                    <a:pt x="161" y="2434"/>
                    <a:pt x="140" y="2459"/>
                    <a:pt x="126" y="2487"/>
                  </a:cubicBezTo>
                  <a:cubicBezTo>
                    <a:pt x="119" y="2508"/>
                    <a:pt x="109" y="2536"/>
                    <a:pt x="98" y="2567"/>
                  </a:cubicBezTo>
                  <a:cubicBezTo>
                    <a:pt x="63" y="2662"/>
                    <a:pt x="0" y="2834"/>
                    <a:pt x="53" y="2907"/>
                  </a:cubicBezTo>
                  <a:cubicBezTo>
                    <a:pt x="109" y="2991"/>
                    <a:pt x="84" y="3089"/>
                    <a:pt x="60" y="3187"/>
                  </a:cubicBezTo>
                  <a:cubicBezTo>
                    <a:pt x="35" y="3282"/>
                    <a:pt x="7" y="3394"/>
                    <a:pt x="60" y="3502"/>
                  </a:cubicBezTo>
                  <a:cubicBezTo>
                    <a:pt x="130" y="3660"/>
                    <a:pt x="133" y="3842"/>
                    <a:pt x="133" y="3971"/>
                  </a:cubicBezTo>
                  <a:cubicBezTo>
                    <a:pt x="130" y="4024"/>
                    <a:pt x="133" y="4073"/>
                    <a:pt x="144" y="4122"/>
                  </a:cubicBezTo>
                  <a:cubicBezTo>
                    <a:pt x="182" y="4136"/>
                    <a:pt x="224" y="4146"/>
                    <a:pt x="266" y="4153"/>
                  </a:cubicBezTo>
                  <a:cubicBezTo>
                    <a:pt x="413" y="4185"/>
                    <a:pt x="620" y="4230"/>
                    <a:pt x="686" y="4412"/>
                  </a:cubicBezTo>
                  <a:cubicBezTo>
                    <a:pt x="756" y="4601"/>
                    <a:pt x="522" y="4829"/>
                    <a:pt x="312" y="5025"/>
                  </a:cubicBezTo>
                  <a:cubicBezTo>
                    <a:pt x="238" y="5095"/>
                    <a:pt x="137" y="5193"/>
                    <a:pt x="130" y="5225"/>
                  </a:cubicBezTo>
                  <a:cubicBezTo>
                    <a:pt x="126" y="5228"/>
                    <a:pt x="126" y="5232"/>
                    <a:pt x="130" y="5235"/>
                  </a:cubicBezTo>
                  <a:cubicBezTo>
                    <a:pt x="147" y="5270"/>
                    <a:pt x="172" y="5305"/>
                    <a:pt x="200" y="5330"/>
                  </a:cubicBezTo>
                  <a:lnTo>
                    <a:pt x="245" y="5333"/>
                  </a:lnTo>
                  <a:lnTo>
                    <a:pt x="294" y="5337"/>
                  </a:lnTo>
                  <a:lnTo>
                    <a:pt x="350" y="5340"/>
                  </a:lnTo>
                  <a:lnTo>
                    <a:pt x="399" y="5344"/>
                  </a:lnTo>
                  <a:lnTo>
                    <a:pt x="459" y="5347"/>
                  </a:lnTo>
                  <a:lnTo>
                    <a:pt x="508" y="5351"/>
                  </a:lnTo>
                  <a:lnTo>
                    <a:pt x="564" y="5358"/>
                  </a:lnTo>
                  <a:lnTo>
                    <a:pt x="616" y="5361"/>
                  </a:lnTo>
                  <a:lnTo>
                    <a:pt x="672" y="5368"/>
                  </a:lnTo>
                  <a:lnTo>
                    <a:pt x="721" y="5375"/>
                  </a:lnTo>
                  <a:lnTo>
                    <a:pt x="777" y="5382"/>
                  </a:lnTo>
                  <a:lnTo>
                    <a:pt x="826" y="5389"/>
                  </a:lnTo>
                  <a:lnTo>
                    <a:pt x="882" y="5400"/>
                  </a:lnTo>
                  <a:lnTo>
                    <a:pt x="928" y="5403"/>
                  </a:lnTo>
                  <a:lnTo>
                    <a:pt x="1026" y="5421"/>
                  </a:lnTo>
                  <a:cubicBezTo>
                    <a:pt x="1059" y="5427"/>
                    <a:pt x="1106" y="5429"/>
                    <a:pt x="1165" y="5429"/>
                  </a:cubicBezTo>
                  <a:cubicBezTo>
                    <a:pt x="1657" y="5429"/>
                    <a:pt x="2951" y="5237"/>
                    <a:pt x="3155" y="5169"/>
                  </a:cubicBezTo>
                  <a:cubicBezTo>
                    <a:pt x="3148" y="5085"/>
                    <a:pt x="3137" y="5001"/>
                    <a:pt x="3123" y="4917"/>
                  </a:cubicBezTo>
                  <a:cubicBezTo>
                    <a:pt x="3102" y="4777"/>
                    <a:pt x="3092" y="4693"/>
                    <a:pt x="3099" y="4650"/>
                  </a:cubicBezTo>
                  <a:cubicBezTo>
                    <a:pt x="3122" y="4544"/>
                    <a:pt x="3353" y="4338"/>
                    <a:pt x="3575" y="4338"/>
                  </a:cubicBezTo>
                  <a:cubicBezTo>
                    <a:pt x="3585" y="4338"/>
                    <a:pt x="3596" y="4338"/>
                    <a:pt x="3606" y="4339"/>
                  </a:cubicBezTo>
                  <a:lnTo>
                    <a:pt x="3662" y="4342"/>
                  </a:lnTo>
                  <a:cubicBezTo>
                    <a:pt x="3710" y="4348"/>
                    <a:pt x="3764" y="4353"/>
                    <a:pt x="3809" y="4353"/>
                  </a:cubicBezTo>
                  <a:cubicBezTo>
                    <a:pt x="3850" y="4353"/>
                    <a:pt x="3883" y="4349"/>
                    <a:pt x="3897" y="4335"/>
                  </a:cubicBezTo>
                  <a:cubicBezTo>
                    <a:pt x="3897" y="4335"/>
                    <a:pt x="3907" y="4328"/>
                    <a:pt x="3907" y="4307"/>
                  </a:cubicBezTo>
                  <a:cubicBezTo>
                    <a:pt x="3907" y="4146"/>
                    <a:pt x="4208" y="4038"/>
                    <a:pt x="4348" y="4013"/>
                  </a:cubicBezTo>
                  <a:cubicBezTo>
                    <a:pt x="4388" y="4006"/>
                    <a:pt x="4421" y="4002"/>
                    <a:pt x="4450" y="4002"/>
                  </a:cubicBezTo>
                  <a:cubicBezTo>
                    <a:pt x="4556" y="4002"/>
                    <a:pt x="4598" y="4046"/>
                    <a:pt x="4614" y="4090"/>
                  </a:cubicBezTo>
                  <a:cubicBezTo>
                    <a:pt x="4620" y="4105"/>
                    <a:pt x="4628" y="4112"/>
                    <a:pt x="4637" y="4112"/>
                  </a:cubicBezTo>
                  <a:cubicBezTo>
                    <a:pt x="4639" y="4112"/>
                    <a:pt x="4641" y="4112"/>
                    <a:pt x="4642" y="4111"/>
                  </a:cubicBezTo>
                  <a:cubicBezTo>
                    <a:pt x="4677" y="4108"/>
                    <a:pt x="4737" y="4034"/>
                    <a:pt x="4747" y="3866"/>
                  </a:cubicBezTo>
                  <a:cubicBezTo>
                    <a:pt x="4747" y="3814"/>
                    <a:pt x="4751" y="3761"/>
                    <a:pt x="4751" y="3712"/>
                  </a:cubicBezTo>
                  <a:cubicBezTo>
                    <a:pt x="4758" y="3460"/>
                    <a:pt x="4765" y="3240"/>
                    <a:pt x="4985" y="3222"/>
                  </a:cubicBezTo>
                  <a:cubicBezTo>
                    <a:pt x="5118" y="3212"/>
                    <a:pt x="5245" y="3149"/>
                    <a:pt x="5287" y="3096"/>
                  </a:cubicBezTo>
                  <a:cubicBezTo>
                    <a:pt x="5297" y="3082"/>
                    <a:pt x="5297" y="3075"/>
                    <a:pt x="5297" y="3072"/>
                  </a:cubicBezTo>
                  <a:cubicBezTo>
                    <a:pt x="5276" y="3026"/>
                    <a:pt x="5248" y="2984"/>
                    <a:pt x="5217" y="2946"/>
                  </a:cubicBezTo>
                  <a:cubicBezTo>
                    <a:pt x="5143" y="2848"/>
                    <a:pt x="5059" y="2736"/>
                    <a:pt x="5136" y="2659"/>
                  </a:cubicBezTo>
                  <a:cubicBezTo>
                    <a:pt x="5159" y="2636"/>
                    <a:pt x="5190" y="2627"/>
                    <a:pt x="5230" y="2627"/>
                  </a:cubicBezTo>
                  <a:cubicBezTo>
                    <a:pt x="5283" y="2627"/>
                    <a:pt x="5350" y="2642"/>
                    <a:pt x="5434" y="2662"/>
                  </a:cubicBezTo>
                  <a:cubicBezTo>
                    <a:pt x="5559" y="2692"/>
                    <a:pt x="5645" y="2706"/>
                    <a:pt x="5694" y="2706"/>
                  </a:cubicBezTo>
                  <a:cubicBezTo>
                    <a:pt x="5720" y="2706"/>
                    <a:pt x="5734" y="2702"/>
                    <a:pt x="5738" y="2694"/>
                  </a:cubicBezTo>
                  <a:cubicBezTo>
                    <a:pt x="5759" y="2634"/>
                    <a:pt x="5763" y="2571"/>
                    <a:pt x="5752" y="2511"/>
                  </a:cubicBezTo>
                  <a:cubicBezTo>
                    <a:pt x="5745" y="2427"/>
                    <a:pt x="5738" y="2336"/>
                    <a:pt x="5791" y="2249"/>
                  </a:cubicBezTo>
                  <a:cubicBezTo>
                    <a:pt x="5826" y="2196"/>
                    <a:pt x="5868" y="2147"/>
                    <a:pt x="5910" y="2102"/>
                  </a:cubicBezTo>
                  <a:cubicBezTo>
                    <a:pt x="5976" y="2035"/>
                    <a:pt x="6046" y="1958"/>
                    <a:pt x="6043" y="1902"/>
                  </a:cubicBezTo>
                  <a:cubicBezTo>
                    <a:pt x="6039" y="1871"/>
                    <a:pt x="6036" y="1839"/>
                    <a:pt x="6036" y="1811"/>
                  </a:cubicBezTo>
                  <a:cubicBezTo>
                    <a:pt x="6032" y="1731"/>
                    <a:pt x="6032" y="1685"/>
                    <a:pt x="5966" y="1619"/>
                  </a:cubicBezTo>
                  <a:cubicBezTo>
                    <a:pt x="5896" y="1556"/>
                    <a:pt x="5868" y="1461"/>
                    <a:pt x="5892" y="1370"/>
                  </a:cubicBezTo>
                  <a:cubicBezTo>
                    <a:pt x="5924" y="1293"/>
                    <a:pt x="5997" y="1237"/>
                    <a:pt x="6085" y="1234"/>
                  </a:cubicBezTo>
                  <a:cubicBezTo>
                    <a:pt x="6102" y="1227"/>
                    <a:pt x="6123" y="1220"/>
                    <a:pt x="6137" y="1209"/>
                  </a:cubicBezTo>
                  <a:lnTo>
                    <a:pt x="6148" y="1202"/>
                  </a:lnTo>
                  <a:lnTo>
                    <a:pt x="6162" y="1199"/>
                  </a:lnTo>
                  <a:cubicBezTo>
                    <a:pt x="6267" y="1178"/>
                    <a:pt x="6354" y="1157"/>
                    <a:pt x="6417" y="1111"/>
                  </a:cubicBezTo>
                  <a:lnTo>
                    <a:pt x="6372" y="1111"/>
                  </a:lnTo>
                  <a:lnTo>
                    <a:pt x="6340" y="1118"/>
                  </a:lnTo>
                  <a:lnTo>
                    <a:pt x="6326" y="1122"/>
                  </a:lnTo>
                  <a:lnTo>
                    <a:pt x="6298" y="1129"/>
                  </a:lnTo>
                  <a:lnTo>
                    <a:pt x="6284" y="1132"/>
                  </a:lnTo>
                  <a:lnTo>
                    <a:pt x="6253" y="1136"/>
                  </a:lnTo>
                  <a:lnTo>
                    <a:pt x="6246" y="1136"/>
                  </a:lnTo>
                  <a:cubicBezTo>
                    <a:pt x="6232" y="1139"/>
                    <a:pt x="6218" y="1139"/>
                    <a:pt x="6207" y="1139"/>
                  </a:cubicBezTo>
                  <a:cubicBezTo>
                    <a:pt x="6203" y="1139"/>
                    <a:pt x="6198" y="1140"/>
                    <a:pt x="6194" y="1140"/>
                  </a:cubicBezTo>
                  <a:cubicBezTo>
                    <a:pt x="6146" y="1140"/>
                    <a:pt x="6102" y="1123"/>
                    <a:pt x="6067" y="1097"/>
                  </a:cubicBezTo>
                  <a:lnTo>
                    <a:pt x="6057" y="1087"/>
                  </a:lnTo>
                  <a:lnTo>
                    <a:pt x="6050" y="1080"/>
                  </a:lnTo>
                  <a:cubicBezTo>
                    <a:pt x="6018" y="1038"/>
                    <a:pt x="6001" y="985"/>
                    <a:pt x="6004" y="936"/>
                  </a:cubicBezTo>
                  <a:cubicBezTo>
                    <a:pt x="6004" y="912"/>
                    <a:pt x="6008" y="887"/>
                    <a:pt x="6015" y="863"/>
                  </a:cubicBezTo>
                  <a:cubicBezTo>
                    <a:pt x="6015" y="849"/>
                    <a:pt x="6022" y="831"/>
                    <a:pt x="6025" y="817"/>
                  </a:cubicBezTo>
                  <a:cubicBezTo>
                    <a:pt x="6032" y="782"/>
                    <a:pt x="6043" y="751"/>
                    <a:pt x="6053" y="716"/>
                  </a:cubicBezTo>
                  <a:cubicBezTo>
                    <a:pt x="6109" y="544"/>
                    <a:pt x="6116" y="477"/>
                    <a:pt x="6053" y="449"/>
                  </a:cubicBezTo>
                  <a:cubicBezTo>
                    <a:pt x="5889" y="372"/>
                    <a:pt x="5889" y="218"/>
                    <a:pt x="5889" y="113"/>
                  </a:cubicBezTo>
                  <a:cubicBezTo>
                    <a:pt x="5889" y="5"/>
                    <a:pt x="5878" y="1"/>
                    <a:pt x="5854" y="1"/>
                  </a:cubicBezTo>
                  <a:cubicBezTo>
                    <a:pt x="5850" y="1"/>
                    <a:pt x="5846" y="1"/>
                    <a:pt x="584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3" name="Google Shape;4443;p145"/>
            <p:cNvSpPr/>
            <p:nvPr/>
          </p:nvSpPr>
          <p:spPr>
            <a:xfrm>
              <a:off x="2595449" y="1751378"/>
              <a:ext cx="0" cy="14"/>
            </a:xfrm>
            <a:custGeom>
              <a:rect b="b" l="l" r="r" t="t"/>
              <a:pathLst>
                <a:path extrusionOk="0" h="1" w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4" name="Google Shape;4444;p145"/>
            <p:cNvSpPr/>
            <p:nvPr/>
          </p:nvSpPr>
          <p:spPr>
            <a:xfrm>
              <a:off x="2589692" y="1751432"/>
              <a:ext cx="11134" cy="4046"/>
            </a:xfrm>
            <a:custGeom>
              <a:rect b="b" l="l" r="r" t="t"/>
              <a:pathLst>
                <a:path extrusionOk="0" h="298" w="820">
                  <a:moveTo>
                    <a:pt x="420" y="0"/>
                  </a:moveTo>
                  <a:cubicBezTo>
                    <a:pt x="350" y="0"/>
                    <a:pt x="137" y="179"/>
                    <a:pt x="0" y="298"/>
                  </a:cubicBezTo>
                  <a:lnTo>
                    <a:pt x="18" y="294"/>
                  </a:lnTo>
                  <a:lnTo>
                    <a:pt x="42" y="287"/>
                  </a:lnTo>
                  <a:lnTo>
                    <a:pt x="77" y="277"/>
                  </a:lnTo>
                  <a:lnTo>
                    <a:pt x="98" y="270"/>
                  </a:lnTo>
                  <a:lnTo>
                    <a:pt x="133" y="263"/>
                  </a:lnTo>
                  <a:lnTo>
                    <a:pt x="158" y="259"/>
                  </a:lnTo>
                  <a:lnTo>
                    <a:pt x="189" y="252"/>
                  </a:lnTo>
                  <a:lnTo>
                    <a:pt x="210" y="249"/>
                  </a:lnTo>
                  <a:lnTo>
                    <a:pt x="242" y="245"/>
                  </a:lnTo>
                  <a:lnTo>
                    <a:pt x="361" y="245"/>
                  </a:lnTo>
                  <a:lnTo>
                    <a:pt x="382" y="249"/>
                  </a:lnTo>
                  <a:cubicBezTo>
                    <a:pt x="396" y="252"/>
                    <a:pt x="406" y="256"/>
                    <a:pt x="420" y="259"/>
                  </a:cubicBezTo>
                  <a:lnTo>
                    <a:pt x="435" y="266"/>
                  </a:lnTo>
                  <a:lnTo>
                    <a:pt x="582" y="266"/>
                  </a:lnTo>
                  <a:lnTo>
                    <a:pt x="599" y="263"/>
                  </a:lnTo>
                  <a:lnTo>
                    <a:pt x="613" y="263"/>
                  </a:lnTo>
                  <a:lnTo>
                    <a:pt x="631" y="259"/>
                  </a:lnTo>
                  <a:lnTo>
                    <a:pt x="645" y="256"/>
                  </a:lnTo>
                  <a:lnTo>
                    <a:pt x="662" y="249"/>
                  </a:lnTo>
                  <a:lnTo>
                    <a:pt x="676" y="245"/>
                  </a:lnTo>
                  <a:lnTo>
                    <a:pt x="701" y="238"/>
                  </a:lnTo>
                  <a:lnTo>
                    <a:pt x="708" y="235"/>
                  </a:lnTo>
                  <a:lnTo>
                    <a:pt x="739" y="221"/>
                  </a:lnTo>
                  <a:lnTo>
                    <a:pt x="750" y="217"/>
                  </a:lnTo>
                  <a:lnTo>
                    <a:pt x="771" y="207"/>
                  </a:lnTo>
                  <a:lnTo>
                    <a:pt x="785" y="200"/>
                  </a:lnTo>
                  <a:lnTo>
                    <a:pt x="802" y="189"/>
                  </a:lnTo>
                  <a:lnTo>
                    <a:pt x="816" y="182"/>
                  </a:lnTo>
                  <a:lnTo>
                    <a:pt x="820" y="179"/>
                  </a:lnTo>
                  <a:lnTo>
                    <a:pt x="820" y="172"/>
                  </a:lnTo>
                  <a:lnTo>
                    <a:pt x="781" y="165"/>
                  </a:lnTo>
                  <a:lnTo>
                    <a:pt x="771" y="165"/>
                  </a:lnTo>
                  <a:lnTo>
                    <a:pt x="743" y="161"/>
                  </a:lnTo>
                  <a:lnTo>
                    <a:pt x="708" y="161"/>
                  </a:lnTo>
                  <a:cubicBezTo>
                    <a:pt x="702" y="159"/>
                    <a:pt x="697" y="158"/>
                    <a:pt x="692" y="158"/>
                  </a:cubicBezTo>
                  <a:cubicBezTo>
                    <a:pt x="687" y="158"/>
                    <a:pt x="681" y="159"/>
                    <a:pt x="676" y="161"/>
                  </a:cubicBezTo>
                  <a:cubicBezTo>
                    <a:pt x="667" y="162"/>
                    <a:pt x="658" y="163"/>
                    <a:pt x="650" y="163"/>
                  </a:cubicBezTo>
                  <a:cubicBezTo>
                    <a:pt x="589" y="163"/>
                    <a:pt x="532" y="132"/>
                    <a:pt x="501" y="74"/>
                  </a:cubicBezTo>
                  <a:lnTo>
                    <a:pt x="487" y="56"/>
                  </a:lnTo>
                  <a:lnTo>
                    <a:pt x="484" y="53"/>
                  </a:lnTo>
                  <a:cubicBezTo>
                    <a:pt x="480" y="46"/>
                    <a:pt x="477" y="42"/>
                    <a:pt x="473" y="35"/>
                  </a:cubicBezTo>
                  <a:lnTo>
                    <a:pt x="463" y="28"/>
                  </a:lnTo>
                  <a:cubicBezTo>
                    <a:pt x="459" y="25"/>
                    <a:pt x="456" y="21"/>
                    <a:pt x="452" y="18"/>
                  </a:cubicBezTo>
                  <a:lnTo>
                    <a:pt x="438" y="7"/>
                  </a:lnTo>
                  <a:lnTo>
                    <a:pt x="42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5" name="Google Shape;4445;p145"/>
            <p:cNvSpPr/>
            <p:nvPr/>
          </p:nvSpPr>
          <p:spPr>
            <a:xfrm>
              <a:off x="2541736" y="1751432"/>
              <a:ext cx="434" cy="109"/>
            </a:xfrm>
            <a:custGeom>
              <a:rect b="b" l="l" r="r" t="t"/>
              <a:pathLst>
                <a:path extrusionOk="0" h="8" w="32">
                  <a:moveTo>
                    <a:pt x="32" y="0"/>
                  </a:moveTo>
                  <a:cubicBezTo>
                    <a:pt x="21" y="0"/>
                    <a:pt x="11" y="4"/>
                    <a:pt x="0" y="4"/>
                  </a:cubicBezTo>
                  <a:lnTo>
                    <a:pt x="0" y="7"/>
                  </a:lnTo>
                  <a:lnTo>
                    <a:pt x="3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6" name="Google Shape;4446;p145"/>
            <p:cNvSpPr/>
            <p:nvPr/>
          </p:nvSpPr>
          <p:spPr>
            <a:xfrm>
              <a:off x="2550955" y="1754039"/>
              <a:ext cx="394" cy="258"/>
            </a:xfrm>
            <a:custGeom>
              <a:rect b="b" l="l" r="r" t="t"/>
              <a:pathLst>
                <a:path extrusionOk="0" h="19" w="29">
                  <a:moveTo>
                    <a:pt x="0" y="1"/>
                  </a:moveTo>
                  <a:lnTo>
                    <a:pt x="28" y="18"/>
                  </a:lnTo>
                  <a:lnTo>
                    <a:pt x="28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7" name="Google Shape;4447;p145"/>
            <p:cNvSpPr/>
            <p:nvPr/>
          </p:nvSpPr>
          <p:spPr>
            <a:xfrm>
              <a:off x="2549950" y="1753523"/>
              <a:ext cx="68" cy="14"/>
            </a:xfrm>
            <a:custGeom>
              <a:rect b="b" l="l" r="r" t="t"/>
              <a:pathLst>
                <a:path extrusionOk="0" h="1" w="5">
                  <a:moveTo>
                    <a:pt x="4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8" name="Google Shape;4448;p145"/>
            <p:cNvSpPr/>
            <p:nvPr/>
          </p:nvSpPr>
          <p:spPr>
            <a:xfrm>
              <a:off x="2550236" y="1753618"/>
              <a:ext cx="109" cy="54"/>
            </a:xfrm>
            <a:custGeom>
              <a:rect b="b" l="l" r="r" t="t"/>
              <a:pathLst>
                <a:path extrusionOk="0" h="4" w="8">
                  <a:moveTo>
                    <a:pt x="8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9" name="Google Shape;4449;p145"/>
            <p:cNvSpPr/>
            <p:nvPr/>
          </p:nvSpPr>
          <p:spPr>
            <a:xfrm>
              <a:off x="2549244" y="1753278"/>
              <a:ext cx="244" cy="14"/>
            </a:xfrm>
            <a:custGeom>
              <a:rect b="b" l="l" r="r" t="t"/>
              <a:pathLst>
                <a:path extrusionOk="0" h="1" w="18">
                  <a:moveTo>
                    <a:pt x="18" y="1"/>
                  </a:moveTo>
                  <a:cubicBezTo>
                    <a:pt x="11" y="1"/>
                    <a:pt x="7" y="1"/>
                    <a:pt x="0" y="1"/>
                  </a:cubicBezTo>
                  <a:cubicBezTo>
                    <a:pt x="7" y="1"/>
                    <a:pt x="11" y="1"/>
                    <a:pt x="1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0" name="Google Shape;4450;p145"/>
            <p:cNvSpPr/>
            <p:nvPr/>
          </p:nvSpPr>
          <p:spPr>
            <a:xfrm>
              <a:off x="2550480" y="1753754"/>
              <a:ext cx="149" cy="68"/>
            </a:xfrm>
            <a:custGeom>
              <a:rect b="b" l="l" r="r" t="t"/>
              <a:pathLst>
                <a:path extrusionOk="0" h="5" w="11">
                  <a:moveTo>
                    <a:pt x="11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1" name="Google Shape;4451;p145"/>
            <p:cNvSpPr/>
            <p:nvPr/>
          </p:nvSpPr>
          <p:spPr>
            <a:xfrm>
              <a:off x="2550711" y="1753903"/>
              <a:ext cx="204" cy="109"/>
            </a:xfrm>
            <a:custGeom>
              <a:rect b="b" l="l" r="r" t="t"/>
              <a:pathLst>
                <a:path extrusionOk="0" h="8" w="15">
                  <a:moveTo>
                    <a:pt x="15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2" name="Google Shape;4452;p145"/>
            <p:cNvSpPr/>
            <p:nvPr/>
          </p:nvSpPr>
          <p:spPr>
            <a:xfrm>
              <a:off x="2549625" y="1753373"/>
              <a:ext cx="109" cy="14"/>
            </a:xfrm>
            <a:custGeom>
              <a:rect b="b" l="l" r="r" t="t"/>
              <a:pathLst>
                <a:path extrusionOk="0" h="1" w="8">
                  <a:moveTo>
                    <a:pt x="7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3" name="Google Shape;4453;p145"/>
            <p:cNvSpPr/>
            <p:nvPr/>
          </p:nvSpPr>
          <p:spPr>
            <a:xfrm>
              <a:off x="2551756" y="1754568"/>
              <a:ext cx="1439" cy="910"/>
            </a:xfrm>
            <a:custGeom>
              <a:rect b="b" l="l" r="r" t="t"/>
              <a:pathLst>
                <a:path extrusionOk="0" h="67" w="106">
                  <a:moveTo>
                    <a:pt x="1" y="0"/>
                  </a:moveTo>
                  <a:lnTo>
                    <a:pt x="106" y="67"/>
                  </a:lnTo>
                  <a:lnTo>
                    <a:pt x="106" y="60"/>
                  </a:lnTo>
                  <a:lnTo>
                    <a:pt x="88" y="53"/>
                  </a:lnTo>
                  <a:cubicBezTo>
                    <a:pt x="57" y="35"/>
                    <a:pt x="29" y="18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4" name="Google Shape;4454;p145"/>
            <p:cNvSpPr/>
            <p:nvPr/>
          </p:nvSpPr>
          <p:spPr>
            <a:xfrm>
              <a:off x="2542917" y="1751147"/>
              <a:ext cx="543" cy="149"/>
            </a:xfrm>
            <a:custGeom>
              <a:rect b="b" l="l" r="r" t="t"/>
              <a:pathLst>
                <a:path extrusionOk="0" h="11" w="40">
                  <a:moveTo>
                    <a:pt x="36" y="0"/>
                  </a:moveTo>
                  <a:cubicBezTo>
                    <a:pt x="29" y="3"/>
                    <a:pt x="24" y="5"/>
                    <a:pt x="19" y="7"/>
                  </a:cubicBezTo>
                  <a:lnTo>
                    <a:pt x="19" y="7"/>
                  </a:lnTo>
                  <a:lnTo>
                    <a:pt x="39" y="4"/>
                  </a:lnTo>
                  <a:lnTo>
                    <a:pt x="39" y="0"/>
                  </a:lnTo>
                  <a:close/>
                  <a:moveTo>
                    <a:pt x="19" y="7"/>
                  </a:moveTo>
                  <a:lnTo>
                    <a:pt x="1" y="11"/>
                  </a:lnTo>
                  <a:cubicBezTo>
                    <a:pt x="7" y="11"/>
                    <a:pt x="12" y="9"/>
                    <a:pt x="19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5" name="Google Shape;4455;p145"/>
            <p:cNvSpPr/>
            <p:nvPr/>
          </p:nvSpPr>
          <p:spPr>
            <a:xfrm>
              <a:off x="2508784" y="1768770"/>
              <a:ext cx="204" cy="394"/>
            </a:xfrm>
            <a:custGeom>
              <a:rect b="b" l="l" r="r" t="t"/>
              <a:pathLst>
                <a:path extrusionOk="0" h="29" w="15">
                  <a:moveTo>
                    <a:pt x="15" y="29"/>
                  </a:moveTo>
                  <a:cubicBezTo>
                    <a:pt x="11" y="22"/>
                    <a:pt x="4" y="11"/>
                    <a:pt x="1" y="1"/>
                  </a:cubicBezTo>
                  <a:cubicBezTo>
                    <a:pt x="4" y="11"/>
                    <a:pt x="11" y="22"/>
                    <a:pt x="15" y="2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6" name="Google Shape;4456;p145"/>
            <p:cNvSpPr/>
            <p:nvPr/>
          </p:nvSpPr>
          <p:spPr>
            <a:xfrm>
              <a:off x="2511499" y="1770440"/>
              <a:ext cx="489" cy="14"/>
            </a:xfrm>
            <a:custGeom>
              <a:rect b="b" l="l" r="r" t="t"/>
              <a:pathLst>
                <a:path extrusionOk="0" h="1" w="36">
                  <a:moveTo>
                    <a:pt x="15" y="0"/>
                  </a:moveTo>
                  <a:lnTo>
                    <a:pt x="36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7" name="Google Shape;4457;p145"/>
            <p:cNvSpPr/>
            <p:nvPr/>
          </p:nvSpPr>
          <p:spPr>
            <a:xfrm>
              <a:off x="2509734" y="1769965"/>
              <a:ext cx="1018" cy="394"/>
            </a:xfrm>
            <a:custGeom>
              <a:rect b="b" l="l" r="r" t="t"/>
              <a:pathLst>
                <a:path extrusionOk="0" h="29" w="75">
                  <a:moveTo>
                    <a:pt x="74" y="28"/>
                  </a:moveTo>
                  <a:cubicBezTo>
                    <a:pt x="50" y="21"/>
                    <a:pt x="25" y="11"/>
                    <a:pt x="1" y="0"/>
                  </a:cubicBezTo>
                  <a:cubicBezTo>
                    <a:pt x="25" y="11"/>
                    <a:pt x="50" y="21"/>
                    <a:pt x="74" y="2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8" name="Google Shape;4458;p145"/>
            <p:cNvSpPr/>
            <p:nvPr/>
          </p:nvSpPr>
          <p:spPr>
            <a:xfrm>
              <a:off x="2510888" y="1770345"/>
              <a:ext cx="475" cy="54"/>
            </a:xfrm>
            <a:custGeom>
              <a:rect b="b" l="l" r="r" t="t"/>
              <a:pathLst>
                <a:path extrusionOk="0" h="4" w="35">
                  <a:moveTo>
                    <a:pt x="35" y="4"/>
                  </a:moveTo>
                  <a:cubicBezTo>
                    <a:pt x="21" y="4"/>
                    <a:pt x="11" y="4"/>
                    <a:pt x="0" y="0"/>
                  </a:cubicBezTo>
                  <a:cubicBezTo>
                    <a:pt x="11" y="4"/>
                    <a:pt x="21" y="4"/>
                    <a:pt x="35" y="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9" name="Google Shape;4459;p145"/>
            <p:cNvSpPr/>
            <p:nvPr/>
          </p:nvSpPr>
          <p:spPr>
            <a:xfrm>
              <a:off x="2509354" y="1769680"/>
              <a:ext cx="299" cy="204"/>
            </a:xfrm>
            <a:custGeom>
              <a:rect b="b" l="l" r="r" t="t"/>
              <a:pathLst>
                <a:path extrusionOk="0" h="15" w="22">
                  <a:moveTo>
                    <a:pt x="22" y="14"/>
                  </a:moveTo>
                  <a:cubicBezTo>
                    <a:pt x="15" y="11"/>
                    <a:pt x="8" y="4"/>
                    <a:pt x="1" y="0"/>
                  </a:cubicBezTo>
                  <a:cubicBezTo>
                    <a:pt x="8" y="4"/>
                    <a:pt x="15" y="11"/>
                    <a:pt x="22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0" name="Google Shape;4460;p145"/>
            <p:cNvSpPr/>
            <p:nvPr/>
          </p:nvSpPr>
          <p:spPr>
            <a:xfrm>
              <a:off x="2509069" y="1769300"/>
              <a:ext cx="204" cy="244"/>
            </a:xfrm>
            <a:custGeom>
              <a:rect b="b" l="l" r="r" t="t"/>
              <a:pathLst>
                <a:path extrusionOk="0" h="18" w="15">
                  <a:moveTo>
                    <a:pt x="15" y="18"/>
                  </a:moveTo>
                  <a:cubicBezTo>
                    <a:pt x="8" y="11"/>
                    <a:pt x="4" y="7"/>
                    <a:pt x="1" y="0"/>
                  </a:cubicBezTo>
                  <a:cubicBezTo>
                    <a:pt x="4" y="7"/>
                    <a:pt x="8" y="11"/>
                    <a:pt x="15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1" name="Google Shape;4461;p145"/>
            <p:cNvSpPr/>
            <p:nvPr/>
          </p:nvSpPr>
          <p:spPr>
            <a:xfrm>
              <a:off x="2534975" y="1750997"/>
              <a:ext cx="489" cy="543"/>
            </a:xfrm>
            <a:custGeom>
              <a:rect b="b" l="l" r="r" t="t"/>
              <a:pathLst>
                <a:path extrusionOk="0" h="40" w="36">
                  <a:moveTo>
                    <a:pt x="36" y="1"/>
                  </a:moveTo>
                  <a:cubicBezTo>
                    <a:pt x="25" y="11"/>
                    <a:pt x="11" y="25"/>
                    <a:pt x="1" y="39"/>
                  </a:cubicBezTo>
                  <a:cubicBezTo>
                    <a:pt x="11" y="25"/>
                    <a:pt x="25" y="11"/>
                    <a:pt x="36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2" name="Google Shape;4462;p145"/>
            <p:cNvSpPr/>
            <p:nvPr/>
          </p:nvSpPr>
          <p:spPr>
            <a:xfrm>
              <a:off x="2536780" y="1750047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0"/>
                  </a:moveTo>
                  <a:lnTo>
                    <a:pt x="1" y="0"/>
                  </a:lnTo>
                  <a:lnTo>
                    <a:pt x="8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3" name="Google Shape;4463;p145"/>
            <p:cNvSpPr/>
            <p:nvPr/>
          </p:nvSpPr>
          <p:spPr>
            <a:xfrm>
              <a:off x="2512219" y="1770291"/>
              <a:ext cx="679" cy="109"/>
            </a:xfrm>
            <a:custGeom>
              <a:rect b="b" l="l" r="r" t="t"/>
              <a:pathLst>
                <a:path extrusionOk="0" h="8" w="50">
                  <a:moveTo>
                    <a:pt x="49" y="1"/>
                  </a:moveTo>
                  <a:cubicBezTo>
                    <a:pt x="32" y="4"/>
                    <a:pt x="14" y="8"/>
                    <a:pt x="0" y="8"/>
                  </a:cubicBezTo>
                  <a:cubicBezTo>
                    <a:pt x="14" y="8"/>
                    <a:pt x="32" y="4"/>
                    <a:pt x="4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4" name="Google Shape;4464;p145"/>
            <p:cNvSpPr/>
            <p:nvPr/>
          </p:nvSpPr>
          <p:spPr>
            <a:xfrm>
              <a:off x="2503230" y="1767779"/>
              <a:ext cx="679" cy="204"/>
            </a:xfrm>
            <a:custGeom>
              <a:rect b="b" l="l" r="r" t="t"/>
              <a:pathLst>
                <a:path extrusionOk="0" h="15" w="50">
                  <a:moveTo>
                    <a:pt x="49" y="0"/>
                  </a:moveTo>
                  <a:cubicBezTo>
                    <a:pt x="35" y="0"/>
                    <a:pt x="25" y="4"/>
                    <a:pt x="14" y="7"/>
                  </a:cubicBezTo>
                  <a:lnTo>
                    <a:pt x="0" y="14"/>
                  </a:lnTo>
                  <a:cubicBezTo>
                    <a:pt x="14" y="7"/>
                    <a:pt x="32" y="0"/>
                    <a:pt x="49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5" name="Google Shape;4465;p145"/>
            <p:cNvSpPr/>
            <p:nvPr/>
          </p:nvSpPr>
          <p:spPr>
            <a:xfrm>
              <a:off x="2542917" y="1751187"/>
              <a:ext cx="489" cy="109"/>
            </a:xfrm>
            <a:custGeom>
              <a:rect b="b" l="l" r="r" t="t"/>
              <a:pathLst>
                <a:path extrusionOk="0" h="8" w="36">
                  <a:moveTo>
                    <a:pt x="36" y="1"/>
                  </a:moveTo>
                  <a:lnTo>
                    <a:pt x="36" y="1"/>
                  </a:lnTo>
                  <a:cubicBezTo>
                    <a:pt x="22" y="4"/>
                    <a:pt x="11" y="4"/>
                    <a:pt x="1" y="8"/>
                  </a:cubicBezTo>
                  <a:cubicBezTo>
                    <a:pt x="11" y="8"/>
                    <a:pt x="22" y="4"/>
                    <a:pt x="36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6" name="Google Shape;4466;p145"/>
            <p:cNvSpPr/>
            <p:nvPr/>
          </p:nvSpPr>
          <p:spPr>
            <a:xfrm>
              <a:off x="2502035" y="1769436"/>
              <a:ext cx="68" cy="394"/>
            </a:xfrm>
            <a:custGeom>
              <a:rect b="b" l="l" r="r" t="t"/>
              <a:pathLst>
                <a:path extrusionOk="0" h="29" w="5">
                  <a:moveTo>
                    <a:pt x="1" y="29"/>
                  </a:moveTo>
                  <a:cubicBezTo>
                    <a:pt x="1" y="18"/>
                    <a:pt x="4" y="11"/>
                    <a:pt x="4" y="1"/>
                  </a:cubicBezTo>
                  <a:cubicBezTo>
                    <a:pt x="4" y="11"/>
                    <a:pt x="1" y="18"/>
                    <a:pt x="1" y="2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7" name="Google Shape;4467;p145"/>
            <p:cNvSpPr/>
            <p:nvPr/>
          </p:nvSpPr>
          <p:spPr>
            <a:xfrm>
              <a:off x="2499143" y="1813793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14"/>
                  </a:moveTo>
                  <a:cubicBezTo>
                    <a:pt x="0" y="7"/>
                    <a:pt x="0" y="4"/>
                    <a:pt x="0" y="0"/>
                  </a:cubicBezTo>
                  <a:cubicBezTo>
                    <a:pt x="0" y="4"/>
                    <a:pt x="0" y="7"/>
                    <a:pt x="0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8" name="Google Shape;4468;p145"/>
            <p:cNvSpPr/>
            <p:nvPr/>
          </p:nvSpPr>
          <p:spPr>
            <a:xfrm>
              <a:off x="2500230" y="1774663"/>
              <a:ext cx="448" cy="489"/>
            </a:xfrm>
            <a:custGeom>
              <a:rect b="b" l="l" r="r" t="t"/>
              <a:pathLst>
                <a:path extrusionOk="0" h="36" w="33">
                  <a:moveTo>
                    <a:pt x="32" y="1"/>
                  </a:moveTo>
                  <a:cubicBezTo>
                    <a:pt x="22" y="15"/>
                    <a:pt x="11" y="25"/>
                    <a:pt x="1" y="36"/>
                  </a:cubicBezTo>
                  <a:cubicBezTo>
                    <a:pt x="15" y="25"/>
                    <a:pt x="22" y="15"/>
                    <a:pt x="3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9" name="Google Shape;4469;p145"/>
            <p:cNvSpPr/>
            <p:nvPr/>
          </p:nvSpPr>
          <p:spPr>
            <a:xfrm>
              <a:off x="2502131" y="1767969"/>
              <a:ext cx="1113" cy="1385"/>
            </a:xfrm>
            <a:custGeom>
              <a:rect b="b" l="l" r="r" t="t"/>
              <a:pathLst>
                <a:path extrusionOk="0" h="102" w="82">
                  <a:moveTo>
                    <a:pt x="81" y="0"/>
                  </a:moveTo>
                  <a:cubicBezTo>
                    <a:pt x="76" y="3"/>
                    <a:pt x="70" y="6"/>
                    <a:pt x="65" y="10"/>
                  </a:cubicBezTo>
                  <a:lnTo>
                    <a:pt x="65" y="10"/>
                  </a:lnTo>
                  <a:cubicBezTo>
                    <a:pt x="67" y="9"/>
                    <a:pt x="69" y="8"/>
                    <a:pt x="71" y="7"/>
                  </a:cubicBezTo>
                  <a:lnTo>
                    <a:pt x="81" y="0"/>
                  </a:lnTo>
                  <a:close/>
                  <a:moveTo>
                    <a:pt x="65" y="10"/>
                  </a:moveTo>
                  <a:lnTo>
                    <a:pt x="65" y="10"/>
                  </a:lnTo>
                  <a:cubicBezTo>
                    <a:pt x="62" y="11"/>
                    <a:pt x="59" y="12"/>
                    <a:pt x="57" y="14"/>
                  </a:cubicBezTo>
                  <a:cubicBezTo>
                    <a:pt x="29" y="39"/>
                    <a:pt x="8" y="67"/>
                    <a:pt x="1" y="102"/>
                  </a:cubicBezTo>
                  <a:cubicBezTo>
                    <a:pt x="10" y="66"/>
                    <a:pt x="32" y="32"/>
                    <a:pt x="65" y="1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0" name="Google Shape;4470;p145"/>
            <p:cNvSpPr/>
            <p:nvPr/>
          </p:nvSpPr>
          <p:spPr>
            <a:xfrm>
              <a:off x="2500664" y="1769911"/>
              <a:ext cx="1480" cy="4725"/>
            </a:xfrm>
            <a:custGeom>
              <a:rect b="b" l="l" r="r" t="t"/>
              <a:pathLst>
                <a:path extrusionOk="0" h="348" w="109">
                  <a:moveTo>
                    <a:pt x="102" y="43"/>
                  </a:moveTo>
                  <a:cubicBezTo>
                    <a:pt x="102" y="29"/>
                    <a:pt x="102" y="15"/>
                    <a:pt x="102" y="1"/>
                  </a:cubicBezTo>
                  <a:cubicBezTo>
                    <a:pt x="102" y="15"/>
                    <a:pt x="102" y="29"/>
                    <a:pt x="102" y="43"/>
                  </a:cubicBezTo>
                  <a:cubicBezTo>
                    <a:pt x="109" y="155"/>
                    <a:pt x="70" y="263"/>
                    <a:pt x="0" y="347"/>
                  </a:cubicBezTo>
                  <a:cubicBezTo>
                    <a:pt x="70" y="263"/>
                    <a:pt x="109" y="155"/>
                    <a:pt x="102" y="4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1" name="Google Shape;4471;p145"/>
            <p:cNvSpPr/>
            <p:nvPr/>
          </p:nvSpPr>
          <p:spPr>
            <a:xfrm>
              <a:off x="2503081" y="1767874"/>
              <a:ext cx="353" cy="204"/>
            </a:xfrm>
            <a:custGeom>
              <a:rect b="b" l="l" r="r" t="t"/>
              <a:pathLst>
                <a:path extrusionOk="0" h="15" w="26">
                  <a:moveTo>
                    <a:pt x="25" y="0"/>
                  </a:moveTo>
                  <a:cubicBezTo>
                    <a:pt x="15" y="4"/>
                    <a:pt x="8" y="7"/>
                    <a:pt x="1" y="14"/>
                  </a:cubicBezTo>
                  <a:lnTo>
                    <a:pt x="11" y="7"/>
                  </a:lnTo>
                  <a:lnTo>
                    <a:pt x="25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2" name="Google Shape;4472;p145"/>
            <p:cNvSpPr/>
            <p:nvPr/>
          </p:nvSpPr>
          <p:spPr>
            <a:xfrm>
              <a:off x="2579848" y="1757895"/>
              <a:ext cx="68" cy="14"/>
            </a:xfrm>
            <a:custGeom>
              <a:rect b="b" l="l" r="r" t="t"/>
              <a:pathLst>
                <a:path extrusionOk="0" h="1" w="5">
                  <a:moveTo>
                    <a:pt x="4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3" name="Google Shape;4473;p145"/>
            <p:cNvSpPr/>
            <p:nvPr/>
          </p:nvSpPr>
          <p:spPr>
            <a:xfrm>
              <a:off x="2583419" y="1758221"/>
              <a:ext cx="204" cy="68"/>
            </a:xfrm>
            <a:custGeom>
              <a:rect b="b" l="l" r="r" t="t"/>
              <a:pathLst>
                <a:path extrusionOk="0" h="5" w="15">
                  <a:moveTo>
                    <a:pt x="0" y="4"/>
                  </a:moveTo>
                  <a:lnTo>
                    <a:pt x="1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4" name="Google Shape;4474;p145"/>
            <p:cNvSpPr/>
            <p:nvPr/>
          </p:nvSpPr>
          <p:spPr>
            <a:xfrm>
              <a:off x="2556318" y="1754568"/>
              <a:ext cx="204" cy="244"/>
            </a:xfrm>
            <a:custGeom>
              <a:rect b="b" l="l" r="r" t="t"/>
              <a:pathLst>
                <a:path extrusionOk="0" h="18" w="15">
                  <a:moveTo>
                    <a:pt x="1" y="18"/>
                  </a:moveTo>
                  <a:cubicBezTo>
                    <a:pt x="8" y="11"/>
                    <a:pt x="11" y="4"/>
                    <a:pt x="15" y="0"/>
                  </a:cubicBezTo>
                  <a:cubicBezTo>
                    <a:pt x="11" y="4"/>
                    <a:pt x="8" y="11"/>
                    <a:pt x="1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5" name="Google Shape;4475;p145"/>
            <p:cNvSpPr/>
            <p:nvPr/>
          </p:nvSpPr>
          <p:spPr>
            <a:xfrm>
              <a:off x="2582319" y="1758465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0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6" name="Google Shape;4476;p145"/>
            <p:cNvSpPr/>
            <p:nvPr/>
          </p:nvSpPr>
          <p:spPr>
            <a:xfrm>
              <a:off x="2584030" y="1758126"/>
              <a:ext cx="68" cy="14"/>
            </a:xfrm>
            <a:custGeom>
              <a:rect b="b" l="l" r="r" t="t"/>
              <a:pathLst>
                <a:path extrusionOk="0" h="1" w="5">
                  <a:moveTo>
                    <a:pt x="4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7" name="Google Shape;4477;p145"/>
            <p:cNvSpPr/>
            <p:nvPr/>
          </p:nvSpPr>
          <p:spPr>
            <a:xfrm>
              <a:off x="2551335" y="1754283"/>
              <a:ext cx="394" cy="244"/>
            </a:xfrm>
            <a:custGeom>
              <a:rect b="b" l="l" r="r" t="t"/>
              <a:pathLst>
                <a:path extrusionOk="0" h="18" w="29">
                  <a:moveTo>
                    <a:pt x="0" y="0"/>
                  </a:moveTo>
                  <a:lnTo>
                    <a:pt x="28" y="18"/>
                  </a:lnTo>
                  <a:lnTo>
                    <a:pt x="18" y="11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8" name="Google Shape;4478;p145"/>
            <p:cNvSpPr/>
            <p:nvPr/>
          </p:nvSpPr>
          <p:spPr>
            <a:xfrm>
              <a:off x="2582890" y="1758370"/>
              <a:ext cx="163" cy="54"/>
            </a:xfrm>
            <a:custGeom>
              <a:rect b="b" l="l" r="r" t="t"/>
              <a:pathLst>
                <a:path extrusionOk="0" h="4" w="12">
                  <a:moveTo>
                    <a:pt x="1" y="4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9" name="Google Shape;4479;p145"/>
            <p:cNvSpPr/>
            <p:nvPr/>
          </p:nvSpPr>
          <p:spPr>
            <a:xfrm>
              <a:off x="2581803" y="1758506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0" name="Google Shape;4480;p145"/>
            <p:cNvSpPr/>
            <p:nvPr/>
          </p:nvSpPr>
          <p:spPr>
            <a:xfrm>
              <a:off x="2596494" y="1752423"/>
              <a:ext cx="2811" cy="1344"/>
            </a:xfrm>
            <a:custGeom>
              <a:rect b="b" l="l" r="r" t="t"/>
              <a:pathLst>
                <a:path extrusionOk="0" h="99" w="207">
                  <a:moveTo>
                    <a:pt x="175" y="85"/>
                  </a:moveTo>
                  <a:cubicBezTo>
                    <a:pt x="186" y="85"/>
                    <a:pt x="196" y="85"/>
                    <a:pt x="207" y="85"/>
                  </a:cubicBezTo>
                  <a:cubicBezTo>
                    <a:pt x="196" y="85"/>
                    <a:pt x="186" y="85"/>
                    <a:pt x="175" y="85"/>
                  </a:cubicBezTo>
                  <a:cubicBezTo>
                    <a:pt x="105" y="99"/>
                    <a:pt x="35" y="64"/>
                    <a:pt x="0" y="1"/>
                  </a:cubicBezTo>
                  <a:cubicBezTo>
                    <a:pt x="35" y="64"/>
                    <a:pt x="105" y="99"/>
                    <a:pt x="175" y="8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1" name="Google Shape;4481;p145"/>
            <p:cNvSpPr/>
            <p:nvPr/>
          </p:nvSpPr>
          <p:spPr>
            <a:xfrm>
              <a:off x="2600147" y="1753618"/>
              <a:ext cx="163" cy="14"/>
            </a:xfrm>
            <a:custGeom>
              <a:rect b="b" l="l" r="r" t="t"/>
              <a:pathLst>
                <a:path extrusionOk="0" h="1" w="12">
                  <a:moveTo>
                    <a:pt x="1" y="0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2" name="Google Shape;4482;p145"/>
            <p:cNvSpPr/>
            <p:nvPr/>
          </p:nvSpPr>
          <p:spPr>
            <a:xfrm>
              <a:off x="2596250" y="1752097"/>
              <a:ext cx="54" cy="54"/>
            </a:xfrm>
            <a:custGeom>
              <a:rect b="b" l="l" r="r" t="t"/>
              <a:pathLst>
                <a:path extrusionOk="0" h="4" w="4">
                  <a:moveTo>
                    <a:pt x="1" y="0"/>
                  </a:moveTo>
                  <a:lnTo>
                    <a:pt x="4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3" name="Google Shape;4483;p145"/>
            <p:cNvSpPr/>
            <p:nvPr/>
          </p:nvSpPr>
          <p:spPr>
            <a:xfrm>
              <a:off x="2599536" y="1753563"/>
              <a:ext cx="244" cy="14"/>
            </a:xfrm>
            <a:custGeom>
              <a:rect b="b" l="l" r="r" t="t"/>
              <a:pathLst>
                <a:path extrusionOk="0" h="1" w="18">
                  <a:moveTo>
                    <a:pt x="0" y="1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4" name="Google Shape;4484;p145"/>
            <p:cNvSpPr/>
            <p:nvPr/>
          </p:nvSpPr>
          <p:spPr>
            <a:xfrm>
              <a:off x="2595639" y="1751473"/>
              <a:ext cx="190" cy="163"/>
            </a:xfrm>
            <a:custGeom>
              <a:rect b="b" l="l" r="r" t="t"/>
              <a:pathLst>
                <a:path extrusionOk="0" h="12" w="14">
                  <a:moveTo>
                    <a:pt x="0" y="1"/>
                  </a:moveTo>
                  <a:lnTo>
                    <a:pt x="14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5" name="Google Shape;4485;p145"/>
            <p:cNvSpPr/>
            <p:nvPr/>
          </p:nvSpPr>
          <p:spPr>
            <a:xfrm>
              <a:off x="2595965" y="1751758"/>
              <a:ext cx="149" cy="109"/>
            </a:xfrm>
            <a:custGeom>
              <a:rect b="b" l="l" r="r" t="t"/>
              <a:pathLst>
                <a:path extrusionOk="0" h="8" w="11">
                  <a:moveTo>
                    <a:pt x="1" y="1"/>
                  </a:moveTo>
                  <a:lnTo>
                    <a:pt x="1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6" name="Google Shape;4486;p145"/>
            <p:cNvSpPr/>
            <p:nvPr/>
          </p:nvSpPr>
          <p:spPr>
            <a:xfrm>
              <a:off x="2600812" y="1753754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7" name="Google Shape;4487;p145"/>
            <p:cNvSpPr/>
            <p:nvPr/>
          </p:nvSpPr>
          <p:spPr>
            <a:xfrm>
              <a:off x="2578952" y="1755709"/>
              <a:ext cx="774" cy="2050"/>
            </a:xfrm>
            <a:custGeom>
              <a:rect b="b" l="l" r="r" t="t"/>
              <a:pathLst>
                <a:path extrusionOk="0" h="151" w="57">
                  <a:moveTo>
                    <a:pt x="53" y="144"/>
                  </a:moveTo>
                  <a:lnTo>
                    <a:pt x="56" y="151"/>
                  </a:lnTo>
                  <a:lnTo>
                    <a:pt x="53" y="144"/>
                  </a:lnTo>
                  <a:cubicBezTo>
                    <a:pt x="18" y="105"/>
                    <a:pt x="0" y="53"/>
                    <a:pt x="7" y="0"/>
                  </a:cubicBezTo>
                  <a:cubicBezTo>
                    <a:pt x="0" y="53"/>
                    <a:pt x="18" y="105"/>
                    <a:pt x="53" y="14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8" name="Google Shape;4488;p145"/>
            <p:cNvSpPr/>
            <p:nvPr/>
          </p:nvSpPr>
          <p:spPr>
            <a:xfrm>
              <a:off x="2556183" y="1754853"/>
              <a:ext cx="149" cy="204"/>
            </a:xfrm>
            <a:custGeom>
              <a:rect b="b" l="l" r="r" t="t"/>
              <a:pathLst>
                <a:path extrusionOk="0" h="15" w="11">
                  <a:moveTo>
                    <a:pt x="11" y="0"/>
                  </a:moveTo>
                  <a:lnTo>
                    <a:pt x="11" y="0"/>
                  </a:lnTo>
                  <a:cubicBezTo>
                    <a:pt x="7" y="4"/>
                    <a:pt x="4" y="11"/>
                    <a:pt x="0" y="14"/>
                  </a:cubicBezTo>
                  <a:cubicBezTo>
                    <a:pt x="7" y="11"/>
                    <a:pt x="7" y="4"/>
                    <a:pt x="1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9" name="Google Shape;4489;p145"/>
            <p:cNvSpPr/>
            <p:nvPr/>
          </p:nvSpPr>
          <p:spPr>
            <a:xfrm>
              <a:off x="2556033" y="1755138"/>
              <a:ext cx="68" cy="54"/>
            </a:xfrm>
            <a:custGeom>
              <a:rect b="b" l="l" r="r" t="t"/>
              <a:pathLst>
                <a:path extrusionOk="0" h="4" w="5">
                  <a:moveTo>
                    <a:pt x="4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0" name="Google Shape;4490;p145"/>
            <p:cNvSpPr/>
            <p:nvPr/>
          </p:nvSpPr>
          <p:spPr>
            <a:xfrm>
              <a:off x="2589692" y="1751378"/>
              <a:ext cx="5716" cy="4100"/>
            </a:xfrm>
            <a:custGeom>
              <a:rect b="b" l="l" r="r" t="t"/>
              <a:pathLst>
                <a:path extrusionOk="0" h="302" w="421">
                  <a:moveTo>
                    <a:pt x="420" y="1"/>
                  </a:moveTo>
                  <a:cubicBezTo>
                    <a:pt x="350" y="1"/>
                    <a:pt x="140" y="179"/>
                    <a:pt x="0" y="302"/>
                  </a:cubicBezTo>
                  <a:cubicBezTo>
                    <a:pt x="144" y="179"/>
                    <a:pt x="354" y="1"/>
                    <a:pt x="42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1" name="Google Shape;4491;p145"/>
            <p:cNvSpPr/>
            <p:nvPr/>
          </p:nvSpPr>
          <p:spPr>
            <a:xfrm>
              <a:off x="2552951" y="1755274"/>
              <a:ext cx="204" cy="68"/>
            </a:xfrm>
            <a:custGeom>
              <a:rect b="b" l="l" r="r" t="t"/>
              <a:pathLst>
                <a:path extrusionOk="0" h="5" w="15">
                  <a:moveTo>
                    <a:pt x="0" y="1"/>
                  </a:moveTo>
                  <a:lnTo>
                    <a:pt x="14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2" name="Google Shape;4492;p145"/>
            <p:cNvSpPr/>
            <p:nvPr/>
          </p:nvSpPr>
          <p:spPr>
            <a:xfrm>
              <a:off x="2551566" y="1754419"/>
              <a:ext cx="1398" cy="828"/>
            </a:xfrm>
            <a:custGeom>
              <a:rect b="b" l="l" r="r" t="t"/>
              <a:pathLst>
                <a:path extrusionOk="0" h="61" w="103">
                  <a:moveTo>
                    <a:pt x="1" y="1"/>
                  </a:moveTo>
                  <a:cubicBezTo>
                    <a:pt x="17" y="11"/>
                    <a:pt x="34" y="22"/>
                    <a:pt x="52" y="32"/>
                  </a:cubicBezTo>
                  <a:lnTo>
                    <a:pt x="52" y="32"/>
                  </a:lnTo>
                  <a:cubicBezTo>
                    <a:pt x="38" y="24"/>
                    <a:pt x="26" y="15"/>
                    <a:pt x="15" y="8"/>
                  </a:cubicBezTo>
                  <a:lnTo>
                    <a:pt x="1" y="1"/>
                  </a:lnTo>
                  <a:close/>
                  <a:moveTo>
                    <a:pt x="52" y="32"/>
                  </a:moveTo>
                  <a:lnTo>
                    <a:pt x="52" y="32"/>
                  </a:lnTo>
                  <a:cubicBezTo>
                    <a:pt x="68" y="43"/>
                    <a:pt x="85" y="52"/>
                    <a:pt x="102" y="60"/>
                  </a:cubicBezTo>
                  <a:cubicBezTo>
                    <a:pt x="85" y="52"/>
                    <a:pt x="68" y="42"/>
                    <a:pt x="52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3" name="Google Shape;4493;p145"/>
            <p:cNvSpPr/>
            <p:nvPr/>
          </p:nvSpPr>
          <p:spPr>
            <a:xfrm>
              <a:off x="2502185" y="1754514"/>
              <a:ext cx="119265" cy="108620"/>
            </a:xfrm>
            <a:custGeom>
              <a:rect b="b" l="l" r="r" t="t"/>
              <a:pathLst>
                <a:path extrusionOk="0" h="8000" w="8784">
                  <a:moveTo>
                    <a:pt x="7405" y="1"/>
                  </a:moveTo>
                  <a:lnTo>
                    <a:pt x="7398" y="8"/>
                  </a:lnTo>
                  <a:cubicBezTo>
                    <a:pt x="7387" y="18"/>
                    <a:pt x="7380" y="25"/>
                    <a:pt x="7370" y="32"/>
                  </a:cubicBezTo>
                  <a:lnTo>
                    <a:pt x="7352" y="43"/>
                  </a:lnTo>
                  <a:lnTo>
                    <a:pt x="7331" y="60"/>
                  </a:lnTo>
                  <a:lnTo>
                    <a:pt x="7310" y="71"/>
                  </a:lnTo>
                  <a:lnTo>
                    <a:pt x="7289" y="85"/>
                  </a:lnTo>
                  <a:lnTo>
                    <a:pt x="7268" y="95"/>
                  </a:lnTo>
                  <a:lnTo>
                    <a:pt x="7247" y="106"/>
                  </a:lnTo>
                  <a:lnTo>
                    <a:pt x="7226" y="113"/>
                  </a:lnTo>
                  <a:lnTo>
                    <a:pt x="7205" y="123"/>
                  </a:lnTo>
                  <a:lnTo>
                    <a:pt x="7184" y="130"/>
                  </a:lnTo>
                  <a:lnTo>
                    <a:pt x="7163" y="137"/>
                  </a:lnTo>
                  <a:lnTo>
                    <a:pt x="7142" y="144"/>
                  </a:lnTo>
                  <a:lnTo>
                    <a:pt x="7121" y="151"/>
                  </a:lnTo>
                  <a:lnTo>
                    <a:pt x="7100" y="155"/>
                  </a:lnTo>
                  <a:lnTo>
                    <a:pt x="7079" y="158"/>
                  </a:lnTo>
                  <a:lnTo>
                    <a:pt x="7058" y="162"/>
                  </a:lnTo>
                  <a:lnTo>
                    <a:pt x="7037" y="165"/>
                  </a:lnTo>
                  <a:lnTo>
                    <a:pt x="7020" y="169"/>
                  </a:lnTo>
                  <a:lnTo>
                    <a:pt x="6908" y="169"/>
                  </a:lnTo>
                  <a:lnTo>
                    <a:pt x="6890" y="165"/>
                  </a:lnTo>
                  <a:lnTo>
                    <a:pt x="6876" y="165"/>
                  </a:lnTo>
                  <a:lnTo>
                    <a:pt x="6855" y="162"/>
                  </a:lnTo>
                  <a:lnTo>
                    <a:pt x="6844" y="158"/>
                  </a:lnTo>
                  <a:cubicBezTo>
                    <a:pt x="6834" y="158"/>
                    <a:pt x="6827" y="155"/>
                    <a:pt x="6816" y="151"/>
                  </a:cubicBezTo>
                  <a:cubicBezTo>
                    <a:pt x="6799" y="145"/>
                    <a:pt x="6777" y="142"/>
                    <a:pt x="6750" y="142"/>
                  </a:cubicBezTo>
                  <a:cubicBezTo>
                    <a:pt x="6595" y="142"/>
                    <a:pt x="6302" y="241"/>
                    <a:pt x="6141" y="361"/>
                  </a:cubicBezTo>
                  <a:cubicBezTo>
                    <a:pt x="6060" y="421"/>
                    <a:pt x="5962" y="445"/>
                    <a:pt x="5843" y="470"/>
                  </a:cubicBezTo>
                  <a:cubicBezTo>
                    <a:pt x="5812" y="491"/>
                    <a:pt x="5780" y="501"/>
                    <a:pt x="5745" y="508"/>
                  </a:cubicBezTo>
                  <a:cubicBezTo>
                    <a:pt x="5707" y="508"/>
                    <a:pt x="5675" y="529"/>
                    <a:pt x="5661" y="561"/>
                  </a:cubicBezTo>
                  <a:cubicBezTo>
                    <a:pt x="5654" y="603"/>
                    <a:pt x="5668" y="645"/>
                    <a:pt x="5703" y="673"/>
                  </a:cubicBezTo>
                  <a:cubicBezTo>
                    <a:pt x="5777" y="743"/>
                    <a:pt x="5819" y="844"/>
                    <a:pt x="5812" y="953"/>
                  </a:cubicBezTo>
                  <a:cubicBezTo>
                    <a:pt x="5812" y="977"/>
                    <a:pt x="5812" y="1005"/>
                    <a:pt x="5819" y="1033"/>
                  </a:cubicBezTo>
                  <a:cubicBezTo>
                    <a:pt x="5833" y="1149"/>
                    <a:pt x="5742" y="1243"/>
                    <a:pt x="5654" y="1338"/>
                  </a:cubicBezTo>
                  <a:cubicBezTo>
                    <a:pt x="5616" y="1376"/>
                    <a:pt x="5581" y="1422"/>
                    <a:pt x="5549" y="1464"/>
                  </a:cubicBezTo>
                  <a:cubicBezTo>
                    <a:pt x="5518" y="1513"/>
                    <a:pt x="5525" y="1576"/>
                    <a:pt x="5532" y="1646"/>
                  </a:cubicBezTo>
                  <a:cubicBezTo>
                    <a:pt x="5542" y="1730"/>
                    <a:pt x="5535" y="1814"/>
                    <a:pt x="5507" y="1895"/>
                  </a:cubicBezTo>
                  <a:cubicBezTo>
                    <a:pt x="5476" y="1960"/>
                    <a:pt x="5410" y="1982"/>
                    <a:pt x="5328" y="1982"/>
                  </a:cubicBezTo>
                  <a:cubicBezTo>
                    <a:pt x="5245" y="1982"/>
                    <a:pt x="5146" y="1960"/>
                    <a:pt x="5052" y="1937"/>
                  </a:cubicBezTo>
                  <a:cubicBezTo>
                    <a:pt x="5000" y="1923"/>
                    <a:pt x="4947" y="1912"/>
                    <a:pt x="4895" y="1905"/>
                  </a:cubicBezTo>
                  <a:lnTo>
                    <a:pt x="4895" y="1905"/>
                  </a:lnTo>
                  <a:cubicBezTo>
                    <a:pt x="4916" y="1944"/>
                    <a:pt x="4944" y="1979"/>
                    <a:pt x="4968" y="2014"/>
                  </a:cubicBezTo>
                  <a:cubicBezTo>
                    <a:pt x="5017" y="2080"/>
                    <a:pt x="5066" y="2140"/>
                    <a:pt x="5073" y="2196"/>
                  </a:cubicBezTo>
                  <a:cubicBezTo>
                    <a:pt x="5080" y="2241"/>
                    <a:pt x="5066" y="2287"/>
                    <a:pt x="5038" y="2322"/>
                  </a:cubicBezTo>
                  <a:cubicBezTo>
                    <a:pt x="4965" y="2413"/>
                    <a:pt x="4804" y="2486"/>
                    <a:pt x="4642" y="2497"/>
                  </a:cubicBezTo>
                  <a:cubicBezTo>
                    <a:pt x="4548" y="2504"/>
                    <a:pt x="4537" y="2602"/>
                    <a:pt x="4530" y="2861"/>
                  </a:cubicBezTo>
                  <a:cubicBezTo>
                    <a:pt x="4530" y="2910"/>
                    <a:pt x="4527" y="2962"/>
                    <a:pt x="4523" y="3018"/>
                  </a:cubicBezTo>
                  <a:cubicBezTo>
                    <a:pt x="4513" y="3267"/>
                    <a:pt x="4401" y="3372"/>
                    <a:pt x="4310" y="3386"/>
                  </a:cubicBezTo>
                  <a:cubicBezTo>
                    <a:pt x="4302" y="3387"/>
                    <a:pt x="4295" y="3387"/>
                    <a:pt x="4287" y="3387"/>
                  </a:cubicBezTo>
                  <a:cubicBezTo>
                    <a:pt x="4222" y="3387"/>
                    <a:pt x="4161" y="3347"/>
                    <a:pt x="4142" y="3284"/>
                  </a:cubicBezTo>
                  <a:cubicBezTo>
                    <a:pt x="4131" y="3277"/>
                    <a:pt x="4117" y="3277"/>
                    <a:pt x="4107" y="3277"/>
                  </a:cubicBezTo>
                  <a:cubicBezTo>
                    <a:pt x="4019" y="3277"/>
                    <a:pt x="3932" y="3298"/>
                    <a:pt x="3855" y="3333"/>
                  </a:cubicBezTo>
                  <a:cubicBezTo>
                    <a:pt x="3729" y="3386"/>
                    <a:pt x="3687" y="3438"/>
                    <a:pt x="3683" y="3449"/>
                  </a:cubicBezTo>
                  <a:cubicBezTo>
                    <a:pt x="3687" y="3498"/>
                    <a:pt x="3669" y="3543"/>
                    <a:pt x="3634" y="3575"/>
                  </a:cubicBezTo>
                  <a:cubicBezTo>
                    <a:pt x="3589" y="3615"/>
                    <a:pt x="3527" y="3627"/>
                    <a:pt x="3452" y="3627"/>
                  </a:cubicBezTo>
                  <a:cubicBezTo>
                    <a:pt x="3404" y="3627"/>
                    <a:pt x="3351" y="3622"/>
                    <a:pt x="3295" y="3617"/>
                  </a:cubicBezTo>
                  <a:lnTo>
                    <a:pt x="3242" y="3613"/>
                  </a:lnTo>
                  <a:cubicBezTo>
                    <a:pt x="3236" y="3613"/>
                    <a:pt x="3230" y="3613"/>
                    <a:pt x="3223" y="3613"/>
                  </a:cubicBezTo>
                  <a:cubicBezTo>
                    <a:pt x="3069" y="3613"/>
                    <a:pt x="2888" y="3770"/>
                    <a:pt x="2875" y="3820"/>
                  </a:cubicBezTo>
                  <a:cubicBezTo>
                    <a:pt x="2878" y="3894"/>
                    <a:pt x="2885" y="3967"/>
                    <a:pt x="2899" y="4037"/>
                  </a:cubicBezTo>
                  <a:cubicBezTo>
                    <a:pt x="2931" y="4240"/>
                    <a:pt x="2945" y="4335"/>
                    <a:pt x="2917" y="4384"/>
                  </a:cubicBezTo>
                  <a:cubicBezTo>
                    <a:pt x="2903" y="4412"/>
                    <a:pt x="2875" y="4471"/>
                    <a:pt x="1891" y="4604"/>
                  </a:cubicBezTo>
                  <a:lnTo>
                    <a:pt x="1852" y="4611"/>
                  </a:lnTo>
                  <a:lnTo>
                    <a:pt x="1849" y="4611"/>
                  </a:lnTo>
                  <a:lnTo>
                    <a:pt x="1803" y="4615"/>
                  </a:lnTo>
                  <a:cubicBezTo>
                    <a:pt x="1614" y="4639"/>
                    <a:pt x="1289" y="4681"/>
                    <a:pt x="1023" y="4695"/>
                  </a:cubicBezTo>
                  <a:lnTo>
                    <a:pt x="1019" y="4695"/>
                  </a:lnTo>
                  <a:cubicBezTo>
                    <a:pt x="970" y="4699"/>
                    <a:pt x="925" y="4702"/>
                    <a:pt x="883" y="4702"/>
                  </a:cubicBezTo>
                  <a:lnTo>
                    <a:pt x="722" y="4702"/>
                  </a:lnTo>
                  <a:lnTo>
                    <a:pt x="690" y="4699"/>
                  </a:lnTo>
                  <a:lnTo>
                    <a:pt x="683" y="4699"/>
                  </a:lnTo>
                  <a:lnTo>
                    <a:pt x="652" y="4695"/>
                  </a:lnTo>
                  <a:lnTo>
                    <a:pt x="564" y="4681"/>
                  </a:lnTo>
                  <a:lnTo>
                    <a:pt x="539" y="4674"/>
                  </a:lnTo>
                  <a:lnTo>
                    <a:pt x="469" y="4667"/>
                  </a:lnTo>
                  <a:lnTo>
                    <a:pt x="441" y="4660"/>
                  </a:lnTo>
                  <a:lnTo>
                    <a:pt x="368" y="4653"/>
                  </a:lnTo>
                  <a:lnTo>
                    <a:pt x="347" y="4650"/>
                  </a:lnTo>
                  <a:lnTo>
                    <a:pt x="249" y="4636"/>
                  </a:lnTo>
                  <a:lnTo>
                    <a:pt x="238" y="4636"/>
                  </a:lnTo>
                  <a:lnTo>
                    <a:pt x="151" y="4629"/>
                  </a:lnTo>
                  <a:lnTo>
                    <a:pt x="123" y="4625"/>
                  </a:lnTo>
                  <a:lnTo>
                    <a:pt x="53" y="4618"/>
                  </a:lnTo>
                  <a:lnTo>
                    <a:pt x="0" y="4618"/>
                  </a:lnTo>
                  <a:cubicBezTo>
                    <a:pt x="39" y="4653"/>
                    <a:pt x="77" y="4695"/>
                    <a:pt x="105" y="4741"/>
                  </a:cubicBezTo>
                  <a:lnTo>
                    <a:pt x="109" y="4744"/>
                  </a:lnTo>
                  <a:cubicBezTo>
                    <a:pt x="116" y="4751"/>
                    <a:pt x="119" y="4762"/>
                    <a:pt x="126" y="4772"/>
                  </a:cubicBezTo>
                  <a:lnTo>
                    <a:pt x="130" y="4779"/>
                  </a:lnTo>
                  <a:cubicBezTo>
                    <a:pt x="133" y="4790"/>
                    <a:pt x="140" y="4800"/>
                    <a:pt x="144" y="4811"/>
                  </a:cubicBezTo>
                  <a:cubicBezTo>
                    <a:pt x="172" y="4877"/>
                    <a:pt x="214" y="4940"/>
                    <a:pt x="266" y="4989"/>
                  </a:cubicBezTo>
                  <a:cubicBezTo>
                    <a:pt x="291" y="5014"/>
                    <a:pt x="315" y="5038"/>
                    <a:pt x="343" y="5059"/>
                  </a:cubicBezTo>
                  <a:cubicBezTo>
                    <a:pt x="357" y="5070"/>
                    <a:pt x="371" y="5080"/>
                    <a:pt x="389" y="5094"/>
                  </a:cubicBezTo>
                  <a:cubicBezTo>
                    <a:pt x="406" y="5105"/>
                    <a:pt x="424" y="5119"/>
                    <a:pt x="441" y="5129"/>
                  </a:cubicBezTo>
                  <a:cubicBezTo>
                    <a:pt x="515" y="5175"/>
                    <a:pt x="588" y="5217"/>
                    <a:pt x="669" y="5248"/>
                  </a:cubicBezTo>
                  <a:cubicBezTo>
                    <a:pt x="690" y="5259"/>
                    <a:pt x="711" y="5269"/>
                    <a:pt x="732" y="5283"/>
                  </a:cubicBezTo>
                  <a:cubicBezTo>
                    <a:pt x="862" y="5378"/>
                    <a:pt x="879" y="5560"/>
                    <a:pt x="893" y="5693"/>
                  </a:cubicBezTo>
                  <a:lnTo>
                    <a:pt x="897" y="5717"/>
                  </a:lnTo>
                  <a:lnTo>
                    <a:pt x="897" y="5738"/>
                  </a:lnTo>
                  <a:cubicBezTo>
                    <a:pt x="897" y="5749"/>
                    <a:pt x="897" y="5756"/>
                    <a:pt x="900" y="5763"/>
                  </a:cubicBezTo>
                  <a:lnTo>
                    <a:pt x="900" y="5766"/>
                  </a:lnTo>
                  <a:cubicBezTo>
                    <a:pt x="900" y="5773"/>
                    <a:pt x="900" y="5780"/>
                    <a:pt x="904" y="5787"/>
                  </a:cubicBezTo>
                  <a:lnTo>
                    <a:pt x="904" y="5794"/>
                  </a:lnTo>
                  <a:cubicBezTo>
                    <a:pt x="904" y="5798"/>
                    <a:pt x="904" y="5805"/>
                    <a:pt x="907" y="5808"/>
                  </a:cubicBezTo>
                  <a:lnTo>
                    <a:pt x="907" y="5815"/>
                  </a:lnTo>
                  <a:cubicBezTo>
                    <a:pt x="907" y="5819"/>
                    <a:pt x="907" y="5822"/>
                    <a:pt x="911" y="5826"/>
                  </a:cubicBezTo>
                  <a:lnTo>
                    <a:pt x="911" y="5833"/>
                  </a:lnTo>
                  <a:cubicBezTo>
                    <a:pt x="911" y="5836"/>
                    <a:pt x="911" y="5840"/>
                    <a:pt x="914" y="5840"/>
                  </a:cubicBezTo>
                  <a:cubicBezTo>
                    <a:pt x="914" y="5843"/>
                    <a:pt x="918" y="5843"/>
                    <a:pt x="918" y="5847"/>
                  </a:cubicBezTo>
                  <a:cubicBezTo>
                    <a:pt x="918" y="5847"/>
                    <a:pt x="918" y="5847"/>
                    <a:pt x="921" y="5850"/>
                  </a:cubicBezTo>
                  <a:cubicBezTo>
                    <a:pt x="928" y="5854"/>
                    <a:pt x="939" y="5857"/>
                    <a:pt x="949" y="5861"/>
                  </a:cubicBezTo>
                  <a:cubicBezTo>
                    <a:pt x="1033" y="5906"/>
                    <a:pt x="1117" y="6026"/>
                    <a:pt x="1149" y="6138"/>
                  </a:cubicBezTo>
                  <a:cubicBezTo>
                    <a:pt x="1152" y="6148"/>
                    <a:pt x="1156" y="6159"/>
                    <a:pt x="1159" y="6166"/>
                  </a:cubicBezTo>
                  <a:cubicBezTo>
                    <a:pt x="1159" y="6176"/>
                    <a:pt x="1159" y="6176"/>
                    <a:pt x="1159" y="6183"/>
                  </a:cubicBezTo>
                  <a:cubicBezTo>
                    <a:pt x="1163" y="6187"/>
                    <a:pt x="1159" y="6190"/>
                    <a:pt x="1163" y="6197"/>
                  </a:cubicBezTo>
                  <a:cubicBezTo>
                    <a:pt x="1166" y="6201"/>
                    <a:pt x="1163" y="6211"/>
                    <a:pt x="1163" y="6218"/>
                  </a:cubicBezTo>
                  <a:lnTo>
                    <a:pt x="1163" y="6225"/>
                  </a:lnTo>
                  <a:cubicBezTo>
                    <a:pt x="1163" y="6232"/>
                    <a:pt x="1163" y="6243"/>
                    <a:pt x="1163" y="6253"/>
                  </a:cubicBezTo>
                  <a:cubicBezTo>
                    <a:pt x="1159" y="6323"/>
                    <a:pt x="1103" y="6379"/>
                    <a:pt x="1033" y="6386"/>
                  </a:cubicBezTo>
                  <a:cubicBezTo>
                    <a:pt x="865" y="6404"/>
                    <a:pt x="704" y="6453"/>
                    <a:pt x="557" y="6530"/>
                  </a:cubicBezTo>
                  <a:cubicBezTo>
                    <a:pt x="420" y="6596"/>
                    <a:pt x="228" y="6785"/>
                    <a:pt x="245" y="7027"/>
                  </a:cubicBezTo>
                  <a:cubicBezTo>
                    <a:pt x="245" y="7037"/>
                    <a:pt x="245" y="7048"/>
                    <a:pt x="249" y="7062"/>
                  </a:cubicBezTo>
                  <a:lnTo>
                    <a:pt x="249" y="7065"/>
                  </a:lnTo>
                  <a:lnTo>
                    <a:pt x="252" y="7104"/>
                  </a:lnTo>
                  <a:cubicBezTo>
                    <a:pt x="302" y="7105"/>
                    <a:pt x="351" y="7105"/>
                    <a:pt x="398" y="7105"/>
                  </a:cubicBezTo>
                  <a:cubicBezTo>
                    <a:pt x="805" y="7105"/>
                    <a:pt x="1116" y="7079"/>
                    <a:pt x="1170" y="7048"/>
                  </a:cubicBezTo>
                  <a:cubicBezTo>
                    <a:pt x="1239" y="6973"/>
                    <a:pt x="1364" y="6922"/>
                    <a:pt x="1486" y="6922"/>
                  </a:cubicBezTo>
                  <a:cubicBezTo>
                    <a:pt x="1553" y="6922"/>
                    <a:pt x="1619" y="6938"/>
                    <a:pt x="1674" y="6974"/>
                  </a:cubicBezTo>
                  <a:cubicBezTo>
                    <a:pt x="1726" y="7010"/>
                    <a:pt x="1897" y="7036"/>
                    <a:pt x="2075" y="7036"/>
                  </a:cubicBezTo>
                  <a:cubicBezTo>
                    <a:pt x="2231" y="7036"/>
                    <a:pt x="2393" y="7016"/>
                    <a:pt x="2486" y="6964"/>
                  </a:cubicBezTo>
                  <a:cubicBezTo>
                    <a:pt x="2556" y="6922"/>
                    <a:pt x="2640" y="6897"/>
                    <a:pt x="2724" y="6894"/>
                  </a:cubicBezTo>
                  <a:cubicBezTo>
                    <a:pt x="2777" y="6894"/>
                    <a:pt x="2829" y="6908"/>
                    <a:pt x="2878" y="6932"/>
                  </a:cubicBezTo>
                  <a:cubicBezTo>
                    <a:pt x="2959" y="6974"/>
                    <a:pt x="3011" y="7055"/>
                    <a:pt x="3018" y="7149"/>
                  </a:cubicBezTo>
                  <a:cubicBezTo>
                    <a:pt x="3022" y="7212"/>
                    <a:pt x="3067" y="7251"/>
                    <a:pt x="3155" y="7324"/>
                  </a:cubicBezTo>
                  <a:cubicBezTo>
                    <a:pt x="3183" y="7345"/>
                    <a:pt x="3218" y="7373"/>
                    <a:pt x="3249" y="7401"/>
                  </a:cubicBezTo>
                  <a:cubicBezTo>
                    <a:pt x="3337" y="7485"/>
                    <a:pt x="3340" y="7576"/>
                    <a:pt x="3344" y="7650"/>
                  </a:cubicBezTo>
                  <a:cubicBezTo>
                    <a:pt x="3340" y="7699"/>
                    <a:pt x="3351" y="7744"/>
                    <a:pt x="3372" y="7790"/>
                  </a:cubicBezTo>
                  <a:cubicBezTo>
                    <a:pt x="3407" y="7842"/>
                    <a:pt x="3459" y="7860"/>
                    <a:pt x="3571" y="7891"/>
                  </a:cubicBezTo>
                  <a:cubicBezTo>
                    <a:pt x="3659" y="7909"/>
                    <a:pt x="3739" y="7937"/>
                    <a:pt x="3820" y="7972"/>
                  </a:cubicBezTo>
                  <a:cubicBezTo>
                    <a:pt x="3837" y="7983"/>
                    <a:pt x="3855" y="7990"/>
                    <a:pt x="3869" y="8000"/>
                  </a:cubicBezTo>
                  <a:lnTo>
                    <a:pt x="3872" y="7997"/>
                  </a:lnTo>
                  <a:cubicBezTo>
                    <a:pt x="3886" y="7979"/>
                    <a:pt x="3897" y="7965"/>
                    <a:pt x="3907" y="7947"/>
                  </a:cubicBezTo>
                  <a:lnTo>
                    <a:pt x="3911" y="7944"/>
                  </a:lnTo>
                  <a:cubicBezTo>
                    <a:pt x="3921" y="7926"/>
                    <a:pt x="3932" y="7905"/>
                    <a:pt x="3942" y="7888"/>
                  </a:cubicBezTo>
                  <a:cubicBezTo>
                    <a:pt x="4012" y="7770"/>
                    <a:pt x="4092" y="7628"/>
                    <a:pt x="4311" y="7628"/>
                  </a:cubicBezTo>
                  <a:cubicBezTo>
                    <a:pt x="4346" y="7628"/>
                    <a:pt x="4384" y="7632"/>
                    <a:pt x="4425" y="7639"/>
                  </a:cubicBezTo>
                  <a:cubicBezTo>
                    <a:pt x="4491" y="7651"/>
                    <a:pt x="4542" y="7655"/>
                    <a:pt x="4582" y="7655"/>
                  </a:cubicBezTo>
                  <a:cubicBezTo>
                    <a:pt x="4652" y="7655"/>
                    <a:pt x="4692" y="7642"/>
                    <a:pt x="4730" y="7629"/>
                  </a:cubicBezTo>
                  <a:cubicBezTo>
                    <a:pt x="4769" y="7614"/>
                    <a:pt x="4811" y="7607"/>
                    <a:pt x="4853" y="7607"/>
                  </a:cubicBezTo>
                  <a:cubicBezTo>
                    <a:pt x="4871" y="7607"/>
                    <a:pt x="4890" y="7608"/>
                    <a:pt x="4909" y="7611"/>
                  </a:cubicBezTo>
                  <a:cubicBezTo>
                    <a:pt x="4919" y="7611"/>
                    <a:pt x="4933" y="7615"/>
                    <a:pt x="4944" y="7615"/>
                  </a:cubicBezTo>
                  <a:cubicBezTo>
                    <a:pt x="5001" y="7627"/>
                    <a:pt x="5049" y="7633"/>
                    <a:pt x="5089" y="7633"/>
                  </a:cubicBezTo>
                  <a:cubicBezTo>
                    <a:pt x="5194" y="7633"/>
                    <a:pt x="5246" y="7594"/>
                    <a:pt x="5287" y="7538"/>
                  </a:cubicBezTo>
                  <a:cubicBezTo>
                    <a:pt x="5339" y="7457"/>
                    <a:pt x="5210" y="7233"/>
                    <a:pt x="5101" y="7121"/>
                  </a:cubicBezTo>
                  <a:cubicBezTo>
                    <a:pt x="5014" y="7034"/>
                    <a:pt x="4863" y="6827"/>
                    <a:pt x="4842" y="6603"/>
                  </a:cubicBezTo>
                  <a:cubicBezTo>
                    <a:pt x="4839" y="6572"/>
                    <a:pt x="4839" y="6540"/>
                    <a:pt x="4842" y="6509"/>
                  </a:cubicBezTo>
                  <a:cubicBezTo>
                    <a:pt x="4849" y="6442"/>
                    <a:pt x="4800" y="6411"/>
                    <a:pt x="4695" y="6351"/>
                  </a:cubicBezTo>
                  <a:cubicBezTo>
                    <a:pt x="4607" y="6306"/>
                    <a:pt x="4495" y="6246"/>
                    <a:pt x="4495" y="6124"/>
                  </a:cubicBezTo>
                  <a:cubicBezTo>
                    <a:pt x="4495" y="5973"/>
                    <a:pt x="4681" y="5784"/>
                    <a:pt x="4881" y="5605"/>
                  </a:cubicBezTo>
                  <a:cubicBezTo>
                    <a:pt x="4902" y="5584"/>
                    <a:pt x="4916" y="5570"/>
                    <a:pt x="4926" y="5560"/>
                  </a:cubicBezTo>
                  <a:cubicBezTo>
                    <a:pt x="4948" y="5538"/>
                    <a:pt x="4975" y="5529"/>
                    <a:pt x="5004" y="5529"/>
                  </a:cubicBezTo>
                  <a:cubicBezTo>
                    <a:pt x="5053" y="5529"/>
                    <a:pt x="5111" y="5553"/>
                    <a:pt x="5168" y="5577"/>
                  </a:cubicBezTo>
                  <a:cubicBezTo>
                    <a:pt x="5208" y="5593"/>
                    <a:pt x="5281" y="5625"/>
                    <a:pt x="5312" y="5625"/>
                  </a:cubicBezTo>
                  <a:cubicBezTo>
                    <a:pt x="5316" y="5625"/>
                    <a:pt x="5319" y="5624"/>
                    <a:pt x="5322" y="5623"/>
                  </a:cubicBezTo>
                  <a:cubicBezTo>
                    <a:pt x="5365" y="5539"/>
                    <a:pt x="5437" y="5515"/>
                    <a:pt x="5512" y="5515"/>
                  </a:cubicBezTo>
                  <a:cubicBezTo>
                    <a:pt x="5578" y="5515"/>
                    <a:pt x="5646" y="5533"/>
                    <a:pt x="5700" y="5546"/>
                  </a:cubicBezTo>
                  <a:cubicBezTo>
                    <a:pt x="5721" y="5553"/>
                    <a:pt x="5742" y="5560"/>
                    <a:pt x="5763" y="5563"/>
                  </a:cubicBezTo>
                  <a:cubicBezTo>
                    <a:pt x="5766" y="5563"/>
                    <a:pt x="5773" y="5563"/>
                    <a:pt x="5777" y="5560"/>
                  </a:cubicBezTo>
                  <a:lnTo>
                    <a:pt x="5787" y="5556"/>
                  </a:lnTo>
                  <a:cubicBezTo>
                    <a:pt x="5794" y="5553"/>
                    <a:pt x="5801" y="5549"/>
                    <a:pt x="5805" y="5546"/>
                  </a:cubicBezTo>
                  <a:cubicBezTo>
                    <a:pt x="5903" y="5458"/>
                    <a:pt x="5969" y="5339"/>
                    <a:pt x="5987" y="5210"/>
                  </a:cubicBezTo>
                  <a:cubicBezTo>
                    <a:pt x="6008" y="5035"/>
                    <a:pt x="6207" y="4975"/>
                    <a:pt x="6347" y="4930"/>
                  </a:cubicBezTo>
                  <a:cubicBezTo>
                    <a:pt x="6386" y="4919"/>
                    <a:pt x="6424" y="4905"/>
                    <a:pt x="6459" y="4888"/>
                  </a:cubicBezTo>
                  <a:cubicBezTo>
                    <a:pt x="6473" y="4863"/>
                    <a:pt x="6487" y="4839"/>
                    <a:pt x="6494" y="4814"/>
                  </a:cubicBezTo>
                  <a:cubicBezTo>
                    <a:pt x="6526" y="4737"/>
                    <a:pt x="6564" y="4615"/>
                    <a:pt x="6589" y="4538"/>
                  </a:cubicBezTo>
                  <a:cubicBezTo>
                    <a:pt x="6620" y="4440"/>
                    <a:pt x="6641" y="4377"/>
                    <a:pt x="6655" y="4338"/>
                  </a:cubicBezTo>
                  <a:lnTo>
                    <a:pt x="6662" y="4321"/>
                  </a:lnTo>
                  <a:cubicBezTo>
                    <a:pt x="6694" y="4265"/>
                    <a:pt x="6757" y="4247"/>
                    <a:pt x="6820" y="4233"/>
                  </a:cubicBezTo>
                  <a:cubicBezTo>
                    <a:pt x="6932" y="4205"/>
                    <a:pt x="6981" y="4184"/>
                    <a:pt x="6981" y="4093"/>
                  </a:cubicBezTo>
                  <a:cubicBezTo>
                    <a:pt x="6981" y="3816"/>
                    <a:pt x="7139" y="3750"/>
                    <a:pt x="7296" y="3725"/>
                  </a:cubicBezTo>
                  <a:cubicBezTo>
                    <a:pt x="7331" y="3718"/>
                    <a:pt x="7338" y="3638"/>
                    <a:pt x="7338" y="3526"/>
                  </a:cubicBezTo>
                  <a:cubicBezTo>
                    <a:pt x="7338" y="3473"/>
                    <a:pt x="7342" y="3424"/>
                    <a:pt x="7349" y="3372"/>
                  </a:cubicBezTo>
                  <a:cubicBezTo>
                    <a:pt x="7370" y="3183"/>
                    <a:pt x="7471" y="2959"/>
                    <a:pt x="7678" y="2906"/>
                  </a:cubicBezTo>
                  <a:lnTo>
                    <a:pt x="7685" y="2903"/>
                  </a:lnTo>
                  <a:cubicBezTo>
                    <a:pt x="7671" y="2882"/>
                    <a:pt x="7653" y="2861"/>
                    <a:pt x="7632" y="2847"/>
                  </a:cubicBezTo>
                  <a:cubicBezTo>
                    <a:pt x="7590" y="2813"/>
                    <a:pt x="7538" y="2795"/>
                    <a:pt x="7484" y="2795"/>
                  </a:cubicBezTo>
                  <a:cubicBezTo>
                    <a:pt x="7472" y="2795"/>
                    <a:pt x="7459" y="2796"/>
                    <a:pt x="7447" y="2798"/>
                  </a:cubicBezTo>
                  <a:cubicBezTo>
                    <a:pt x="7434" y="2801"/>
                    <a:pt x="7422" y="2802"/>
                    <a:pt x="7410" y="2802"/>
                  </a:cubicBezTo>
                  <a:cubicBezTo>
                    <a:pt x="7202" y="2802"/>
                    <a:pt x="7087" y="2394"/>
                    <a:pt x="7051" y="2245"/>
                  </a:cubicBezTo>
                  <a:lnTo>
                    <a:pt x="7048" y="2231"/>
                  </a:lnTo>
                  <a:lnTo>
                    <a:pt x="7048" y="2220"/>
                  </a:lnTo>
                  <a:lnTo>
                    <a:pt x="7048" y="2213"/>
                  </a:lnTo>
                  <a:cubicBezTo>
                    <a:pt x="7055" y="2000"/>
                    <a:pt x="7030" y="1783"/>
                    <a:pt x="6992" y="1754"/>
                  </a:cubicBezTo>
                  <a:cubicBezTo>
                    <a:pt x="6932" y="1716"/>
                    <a:pt x="6908" y="1646"/>
                    <a:pt x="6932" y="1579"/>
                  </a:cubicBezTo>
                  <a:cubicBezTo>
                    <a:pt x="6964" y="1457"/>
                    <a:pt x="7114" y="1327"/>
                    <a:pt x="7307" y="1327"/>
                  </a:cubicBezTo>
                  <a:cubicBezTo>
                    <a:pt x="7415" y="1327"/>
                    <a:pt x="7555" y="1376"/>
                    <a:pt x="7688" y="1422"/>
                  </a:cubicBezTo>
                  <a:cubicBezTo>
                    <a:pt x="7803" y="1459"/>
                    <a:pt x="7941" y="1507"/>
                    <a:pt x="8026" y="1507"/>
                  </a:cubicBezTo>
                  <a:cubicBezTo>
                    <a:pt x="8052" y="1507"/>
                    <a:pt x="8073" y="1503"/>
                    <a:pt x="8087" y="1492"/>
                  </a:cubicBezTo>
                  <a:cubicBezTo>
                    <a:pt x="8196" y="1415"/>
                    <a:pt x="8364" y="1362"/>
                    <a:pt x="8497" y="1317"/>
                  </a:cubicBezTo>
                  <a:cubicBezTo>
                    <a:pt x="8546" y="1303"/>
                    <a:pt x="8591" y="1289"/>
                    <a:pt x="8637" y="1268"/>
                  </a:cubicBezTo>
                  <a:cubicBezTo>
                    <a:pt x="8661" y="1264"/>
                    <a:pt x="8714" y="1187"/>
                    <a:pt x="8784" y="1023"/>
                  </a:cubicBezTo>
                  <a:lnTo>
                    <a:pt x="8745" y="998"/>
                  </a:lnTo>
                  <a:lnTo>
                    <a:pt x="8735" y="991"/>
                  </a:lnTo>
                  <a:lnTo>
                    <a:pt x="8696" y="974"/>
                  </a:lnTo>
                  <a:lnTo>
                    <a:pt x="8679" y="963"/>
                  </a:lnTo>
                  <a:lnTo>
                    <a:pt x="8647" y="946"/>
                  </a:lnTo>
                  <a:lnTo>
                    <a:pt x="8626" y="935"/>
                  </a:lnTo>
                  <a:lnTo>
                    <a:pt x="8595" y="918"/>
                  </a:lnTo>
                  <a:lnTo>
                    <a:pt x="8570" y="907"/>
                  </a:lnTo>
                  <a:lnTo>
                    <a:pt x="8542" y="893"/>
                  </a:lnTo>
                  <a:lnTo>
                    <a:pt x="8518" y="879"/>
                  </a:lnTo>
                  <a:lnTo>
                    <a:pt x="8483" y="865"/>
                  </a:lnTo>
                  <a:lnTo>
                    <a:pt x="8462" y="855"/>
                  </a:lnTo>
                  <a:lnTo>
                    <a:pt x="8409" y="830"/>
                  </a:lnTo>
                  <a:cubicBezTo>
                    <a:pt x="8224" y="750"/>
                    <a:pt x="8101" y="571"/>
                    <a:pt x="8094" y="368"/>
                  </a:cubicBezTo>
                  <a:cubicBezTo>
                    <a:pt x="8070" y="330"/>
                    <a:pt x="7937" y="235"/>
                    <a:pt x="7839" y="165"/>
                  </a:cubicBezTo>
                  <a:lnTo>
                    <a:pt x="7751" y="106"/>
                  </a:lnTo>
                  <a:lnTo>
                    <a:pt x="7737" y="92"/>
                  </a:lnTo>
                  <a:cubicBezTo>
                    <a:pt x="7706" y="71"/>
                    <a:pt x="7678" y="50"/>
                    <a:pt x="7650" y="29"/>
                  </a:cubicBezTo>
                  <a:lnTo>
                    <a:pt x="7643" y="22"/>
                  </a:lnTo>
                  <a:lnTo>
                    <a:pt x="7615" y="29"/>
                  </a:lnTo>
                  <a:cubicBezTo>
                    <a:pt x="7583" y="32"/>
                    <a:pt x="7548" y="39"/>
                    <a:pt x="7510" y="50"/>
                  </a:cubicBezTo>
                  <a:lnTo>
                    <a:pt x="7475" y="60"/>
                  </a:lnTo>
                  <a:lnTo>
                    <a:pt x="7447" y="32"/>
                  </a:lnTo>
                  <a:lnTo>
                    <a:pt x="7443" y="29"/>
                  </a:lnTo>
                  <a:cubicBezTo>
                    <a:pt x="7436" y="22"/>
                    <a:pt x="7429" y="18"/>
                    <a:pt x="7422" y="15"/>
                  </a:cubicBezTo>
                  <a:lnTo>
                    <a:pt x="7405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4" name="Google Shape;4494;p145"/>
            <p:cNvSpPr/>
            <p:nvPr/>
          </p:nvSpPr>
          <p:spPr>
            <a:xfrm>
              <a:off x="2562306" y="1858137"/>
              <a:ext cx="4155" cy="353"/>
            </a:xfrm>
            <a:custGeom>
              <a:rect b="b" l="l" r="r" t="t"/>
              <a:pathLst>
                <a:path extrusionOk="0" h="26" w="306">
                  <a:moveTo>
                    <a:pt x="305" y="0"/>
                  </a:moveTo>
                  <a:cubicBezTo>
                    <a:pt x="268" y="11"/>
                    <a:pt x="228" y="24"/>
                    <a:pt x="160" y="24"/>
                  </a:cubicBezTo>
                  <a:cubicBezTo>
                    <a:pt x="119" y="24"/>
                    <a:pt x="68" y="19"/>
                    <a:pt x="1" y="7"/>
                  </a:cubicBezTo>
                  <a:lnTo>
                    <a:pt x="1" y="7"/>
                  </a:lnTo>
                  <a:cubicBezTo>
                    <a:pt x="67" y="20"/>
                    <a:pt x="118" y="25"/>
                    <a:pt x="159" y="25"/>
                  </a:cubicBezTo>
                  <a:cubicBezTo>
                    <a:pt x="228" y="25"/>
                    <a:pt x="268" y="11"/>
                    <a:pt x="30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5" name="Google Shape;4495;p145"/>
            <p:cNvSpPr/>
            <p:nvPr/>
          </p:nvSpPr>
          <p:spPr>
            <a:xfrm>
              <a:off x="2597961" y="1785077"/>
              <a:ext cx="5431" cy="8187"/>
            </a:xfrm>
            <a:custGeom>
              <a:rect b="b" l="l" r="r" t="t"/>
              <a:pathLst>
                <a:path extrusionOk="0" h="603" w="400">
                  <a:moveTo>
                    <a:pt x="400" y="554"/>
                  </a:moveTo>
                  <a:cubicBezTo>
                    <a:pt x="169" y="603"/>
                    <a:pt x="39" y="158"/>
                    <a:pt x="1" y="1"/>
                  </a:cubicBezTo>
                  <a:cubicBezTo>
                    <a:pt x="39" y="158"/>
                    <a:pt x="169" y="603"/>
                    <a:pt x="400" y="55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6" name="Google Shape;4496;p145"/>
            <p:cNvSpPr/>
            <p:nvPr/>
          </p:nvSpPr>
          <p:spPr>
            <a:xfrm>
              <a:off x="2605903" y="1793210"/>
              <a:ext cx="720" cy="815"/>
            </a:xfrm>
            <a:custGeom>
              <a:rect b="b" l="l" r="r" t="t"/>
              <a:pathLst>
                <a:path extrusionOk="0" h="60" w="53">
                  <a:moveTo>
                    <a:pt x="53" y="60"/>
                  </a:moveTo>
                  <a:cubicBezTo>
                    <a:pt x="39" y="35"/>
                    <a:pt x="21" y="14"/>
                    <a:pt x="0" y="0"/>
                  </a:cubicBezTo>
                  <a:cubicBezTo>
                    <a:pt x="21" y="14"/>
                    <a:pt x="39" y="35"/>
                    <a:pt x="53" y="6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7" name="Google Shape;4497;p145"/>
            <p:cNvSpPr/>
            <p:nvPr/>
          </p:nvSpPr>
          <p:spPr>
            <a:xfrm>
              <a:off x="2580663" y="1829951"/>
              <a:ext cx="204" cy="109"/>
            </a:xfrm>
            <a:custGeom>
              <a:rect b="b" l="l" r="r" t="t"/>
              <a:pathLst>
                <a:path extrusionOk="0" h="8" w="15">
                  <a:moveTo>
                    <a:pt x="14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8" name="Google Shape;4498;p145"/>
            <p:cNvSpPr/>
            <p:nvPr/>
          </p:nvSpPr>
          <p:spPr>
            <a:xfrm>
              <a:off x="2555273" y="1862360"/>
              <a:ext cx="68" cy="68"/>
            </a:xfrm>
            <a:custGeom>
              <a:rect b="b" l="l" r="r" t="t"/>
              <a:pathLst>
                <a:path extrusionOk="0" h="5" w="5">
                  <a:moveTo>
                    <a:pt x="4" y="1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9" name="Google Shape;4499;p145"/>
            <p:cNvSpPr/>
            <p:nvPr/>
          </p:nvSpPr>
          <p:spPr>
            <a:xfrm>
              <a:off x="2554798" y="1863080"/>
              <a:ext cx="68" cy="54"/>
            </a:xfrm>
            <a:custGeom>
              <a:rect b="b" l="l" r="r" t="t"/>
              <a:pathLst>
                <a:path extrusionOk="0" h="4" w="5">
                  <a:moveTo>
                    <a:pt x="1" y="4"/>
                  </a:moveTo>
                  <a:lnTo>
                    <a:pt x="4" y="1"/>
                  </a:ln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0" name="Google Shape;4500;p145"/>
            <p:cNvSpPr/>
            <p:nvPr/>
          </p:nvSpPr>
          <p:spPr>
            <a:xfrm>
              <a:off x="2580853" y="1829801"/>
              <a:ext cx="244" cy="163"/>
            </a:xfrm>
            <a:custGeom>
              <a:rect b="b" l="l" r="r" t="t"/>
              <a:pathLst>
                <a:path extrusionOk="0" h="12" w="18">
                  <a:moveTo>
                    <a:pt x="18" y="1"/>
                  </a:moveTo>
                  <a:cubicBezTo>
                    <a:pt x="11" y="4"/>
                    <a:pt x="4" y="8"/>
                    <a:pt x="0" y="11"/>
                  </a:cubicBezTo>
                  <a:cubicBezTo>
                    <a:pt x="4" y="8"/>
                    <a:pt x="11" y="4"/>
                    <a:pt x="1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1" name="Google Shape;4501;p145"/>
            <p:cNvSpPr/>
            <p:nvPr/>
          </p:nvSpPr>
          <p:spPr>
            <a:xfrm>
              <a:off x="2620255" y="1767725"/>
              <a:ext cx="530" cy="258"/>
            </a:xfrm>
            <a:custGeom>
              <a:rect b="b" l="l" r="r" t="t"/>
              <a:pathLst>
                <a:path extrusionOk="0" h="19" w="39">
                  <a:moveTo>
                    <a:pt x="0" y="1"/>
                  </a:moveTo>
                  <a:lnTo>
                    <a:pt x="39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2" name="Google Shape;4502;p145"/>
            <p:cNvSpPr/>
            <p:nvPr/>
          </p:nvSpPr>
          <p:spPr>
            <a:xfrm>
              <a:off x="2619589" y="1767345"/>
              <a:ext cx="434" cy="258"/>
            </a:xfrm>
            <a:custGeom>
              <a:rect b="b" l="l" r="r" t="t"/>
              <a:pathLst>
                <a:path extrusionOk="0" h="19" w="32">
                  <a:moveTo>
                    <a:pt x="0" y="1"/>
                  </a:moveTo>
                  <a:lnTo>
                    <a:pt x="32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3" name="Google Shape;4503;p145"/>
            <p:cNvSpPr/>
            <p:nvPr/>
          </p:nvSpPr>
          <p:spPr>
            <a:xfrm>
              <a:off x="2612081" y="1759510"/>
              <a:ext cx="4290" cy="6286"/>
            </a:xfrm>
            <a:custGeom>
              <a:rect b="b" l="l" r="r" t="t"/>
              <a:pathLst>
                <a:path extrusionOk="0" h="463" w="316">
                  <a:moveTo>
                    <a:pt x="315" y="462"/>
                  </a:moveTo>
                  <a:lnTo>
                    <a:pt x="315" y="462"/>
                  </a:lnTo>
                  <a:cubicBezTo>
                    <a:pt x="130" y="382"/>
                    <a:pt x="7" y="203"/>
                    <a:pt x="0" y="0"/>
                  </a:cubicBezTo>
                  <a:cubicBezTo>
                    <a:pt x="7" y="203"/>
                    <a:pt x="130" y="382"/>
                    <a:pt x="315" y="46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4" name="Google Shape;4504;p145"/>
            <p:cNvSpPr/>
            <p:nvPr/>
          </p:nvSpPr>
          <p:spPr>
            <a:xfrm>
              <a:off x="2620920" y="1768064"/>
              <a:ext cx="530" cy="339"/>
            </a:xfrm>
            <a:custGeom>
              <a:rect b="b" l="l" r="r" t="t"/>
              <a:pathLst>
                <a:path extrusionOk="0" h="25" w="39">
                  <a:moveTo>
                    <a:pt x="39" y="25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5" name="Google Shape;4505;p145"/>
            <p:cNvSpPr/>
            <p:nvPr/>
          </p:nvSpPr>
          <p:spPr>
            <a:xfrm>
              <a:off x="2618870" y="1766964"/>
              <a:ext cx="448" cy="258"/>
            </a:xfrm>
            <a:custGeom>
              <a:rect b="b" l="l" r="r" t="t"/>
              <a:pathLst>
                <a:path extrusionOk="0" h="19" w="33">
                  <a:moveTo>
                    <a:pt x="1" y="1"/>
                  </a:moveTo>
                  <a:lnTo>
                    <a:pt x="32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6" name="Google Shape;4506;p145"/>
            <p:cNvSpPr/>
            <p:nvPr/>
          </p:nvSpPr>
          <p:spPr>
            <a:xfrm>
              <a:off x="2608660" y="1756754"/>
              <a:ext cx="3476" cy="2770"/>
            </a:xfrm>
            <a:custGeom>
              <a:rect b="b" l="l" r="r" t="t"/>
              <a:pathLst>
                <a:path extrusionOk="0" h="204" w="256">
                  <a:moveTo>
                    <a:pt x="0" y="0"/>
                  </a:moveTo>
                  <a:lnTo>
                    <a:pt x="0" y="0"/>
                  </a:lnTo>
                  <a:cubicBezTo>
                    <a:pt x="95" y="70"/>
                    <a:pt x="228" y="165"/>
                    <a:pt x="256" y="203"/>
                  </a:cubicBezTo>
                  <a:cubicBezTo>
                    <a:pt x="228" y="165"/>
                    <a:pt x="98" y="70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7" name="Google Shape;4507;p145"/>
            <p:cNvSpPr/>
            <p:nvPr/>
          </p:nvSpPr>
          <p:spPr>
            <a:xfrm>
              <a:off x="2606093" y="1754894"/>
              <a:ext cx="1154" cy="869"/>
            </a:xfrm>
            <a:custGeom>
              <a:rect b="b" l="l" r="r" t="t"/>
              <a:pathLst>
                <a:path extrusionOk="0" h="64" w="85">
                  <a:moveTo>
                    <a:pt x="0" y="1"/>
                  </a:moveTo>
                  <a:cubicBezTo>
                    <a:pt x="28" y="22"/>
                    <a:pt x="56" y="43"/>
                    <a:pt x="84" y="64"/>
                  </a:cubicBezTo>
                  <a:cubicBezTo>
                    <a:pt x="56" y="43"/>
                    <a:pt x="28" y="22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8" name="Google Shape;4508;p145"/>
            <p:cNvSpPr/>
            <p:nvPr/>
          </p:nvSpPr>
          <p:spPr>
            <a:xfrm>
              <a:off x="2616358" y="1765783"/>
              <a:ext cx="720" cy="339"/>
            </a:xfrm>
            <a:custGeom>
              <a:rect b="b" l="l" r="r" t="t"/>
              <a:pathLst>
                <a:path extrusionOk="0" h="25" w="53">
                  <a:moveTo>
                    <a:pt x="0" y="0"/>
                  </a:moveTo>
                  <a:lnTo>
                    <a:pt x="53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9" name="Google Shape;4509;p145"/>
            <p:cNvSpPr/>
            <p:nvPr/>
          </p:nvSpPr>
          <p:spPr>
            <a:xfrm>
              <a:off x="2618164" y="1766639"/>
              <a:ext cx="394" cy="204"/>
            </a:xfrm>
            <a:custGeom>
              <a:rect b="b" l="l" r="r" t="t"/>
              <a:pathLst>
                <a:path extrusionOk="0" h="15" w="29">
                  <a:moveTo>
                    <a:pt x="0" y="0"/>
                  </a:moveTo>
                  <a:lnTo>
                    <a:pt x="28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0" name="Google Shape;4510;p145"/>
            <p:cNvSpPr/>
            <p:nvPr/>
          </p:nvSpPr>
          <p:spPr>
            <a:xfrm>
              <a:off x="2607465" y="1755940"/>
              <a:ext cx="1208" cy="828"/>
            </a:xfrm>
            <a:custGeom>
              <a:rect b="b" l="l" r="r" t="t"/>
              <a:pathLst>
                <a:path extrusionOk="0" h="61" w="89">
                  <a:moveTo>
                    <a:pt x="1" y="1"/>
                  </a:moveTo>
                  <a:lnTo>
                    <a:pt x="88" y="6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1" name="Google Shape;4511;p145"/>
            <p:cNvSpPr/>
            <p:nvPr/>
          </p:nvSpPr>
          <p:spPr>
            <a:xfrm>
              <a:off x="2617349" y="1766258"/>
              <a:ext cx="489" cy="204"/>
            </a:xfrm>
            <a:custGeom>
              <a:rect b="b" l="l" r="r" t="t"/>
              <a:pathLst>
                <a:path extrusionOk="0" h="15" w="36">
                  <a:moveTo>
                    <a:pt x="1" y="0"/>
                  </a:moveTo>
                  <a:lnTo>
                    <a:pt x="36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2" name="Google Shape;4512;p145"/>
            <p:cNvSpPr/>
            <p:nvPr/>
          </p:nvSpPr>
          <p:spPr>
            <a:xfrm>
              <a:off x="2514350" y="1832802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3" name="Google Shape;4513;p145"/>
            <p:cNvSpPr/>
            <p:nvPr/>
          </p:nvSpPr>
          <p:spPr>
            <a:xfrm>
              <a:off x="2505742" y="1822252"/>
              <a:ext cx="1059" cy="910"/>
            </a:xfrm>
            <a:custGeom>
              <a:rect b="b" l="l" r="r" t="t"/>
              <a:pathLst>
                <a:path extrusionOk="0" h="67" w="78">
                  <a:moveTo>
                    <a:pt x="78" y="67"/>
                  </a:moveTo>
                  <a:cubicBezTo>
                    <a:pt x="50" y="46"/>
                    <a:pt x="22" y="25"/>
                    <a:pt x="1" y="0"/>
                  </a:cubicBezTo>
                  <a:cubicBezTo>
                    <a:pt x="22" y="25"/>
                    <a:pt x="50" y="46"/>
                    <a:pt x="78" y="6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4" name="Google Shape;4514;p145"/>
            <p:cNvSpPr/>
            <p:nvPr/>
          </p:nvSpPr>
          <p:spPr>
            <a:xfrm>
              <a:off x="2514635" y="1833942"/>
              <a:ext cx="394" cy="149"/>
            </a:xfrm>
            <a:custGeom>
              <a:rect b="b" l="l" r="r" t="t"/>
              <a:pathLst>
                <a:path extrusionOk="0" h="11" w="29">
                  <a:moveTo>
                    <a:pt x="1" y="0"/>
                  </a:moveTo>
                  <a:cubicBezTo>
                    <a:pt x="11" y="4"/>
                    <a:pt x="22" y="7"/>
                    <a:pt x="29" y="11"/>
                  </a:cubicBezTo>
                  <a:cubicBezTo>
                    <a:pt x="22" y="7"/>
                    <a:pt x="11" y="4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5" name="Google Shape;4515;p145"/>
            <p:cNvSpPr/>
            <p:nvPr/>
          </p:nvSpPr>
          <p:spPr>
            <a:xfrm>
              <a:off x="2517772" y="183783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6" name="Google Shape;4516;p145"/>
            <p:cNvSpPr/>
            <p:nvPr/>
          </p:nvSpPr>
          <p:spPr>
            <a:xfrm>
              <a:off x="2518016" y="1839034"/>
              <a:ext cx="14" cy="394"/>
            </a:xfrm>
            <a:custGeom>
              <a:rect b="b" l="l" r="r" t="t"/>
              <a:pathLst>
                <a:path extrusionOk="0" h="29" w="1">
                  <a:moveTo>
                    <a:pt x="0" y="0"/>
                  </a:moveTo>
                  <a:cubicBezTo>
                    <a:pt x="0" y="11"/>
                    <a:pt x="0" y="18"/>
                    <a:pt x="0" y="28"/>
                  </a:cubicBezTo>
                  <a:cubicBezTo>
                    <a:pt x="0" y="18"/>
                    <a:pt x="0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7" name="Google Shape;4517;p145"/>
            <p:cNvSpPr/>
            <p:nvPr/>
          </p:nvSpPr>
          <p:spPr>
            <a:xfrm>
              <a:off x="2517962" y="1838654"/>
              <a:ext cx="14" cy="299"/>
            </a:xfrm>
            <a:custGeom>
              <a:rect b="b" l="l" r="r" t="t"/>
              <a:pathLst>
                <a:path extrusionOk="0" h="22" w="1">
                  <a:moveTo>
                    <a:pt x="1" y="21"/>
                  </a:moveTo>
                  <a:lnTo>
                    <a:pt x="1" y="0"/>
                  </a:lnTo>
                  <a:cubicBezTo>
                    <a:pt x="1" y="7"/>
                    <a:pt x="1" y="14"/>
                    <a:pt x="1" y="2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8" name="Google Shape;4518;p145"/>
            <p:cNvSpPr/>
            <p:nvPr/>
          </p:nvSpPr>
          <p:spPr>
            <a:xfrm>
              <a:off x="2517867" y="1838219"/>
              <a:ext cx="68" cy="258"/>
            </a:xfrm>
            <a:custGeom>
              <a:rect b="b" l="l" r="r" t="t"/>
              <a:pathLst>
                <a:path extrusionOk="0" h="19" w="5">
                  <a:moveTo>
                    <a:pt x="4" y="18"/>
                  </a:moveTo>
                  <a:cubicBezTo>
                    <a:pt x="4" y="11"/>
                    <a:pt x="4" y="8"/>
                    <a:pt x="1" y="1"/>
                  </a:cubicBezTo>
                  <a:cubicBezTo>
                    <a:pt x="4" y="8"/>
                    <a:pt x="4" y="11"/>
                    <a:pt x="4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9" name="Google Shape;4519;p145"/>
            <p:cNvSpPr/>
            <p:nvPr/>
          </p:nvSpPr>
          <p:spPr>
            <a:xfrm>
              <a:off x="2514500" y="1833603"/>
              <a:ext cx="54" cy="109"/>
            </a:xfrm>
            <a:custGeom>
              <a:rect b="b" l="l" r="r" t="t"/>
              <a:pathLst>
                <a:path extrusionOk="0" h="8" w="4">
                  <a:moveTo>
                    <a:pt x="0" y="1"/>
                  </a:moveTo>
                  <a:lnTo>
                    <a:pt x="4" y="8"/>
                  </a:lnTo>
                  <a:cubicBezTo>
                    <a:pt x="4" y="4"/>
                    <a:pt x="4" y="4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0" name="Google Shape;4520;p145"/>
            <p:cNvSpPr/>
            <p:nvPr/>
          </p:nvSpPr>
          <p:spPr>
            <a:xfrm>
              <a:off x="2514500" y="1833372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1" name="Google Shape;4521;p145"/>
            <p:cNvSpPr/>
            <p:nvPr/>
          </p:nvSpPr>
          <p:spPr>
            <a:xfrm>
              <a:off x="2503556" y="1818831"/>
              <a:ext cx="14" cy="54"/>
            </a:xfrm>
            <a:custGeom>
              <a:rect b="b" l="l" r="r" t="t"/>
              <a:pathLst>
                <a:path extrusionOk="0" h="4" w="1">
                  <a:moveTo>
                    <a:pt x="1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2" name="Google Shape;4522;p145"/>
            <p:cNvSpPr/>
            <p:nvPr/>
          </p:nvSpPr>
          <p:spPr>
            <a:xfrm>
              <a:off x="2514310" y="1832422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3" name="Google Shape;4523;p145"/>
            <p:cNvSpPr/>
            <p:nvPr/>
          </p:nvSpPr>
          <p:spPr>
            <a:xfrm>
              <a:off x="2505606" y="1850439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4" name="Google Shape;4524;p145"/>
            <p:cNvSpPr/>
            <p:nvPr/>
          </p:nvSpPr>
          <p:spPr>
            <a:xfrm>
              <a:off x="2503801" y="1819251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5" name="Google Shape;4525;p145"/>
            <p:cNvSpPr/>
            <p:nvPr/>
          </p:nvSpPr>
          <p:spPr>
            <a:xfrm>
              <a:off x="2514595" y="1833793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8"/>
                  </a:moveTo>
                  <a:cubicBezTo>
                    <a:pt x="0" y="4"/>
                    <a:pt x="0" y="4"/>
                    <a:pt x="0" y="1"/>
                  </a:cubicBezTo>
                  <a:cubicBezTo>
                    <a:pt x="0" y="4"/>
                    <a:pt x="0" y="4"/>
                    <a:pt x="4" y="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6" name="Google Shape;4526;p145"/>
            <p:cNvSpPr/>
            <p:nvPr/>
          </p:nvSpPr>
          <p:spPr>
            <a:xfrm>
              <a:off x="2514405" y="1833087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7" name="Google Shape;4527;p145"/>
            <p:cNvSpPr/>
            <p:nvPr/>
          </p:nvSpPr>
          <p:spPr>
            <a:xfrm>
              <a:off x="2514255" y="183213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8" name="Google Shape;4528;p145"/>
            <p:cNvSpPr/>
            <p:nvPr/>
          </p:nvSpPr>
          <p:spPr>
            <a:xfrm>
              <a:off x="2507412" y="1823623"/>
              <a:ext cx="720" cy="543"/>
            </a:xfrm>
            <a:custGeom>
              <a:rect b="b" l="l" r="r" t="t"/>
              <a:pathLst>
                <a:path extrusionOk="0" h="40" w="53">
                  <a:moveTo>
                    <a:pt x="0" y="1"/>
                  </a:moveTo>
                  <a:cubicBezTo>
                    <a:pt x="14" y="15"/>
                    <a:pt x="32" y="25"/>
                    <a:pt x="53" y="39"/>
                  </a:cubicBezTo>
                  <a:cubicBezTo>
                    <a:pt x="35" y="25"/>
                    <a:pt x="18" y="15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9" name="Google Shape;4529;p145"/>
            <p:cNvSpPr/>
            <p:nvPr/>
          </p:nvSpPr>
          <p:spPr>
            <a:xfrm>
              <a:off x="2602998" y="1754704"/>
              <a:ext cx="258" cy="204"/>
            </a:xfrm>
            <a:custGeom>
              <a:rect b="b" l="l" r="r" t="t"/>
              <a:pathLst>
                <a:path extrusionOk="0" h="15" w="19">
                  <a:moveTo>
                    <a:pt x="18" y="15"/>
                  </a:moveTo>
                  <a:cubicBezTo>
                    <a:pt x="15" y="8"/>
                    <a:pt x="8" y="4"/>
                    <a:pt x="1" y="1"/>
                  </a:cubicBezTo>
                  <a:cubicBezTo>
                    <a:pt x="8" y="4"/>
                    <a:pt x="15" y="8"/>
                    <a:pt x="18" y="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0" name="Google Shape;4530;p145"/>
            <p:cNvSpPr/>
            <p:nvPr/>
          </p:nvSpPr>
          <p:spPr>
            <a:xfrm>
              <a:off x="2605564" y="1754799"/>
              <a:ext cx="394" cy="109"/>
            </a:xfrm>
            <a:custGeom>
              <a:rect b="b" l="l" r="r" t="t"/>
              <a:pathLst>
                <a:path extrusionOk="0" h="8" w="29">
                  <a:moveTo>
                    <a:pt x="1" y="8"/>
                  </a:moveTo>
                  <a:lnTo>
                    <a:pt x="29" y="1"/>
                  </a:lnTo>
                  <a:lnTo>
                    <a:pt x="29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1" name="Google Shape;4531;p145"/>
            <p:cNvSpPr/>
            <p:nvPr/>
          </p:nvSpPr>
          <p:spPr>
            <a:xfrm>
              <a:off x="2554513" y="1799007"/>
              <a:ext cx="3435" cy="774"/>
            </a:xfrm>
            <a:custGeom>
              <a:rect b="b" l="l" r="r" t="t"/>
              <a:pathLst>
                <a:path extrusionOk="0" h="57" w="253">
                  <a:moveTo>
                    <a:pt x="1" y="56"/>
                  </a:moveTo>
                  <a:cubicBezTo>
                    <a:pt x="81" y="21"/>
                    <a:pt x="165" y="0"/>
                    <a:pt x="253" y="0"/>
                  </a:cubicBezTo>
                  <a:cubicBezTo>
                    <a:pt x="165" y="0"/>
                    <a:pt x="81" y="21"/>
                    <a:pt x="1" y="56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2" name="Google Shape;4532;p145"/>
            <p:cNvSpPr/>
            <p:nvPr/>
          </p:nvSpPr>
          <p:spPr>
            <a:xfrm>
              <a:off x="2599196" y="1756374"/>
              <a:ext cx="299" cy="109"/>
            </a:xfrm>
            <a:custGeom>
              <a:rect b="b" l="l" r="r" t="t"/>
              <a:pathLst>
                <a:path extrusionOk="0" h="8" w="22">
                  <a:moveTo>
                    <a:pt x="22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3" name="Google Shape;4533;p145"/>
            <p:cNvSpPr/>
            <p:nvPr/>
          </p:nvSpPr>
          <p:spPr>
            <a:xfrm>
              <a:off x="2502796" y="1817215"/>
              <a:ext cx="964" cy="109"/>
            </a:xfrm>
            <a:custGeom>
              <a:rect b="b" l="l" r="r" t="t"/>
              <a:pathLst>
                <a:path extrusionOk="0" h="8" w="71">
                  <a:moveTo>
                    <a:pt x="71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4" name="Google Shape;4534;p145"/>
            <p:cNvSpPr/>
            <p:nvPr/>
          </p:nvSpPr>
          <p:spPr>
            <a:xfrm>
              <a:off x="2513264" y="1818396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5" name="Google Shape;4535;p145"/>
            <p:cNvSpPr/>
            <p:nvPr/>
          </p:nvSpPr>
          <p:spPr>
            <a:xfrm>
              <a:off x="2516020" y="1818301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6" name="Google Shape;4536;p145"/>
            <p:cNvSpPr/>
            <p:nvPr/>
          </p:nvSpPr>
          <p:spPr>
            <a:xfrm>
              <a:off x="2514119" y="1818396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7" name="Google Shape;4537;p145"/>
            <p:cNvSpPr/>
            <p:nvPr/>
          </p:nvSpPr>
          <p:spPr>
            <a:xfrm>
              <a:off x="2596725" y="1756849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8" name="Google Shape;4538;p145"/>
            <p:cNvSpPr/>
            <p:nvPr/>
          </p:nvSpPr>
          <p:spPr>
            <a:xfrm>
              <a:off x="2599766" y="1756184"/>
              <a:ext cx="299" cy="109"/>
            </a:xfrm>
            <a:custGeom>
              <a:rect b="b" l="l" r="r" t="t"/>
              <a:pathLst>
                <a:path extrusionOk="0" h="8" w="22">
                  <a:moveTo>
                    <a:pt x="22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9" name="Google Shape;4539;p145"/>
            <p:cNvSpPr/>
            <p:nvPr/>
          </p:nvSpPr>
          <p:spPr>
            <a:xfrm>
              <a:off x="2502131" y="1817161"/>
              <a:ext cx="258" cy="14"/>
            </a:xfrm>
            <a:custGeom>
              <a:rect b="b" l="l" r="r" t="t"/>
              <a:pathLst>
                <a:path extrusionOk="0" h="1" w="19">
                  <a:moveTo>
                    <a:pt x="1" y="1"/>
                  </a:moveTo>
                  <a:lnTo>
                    <a:pt x="18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0" name="Google Shape;4540;p145"/>
            <p:cNvSpPr/>
            <p:nvPr/>
          </p:nvSpPr>
          <p:spPr>
            <a:xfrm>
              <a:off x="2595109" y="1756659"/>
              <a:ext cx="149" cy="54"/>
            </a:xfrm>
            <a:custGeom>
              <a:rect b="b" l="l" r="r" t="t"/>
              <a:pathLst>
                <a:path extrusionOk="0" h="4" w="11">
                  <a:moveTo>
                    <a:pt x="11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1" name="Google Shape;4541;p145"/>
            <p:cNvSpPr/>
            <p:nvPr/>
          </p:nvSpPr>
          <p:spPr>
            <a:xfrm>
              <a:off x="2602672" y="1754568"/>
              <a:ext cx="109" cy="54"/>
            </a:xfrm>
            <a:custGeom>
              <a:rect b="b" l="l" r="r" t="t"/>
              <a:pathLst>
                <a:path extrusionOk="0" h="4" w="8">
                  <a:moveTo>
                    <a:pt x="7" y="0"/>
                  </a:moveTo>
                  <a:lnTo>
                    <a:pt x="0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2" name="Google Shape;4542;p145"/>
            <p:cNvSpPr/>
            <p:nvPr/>
          </p:nvSpPr>
          <p:spPr>
            <a:xfrm>
              <a:off x="2595544" y="1756795"/>
              <a:ext cx="190" cy="14"/>
            </a:xfrm>
            <a:custGeom>
              <a:rect b="b" l="l" r="r" t="t"/>
              <a:pathLst>
                <a:path extrusionOk="0" h="1" w="14">
                  <a:moveTo>
                    <a:pt x="14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3" name="Google Shape;4543;p145"/>
            <p:cNvSpPr/>
            <p:nvPr/>
          </p:nvSpPr>
          <p:spPr>
            <a:xfrm>
              <a:off x="2595965" y="1756849"/>
              <a:ext cx="244" cy="14"/>
            </a:xfrm>
            <a:custGeom>
              <a:rect b="b" l="l" r="r" t="t"/>
              <a:pathLst>
                <a:path extrusionOk="0" h="1" w="18">
                  <a:moveTo>
                    <a:pt x="18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4" name="Google Shape;4544;p145"/>
            <p:cNvSpPr/>
            <p:nvPr/>
          </p:nvSpPr>
          <p:spPr>
            <a:xfrm>
              <a:off x="2602047" y="1754948"/>
              <a:ext cx="204" cy="149"/>
            </a:xfrm>
            <a:custGeom>
              <a:rect b="b" l="l" r="r" t="t"/>
              <a:pathLst>
                <a:path extrusionOk="0" h="11" w="15">
                  <a:moveTo>
                    <a:pt x="15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5" name="Google Shape;4545;p145"/>
            <p:cNvSpPr/>
            <p:nvPr/>
          </p:nvSpPr>
          <p:spPr>
            <a:xfrm>
              <a:off x="2507127" y="1817690"/>
              <a:ext cx="1005" cy="109"/>
            </a:xfrm>
            <a:custGeom>
              <a:rect b="b" l="l" r="r" t="t"/>
              <a:pathLst>
                <a:path extrusionOk="0" h="8" w="74">
                  <a:moveTo>
                    <a:pt x="74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6" name="Google Shape;4546;p145"/>
            <p:cNvSpPr/>
            <p:nvPr/>
          </p:nvSpPr>
          <p:spPr>
            <a:xfrm>
              <a:off x="2526665" y="181721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7" name="Google Shape;4547;p145"/>
            <p:cNvSpPr/>
            <p:nvPr/>
          </p:nvSpPr>
          <p:spPr>
            <a:xfrm>
              <a:off x="2597010" y="1756795"/>
              <a:ext cx="258" cy="14"/>
            </a:xfrm>
            <a:custGeom>
              <a:rect b="b" l="l" r="r" t="t"/>
              <a:pathLst>
                <a:path extrusionOk="0" h="1" w="19">
                  <a:moveTo>
                    <a:pt x="18" y="1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8" name="Google Shape;4548;p145"/>
            <p:cNvSpPr/>
            <p:nvPr/>
          </p:nvSpPr>
          <p:spPr>
            <a:xfrm>
              <a:off x="2527330" y="1817120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9" name="Google Shape;4549;p145"/>
            <p:cNvSpPr/>
            <p:nvPr/>
          </p:nvSpPr>
          <p:spPr>
            <a:xfrm>
              <a:off x="2598626" y="1756564"/>
              <a:ext cx="299" cy="54"/>
            </a:xfrm>
            <a:custGeom>
              <a:rect b="b" l="l" r="r" t="t"/>
              <a:pathLst>
                <a:path extrusionOk="0" h="4" w="22">
                  <a:moveTo>
                    <a:pt x="22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0" name="Google Shape;4550;p145"/>
            <p:cNvSpPr/>
            <p:nvPr/>
          </p:nvSpPr>
          <p:spPr>
            <a:xfrm>
              <a:off x="2600337" y="1755940"/>
              <a:ext cx="299" cy="109"/>
            </a:xfrm>
            <a:custGeom>
              <a:rect b="b" l="l" r="r" t="t"/>
              <a:pathLst>
                <a:path extrusionOk="0" h="8" w="22">
                  <a:moveTo>
                    <a:pt x="22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1" name="Google Shape;4551;p145"/>
            <p:cNvSpPr/>
            <p:nvPr/>
          </p:nvSpPr>
          <p:spPr>
            <a:xfrm>
              <a:off x="2598056" y="1756659"/>
              <a:ext cx="299" cy="54"/>
            </a:xfrm>
            <a:custGeom>
              <a:rect b="b" l="l" r="r" t="t"/>
              <a:pathLst>
                <a:path extrusionOk="0" h="4" w="22">
                  <a:moveTo>
                    <a:pt x="22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2" name="Google Shape;4552;p145"/>
            <p:cNvSpPr/>
            <p:nvPr/>
          </p:nvSpPr>
          <p:spPr>
            <a:xfrm>
              <a:off x="2597485" y="1756754"/>
              <a:ext cx="299" cy="54"/>
            </a:xfrm>
            <a:custGeom>
              <a:rect b="b" l="l" r="r" t="t"/>
              <a:pathLst>
                <a:path extrusionOk="0" h="4" w="22">
                  <a:moveTo>
                    <a:pt x="22" y="0"/>
                  </a:moveTo>
                  <a:lnTo>
                    <a:pt x="1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3" name="Google Shape;4553;p145"/>
            <p:cNvSpPr/>
            <p:nvPr/>
          </p:nvSpPr>
          <p:spPr>
            <a:xfrm>
              <a:off x="2601477" y="1755329"/>
              <a:ext cx="258" cy="149"/>
            </a:xfrm>
            <a:custGeom>
              <a:rect b="b" l="l" r="r" t="t"/>
              <a:pathLst>
                <a:path extrusionOk="0" h="11" w="19">
                  <a:moveTo>
                    <a:pt x="18" y="0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4" name="Google Shape;4554;p145"/>
            <p:cNvSpPr/>
            <p:nvPr/>
          </p:nvSpPr>
          <p:spPr>
            <a:xfrm>
              <a:off x="2508498" y="1817880"/>
              <a:ext cx="923" cy="109"/>
            </a:xfrm>
            <a:custGeom>
              <a:rect b="b" l="l" r="r" t="t"/>
              <a:pathLst>
                <a:path extrusionOk="0" h="8" w="68">
                  <a:moveTo>
                    <a:pt x="67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5" name="Google Shape;4555;p145"/>
            <p:cNvSpPr/>
            <p:nvPr/>
          </p:nvSpPr>
          <p:spPr>
            <a:xfrm>
              <a:off x="2600907" y="1755654"/>
              <a:ext cx="258" cy="163"/>
            </a:xfrm>
            <a:custGeom>
              <a:rect b="b" l="l" r="r" t="t"/>
              <a:pathLst>
                <a:path extrusionOk="0" h="12" w="19">
                  <a:moveTo>
                    <a:pt x="18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6" name="Google Shape;4556;p145"/>
            <p:cNvSpPr/>
            <p:nvPr/>
          </p:nvSpPr>
          <p:spPr>
            <a:xfrm>
              <a:off x="2504181" y="1817310"/>
              <a:ext cx="1195" cy="149"/>
            </a:xfrm>
            <a:custGeom>
              <a:rect b="b" l="l" r="r" t="t"/>
              <a:pathLst>
                <a:path extrusionOk="0" h="11" w="88">
                  <a:moveTo>
                    <a:pt x="88" y="11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7" name="Google Shape;4557;p145"/>
            <p:cNvSpPr/>
            <p:nvPr/>
          </p:nvSpPr>
          <p:spPr>
            <a:xfrm>
              <a:off x="2512640" y="1818396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8" name="Google Shape;4558;p145"/>
            <p:cNvSpPr/>
            <p:nvPr/>
          </p:nvSpPr>
          <p:spPr>
            <a:xfrm>
              <a:off x="2505457" y="1817446"/>
              <a:ext cx="1344" cy="204"/>
            </a:xfrm>
            <a:custGeom>
              <a:rect b="b" l="l" r="r" t="t"/>
              <a:pathLst>
                <a:path extrusionOk="0" h="15" w="99">
                  <a:moveTo>
                    <a:pt x="99" y="1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9" name="Google Shape;4559;p145"/>
            <p:cNvSpPr/>
            <p:nvPr/>
          </p:nvSpPr>
          <p:spPr>
            <a:xfrm>
              <a:off x="2509788" y="1818070"/>
              <a:ext cx="1195" cy="204"/>
            </a:xfrm>
            <a:custGeom>
              <a:rect b="b" l="l" r="r" t="t"/>
              <a:pathLst>
                <a:path extrusionOk="0" h="15" w="88">
                  <a:moveTo>
                    <a:pt x="88" y="1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0" name="Google Shape;4560;p145"/>
            <p:cNvSpPr/>
            <p:nvPr/>
          </p:nvSpPr>
          <p:spPr>
            <a:xfrm>
              <a:off x="2511404" y="1818355"/>
              <a:ext cx="149" cy="14"/>
            </a:xfrm>
            <a:custGeom>
              <a:rect b="b" l="l" r="r" t="t"/>
              <a:pathLst>
                <a:path extrusionOk="0" h="1" w="11">
                  <a:moveTo>
                    <a:pt x="1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1" name="Google Shape;4561;p145"/>
            <p:cNvSpPr/>
            <p:nvPr/>
          </p:nvSpPr>
          <p:spPr>
            <a:xfrm>
              <a:off x="2512029" y="181835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2" name="Google Shape;4562;p145"/>
            <p:cNvSpPr/>
            <p:nvPr/>
          </p:nvSpPr>
          <p:spPr>
            <a:xfrm>
              <a:off x="2991016" y="2067204"/>
              <a:ext cx="18968" cy="6409"/>
            </a:xfrm>
            <a:custGeom>
              <a:rect b="b" l="l" r="r" t="t"/>
              <a:pathLst>
                <a:path extrusionOk="0" h="472" w="1397">
                  <a:moveTo>
                    <a:pt x="585" y="1"/>
                  </a:moveTo>
                  <a:cubicBezTo>
                    <a:pt x="334" y="1"/>
                    <a:pt x="94" y="53"/>
                    <a:pt x="18" y="129"/>
                  </a:cubicBezTo>
                  <a:cubicBezTo>
                    <a:pt x="0" y="150"/>
                    <a:pt x="4" y="157"/>
                    <a:pt x="4" y="164"/>
                  </a:cubicBezTo>
                  <a:cubicBezTo>
                    <a:pt x="28" y="227"/>
                    <a:pt x="110" y="246"/>
                    <a:pt x="242" y="246"/>
                  </a:cubicBezTo>
                  <a:cubicBezTo>
                    <a:pt x="300" y="246"/>
                    <a:pt x="368" y="243"/>
                    <a:pt x="445" y="237"/>
                  </a:cubicBezTo>
                  <a:cubicBezTo>
                    <a:pt x="525" y="234"/>
                    <a:pt x="606" y="230"/>
                    <a:pt x="686" y="230"/>
                  </a:cubicBezTo>
                  <a:cubicBezTo>
                    <a:pt x="903" y="230"/>
                    <a:pt x="1054" y="318"/>
                    <a:pt x="1180" y="388"/>
                  </a:cubicBezTo>
                  <a:cubicBezTo>
                    <a:pt x="1257" y="433"/>
                    <a:pt x="1327" y="472"/>
                    <a:pt x="1383" y="472"/>
                  </a:cubicBezTo>
                  <a:lnTo>
                    <a:pt x="1390" y="472"/>
                  </a:lnTo>
                  <a:cubicBezTo>
                    <a:pt x="1397" y="451"/>
                    <a:pt x="1397" y="426"/>
                    <a:pt x="1386" y="405"/>
                  </a:cubicBezTo>
                  <a:cubicBezTo>
                    <a:pt x="1351" y="283"/>
                    <a:pt x="1211" y="122"/>
                    <a:pt x="991" y="55"/>
                  </a:cubicBezTo>
                  <a:cubicBezTo>
                    <a:pt x="871" y="17"/>
                    <a:pt x="726" y="1"/>
                    <a:pt x="585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3" name="Google Shape;4563;p145"/>
            <p:cNvSpPr/>
            <p:nvPr/>
          </p:nvSpPr>
          <p:spPr>
            <a:xfrm>
              <a:off x="3012726" y="2048969"/>
              <a:ext cx="73699" cy="62008"/>
            </a:xfrm>
            <a:custGeom>
              <a:rect b="b" l="l" r="r" t="t"/>
              <a:pathLst>
                <a:path extrusionOk="0" h="4567" w="5428">
                  <a:moveTo>
                    <a:pt x="760" y="0"/>
                  </a:moveTo>
                  <a:cubicBezTo>
                    <a:pt x="716" y="0"/>
                    <a:pt x="675" y="3"/>
                    <a:pt x="638" y="8"/>
                  </a:cubicBezTo>
                  <a:cubicBezTo>
                    <a:pt x="547" y="22"/>
                    <a:pt x="491" y="50"/>
                    <a:pt x="477" y="89"/>
                  </a:cubicBezTo>
                  <a:cubicBezTo>
                    <a:pt x="414" y="264"/>
                    <a:pt x="270" y="302"/>
                    <a:pt x="162" y="330"/>
                  </a:cubicBezTo>
                  <a:cubicBezTo>
                    <a:pt x="57" y="358"/>
                    <a:pt x="18" y="376"/>
                    <a:pt x="11" y="435"/>
                  </a:cubicBezTo>
                  <a:cubicBezTo>
                    <a:pt x="1" y="495"/>
                    <a:pt x="11" y="512"/>
                    <a:pt x="11" y="512"/>
                  </a:cubicBezTo>
                  <a:cubicBezTo>
                    <a:pt x="21" y="513"/>
                    <a:pt x="30" y="514"/>
                    <a:pt x="40" y="514"/>
                  </a:cubicBezTo>
                  <a:cubicBezTo>
                    <a:pt x="63" y="514"/>
                    <a:pt x="88" y="511"/>
                    <a:pt x="113" y="509"/>
                  </a:cubicBezTo>
                  <a:cubicBezTo>
                    <a:pt x="148" y="505"/>
                    <a:pt x="190" y="505"/>
                    <a:pt x="239" y="505"/>
                  </a:cubicBezTo>
                  <a:cubicBezTo>
                    <a:pt x="446" y="505"/>
                    <a:pt x="498" y="642"/>
                    <a:pt x="551" y="785"/>
                  </a:cubicBezTo>
                  <a:cubicBezTo>
                    <a:pt x="568" y="828"/>
                    <a:pt x="582" y="870"/>
                    <a:pt x="603" y="915"/>
                  </a:cubicBezTo>
                  <a:cubicBezTo>
                    <a:pt x="630" y="970"/>
                    <a:pt x="726" y="988"/>
                    <a:pt x="841" y="988"/>
                  </a:cubicBezTo>
                  <a:cubicBezTo>
                    <a:pt x="981" y="988"/>
                    <a:pt x="1149" y="962"/>
                    <a:pt x="1254" y="947"/>
                  </a:cubicBezTo>
                  <a:cubicBezTo>
                    <a:pt x="1317" y="936"/>
                    <a:pt x="1373" y="929"/>
                    <a:pt x="1412" y="926"/>
                  </a:cubicBezTo>
                  <a:cubicBezTo>
                    <a:pt x="1421" y="924"/>
                    <a:pt x="1430" y="924"/>
                    <a:pt x="1439" y="924"/>
                  </a:cubicBezTo>
                  <a:cubicBezTo>
                    <a:pt x="1513" y="924"/>
                    <a:pt x="1581" y="962"/>
                    <a:pt x="1618" y="1027"/>
                  </a:cubicBezTo>
                  <a:cubicBezTo>
                    <a:pt x="1646" y="1080"/>
                    <a:pt x="1639" y="1143"/>
                    <a:pt x="1604" y="1188"/>
                  </a:cubicBezTo>
                  <a:cubicBezTo>
                    <a:pt x="1583" y="1209"/>
                    <a:pt x="1545" y="1238"/>
                    <a:pt x="1476" y="1238"/>
                  </a:cubicBezTo>
                  <a:cubicBezTo>
                    <a:pt x="1441" y="1238"/>
                    <a:pt x="1400" y="1231"/>
                    <a:pt x="1349" y="1213"/>
                  </a:cubicBezTo>
                  <a:cubicBezTo>
                    <a:pt x="1307" y="1198"/>
                    <a:pt x="1275" y="1193"/>
                    <a:pt x="1248" y="1193"/>
                  </a:cubicBezTo>
                  <a:cubicBezTo>
                    <a:pt x="1194" y="1193"/>
                    <a:pt x="1161" y="1215"/>
                    <a:pt x="1121" y="1241"/>
                  </a:cubicBezTo>
                  <a:cubicBezTo>
                    <a:pt x="1074" y="1282"/>
                    <a:pt x="1012" y="1305"/>
                    <a:pt x="948" y="1305"/>
                  </a:cubicBezTo>
                  <a:cubicBezTo>
                    <a:pt x="926" y="1305"/>
                    <a:pt x="905" y="1302"/>
                    <a:pt x="883" y="1297"/>
                  </a:cubicBezTo>
                  <a:cubicBezTo>
                    <a:pt x="823" y="1281"/>
                    <a:pt x="760" y="1273"/>
                    <a:pt x="698" y="1273"/>
                  </a:cubicBezTo>
                  <a:cubicBezTo>
                    <a:pt x="677" y="1273"/>
                    <a:pt x="656" y="1274"/>
                    <a:pt x="635" y="1276"/>
                  </a:cubicBezTo>
                  <a:cubicBezTo>
                    <a:pt x="652" y="1290"/>
                    <a:pt x="670" y="1304"/>
                    <a:pt x="687" y="1321"/>
                  </a:cubicBezTo>
                  <a:cubicBezTo>
                    <a:pt x="813" y="1419"/>
                    <a:pt x="981" y="1552"/>
                    <a:pt x="981" y="1797"/>
                  </a:cubicBezTo>
                  <a:cubicBezTo>
                    <a:pt x="978" y="1832"/>
                    <a:pt x="988" y="1864"/>
                    <a:pt x="1013" y="1885"/>
                  </a:cubicBezTo>
                  <a:cubicBezTo>
                    <a:pt x="1034" y="1902"/>
                    <a:pt x="1062" y="1913"/>
                    <a:pt x="1086" y="1913"/>
                  </a:cubicBezTo>
                  <a:cubicBezTo>
                    <a:pt x="1142" y="1913"/>
                    <a:pt x="1223" y="1878"/>
                    <a:pt x="1223" y="1801"/>
                  </a:cubicBezTo>
                  <a:cubicBezTo>
                    <a:pt x="1223" y="1773"/>
                    <a:pt x="1223" y="1703"/>
                    <a:pt x="1279" y="1668"/>
                  </a:cubicBezTo>
                  <a:cubicBezTo>
                    <a:pt x="1293" y="1660"/>
                    <a:pt x="1307" y="1656"/>
                    <a:pt x="1323" y="1656"/>
                  </a:cubicBezTo>
                  <a:cubicBezTo>
                    <a:pt x="1371" y="1656"/>
                    <a:pt x="1430" y="1689"/>
                    <a:pt x="1506" y="1731"/>
                  </a:cubicBezTo>
                  <a:cubicBezTo>
                    <a:pt x="1618" y="1804"/>
                    <a:pt x="1741" y="1860"/>
                    <a:pt x="1870" y="1899"/>
                  </a:cubicBezTo>
                  <a:cubicBezTo>
                    <a:pt x="2063" y="1948"/>
                    <a:pt x="2112" y="2014"/>
                    <a:pt x="2150" y="2084"/>
                  </a:cubicBezTo>
                  <a:cubicBezTo>
                    <a:pt x="2171" y="2123"/>
                    <a:pt x="2185" y="2147"/>
                    <a:pt x="2343" y="2154"/>
                  </a:cubicBezTo>
                  <a:cubicBezTo>
                    <a:pt x="2718" y="2172"/>
                    <a:pt x="3579" y="2448"/>
                    <a:pt x="3915" y="2700"/>
                  </a:cubicBezTo>
                  <a:cubicBezTo>
                    <a:pt x="4118" y="2854"/>
                    <a:pt x="4132" y="2988"/>
                    <a:pt x="4139" y="3103"/>
                  </a:cubicBezTo>
                  <a:cubicBezTo>
                    <a:pt x="4139" y="3191"/>
                    <a:pt x="4170" y="3275"/>
                    <a:pt x="4230" y="3341"/>
                  </a:cubicBezTo>
                  <a:cubicBezTo>
                    <a:pt x="4394" y="3516"/>
                    <a:pt x="4464" y="3691"/>
                    <a:pt x="4412" y="3810"/>
                  </a:cubicBezTo>
                  <a:cubicBezTo>
                    <a:pt x="4387" y="3866"/>
                    <a:pt x="4324" y="3936"/>
                    <a:pt x="4167" y="3936"/>
                  </a:cubicBezTo>
                  <a:cubicBezTo>
                    <a:pt x="3988" y="3943"/>
                    <a:pt x="3827" y="4034"/>
                    <a:pt x="3726" y="4181"/>
                  </a:cubicBezTo>
                  <a:cubicBezTo>
                    <a:pt x="3705" y="4206"/>
                    <a:pt x="3698" y="4237"/>
                    <a:pt x="3705" y="4269"/>
                  </a:cubicBezTo>
                  <a:cubicBezTo>
                    <a:pt x="3725" y="4285"/>
                    <a:pt x="3776" y="4291"/>
                    <a:pt x="3846" y="4291"/>
                  </a:cubicBezTo>
                  <a:cubicBezTo>
                    <a:pt x="4032" y="4291"/>
                    <a:pt x="4348" y="4245"/>
                    <a:pt x="4524" y="4220"/>
                  </a:cubicBezTo>
                  <a:cubicBezTo>
                    <a:pt x="4650" y="4199"/>
                    <a:pt x="4780" y="4181"/>
                    <a:pt x="4909" y="4174"/>
                  </a:cubicBezTo>
                  <a:cubicBezTo>
                    <a:pt x="5021" y="4174"/>
                    <a:pt x="5112" y="4265"/>
                    <a:pt x="5231" y="4384"/>
                  </a:cubicBezTo>
                  <a:cubicBezTo>
                    <a:pt x="5287" y="4440"/>
                    <a:pt x="5354" y="4503"/>
                    <a:pt x="5427" y="4566"/>
                  </a:cubicBezTo>
                  <a:lnTo>
                    <a:pt x="5427" y="1290"/>
                  </a:lnTo>
                  <a:cubicBezTo>
                    <a:pt x="5165" y="1202"/>
                    <a:pt x="4874" y="1087"/>
                    <a:pt x="4594" y="978"/>
                  </a:cubicBezTo>
                  <a:cubicBezTo>
                    <a:pt x="4179" y="820"/>
                    <a:pt x="3743" y="652"/>
                    <a:pt x="3627" y="652"/>
                  </a:cubicBezTo>
                  <a:cubicBezTo>
                    <a:pt x="3625" y="652"/>
                    <a:pt x="3623" y="652"/>
                    <a:pt x="3621" y="652"/>
                  </a:cubicBezTo>
                  <a:cubicBezTo>
                    <a:pt x="3530" y="659"/>
                    <a:pt x="3474" y="754"/>
                    <a:pt x="3414" y="852"/>
                  </a:cubicBezTo>
                  <a:cubicBezTo>
                    <a:pt x="3348" y="964"/>
                    <a:pt x="3271" y="1090"/>
                    <a:pt x="3131" y="1090"/>
                  </a:cubicBezTo>
                  <a:cubicBezTo>
                    <a:pt x="3054" y="1090"/>
                    <a:pt x="2935" y="1192"/>
                    <a:pt x="2809" y="1297"/>
                  </a:cubicBezTo>
                  <a:cubicBezTo>
                    <a:pt x="2651" y="1430"/>
                    <a:pt x="2472" y="1580"/>
                    <a:pt x="2262" y="1654"/>
                  </a:cubicBezTo>
                  <a:cubicBezTo>
                    <a:pt x="2240" y="1662"/>
                    <a:pt x="2216" y="1666"/>
                    <a:pt x="2192" y="1666"/>
                  </a:cubicBezTo>
                  <a:cubicBezTo>
                    <a:pt x="2153" y="1666"/>
                    <a:pt x="2115" y="1656"/>
                    <a:pt x="2080" y="1636"/>
                  </a:cubicBezTo>
                  <a:cubicBezTo>
                    <a:pt x="1898" y="1531"/>
                    <a:pt x="1821" y="1150"/>
                    <a:pt x="1748" y="782"/>
                  </a:cubicBezTo>
                  <a:cubicBezTo>
                    <a:pt x="1706" y="568"/>
                    <a:pt x="1660" y="344"/>
                    <a:pt x="1608" y="271"/>
                  </a:cubicBezTo>
                  <a:cubicBezTo>
                    <a:pt x="1507" y="133"/>
                    <a:pt x="1069" y="0"/>
                    <a:pt x="76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4" name="Google Shape;4564;p145"/>
            <p:cNvSpPr/>
            <p:nvPr/>
          </p:nvSpPr>
          <p:spPr>
            <a:xfrm>
              <a:off x="2746593" y="2003634"/>
              <a:ext cx="83583" cy="84330"/>
            </a:xfrm>
            <a:custGeom>
              <a:rect b="b" l="l" r="r" t="t"/>
              <a:pathLst>
                <a:path extrusionOk="0" h="6211" w="6156">
                  <a:moveTo>
                    <a:pt x="116" y="0"/>
                  </a:moveTo>
                  <a:cubicBezTo>
                    <a:pt x="116" y="0"/>
                    <a:pt x="109" y="7"/>
                    <a:pt x="102" y="22"/>
                  </a:cubicBezTo>
                  <a:cubicBezTo>
                    <a:pt x="1" y="235"/>
                    <a:pt x="533" y="820"/>
                    <a:pt x="820" y="988"/>
                  </a:cubicBezTo>
                  <a:cubicBezTo>
                    <a:pt x="953" y="1065"/>
                    <a:pt x="1051" y="1222"/>
                    <a:pt x="1149" y="1373"/>
                  </a:cubicBezTo>
                  <a:cubicBezTo>
                    <a:pt x="1264" y="1555"/>
                    <a:pt x="1384" y="1740"/>
                    <a:pt x="1538" y="1754"/>
                  </a:cubicBezTo>
                  <a:cubicBezTo>
                    <a:pt x="1755" y="1779"/>
                    <a:pt x="1849" y="2098"/>
                    <a:pt x="1940" y="2409"/>
                  </a:cubicBezTo>
                  <a:cubicBezTo>
                    <a:pt x="1996" y="2591"/>
                    <a:pt x="2070" y="2843"/>
                    <a:pt x="2143" y="2857"/>
                  </a:cubicBezTo>
                  <a:cubicBezTo>
                    <a:pt x="2423" y="2913"/>
                    <a:pt x="2952" y="3743"/>
                    <a:pt x="3036" y="4170"/>
                  </a:cubicBezTo>
                  <a:cubicBezTo>
                    <a:pt x="3078" y="4398"/>
                    <a:pt x="3277" y="4562"/>
                    <a:pt x="3474" y="4727"/>
                  </a:cubicBezTo>
                  <a:cubicBezTo>
                    <a:pt x="3610" y="4842"/>
                    <a:pt x="3743" y="4954"/>
                    <a:pt x="3824" y="5087"/>
                  </a:cubicBezTo>
                  <a:cubicBezTo>
                    <a:pt x="3929" y="5269"/>
                    <a:pt x="4258" y="5511"/>
                    <a:pt x="4496" y="5686"/>
                  </a:cubicBezTo>
                  <a:cubicBezTo>
                    <a:pt x="4667" y="5812"/>
                    <a:pt x="4765" y="5885"/>
                    <a:pt x="4804" y="5938"/>
                  </a:cubicBezTo>
                  <a:cubicBezTo>
                    <a:pt x="4835" y="5983"/>
                    <a:pt x="4863" y="6029"/>
                    <a:pt x="4891" y="6081"/>
                  </a:cubicBezTo>
                  <a:cubicBezTo>
                    <a:pt x="4912" y="6127"/>
                    <a:pt x="4940" y="6169"/>
                    <a:pt x="4972" y="6211"/>
                  </a:cubicBezTo>
                  <a:cubicBezTo>
                    <a:pt x="5014" y="6143"/>
                    <a:pt x="5088" y="6120"/>
                    <a:pt x="5174" y="6120"/>
                  </a:cubicBezTo>
                  <a:cubicBezTo>
                    <a:pt x="5264" y="6120"/>
                    <a:pt x="5367" y="6146"/>
                    <a:pt x="5458" y="6169"/>
                  </a:cubicBezTo>
                  <a:cubicBezTo>
                    <a:pt x="5511" y="6179"/>
                    <a:pt x="5560" y="6193"/>
                    <a:pt x="5613" y="6200"/>
                  </a:cubicBezTo>
                  <a:cubicBezTo>
                    <a:pt x="5683" y="6183"/>
                    <a:pt x="5756" y="5749"/>
                    <a:pt x="5735" y="5465"/>
                  </a:cubicBezTo>
                  <a:cubicBezTo>
                    <a:pt x="5732" y="5329"/>
                    <a:pt x="5749" y="5189"/>
                    <a:pt x="5788" y="5056"/>
                  </a:cubicBezTo>
                  <a:cubicBezTo>
                    <a:pt x="5802" y="5003"/>
                    <a:pt x="5812" y="4951"/>
                    <a:pt x="5816" y="4895"/>
                  </a:cubicBezTo>
                  <a:cubicBezTo>
                    <a:pt x="5812" y="4835"/>
                    <a:pt x="5837" y="4776"/>
                    <a:pt x="5886" y="4737"/>
                  </a:cubicBezTo>
                  <a:cubicBezTo>
                    <a:pt x="5923" y="4707"/>
                    <a:pt x="5970" y="4692"/>
                    <a:pt x="6029" y="4692"/>
                  </a:cubicBezTo>
                  <a:cubicBezTo>
                    <a:pt x="6058" y="4692"/>
                    <a:pt x="6089" y="4695"/>
                    <a:pt x="6124" y="4702"/>
                  </a:cubicBezTo>
                  <a:lnTo>
                    <a:pt x="6127" y="4702"/>
                  </a:lnTo>
                  <a:cubicBezTo>
                    <a:pt x="6148" y="4667"/>
                    <a:pt x="6155" y="4629"/>
                    <a:pt x="6145" y="4590"/>
                  </a:cubicBezTo>
                  <a:cubicBezTo>
                    <a:pt x="6145" y="4552"/>
                    <a:pt x="6131" y="4517"/>
                    <a:pt x="6106" y="4489"/>
                  </a:cubicBezTo>
                  <a:cubicBezTo>
                    <a:pt x="6040" y="4471"/>
                    <a:pt x="5998" y="4394"/>
                    <a:pt x="5949" y="4310"/>
                  </a:cubicBezTo>
                  <a:cubicBezTo>
                    <a:pt x="5882" y="4191"/>
                    <a:pt x="5805" y="4054"/>
                    <a:pt x="5672" y="4054"/>
                  </a:cubicBezTo>
                  <a:cubicBezTo>
                    <a:pt x="5585" y="4054"/>
                    <a:pt x="5543" y="4082"/>
                    <a:pt x="5539" y="4107"/>
                  </a:cubicBezTo>
                  <a:cubicBezTo>
                    <a:pt x="5539" y="4131"/>
                    <a:pt x="5564" y="4163"/>
                    <a:pt x="5613" y="4167"/>
                  </a:cubicBezTo>
                  <a:cubicBezTo>
                    <a:pt x="5714" y="4174"/>
                    <a:pt x="5805" y="4230"/>
                    <a:pt x="5861" y="4314"/>
                  </a:cubicBezTo>
                  <a:cubicBezTo>
                    <a:pt x="5900" y="4377"/>
                    <a:pt x="5903" y="4450"/>
                    <a:pt x="5875" y="4517"/>
                  </a:cubicBezTo>
                  <a:cubicBezTo>
                    <a:pt x="5865" y="4548"/>
                    <a:pt x="5840" y="4576"/>
                    <a:pt x="5805" y="4587"/>
                  </a:cubicBezTo>
                  <a:cubicBezTo>
                    <a:pt x="5798" y="4588"/>
                    <a:pt x="5792" y="4589"/>
                    <a:pt x="5786" y="4589"/>
                  </a:cubicBezTo>
                  <a:cubicBezTo>
                    <a:pt x="5746" y="4589"/>
                    <a:pt x="5713" y="4562"/>
                    <a:pt x="5683" y="4538"/>
                  </a:cubicBezTo>
                  <a:cubicBezTo>
                    <a:pt x="5630" y="4485"/>
                    <a:pt x="5557" y="4457"/>
                    <a:pt x="5483" y="4457"/>
                  </a:cubicBezTo>
                  <a:cubicBezTo>
                    <a:pt x="5474" y="4458"/>
                    <a:pt x="5464" y="4458"/>
                    <a:pt x="5456" y="4458"/>
                  </a:cubicBezTo>
                  <a:cubicBezTo>
                    <a:pt x="5314" y="4458"/>
                    <a:pt x="5282" y="4355"/>
                    <a:pt x="5259" y="4282"/>
                  </a:cubicBezTo>
                  <a:cubicBezTo>
                    <a:pt x="5234" y="4209"/>
                    <a:pt x="5220" y="4170"/>
                    <a:pt x="5133" y="4167"/>
                  </a:cubicBezTo>
                  <a:cubicBezTo>
                    <a:pt x="4968" y="4156"/>
                    <a:pt x="4898" y="4005"/>
                    <a:pt x="4846" y="3886"/>
                  </a:cubicBezTo>
                  <a:cubicBezTo>
                    <a:pt x="4786" y="3760"/>
                    <a:pt x="4744" y="3680"/>
                    <a:pt x="4653" y="3680"/>
                  </a:cubicBezTo>
                  <a:cubicBezTo>
                    <a:pt x="4510" y="3680"/>
                    <a:pt x="4408" y="3624"/>
                    <a:pt x="4370" y="3529"/>
                  </a:cubicBezTo>
                  <a:cubicBezTo>
                    <a:pt x="4331" y="3421"/>
                    <a:pt x="4380" y="3284"/>
                    <a:pt x="4496" y="3179"/>
                  </a:cubicBezTo>
                  <a:cubicBezTo>
                    <a:pt x="4503" y="3169"/>
                    <a:pt x="4517" y="3158"/>
                    <a:pt x="4513" y="3148"/>
                  </a:cubicBezTo>
                  <a:cubicBezTo>
                    <a:pt x="4513" y="3116"/>
                    <a:pt x="4443" y="3053"/>
                    <a:pt x="4391" y="3008"/>
                  </a:cubicBezTo>
                  <a:cubicBezTo>
                    <a:pt x="4300" y="2931"/>
                    <a:pt x="4198" y="2840"/>
                    <a:pt x="4198" y="2724"/>
                  </a:cubicBezTo>
                  <a:cubicBezTo>
                    <a:pt x="4198" y="2682"/>
                    <a:pt x="4184" y="2675"/>
                    <a:pt x="4093" y="2654"/>
                  </a:cubicBezTo>
                  <a:cubicBezTo>
                    <a:pt x="4023" y="2640"/>
                    <a:pt x="3908" y="2612"/>
                    <a:pt x="3908" y="2483"/>
                  </a:cubicBezTo>
                  <a:cubicBezTo>
                    <a:pt x="3908" y="2441"/>
                    <a:pt x="3904" y="2437"/>
                    <a:pt x="3852" y="2413"/>
                  </a:cubicBezTo>
                  <a:cubicBezTo>
                    <a:pt x="3771" y="2378"/>
                    <a:pt x="3698" y="2322"/>
                    <a:pt x="3645" y="2248"/>
                  </a:cubicBezTo>
                  <a:cubicBezTo>
                    <a:pt x="3594" y="2177"/>
                    <a:pt x="3566" y="2174"/>
                    <a:pt x="3527" y="2174"/>
                  </a:cubicBezTo>
                  <a:cubicBezTo>
                    <a:pt x="3523" y="2174"/>
                    <a:pt x="3519" y="2175"/>
                    <a:pt x="3516" y="2175"/>
                  </a:cubicBezTo>
                  <a:cubicBezTo>
                    <a:pt x="3505" y="2176"/>
                    <a:pt x="3495" y="2177"/>
                    <a:pt x="3485" y="2177"/>
                  </a:cubicBezTo>
                  <a:cubicBezTo>
                    <a:pt x="3416" y="2177"/>
                    <a:pt x="3352" y="2146"/>
                    <a:pt x="3309" y="2091"/>
                  </a:cubicBezTo>
                  <a:cubicBezTo>
                    <a:pt x="3216" y="1986"/>
                    <a:pt x="3098" y="1920"/>
                    <a:pt x="3012" y="1920"/>
                  </a:cubicBezTo>
                  <a:cubicBezTo>
                    <a:pt x="2994" y="1920"/>
                    <a:pt x="2977" y="1923"/>
                    <a:pt x="2962" y="1929"/>
                  </a:cubicBezTo>
                  <a:cubicBezTo>
                    <a:pt x="2943" y="1937"/>
                    <a:pt x="2922" y="1941"/>
                    <a:pt x="2902" y="1941"/>
                  </a:cubicBezTo>
                  <a:cubicBezTo>
                    <a:pt x="2875" y="1941"/>
                    <a:pt x="2848" y="1934"/>
                    <a:pt x="2822" y="1922"/>
                  </a:cubicBezTo>
                  <a:cubicBezTo>
                    <a:pt x="2672" y="1856"/>
                    <a:pt x="2486" y="1635"/>
                    <a:pt x="2406" y="1422"/>
                  </a:cubicBezTo>
                  <a:cubicBezTo>
                    <a:pt x="2378" y="1348"/>
                    <a:pt x="2192" y="1215"/>
                    <a:pt x="2028" y="1100"/>
                  </a:cubicBezTo>
                  <a:cubicBezTo>
                    <a:pt x="1790" y="935"/>
                    <a:pt x="1545" y="764"/>
                    <a:pt x="1485" y="596"/>
                  </a:cubicBezTo>
                  <a:cubicBezTo>
                    <a:pt x="1407" y="375"/>
                    <a:pt x="1202" y="268"/>
                    <a:pt x="842" y="268"/>
                  </a:cubicBezTo>
                  <a:cubicBezTo>
                    <a:pt x="815" y="268"/>
                    <a:pt x="786" y="269"/>
                    <a:pt x="757" y="270"/>
                  </a:cubicBezTo>
                  <a:cubicBezTo>
                    <a:pt x="750" y="270"/>
                    <a:pt x="744" y="270"/>
                    <a:pt x="737" y="270"/>
                  </a:cubicBezTo>
                  <a:cubicBezTo>
                    <a:pt x="499" y="270"/>
                    <a:pt x="334" y="149"/>
                    <a:pt x="221" y="67"/>
                  </a:cubicBezTo>
                  <a:cubicBezTo>
                    <a:pt x="190" y="39"/>
                    <a:pt x="155" y="15"/>
                    <a:pt x="11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5" name="Google Shape;4565;p145"/>
            <p:cNvSpPr/>
            <p:nvPr/>
          </p:nvSpPr>
          <p:spPr>
            <a:xfrm>
              <a:off x="2846320" y="2013450"/>
              <a:ext cx="74445" cy="60949"/>
            </a:xfrm>
            <a:custGeom>
              <a:rect b="b" l="l" r="r" t="t"/>
              <a:pathLst>
                <a:path extrusionOk="0" h="4489" w="5483">
                  <a:moveTo>
                    <a:pt x="4422" y="1"/>
                  </a:moveTo>
                  <a:cubicBezTo>
                    <a:pt x="4235" y="1"/>
                    <a:pt x="4018" y="15"/>
                    <a:pt x="3921" y="118"/>
                  </a:cubicBezTo>
                  <a:cubicBezTo>
                    <a:pt x="3879" y="167"/>
                    <a:pt x="3858" y="226"/>
                    <a:pt x="3869" y="289"/>
                  </a:cubicBezTo>
                  <a:cubicBezTo>
                    <a:pt x="3890" y="580"/>
                    <a:pt x="3732" y="643"/>
                    <a:pt x="3627" y="688"/>
                  </a:cubicBezTo>
                  <a:cubicBezTo>
                    <a:pt x="3543" y="723"/>
                    <a:pt x="3540" y="730"/>
                    <a:pt x="3543" y="772"/>
                  </a:cubicBezTo>
                  <a:cubicBezTo>
                    <a:pt x="3564" y="905"/>
                    <a:pt x="3508" y="979"/>
                    <a:pt x="3456" y="1045"/>
                  </a:cubicBezTo>
                  <a:cubicBezTo>
                    <a:pt x="3396" y="1108"/>
                    <a:pt x="3368" y="1199"/>
                    <a:pt x="3382" y="1290"/>
                  </a:cubicBezTo>
                  <a:cubicBezTo>
                    <a:pt x="3389" y="1339"/>
                    <a:pt x="3386" y="1389"/>
                    <a:pt x="3375" y="1438"/>
                  </a:cubicBezTo>
                  <a:cubicBezTo>
                    <a:pt x="3344" y="1550"/>
                    <a:pt x="3242" y="1567"/>
                    <a:pt x="3141" y="1592"/>
                  </a:cubicBezTo>
                  <a:cubicBezTo>
                    <a:pt x="3071" y="1602"/>
                    <a:pt x="3004" y="1620"/>
                    <a:pt x="2938" y="1644"/>
                  </a:cubicBezTo>
                  <a:cubicBezTo>
                    <a:pt x="2913" y="1655"/>
                    <a:pt x="2889" y="1665"/>
                    <a:pt x="2861" y="1679"/>
                  </a:cubicBezTo>
                  <a:cubicBezTo>
                    <a:pt x="2773" y="1722"/>
                    <a:pt x="2711" y="1739"/>
                    <a:pt x="2662" y="1739"/>
                  </a:cubicBezTo>
                  <a:cubicBezTo>
                    <a:pt x="2596" y="1739"/>
                    <a:pt x="2555" y="1707"/>
                    <a:pt x="2511" y="1665"/>
                  </a:cubicBezTo>
                  <a:cubicBezTo>
                    <a:pt x="2466" y="1615"/>
                    <a:pt x="2403" y="1587"/>
                    <a:pt x="2334" y="1587"/>
                  </a:cubicBezTo>
                  <a:cubicBezTo>
                    <a:pt x="2327" y="1587"/>
                    <a:pt x="2319" y="1587"/>
                    <a:pt x="2311" y="1588"/>
                  </a:cubicBezTo>
                  <a:cubicBezTo>
                    <a:pt x="2302" y="1588"/>
                    <a:pt x="2293" y="1587"/>
                    <a:pt x="2285" y="1587"/>
                  </a:cubicBezTo>
                  <a:cubicBezTo>
                    <a:pt x="2171" y="1587"/>
                    <a:pt x="2059" y="1629"/>
                    <a:pt x="1971" y="1707"/>
                  </a:cubicBezTo>
                  <a:cubicBezTo>
                    <a:pt x="1915" y="1753"/>
                    <a:pt x="1852" y="1788"/>
                    <a:pt x="1782" y="1812"/>
                  </a:cubicBezTo>
                  <a:cubicBezTo>
                    <a:pt x="1715" y="1834"/>
                    <a:pt x="1630" y="1839"/>
                    <a:pt x="1541" y="1839"/>
                  </a:cubicBezTo>
                  <a:cubicBezTo>
                    <a:pt x="1499" y="1839"/>
                    <a:pt x="1457" y="1838"/>
                    <a:pt x="1415" y="1837"/>
                  </a:cubicBezTo>
                  <a:cubicBezTo>
                    <a:pt x="1372" y="1835"/>
                    <a:pt x="1327" y="1834"/>
                    <a:pt x="1284" y="1834"/>
                  </a:cubicBezTo>
                  <a:cubicBezTo>
                    <a:pt x="1200" y="1834"/>
                    <a:pt x="1124" y="1840"/>
                    <a:pt x="1089" y="1868"/>
                  </a:cubicBezTo>
                  <a:cubicBezTo>
                    <a:pt x="1082" y="1872"/>
                    <a:pt x="1075" y="1875"/>
                    <a:pt x="1068" y="1882"/>
                  </a:cubicBezTo>
                  <a:lnTo>
                    <a:pt x="1058" y="1886"/>
                  </a:lnTo>
                  <a:lnTo>
                    <a:pt x="1044" y="1889"/>
                  </a:lnTo>
                  <a:lnTo>
                    <a:pt x="1033" y="1893"/>
                  </a:lnTo>
                  <a:lnTo>
                    <a:pt x="1023" y="1896"/>
                  </a:lnTo>
                  <a:lnTo>
                    <a:pt x="995" y="1896"/>
                  </a:lnTo>
                  <a:cubicBezTo>
                    <a:pt x="984" y="1896"/>
                    <a:pt x="977" y="1896"/>
                    <a:pt x="970" y="1893"/>
                  </a:cubicBezTo>
                  <a:lnTo>
                    <a:pt x="960" y="1893"/>
                  </a:lnTo>
                  <a:cubicBezTo>
                    <a:pt x="953" y="1893"/>
                    <a:pt x="942" y="1889"/>
                    <a:pt x="932" y="1886"/>
                  </a:cubicBezTo>
                  <a:lnTo>
                    <a:pt x="928" y="1886"/>
                  </a:lnTo>
                  <a:cubicBezTo>
                    <a:pt x="921" y="1882"/>
                    <a:pt x="911" y="1879"/>
                    <a:pt x="904" y="1875"/>
                  </a:cubicBezTo>
                  <a:lnTo>
                    <a:pt x="897" y="1872"/>
                  </a:lnTo>
                  <a:cubicBezTo>
                    <a:pt x="886" y="1865"/>
                    <a:pt x="876" y="1861"/>
                    <a:pt x="869" y="1854"/>
                  </a:cubicBezTo>
                  <a:lnTo>
                    <a:pt x="862" y="1851"/>
                  </a:lnTo>
                  <a:lnTo>
                    <a:pt x="837" y="1833"/>
                  </a:lnTo>
                  <a:lnTo>
                    <a:pt x="830" y="1830"/>
                  </a:lnTo>
                  <a:lnTo>
                    <a:pt x="806" y="1809"/>
                  </a:lnTo>
                  <a:lnTo>
                    <a:pt x="802" y="1805"/>
                  </a:lnTo>
                  <a:lnTo>
                    <a:pt x="778" y="1784"/>
                  </a:lnTo>
                  <a:lnTo>
                    <a:pt x="771" y="1777"/>
                  </a:lnTo>
                  <a:lnTo>
                    <a:pt x="746" y="1756"/>
                  </a:lnTo>
                  <a:cubicBezTo>
                    <a:pt x="697" y="1718"/>
                    <a:pt x="627" y="1655"/>
                    <a:pt x="599" y="1655"/>
                  </a:cubicBezTo>
                  <a:cubicBezTo>
                    <a:pt x="596" y="1656"/>
                    <a:pt x="593" y="1657"/>
                    <a:pt x="590" y="1657"/>
                  </a:cubicBezTo>
                  <a:cubicBezTo>
                    <a:pt x="588" y="1657"/>
                    <a:pt x="585" y="1656"/>
                    <a:pt x="582" y="1655"/>
                  </a:cubicBezTo>
                  <a:lnTo>
                    <a:pt x="564" y="1655"/>
                  </a:lnTo>
                  <a:lnTo>
                    <a:pt x="557" y="1651"/>
                  </a:lnTo>
                  <a:lnTo>
                    <a:pt x="550" y="1648"/>
                  </a:lnTo>
                  <a:lnTo>
                    <a:pt x="543" y="1644"/>
                  </a:lnTo>
                  <a:lnTo>
                    <a:pt x="533" y="1637"/>
                  </a:lnTo>
                  <a:lnTo>
                    <a:pt x="526" y="1634"/>
                  </a:lnTo>
                  <a:lnTo>
                    <a:pt x="519" y="1627"/>
                  </a:lnTo>
                  <a:lnTo>
                    <a:pt x="512" y="1620"/>
                  </a:lnTo>
                  <a:lnTo>
                    <a:pt x="505" y="1609"/>
                  </a:lnTo>
                  <a:lnTo>
                    <a:pt x="498" y="1602"/>
                  </a:lnTo>
                  <a:lnTo>
                    <a:pt x="491" y="1592"/>
                  </a:lnTo>
                  <a:lnTo>
                    <a:pt x="484" y="1581"/>
                  </a:lnTo>
                  <a:lnTo>
                    <a:pt x="477" y="1571"/>
                  </a:lnTo>
                  <a:lnTo>
                    <a:pt x="470" y="1560"/>
                  </a:lnTo>
                  <a:lnTo>
                    <a:pt x="463" y="1546"/>
                  </a:lnTo>
                  <a:lnTo>
                    <a:pt x="456" y="1532"/>
                  </a:lnTo>
                  <a:lnTo>
                    <a:pt x="452" y="1518"/>
                  </a:lnTo>
                  <a:lnTo>
                    <a:pt x="445" y="1504"/>
                  </a:lnTo>
                  <a:lnTo>
                    <a:pt x="438" y="1487"/>
                  </a:lnTo>
                  <a:lnTo>
                    <a:pt x="431" y="1469"/>
                  </a:lnTo>
                  <a:lnTo>
                    <a:pt x="424" y="1452"/>
                  </a:lnTo>
                  <a:lnTo>
                    <a:pt x="417" y="1434"/>
                  </a:lnTo>
                  <a:lnTo>
                    <a:pt x="414" y="1417"/>
                  </a:lnTo>
                  <a:lnTo>
                    <a:pt x="407" y="1396"/>
                  </a:lnTo>
                  <a:lnTo>
                    <a:pt x="400" y="1375"/>
                  </a:lnTo>
                  <a:lnTo>
                    <a:pt x="393" y="1353"/>
                  </a:lnTo>
                  <a:lnTo>
                    <a:pt x="389" y="1329"/>
                  </a:lnTo>
                  <a:lnTo>
                    <a:pt x="382" y="1304"/>
                  </a:lnTo>
                  <a:lnTo>
                    <a:pt x="386" y="1294"/>
                  </a:lnTo>
                  <a:lnTo>
                    <a:pt x="386" y="1294"/>
                  </a:lnTo>
                  <a:cubicBezTo>
                    <a:pt x="298" y="1301"/>
                    <a:pt x="126" y="1483"/>
                    <a:pt x="56" y="1686"/>
                  </a:cubicBezTo>
                  <a:cubicBezTo>
                    <a:pt x="39" y="1742"/>
                    <a:pt x="0" y="1879"/>
                    <a:pt x="70" y="1942"/>
                  </a:cubicBezTo>
                  <a:cubicBezTo>
                    <a:pt x="235" y="2096"/>
                    <a:pt x="270" y="2302"/>
                    <a:pt x="302" y="2467"/>
                  </a:cubicBezTo>
                  <a:cubicBezTo>
                    <a:pt x="319" y="2565"/>
                    <a:pt x="333" y="2656"/>
                    <a:pt x="372" y="2712"/>
                  </a:cubicBezTo>
                  <a:cubicBezTo>
                    <a:pt x="417" y="2768"/>
                    <a:pt x="473" y="2813"/>
                    <a:pt x="540" y="2848"/>
                  </a:cubicBezTo>
                  <a:cubicBezTo>
                    <a:pt x="676" y="2936"/>
                    <a:pt x="851" y="3044"/>
                    <a:pt x="851" y="3296"/>
                  </a:cubicBezTo>
                  <a:cubicBezTo>
                    <a:pt x="851" y="3538"/>
                    <a:pt x="1023" y="3888"/>
                    <a:pt x="1177" y="3969"/>
                  </a:cubicBezTo>
                  <a:cubicBezTo>
                    <a:pt x="1189" y="3977"/>
                    <a:pt x="1204" y="3982"/>
                    <a:pt x="1219" y="3982"/>
                  </a:cubicBezTo>
                  <a:cubicBezTo>
                    <a:pt x="1234" y="3982"/>
                    <a:pt x="1250" y="3977"/>
                    <a:pt x="1264" y="3969"/>
                  </a:cubicBezTo>
                  <a:cubicBezTo>
                    <a:pt x="1315" y="3931"/>
                    <a:pt x="1378" y="3909"/>
                    <a:pt x="1440" y="3909"/>
                  </a:cubicBezTo>
                  <a:cubicBezTo>
                    <a:pt x="1465" y="3909"/>
                    <a:pt x="1489" y="3913"/>
                    <a:pt x="1513" y="3920"/>
                  </a:cubicBezTo>
                  <a:cubicBezTo>
                    <a:pt x="1677" y="3962"/>
                    <a:pt x="1772" y="4151"/>
                    <a:pt x="1796" y="4207"/>
                  </a:cubicBezTo>
                  <a:cubicBezTo>
                    <a:pt x="1803" y="4212"/>
                    <a:pt x="1816" y="4214"/>
                    <a:pt x="1833" y="4214"/>
                  </a:cubicBezTo>
                  <a:cubicBezTo>
                    <a:pt x="1905" y="4214"/>
                    <a:pt x="2052" y="4173"/>
                    <a:pt x="2129" y="4147"/>
                  </a:cubicBezTo>
                  <a:cubicBezTo>
                    <a:pt x="2227" y="4116"/>
                    <a:pt x="2329" y="4095"/>
                    <a:pt x="2434" y="4084"/>
                  </a:cubicBezTo>
                  <a:cubicBezTo>
                    <a:pt x="2448" y="4084"/>
                    <a:pt x="2462" y="4084"/>
                    <a:pt x="2476" y="4088"/>
                  </a:cubicBezTo>
                  <a:lnTo>
                    <a:pt x="2486" y="4088"/>
                  </a:lnTo>
                  <a:cubicBezTo>
                    <a:pt x="2812" y="4154"/>
                    <a:pt x="3190" y="4256"/>
                    <a:pt x="3225" y="4462"/>
                  </a:cubicBezTo>
                  <a:cubicBezTo>
                    <a:pt x="3225" y="4476"/>
                    <a:pt x="3228" y="4476"/>
                    <a:pt x="3232" y="4480"/>
                  </a:cubicBezTo>
                  <a:cubicBezTo>
                    <a:pt x="3243" y="4486"/>
                    <a:pt x="3260" y="4489"/>
                    <a:pt x="3280" y="4489"/>
                  </a:cubicBezTo>
                  <a:cubicBezTo>
                    <a:pt x="3393" y="4489"/>
                    <a:pt x="3624" y="4399"/>
                    <a:pt x="3785" y="4336"/>
                  </a:cubicBezTo>
                  <a:cubicBezTo>
                    <a:pt x="3834" y="4319"/>
                    <a:pt x="3883" y="4301"/>
                    <a:pt x="3928" y="4284"/>
                  </a:cubicBezTo>
                  <a:cubicBezTo>
                    <a:pt x="4047" y="4238"/>
                    <a:pt x="4079" y="3972"/>
                    <a:pt x="4103" y="3738"/>
                  </a:cubicBezTo>
                  <a:cubicBezTo>
                    <a:pt x="4135" y="3465"/>
                    <a:pt x="4166" y="3181"/>
                    <a:pt x="4338" y="3076"/>
                  </a:cubicBezTo>
                  <a:cubicBezTo>
                    <a:pt x="4625" y="2901"/>
                    <a:pt x="4653" y="2554"/>
                    <a:pt x="4629" y="2299"/>
                  </a:cubicBezTo>
                  <a:cubicBezTo>
                    <a:pt x="4601" y="2036"/>
                    <a:pt x="4937" y="1945"/>
                    <a:pt x="5206" y="1872"/>
                  </a:cubicBezTo>
                  <a:cubicBezTo>
                    <a:pt x="5311" y="1844"/>
                    <a:pt x="5441" y="1809"/>
                    <a:pt x="5469" y="1781"/>
                  </a:cubicBezTo>
                  <a:cubicBezTo>
                    <a:pt x="5479" y="1770"/>
                    <a:pt x="5483" y="1756"/>
                    <a:pt x="5479" y="1742"/>
                  </a:cubicBezTo>
                  <a:cubicBezTo>
                    <a:pt x="5462" y="1662"/>
                    <a:pt x="5301" y="1529"/>
                    <a:pt x="5119" y="1445"/>
                  </a:cubicBezTo>
                  <a:cubicBezTo>
                    <a:pt x="4965" y="1375"/>
                    <a:pt x="4968" y="1248"/>
                    <a:pt x="4968" y="1157"/>
                  </a:cubicBezTo>
                  <a:cubicBezTo>
                    <a:pt x="4968" y="1084"/>
                    <a:pt x="4968" y="1035"/>
                    <a:pt x="4923" y="1000"/>
                  </a:cubicBezTo>
                  <a:cubicBezTo>
                    <a:pt x="4832" y="916"/>
                    <a:pt x="4597" y="650"/>
                    <a:pt x="4650" y="492"/>
                  </a:cubicBezTo>
                  <a:cubicBezTo>
                    <a:pt x="4671" y="433"/>
                    <a:pt x="4723" y="398"/>
                    <a:pt x="4786" y="398"/>
                  </a:cubicBezTo>
                  <a:lnTo>
                    <a:pt x="4793" y="398"/>
                  </a:lnTo>
                  <a:cubicBezTo>
                    <a:pt x="4783" y="373"/>
                    <a:pt x="4772" y="345"/>
                    <a:pt x="4758" y="321"/>
                  </a:cubicBezTo>
                  <a:cubicBezTo>
                    <a:pt x="4723" y="244"/>
                    <a:pt x="4660" y="107"/>
                    <a:pt x="4758" y="27"/>
                  </a:cubicBezTo>
                  <a:lnTo>
                    <a:pt x="4755" y="27"/>
                  </a:lnTo>
                  <a:lnTo>
                    <a:pt x="4720" y="13"/>
                  </a:lnTo>
                  <a:lnTo>
                    <a:pt x="4713" y="13"/>
                  </a:lnTo>
                  <a:lnTo>
                    <a:pt x="4688" y="6"/>
                  </a:lnTo>
                  <a:lnTo>
                    <a:pt x="4681" y="6"/>
                  </a:lnTo>
                  <a:lnTo>
                    <a:pt x="4664" y="2"/>
                  </a:lnTo>
                  <a:lnTo>
                    <a:pt x="4545" y="2"/>
                  </a:lnTo>
                  <a:cubicBezTo>
                    <a:pt x="4506" y="2"/>
                    <a:pt x="4465" y="1"/>
                    <a:pt x="442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6" name="Google Shape;4566;p145"/>
            <p:cNvSpPr/>
            <p:nvPr/>
          </p:nvSpPr>
          <p:spPr>
            <a:xfrm>
              <a:off x="2823415" y="2090109"/>
              <a:ext cx="73061" cy="19457"/>
            </a:xfrm>
            <a:custGeom>
              <a:rect b="b" l="l" r="r" t="t"/>
              <a:pathLst>
                <a:path extrusionOk="0" h="1433" w="5381">
                  <a:moveTo>
                    <a:pt x="626" y="1"/>
                  </a:moveTo>
                  <a:cubicBezTo>
                    <a:pt x="563" y="1"/>
                    <a:pt x="503" y="6"/>
                    <a:pt x="448" y="17"/>
                  </a:cubicBezTo>
                  <a:cubicBezTo>
                    <a:pt x="357" y="38"/>
                    <a:pt x="294" y="73"/>
                    <a:pt x="266" y="126"/>
                  </a:cubicBezTo>
                  <a:cubicBezTo>
                    <a:pt x="165" y="301"/>
                    <a:pt x="56" y="318"/>
                    <a:pt x="0" y="325"/>
                  </a:cubicBezTo>
                  <a:cubicBezTo>
                    <a:pt x="4" y="350"/>
                    <a:pt x="7" y="378"/>
                    <a:pt x="14" y="402"/>
                  </a:cubicBezTo>
                  <a:cubicBezTo>
                    <a:pt x="25" y="445"/>
                    <a:pt x="44" y="463"/>
                    <a:pt x="96" y="463"/>
                  </a:cubicBezTo>
                  <a:cubicBezTo>
                    <a:pt x="125" y="463"/>
                    <a:pt x="164" y="458"/>
                    <a:pt x="217" y="448"/>
                  </a:cubicBezTo>
                  <a:cubicBezTo>
                    <a:pt x="263" y="441"/>
                    <a:pt x="308" y="434"/>
                    <a:pt x="354" y="434"/>
                  </a:cubicBezTo>
                  <a:cubicBezTo>
                    <a:pt x="469" y="434"/>
                    <a:pt x="504" y="528"/>
                    <a:pt x="529" y="598"/>
                  </a:cubicBezTo>
                  <a:cubicBezTo>
                    <a:pt x="560" y="679"/>
                    <a:pt x="581" y="731"/>
                    <a:pt x="655" y="738"/>
                  </a:cubicBezTo>
                  <a:cubicBezTo>
                    <a:pt x="704" y="749"/>
                    <a:pt x="770" y="763"/>
                    <a:pt x="854" y="780"/>
                  </a:cubicBezTo>
                  <a:cubicBezTo>
                    <a:pt x="990" y="810"/>
                    <a:pt x="1302" y="876"/>
                    <a:pt x="1463" y="876"/>
                  </a:cubicBezTo>
                  <a:cubicBezTo>
                    <a:pt x="1510" y="876"/>
                    <a:pt x="1544" y="871"/>
                    <a:pt x="1558" y="857"/>
                  </a:cubicBezTo>
                  <a:cubicBezTo>
                    <a:pt x="1579" y="812"/>
                    <a:pt x="1624" y="780"/>
                    <a:pt x="1673" y="773"/>
                  </a:cubicBezTo>
                  <a:cubicBezTo>
                    <a:pt x="1702" y="767"/>
                    <a:pt x="1737" y="763"/>
                    <a:pt x="1775" y="763"/>
                  </a:cubicBezTo>
                  <a:cubicBezTo>
                    <a:pt x="2021" y="763"/>
                    <a:pt x="2444" y="893"/>
                    <a:pt x="2692" y="1095"/>
                  </a:cubicBezTo>
                  <a:cubicBezTo>
                    <a:pt x="2903" y="1265"/>
                    <a:pt x="3347" y="1327"/>
                    <a:pt x="3687" y="1327"/>
                  </a:cubicBezTo>
                  <a:cubicBezTo>
                    <a:pt x="3810" y="1327"/>
                    <a:pt x="3918" y="1319"/>
                    <a:pt x="3998" y="1305"/>
                  </a:cubicBezTo>
                  <a:cubicBezTo>
                    <a:pt x="4026" y="1301"/>
                    <a:pt x="4055" y="1299"/>
                    <a:pt x="4084" y="1299"/>
                  </a:cubicBezTo>
                  <a:cubicBezTo>
                    <a:pt x="4199" y="1299"/>
                    <a:pt x="4314" y="1329"/>
                    <a:pt x="4415" y="1354"/>
                  </a:cubicBezTo>
                  <a:cubicBezTo>
                    <a:pt x="4500" y="1379"/>
                    <a:pt x="4566" y="1397"/>
                    <a:pt x="4613" y="1397"/>
                  </a:cubicBezTo>
                  <a:cubicBezTo>
                    <a:pt x="4645" y="1397"/>
                    <a:pt x="4668" y="1388"/>
                    <a:pt x="4681" y="1368"/>
                  </a:cubicBezTo>
                  <a:cubicBezTo>
                    <a:pt x="4705" y="1326"/>
                    <a:pt x="4751" y="1302"/>
                    <a:pt x="4800" y="1302"/>
                  </a:cubicBezTo>
                  <a:cubicBezTo>
                    <a:pt x="4856" y="1305"/>
                    <a:pt x="4915" y="1326"/>
                    <a:pt x="4964" y="1361"/>
                  </a:cubicBezTo>
                  <a:cubicBezTo>
                    <a:pt x="5030" y="1397"/>
                    <a:pt x="5097" y="1433"/>
                    <a:pt x="5172" y="1433"/>
                  </a:cubicBezTo>
                  <a:cubicBezTo>
                    <a:pt x="5223" y="1433"/>
                    <a:pt x="5279" y="1416"/>
                    <a:pt x="5342" y="1368"/>
                  </a:cubicBezTo>
                  <a:cubicBezTo>
                    <a:pt x="5356" y="1358"/>
                    <a:pt x="5370" y="1347"/>
                    <a:pt x="5381" y="1337"/>
                  </a:cubicBezTo>
                  <a:cubicBezTo>
                    <a:pt x="5311" y="1312"/>
                    <a:pt x="5237" y="1298"/>
                    <a:pt x="5167" y="1288"/>
                  </a:cubicBezTo>
                  <a:cubicBezTo>
                    <a:pt x="4975" y="1256"/>
                    <a:pt x="4779" y="1225"/>
                    <a:pt x="4768" y="1085"/>
                  </a:cubicBezTo>
                  <a:cubicBezTo>
                    <a:pt x="4766" y="1053"/>
                    <a:pt x="4631" y="1049"/>
                    <a:pt x="4517" y="1049"/>
                  </a:cubicBezTo>
                  <a:cubicBezTo>
                    <a:pt x="4478" y="1049"/>
                    <a:pt x="4443" y="1050"/>
                    <a:pt x="4415" y="1050"/>
                  </a:cubicBezTo>
                  <a:cubicBezTo>
                    <a:pt x="4360" y="1052"/>
                    <a:pt x="4304" y="1053"/>
                    <a:pt x="4248" y="1053"/>
                  </a:cubicBezTo>
                  <a:cubicBezTo>
                    <a:pt x="4105" y="1053"/>
                    <a:pt x="3962" y="1042"/>
                    <a:pt x="3854" y="997"/>
                  </a:cubicBezTo>
                  <a:cubicBezTo>
                    <a:pt x="3823" y="983"/>
                    <a:pt x="3728" y="945"/>
                    <a:pt x="3732" y="861"/>
                  </a:cubicBezTo>
                  <a:cubicBezTo>
                    <a:pt x="3735" y="759"/>
                    <a:pt x="3868" y="707"/>
                    <a:pt x="4110" y="623"/>
                  </a:cubicBezTo>
                  <a:cubicBezTo>
                    <a:pt x="4205" y="595"/>
                    <a:pt x="4296" y="556"/>
                    <a:pt x="4383" y="511"/>
                  </a:cubicBezTo>
                  <a:cubicBezTo>
                    <a:pt x="4371" y="510"/>
                    <a:pt x="4356" y="509"/>
                    <a:pt x="4340" y="509"/>
                  </a:cubicBezTo>
                  <a:cubicBezTo>
                    <a:pt x="4239" y="509"/>
                    <a:pt x="4058" y="530"/>
                    <a:pt x="3802" y="609"/>
                  </a:cubicBezTo>
                  <a:cubicBezTo>
                    <a:pt x="3721" y="634"/>
                    <a:pt x="3639" y="645"/>
                    <a:pt x="3558" y="645"/>
                  </a:cubicBezTo>
                  <a:cubicBezTo>
                    <a:pt x="3329" y="645"/>
                    <a:pt x="3110" y="560"/>
                    <a:pt x="2934" y="493"/>
                  </a:cubicBezTo>
                  <a:cubicBezTo>
                    <a:pt x="2864" y="462"/>
                    <a:pt x="2794" y="441"/>
                    <a:pt x="2717" y="423"/>
                  </a:cubicBezTo>
                  <a:cubicBezTo>
                    <a:pt x="2713" y="476"/>
                    <a:pt x="2682" y="518"/>
                    <a:pt x="2636" y="535"/>
                  </a:cubicBezTo>
                  <a:cubicBezTo>
                    <a:pt x="2601" y="552"/>
                    <a:pt x="2554" y="559"/>
                    <a:pt x="2498" y="559"/>
                  </a:cubicBezTo>
                  <a:cubicBezTo>
                    <a:pt x="2190" y="559"/>
                    <a:pt x="1621" y="335"/>
                    <a:pt x="1449" y="213"/>
                  </a:cubicBezTo>
                  <a:cubicBezTo>
                    <a:pt x="1324" y="123"/>
                    <a:pt x="939" y="1"/>
                    <a:pt x="626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7" name="Google Shape;4567;p145"/>
            <p:cNvSpPr/>
            <p:nvPr/>
          </p:nvSpPr>
          <p:spPr>
            <a:xfrm>
              <a:off x="2838907" y="2066647"/>
              <a:ext cx="2675" cy="2281"/>
            </a:xfrm>
            <a:custGeom>
              <a:rect b="b" l="l" r="r" t="t"/>
              <a:pathLst>
                <a:path extrusionOk="0" h="168" w="197">
                  <a:moveTo>
                    <a:pt x="157" y="0"/>
                  </a:moveTo>
                  <a:cubicBezTo>
                    <a:pt x="153" y="0"/>
                    <a:pt x="148" y="1"/>
                    <a:pt x="144" y="2"/>
                  </a:cubicBezTo>
                  <a:cubicBezTo>
                    <a:pt x="105" y="2"/>
                    <a:pt x="70" y="12"/>
                    <a:pt x="35" y="33"/>
                  </a:cubicBezTo>
                  <a:cubicBezTo>
                    <a:pt x="11" y="51"/>
                    <a:pt x="0" y="68"/>
                    <a:pt x="25" y="107"/>
                  </a:cubicBezTo>
                  <a:cubicBezTo>
                    <a:pt x="44" y="132"/>
                    <a:pt x="71" y="168"/>
                    <a:pt x="99" y="168"/>
                  </a:cubicBezTo>
                  <a:cubicBezTo>
                    <a:pt x="102" y="168"/>
                    <a:pt x="105" y="167"/>
                    <a:pt x="109" y="166"/>
                  </a:cubicBezTo>
                  <a:cubicBezTo>
                    <a:pt x="151" y="156"/>
                    <a:pt x="196" y="75"/>
                    <a:pt x="196" y="12"/>
                  </a:cubicBezTo>
                  <a:cubicBezTo>
                    <a:pt x="183" y="4"/>
                    <a:pt x="170" y="0"/>
                    <a:pt x="15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8" name="Google Shape;4568;p145"/>
            <p:cNvSpPr/>
            <p:nvPr/>
          </p:nvSpPr>
          <p:spPr>
            <a:xfrm>
              <a:off x="2928980" y="2107991"/>
              <a:ext cx="29246" cy="3842"/>
            </a:xfrm>
            <a:custGeom>
              <a:rect b="b" l="l" r="r" t="t"/>
              <a:pathLst>
                <a:path extrusionOk="0" h="283" w="2154">
                  <a:moveTo>
                    <a:pt x="1999" y="1"/>
                  </a:moveTo>
                  <a:cubicBezTo>
                    <a:pt x="1864" y="1"/>
                    <a:pt x="1740" y="37"/>
                    <a:pt x="1611" y="76"/>
                  </a:cubicBezTo>
                  <a:cubicBezTo>
                    <a:pt x="1482" y="113"/>
                    <a:pt x="1352" y="151"/>
                    <a:pt x="1209" y="151"/>
                  </a:cubicBezTo>
                  <a:cubicBezTo>
                    <a:pt x="1122" y="151"/>
                    <a:pt x="1031" y="137"/>
                    <a:pt x="932" y="100"/>
                  </a:cubicBezTo>
                  <a:cubicBezTo>
                    <a:pt x="808" y="56"/>
                    <a:pt x="672" y="39"/>
                    <a:pt x="543" y="39"/>
                  </a:cubicBezTo>
                  <a:cubicBezTo>
                    <a:pt x="276" y="39"/>
                    <a:pt x="38" y="111"/>
                    <a:pt x="0" y="163"/>
                  </a:cubicBezTo>
                  <a:cubicBezTo>
                    <a:pt x="67" y="254"/>
                    <a:pt x="505" y="268"/>
                    <a:pt x="827" y="282"/>
                  </a:cubicBezTo>
                  <a:cubicBezTo>
                    <a:pt x="837" y="283"/>
                    <a:pt x="848" y="283"/>
                    <a:pt x="858" y="283"/>
                  </a:cubicBezTo>
                  <a:cubicBezTo>
                    <a:pt x="1092" y="283"/>
                    <a:pt x="1315" y="210"/>
                    <a:pt x="1513" y="146"/>
                  </a:cubicBezTo>
                  <a:cubicBezTo>
                    <a:pt x="1663" y="93"/>
                    <a:pt x="1807" y="48"/>
                    <a:pt x="1936" y="41"/>
                  </a:cubicBezTo>
                  <a:cubicBezTo>
                    <a:pt x="2010" y="34"/>
                    <a:pt x="2083" y="27"/>
                    <a:pt x="2153" y="16"/>
                  </a:cubicBezTo>
                  <a:lnTo>
                    <a:pt x="2111" y="9"/>
                  </a:lnTo>
                  <a:cubicBezTo>
                    <a:pt x="2073" y="3"/>
                    <a:pt x="2036" y="1"/>
                    <a:pt x="199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9" name="Google Shape;4569;p145"/>
            <p:cNvSpPr/>
            <p:nvPr/>
          </p:nvSpPr>
          <p:spPr>
            <a:xfrm>
              <a:off x="2771508" y="2053260"/>
              <a:ext cx="2240" cy="3666"/>
            </a:xfrm>
            <a:custGeom>
              <a:rect b="b" l="l" r="r" t="t"/>
              <a:pathLst>
                <a:path extrusionOk="0" h="270" w="165">
                  <a:moveTo>
                    <a:pt x="21" y="0"/>
                  </a:moveTo>
                  <a:cubicBezTo>
                    <a:pt x="11" y="11"/>
                    <a:pt x="4" y="21"/>
                    <a:pt x="0" y="35"/>
                  </a:cubicBezTo>
                  <a:cubicBezTo>
                    <a:pt x="14" y="112"/>
                    <a:pt x="49" y="182"/>
                    <a:pt x="105" y="242"/>
                  </a:cubicBezTo>
                  <a:cubicBezTo>
                    <a:pt x="119" y="256"/>
                    <a:pt x="133" y="266"/>
                    <a:pt x="151" y="270"/>
                  </a:cubicBezTo>
                  <a:cubicBezTo>
                    <a:pt x="165" y="259"/>
                    <a:pt x="165" y="203"/>
                    <a:pt x="126" y="123"/>
                  </a:cubicBezTo>
                  <a:cubicBezTo>
                    <a:pt x="88" y="42"/>
                    <a:pt x="35" y="0"/>
                    <a:pt x="2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0" name="Google Shape;4570;p145"/>
            <p:cNvSpPr/>
            <p:nvPr/>
          </p:nvSpPr>
          <p:spPr>
            <a:xfrm>
              <a:off x="2920182" y="2034251"/>
              <a:ext cx="46788" cy="53482"/>
            </a:xfrm>
            <a:custGeom>
              <a:rect b="b" l="l" r="r" t="t"/>
              <a:pathLst>
                <a:path extrusionOk="0" h="3939" w="3446">
                  <a:moveTo>
                    <a:pt x="3446" y="0"/>
                  </a:moveTo>
                  <a:cubicBezTo>
                    <a:pt x="3316" y="70"/>
                    <a:pt x="3190" y="147"/>
                    <a:pt x="3071" y="231"/>
                  </a:cubicBezTo>
                  <a:lnTo>
                    <a:pt x="2962" y="301"/>
                  </a:lnTo>
                  <a:cubicBezTo>
                    <a:pt x="2872" y="360"/>
                    <a:pt x="2742" y="383"/>
                    <a:pt x="2596" y="383"/>
                  </a:cubicBezTo>
                  <a:cubicBezTo>
                    <a:pt x="2190" y="383"/>
                    <a:pt x="1662" y="207"/>
                    <a:pt x="1531" y="161"/>
                  </a:cubicBezTo>
                  <a:cubicBezTo>
                    <a:pt x="1481" y="145"/>
                    <a:pt x="1441" y="137"/>
                    <a:pt x="1407" y="137"/>
                  </a:cubicBezTo>
                  <a:cubicBezTo>
                    <a:pt x="1318" y="137"/>
                    <a:pt x="1271" y="187"/>
                    <a:pt x="1205" y="256"/>
                  </a:cubicBezTo>
                  <a:cubicBezTo>
                    <a:pt x="1135" y="329"/>
                    <a:pt x="1051" y="417"/>
                    <a:pt x="897" y="441"/>
                  </a:cubicBezTo>
                  <a:cubicBezTo>
                    <a:pt x="760" y="462"/>
                    <a:pt x="711" y="704"/>
                    <a:pt x="676" y="893"/>
                  </a:cubicBezTo>
                  <a:cubicBezTo>
                    <a:pt x="641" y="1061"/>
                    <a:pt x="617" y="1194"/>
                    <a:pt x="533" y="1243"/>
                  </a:cubicBezTo>
                  <a:cubicBezTo>
                    <a:pt x="487" y="1267"/>
                    <a:pt x="449" y="1407"/>
                    <a:pt x="410" y="1544"/>
                  </a:cubicBezTo>
                  <a:cubicBezTo>
                    <a:pt x="358" y="1743"/>
                    <a:pt x="281" y="2013"/>
                    <a:pt x="123" y="2272"/>
                  </a:cubicBezTo>
                  <a:cubicBezTo>
                    <a:pt x="60" y="2367"/>
                    <a:pt x="1" y="2503"/>
                    <a:pt x="43" y="2587"/>
                  </a:cubicBezTo>
                  <a:cubicBezTo>
                    <a:pt x="102" y="2699"/>
                    <a:pt x="333" y="2717"/>
                    <a:pt x="410" y="2720"/>
                  </a:cubicBezTo>
                  <a:cubicBezTo>
                    <a:pt x="484" y="2720"/>
                    <a:pt x="550" y="2759"/>
                    <a:pt x="596" y="2818"/>
                  </a:cubicBezTo>
                  <a:cubicBezTo>
                    <a:pt x="704" y="2965"/>
                    <a:pt x="666" y="3235"/>
                    <a:pt x="631" y="3382"/>
                  </a:cubicBezTo>
                  <a:cubicBezTo>
                    <a:pt x="536" y="3791"/>
                    <a:pt x="571" y="3924"/>
                    <a:pt x="589" y="3938"/>
                  </a:cubicBezTo>
                  <a:cubicBezTo>
                    <a:pt x="596" y="3938"/>
                    <a:pt x="603" y="3938"/>
                    <a:pt x="610" y="3935"/>
                  </a:cubicBezTo>
                  <a:cubicBezTo>
                    <a:pt x="767" y="3875"/>
                    <a:pt x="876" y="3725"/>
                    <a:pt x="893" y="3613"/>
                  </a:cubicBezTo>
                  <a:cubicBezTo>
                    <a:pt x="904" y="3578"/>
                    <a:pt x="893" y="3539"/>
                    <a:pt x="869" y="3515"/>
                  </a:cubicBezTo>
                  <a:cubicBezTo>
                    <a:pt x="680" y="3368"/>
                    <a:pt x="718" y="2608"/>
                    <a:pt x="781" y="2437"/>
                  </a:cubicBezTo>
                  <a:cubicBezTo>
                    <a:pt x="806" y="2370"/>
                    <a:pt x="872" y="2321"/>
                    <a:pt x="946" y="2314"/>
                  </a:cubicBezTo>
                  <a:cubicBezTo>
                    <a:pt x="957" y="2313"/>
                    <a:pt x="967" y="2313"/>
                    <a:pt x="978" y="2313"/>
                  </a:cubicBezTo>
                  <a:cubicBezTo>
                    <a:pt x="1085" y="2313"/>
                    <a:pt x="1187" y="2361"/>
                    <a:pt x="1251" y="2447"/>
                  </a:cubicBezTo>
                  <a:cubicBezTo>
                    <a:pt x="1307" y="2528"/>
                    <a:pt x="1307" y="2636"/>
                    <a:pt x="1254" y="2720"/>
                  </a:cubicBezTo>
                  <a:cubicBezTo>
                    <a:pt x="1209" y="2811"/>
                    <a:pt x="1233" y="2836"/>
                    <a:pt x="1335" y="2909"/>
                  </a:cubicBezTo>
                  <a:cubicBezTo>
                    <a:pt x="1422" y="2972"/>
                    <a:pt x="1538" y="3060"/>
                    <a:pt x="1538" y="3238"/>
                  </a:cubicBezTo>
                  <a:cubicBezTo>
                    <a:pt x="1538" y="3319"/>
                    <a:pt x="1555" y="3340"/>
                    <a:pt x="1566" y="3347"/>
                  </a:cubicBezTo>
                  <a:cubicBezTo>
                    <a:pt x="1573" y="3352"/>
                    <a:pt x="1583" y="3354"/>
                    <a:pt x="1595" y="3354"/>
                  </a:cubicBezTo>
                  <a:cubicBezTo>
                    <a:pt x="1645" y="3354"/>
                    <a:pt x="1734" y="3319"/>
                    <a:pt x="1807" y="3291"/>
                  </a:cubicBezTo>
                  <a:cubicBezTo>
                    <a:pt x="1856" y="3273"/>
                    <a:pt x="1905" y="3256"/>
                    <a:pt x="1954" y="3242"/>
                  </a:cubicBezTo>
                  <a:cubicBezTo>
                    <a:pt x="2031" y="3217"/>
                    <a:pt x="2077" y="3186"/>
                    <a:pt x="2084" y="3154"/>
                  </a:cubicBezTo>
                  <a:cubicBezTo>
                    <a:pt x="2094" y="3119"/>
                    <a:pt x="2077" y="3060"/>
                    <a:pt x="1958" y="2927"/>
                  </a:cubicBezTo>
                  <a:cubicBezTo>
                    <a:pt x="1849" y="2811"/>
                    <a:pt x="1881" y="2671"/>
                    <a:pt x="1905" y="2559"/>
                  </a:cubicBezTo>
                  <a:cubicBezTo>
                    <a:pt x="1933" y="2433"/>
                    <a:pt x="1944" y="2363"/>
                    <a:pt x="1856" y="2307"/>
                  </a:cubicBezTo>
                  <a:cubicBezTo>
                    <a:pt x="1695" y="2199"/>
                    <a:pt x="1513" y="2020"/>
                    <a:pt x="1545" y="1873"/>
                  </a:cubicBezTo>
                  <a:cubicBezTo>
                    <a:pt x="1552" y="1831"/>
                    <a:pt x="1583" y="1761"/>
                    <a:pt x="1699" y="1736"/>
                  </a:cubicBezTo>
                  <a:cubicBezTo>
                    <a:pt x="1947" y="1680"/>
                    <a:pt x="2493" y="1327"/>
                    <a:pt x="2479" y="1229"/>
                  </a:cubicBezTo>
                  <a:cubicBezTo>
                    <a:pt x="2469" y="1219"/>
                    <a:pt x="2424" y="1208"/>
                    <a:pt x="2348" y="1208"/>
                  </a:cubicBezTo>
                  <a:cubicBezTo>
                    <a:pt x="2269" y="1208"/>
                    <a:pt x="2157" y="1219"/>
                    <a:pt x="2014" y="1253"/>
                  </a:cubicBezTo>
                  <a:cubicBezTo>
                    <a:pt x="1737" y="1320"/>
                    <a:pt x="1513" y="1439"/>
                    <a:pt x="1485" y="1540"/>
                  </a:cubicBezTo>
                  <a:cubicBezTo>
                    <a:pt x="1457" y="1643"/>
                    <a:pt x="1372" y="1700"/>
                    <a:pt x="1258" y="1700"/>
                  </a:cubicBezTo>
                  <a:cubicBezTo>
                    <a:pt x="1232" y="1700"/>
                    <a:pt x="1205" y="1697"/>
                    <a:pt x="1177" y="1691"/>
                  </a:cubicBezTo>
                  <a:cubicBezTo>
                    <a:pt x="935" y="1638"/>
                    <a:pt x="617" y="1355"/>
                    <a:pt x="680" y="980"/>
                  </a:cubicBezTo>
                  <a:cubicBezTo>
                    <a:pt x="701" y="844"/>
                    <a:pt x="799" y="728"/>
                    <a:pt x="970" y="634"/>
                  </a:cubicBezTo>
                  <a:cubicBezTo>
                    <a:pt x="1225" y="499"/>
                    <a:pt x="1630" y="434"/>
                    <a:pt x="1984" y="434"/>
                  </a:cubicBezTo>
                  <a:cubicBezTo>
                    <a:pt x="2229" y="434"/>
                    <a:pt x="2449" y="465"/>
                    <a:pt x="2581" y="525"/>
                  </a:cubicBezTo>
                  <a:cubicBezTo>
                    <a:pt x="2631" y="548"/>
                    <a:pt x="2683" y="558"/>
                    <a:pt x="2734" y="558"/>
                  </a:cubicBezTo>
                  <a:cubicBezTo>
                    <a:pt x="3034" y="558"/>
                    <a:pt x="3332" y="206"/>
                    <a:pt x="344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1" name="Google Shape;4571;p145"/>
            <p:cNvSpPr/>
            <p:nvPr/>
          </p:nvSpPr>
          <p:spPr>
            <a:xfrm>
              <a:off x="2975850" y="2069105"/>
              <a:ext cx="7658" cy="4046"/>
            </a:xfrm>
            <a:custGeom>
              <a:rect b="b" l="l" r="r" t="t"/>
              <a:pathLst>
                <a:path extrusionOk="0" h="298" w="564">
                  <a:moveTo>
                    <a:pt x="103" y="1"/>
                  </a:moveTo>
                  <a:cubicBezTo>
                    <a:pt x="67" y="1"/>
                    <a:pt x="37" y="6"/>
                    <a:pt x="18" y="17"/>
                  </a:cubicBezTo>
                  <a:cubicBezTo>
                    <a:pt x="7" y="24"/>
                    <a:pt x="0" y="27"/>
                    <a:pt x="7" y="59"/>
                  </a:cubicBezTo>
                  <a:cubicBezTo>
                    <a:pt x="39" y="181"/>
                    <a:pt x="196" y="276"/>
                    <a:pt x="329" y="293"/>
                  </a:cubicBezTo>
                  <a:cubicBezTo>
                    <a:pt x="344" y="295"/>
                    <a:pt x="363" y="297"/>
                    <a:pt x="384" y="297"/>
                  </a:cubicBezTo>
                  <a:cubicBezTo>
                    <a:pt x="441" y="297"/>
                    <a:pt x="514" y="283"/>
                    <a:pt x="550" y="220"/>
                  </a:cubicBezTo>
                  <a:cubicBezTo>
                    <a:pt x="553" y="213"/>
                    <a:pt x="564" y="195"/>
                    <a:pt x="525" y="153"/>
                  </a:cubicBezTo>
                  <a:cubicBezTo>
                    <a:pt x="433" y="63"/>
                    <a:pt x="229" y="1"/>
                    <a:pt x="103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2" name="Google Shape;4572;p145"/>
            <p:cNvSpPr/>
            <p:nvPr/>
          </p:nvSpPr>
          <p:spPr>
            <a:xfrm>
              <a:off x="2759899" y="2034536"/>
              <a:ext cx="923" cy="204"/>
            </a:xfrm>
            <a:custGeom>
              <a:rect b="b" l="l" r="r" t="t"/>
              <a:pathLst>
                <a:path extrusionOk="0" h="15" w="68">
                  <a:moveTo>
                    <a:pt x="67" y="14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67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3" name="Google Shape;4573;p145"/>
            <p:cNvSpPr/>
            <p:nvPr/>
          </p:nvSpPr>
          <p:spPr>
            <a:xfrm>
              <a:off x="2760660" y="2035011"/>
              <a:ext cx="3870" cy="5227"/>
            </a:xfrm>
            <a:custGeom>
              <a:rect b="b" l="l" r="r" t="t"/>
              <a:pathLst>
                <a:path extrusionOk="0" h="385" w="285">
                  <a:moveTo>
                    <a:pt x="8" y="0"/>
                  </a:moveTo>
                  <a:lnTo>
                    <a:pt x="8" y="0"/>
                  </a:lnTo>
                  <a:cubicBezTo>
                    <a:pt x="1" y="105"/>
                    <a:pt x="78" y="329"/>
                    <a:pt x="169" y="378"/>
                  </a:cubicBezTo>
                  <a:cubicBezTo>
                    <a:pt x="174" y="381"/>
                    <a:pt x="180" y="385"/>
                    <a:pt x="189" y="385"/>
                  </a:cubicBezTo>
                  <a:cubicBezTo>
                    <a:pt x="201" y="385"/>
                    <a:pt x="217" y="379"/>
                    <a:pt x="239" y="357"/>
                  </a:cubicBezTo>
                  <a:cubicBezTo>
                    <a:pt x="249" y="347"/>
                    <a:pt x="284" y="312"/>
                    <a:pt x="246" y="224"/>
                  </a:cubicBezTo>
                  <a:cubicBezTo>
                    <a:pt x="193" y="126"/>
                    <a:pt x="109" y="46"/>
                    <a:pt x="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4" name="Google Shape;4574;p145"/>
            <p:cNvSpPr/>
            <p:nvPr/>
          </p:nvSpPr>
          <p:spPr>
            <a:xfrm>
              <a:off x="2956787" y="2113666"/>
              <a:ext cx="11093" cy="8595"/>
            </a:xfrm>
            <a:custGeom>
              <a:rect b="b" l="l" r="r" t="t"/>
              <a:pathLst>
                <a:path extrusionOk="0" h="633" w="817">
                  <a:moveTo>
                    <a:pt x="732" y="1"/>
                  </a:moveTo>
                  <a:cubicBezTo>
                    <a:pt x="694" y="22"/>
                    <a:pt x="655" y="39"/>
                    <a:pt x="613" y="50"/>
                  </a:cubicBezTo>
                  <a:lnTo>
                    <a:pt x="610" y="50"/>
                  </a:lnTo>
                  <a:cubicBezTo>
                    <a:pt x="603" y="64"/>
                    <a:pt x="599" y="78"/>
                    <a:pt x="592" y="92"/>
                  </a:cubicBezTo>
                  <a:lnTo>
                    <a:pt x="592" y="95"/>
                  </a:lnTo>
                  <a:cubicBezTo>
                    <a:pt x="585" y="109"/>
                    <a:pt x="578" y="120"/>
                    <a:pt x="575" y="134"/>
                  </a:cubicBezTo>
                  <a:lnTo>
                    <a:pt x="571" y="141"/>
                  </a:lnTo>
                  <a:cubicBezTo>
                    <a:pt x="564" y="151"/>
                    <a:pt x="557" y="162"/>
                    <a:pt x="550" y="172"/>
                  </a:cubicBezTo>
                  <a:lnTo>
                    <a:pt x="547" y="176"/>
                  </a:lnTo>
                  <a:cubicBezTo>
                    <a:pt x="540" y="186"/>
                    <a:pt x="529" y="197"/>
                    <a:pt x="519" y="204"/>
                  </a:cubicBezTo>
                  <a:cubicBezTo>
                    <a:pt x="512" y="208"/>
                    <a:pt x="505" y="215"/>
                    <a:pt x="498" y="218"/>
                  </a:cubicBezTo>
                  <a:lnTo>
                    <a:pt x="491" y="218"/>
                  </a:lnTo>
                  <a:cubicBezTo>
                    <a:pt x="484" y="222"/>
                    <a:pt x="477" y="225"/>
                    <a:pt x="470" y="225"/>
                  </a:cubicBezTo>
                  <a:lnTo>
                    <a:pt x="438" y="225"/>
                  </a:lnTo>
                  <a:lnTo>
                    <a:pt x="421" y="222"/>
                  </a:lnTo>
                  <a:lnTo>
                    <a:pt x="414" y="222"/>
                  </a:lnTo>
                  <a:cubicBezTo>
                    <a:pt x="403" y="218"/>
                    <a:pt x="396" y="215"/>
                    <a:pt x="389" y="211"/>
                  </a:cubicBezTo>
                  <a:lnTo>
                    <a:pt x="385" y="211"/>
                  </a:lnTo>
                  <a:cubicBezTo>
                    <a:pt x="375" y="204"/>
                    <a:pt x="364" y="200"/>
                    <a:pt x="357" y="193"/>
                  </a:cubicBezTo>
                  <a:lnTo>
                    <a:pt x="347" y="186"/>
                  </a:lnTo>
                  <a:lnTo>
                    <a:pt x="326" y="169"/>
                  </a:lnTo>
                  <a:lnTo>
                    <a:pt x="315" y="162"/>
                  </a:lnTo>
                  <a:lnTo>
                    <a:pt x="291" y="141"/>
                  </a:lnTo>
                  <a:lnTo>
                    <a:pt x="284" y="134"/>
                  </a:lnTo>
                  <a:cubicBezTo>
                    <a:pt x="119" y="222"/>
                    <a:pt x="14" y="379"/>
                    <a:pt x="7" y="495"/>
                  </a:cubicBezTo>
                  <a:cubicBezTo>
                    <a:pt x="0" y="544"/>
                    <a:pt x="25" y="593"/>
                    <a:pt x="70" y="617"/>
                  </a:cubicBezTo>
                  <a:cubicBezTo>
                    <a:pt x="91" y="628"/>
                    <a:pt x="114" y="633"/>
                    <a:pt x="139" y="633"/>
                  </a:cubicBezTo>
                  <a:cubicBezTo>
                    <a:pt x="292" y="633"/>
                    <a:pt x="510" y="441"/>
                    <a:pt x="676" y="239"/>
                  </a:cubicBezTo>
                  <a:cubicBezTo>
                    <a:pt x="704" y="208"/>
                    <a:pt x="729" y="176"/>
                    <a:pt x="750" y="148"/>
                  </a:cubicBezTo>
                  <a:cubicBezTo>
                    <a:pt x="767" y="127"/>
                    <a:pt x="792" y="106"/>
                    <a:pt x="816" y="88"/>
                  </a:cubicBezTo>
                  <a:lnTo>
                    <a:pt x="813" y="85"/>
                  </a:lnTo>
                  <a:cubicBezTo>
                    <a:pt x="802" y="71"/>
                    <a:pt x="788" y="57"/>
                    <a:pt x="774" y="43"/>
                  </a:cubicBezTo>
                  <a:lnTo>
                    <a:pt x="771" y="36"/>
                  </a:lnTo>
                  <a:cubicBezTo>
                    <a:pt x="757" y="25"/>
                    <a:pt x="746" y="11"/>
                    <a:pt x="73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5" name="Google Shape;4575;p145"/>
            <p:cNvSpPr/>
            <p:nvPr/>
          </p:nvSpPr>
          <p:spPr>
            <a:xfrm>
              <a:off x="2901173" y="2106945"/>
              <a:ext cx="20312" cy="6490"/>
            </a:xfrm>
            <a:custGeom>
              <a:rect b="b" l="l" r="r" t="t"/>
              <a:pathLst>
                <a:path extrusionOk="0" h="478" w="1496">
                  <a:moveTo>
                    <a:pt x="887" y="1"/>
                  </a:moveTo>
                  <a:cubicBezTo>
                    <a:pt x="843" y="1"/>
                    <a:pt x="810" y="6"/>
                    <a:pt x="795" y="16"/>
                  </a:cubicBezTo>
                  <a:cubicBezTo>
                    <a:pt x="757" y="93"/>
                    <a:pt x="683" y="149"/>
                    <a:pt x="599" y="167"/>
                  </a:cubicBezTo>
                  <a:cubicBezTo>
                    <a:pt x="555" y="179"/>
                    <a:pt x="510" y="186"/>
                    <a:pt x="465" y="186"/>
                  </a:cubicBezTo>
                  <a:cubicBezTo>
                    <a:pt x="372" y="186"/>
                    <a:pt x="280" y="158"/>
                    <a:pt x="200" y="104"/>
                  </a:cubicBezTo>
                  <a:cubicBezTo>
                    <a:pt x="186" y="97"/>
                    <a:pt x="172" y="90"/>
                    <a:pt x="154" y="90"/>
                  </a:cubicBezTo>
                  <a:cubicBezTo>
                    <a:pt x="123" y="93"/>
                    <a:pt x="91" y="111"/>
                    <a:pt x="70" y="135"/>
                  </a:cubicBezTo>
                  <a:cubicBezTo>
                    <a:pt x="28" y="181"/>
                    <a:pt x="0" y="258"/>
                    <a:pt x="32" y="303"/>
                  </a:cubicBezTo>
                  <a:cubicBezTo>
                    <a:pt x="153" y="418"/>
                    <a:pt x="311" y="477"/>
                    <a:pt x="469" y="477"/>
                  </a:cubicBezTo>
                  <a:cubicBezTo>
                    <a:pt x="562" y="477"/>
                    <a:pt x="656" y="457"/>
                    <a:pt x="743" y="415"/>
                  </a:cubicBezTo>
                  <a:cubicBezTo>
                    <a:pt x="904" y="338"/>
                    <a:pt x="1079" y="300"/>
                    <a:pt x="1257" y="300"/>
                  </a:cubicBezTo>
                  <a:cubicBezTo>
                    <a:pt x="1408" y="293"/>
                    <a:pt x="1457" y="286"/>
                    <a:pt x="1488" y="219"/>
                  </a:cubicBezTo>
                  <a:cubicBezTo>
                    <a:pt x="1495" y="198"/>
                    <a:pt x="1457" y="167"/>
                    <a:pt x="1446" y="160"/>
                  </a:cubicBezTo>
                  <a:cubicBezTo>
                    <a:pt x="1312" y="58"/>
                    <a:pt x="1036" y="1"/>
                    <a:pt x="88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6" name="Google Shape;4576;p145"/>
            <p:cNvSpPr/>
            <p:nvPr/>
          </p:nvSpPr>
          <p:spPr>
            <a:xfrm>
              <a:off x="2923413" y="2117536"/>
              <a:ext cx="11527" cy="4711"/>
            </a:xfrm>
            <a:custGeom>
              <a:rect b="b" l="l" r="r" t="t"/>
              <a:pathLst>
                <a:path extrusionOk="0" h="347" w="849">
                  <a:moveTo>
                    <a:pt x="52" y="1"/>
                  </a:moveTo>
                  <a:cubicBezTo>
                    <a:pt x="33" y="1"/>
                    <a:pt x="16" y="2"/>
                    <a:pt x="1" y="3"/>
                  </a:cubicBezTo>
                  <a:cubicBezTo>
                    <a:pt x="64" y="42"/>
                    <a:pt x="137" y="73"/>
                    <a:pt x="211" y="91"/>
                  </a:cubicBezTo>
                  <a:cubicBezTo>
                    <a:pt x="291" y="108"/>
                    <a:pt x="368" y="143"/>
                    <a:pt x="438" y="192"/>
                  </a:cubicBezTo>
                  <a:cubicBezTo>
                    <a:pt x="517" y="261"/>
                    <a:pt x="688" y="346"/>
                    <a:pt x="784" y="346"/>
                  </a:cubicBezTo>
                  <a:cubicBezTo>
                    <a:pt x="799" y="346"/>
                    <a:pt x="813" y="344"/>
                    <a:pt x="824" y="339"/>
                  </a:cubicBezTo>
                  <a:cubicBezTo>
                    <a:pt x="831" y="336"/>
                    <a:pt x="848" y="329"/>
                    <a:pt x="848" y="276"/>
                  </a:cubicBezTo>
                  <a:cubicBezTo>
                    <a:pt x="848" y="245"/>
                    <a:pt x="813" y="210"/>
                    <a:pt x="750" y="171"/>
                  </a:cubicBezTo>
                  <a:cubicBezTo>
                    <a:pt x="558" y="58"/>
                    <a:pt x="224" y="1"/>
                    <a:pt x="5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7" name="Google Shape;4577;p145"/>
            <p:cNvSpPr/>
            <p:nvPr/>
          </p:nvSpPr>
          <p:spPr>
            <a:xfrm>
              <a:off x="2984729" y="2031441"/>
              <a:ext cx="10713" cy="16320"/>
            </a:xfrm>
            <a:custGeom>
              <a:rect b="b" l="l" r="r" t="t"/>
              <a:pathLst>
                <a:path extrusionOk="0" h="1202" w="789">
                  <a:moveTo>
                    <a:pt x="295" y="0"/>
                  </a:moveTo>
                  <a:cubicBezTo>
                    <a:pt x="263" y="0"/>
                    <a:pt x="218" y="39"/>
                    <a:pt x="169" y="106"/>
                  </a:cubicBezTo>
                  <a:cubicBezTo>
                    <a:pt x="1" y="337"/>
                    <a:pt x="120" y="837"/>
                    <a:pt x="274" y="1082"/>
                  </a:cubicBezTo>
                  <a:cubicBezTo>
                    <a:pt x="330" y="1172"/>
                    <a:pt x="377" y="1202"/>
                    <a:pt x="391" y="1202"/>
                  </a:cubicBezTo>
                  <a:cubicBezTo>
                    <a:pt x="392" y="1202"/>
                    <a:pt x="392" y="1201"/>
                    <a:pt x="393" y="1201"/>
                  </a:cubicBezTo>
                  <a:cubicBezTo>
                    <a:pt x="400" y="1163"/>
                    <a:pt x="396" y="1124"/>
                    <a:pt x="386" y="1086"/>
                  </a:cubicBezTo>
                  <a:cubicBezTo>
                    <a:pt x="372" y="995"/>
                    <a:pt x="354" y="890"/>
                    <a:pt x="421" y="820"/>
                  </a:cubicBezTo>
                  <a:cubicBezTo>
                    <a:pt x="459" y="782"/>
                    <a:pt x="509" y="761"/>
                    <a:pt x="577" y="761"/>
                  </a:cubicBezTo>
                  <a:cubicBezTo>
                    <a:pt x="590" y="761"/>
                    <a:pt x="605" y="762"/>
                    <a:pt x="621" y="764"/>
                  </a:cubicBezTo>
                  <a:cubicBezTo>
                    <a:pt x="644" y="766"/>
                    <a:pt x="663" y="767"/>
                    <a:pt x="680" y="767"/>
                  </a:cubicBezTo>
                  <a:cubicBezTo>
                    <a:pt x="750" y="767"/>
                    <a:pt x="769" y="752"/>
                    <a:pt x="775" y="746"/>
                  </a:cubicBezTo>
                  <a:cubicBezTo>
                    <a:pt x="789" y="729"/>
                    <a:pt x="778" y="662"/>
                    <a:pt x="768" y="606"/>
                  </a:cubicBezTo>
                  <a:cubicBezTo>
                    <a:pt x="754" y="543"/>
                    <a:pt x="747" y="484"/>
                    <a:pt x="747" y="421"/>
                  </a:cubicBezTo>
                  <a:cubicBezTo>
                    <a:pt x="747" y="407"/>
                    <a:pt x="743" y="393"/>
                    <a:pt x="736" y="382"/>
                  </a:cubicBezTo>
                  <a:cubicBezTo>
                    <a:pt x="727" y="373"/>
                    <a:pt x="707" y="371"/>
                    <a:pt x="684" y="371"/>
                  </a:cubicBezTo>
                  <a:cubicBezTo>
                    <a:pt x="661" y="371"/>
                    <a:pt x="635" y="373"/>
                    <a:pt x="614" y="375"/>
                  </a:cubicBezTo>
                  <a:cubicBezTo>
                    <a:pt x="590" y="378"/>
                    <a:pt x="567" y="381"/>
                    <a:pt x="545" y="381"/>
                  </a:cubicBezTo>
                  <a:cubicBezTo>
                    <a:pt x="510" y="381"/>
                    <a:pt x="478" y="374"/>
                    <a:pt x="453" y="351"/>
                  </a:cubicBezTo>
                  <a:cubicBezTo>
                    <a:pt x="432" y="333"/>
                    <a:pt x="421" y="305"/>
                    <a:pt x="421" y="277"/>
                  </a:cubicBezTo>
                  <a:cubicBezTo>
                    <a:pt x="421" y="197"/>
                    <a:pt x="368" y="21"/>
                    <a:pt x="30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8" name="Google Shape;4578;p145"/>
            <p:cNvSpPr/>
            <p:nvPr/>
          </p:nvSpPr>
          <p:spPr>
            <a:xfrm>
              <a:off x="2859015" y="2039003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0"/>
                  </a:moveTo>
                  <a:lnTo>
                    <a:pt x="7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9" name="Google Shape;4579;p145"/>
            <p:cNvSpPr/>
            <p:nvPr/>
          </p:nvSpPr>
          <p:spPr>
            <a:xfrm>
              <a:off x="2860481" y="2039098"/>
              <a:ext cx="163" cy="54"/>
            </a:xfrm>
            <a:custGeom>
              <a:rect b="b" l="l" r="r" t="t"/>
              <a:pathLst>
                <a:path extrusionOk="0" h="4" w="12">
                  <a:moveTo>
                    <a:pt x="1" y="4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0" name="Google Shape;4580;p145"/>
            <p:cNvSpPr/>
            <p:nvPr/>
          </p:nvSpPr>
          <p:spPr>
            <a:xfrm>
              <a:off x="2860156" y="2039193"/>
              <a:ext cx="149" cy="14"/>
            </a:xfrm>
            <a:custGeom>
              <a:rect b="b" l="l" r="r" t="t"/>
              <a:pathLst>
                <a:path extrusionOk="0" h="1" w="11">
                  <a:moveTo>
                    <a:pt x="0" y="0"/>
                  </a:moveTo>
                  <a:lnTo>
                    <a:pt x="1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1" name="Google Shape;4581;p145"/>
            <p:cNvSpPr/>
            <p:nvPr/>
          </p:nvSpPr>
          <p:spPr>
            <a:xfrm>
              <a:off x="2858160" y="2038569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2" name="Google Shape;4582;p145"/>
            <p:cNvSpPr/>
            <p:nvPr/>
          </p:nvSpPr>
          <p:spPr>
            <a:xfrm>
              <a:off x="2858581" y="2038759"/>
              <a:ext cx="109" cy="109"/>
            </a:xfrm>
            <a:custGeom>
              <a:rect b="b" l="l" r="r" t="t"/>
              <a:pathLst>
                <a:path extrusionOk="0" h="8" w="8">
                  <a:moveTo>
                    <a:pt x="1" y="1"/>
                  </a:moveTo>
                  <a:lnTo>
                    <a:pt x="8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3" name="Google Shape;4583;p145"/>
            <p:cNvSpPr/>
            <p:nvPr/>
          </p:nvSpPr>
          <p:spPr>
            <a:xfrm>
              <a:off x="2860821" y="2038949"/>
              <a:ext cx="109" cy="68"/>
            </a:xfrm>
            <a:custGeom>
              <a:rect b="b" l="l" r="r" t="t"/>
              <a:pathLst>
                <a:path extrusionOk="0" h="5" w="8">
                  <a:moveTo>
                    <a:pt x="0" y="4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4" name="Google Shape;4584;p145"/>
            <p:cNvSpPr/>
            <p:nvPr/>
          </p:nvSpPr>
          <p:spPr>
            <a:xfrm>
              <a:off x="2852457" y="2033776"/>
              <a:ext cx="109" cy="204"/>
            </a:xfrm>
            <a:custGeom>
              <a:rect b="b" l="l" r="r" t="t"/>
              <a:pathLst>
                <a:path extrusionOk="0" h="15" w="8">
                  <a:moveTo>
                    <a:pt x="0" y="0"/>
                  </a:moveTo>
                  <a:lnTo>
                    <a:pt x="7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5" name="Google Shape;4585;p145"/>
            <p:cNvSpPr/>
            <p:nvPr/>
          </p:nvSpPr>
          <p:spPr>
            <a:xfrm>
              <a:off x="2852267" y="2033301"/>
              <a:ext cx="109" cy="244"/>
            </a:xfrm>
            <a:custGeom>
              <a:rect b="b" l="l" r="r" t="t"/>
              <a:pathLst>
                <a:path extrusionOk="0" h="18" w="8">
                  <a:moveTo>
                    <a:pt x="0" y="0"/>
                  </a:moveTo>
                  <a:lnTo>
                    <a:pt x="7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6" name="Google Shape;4586;p145"/>
            <p:cNvSpPr/>
            <p:nvPr/>
          </p:nvSpPr>
          <p:spPr>
            <a:xfrm>
              <a:off x="2852647" y="2034156"/>
              <a:ext cx="109" cy="204"/>
            </a:xfrm>
            <a:custGeom>
              <a:rect b="b" l="l" r="r" t="t"/>
              <a:pathLst>
                <a:path extrusionOk="0" h="15" w="8">
                  <a:moveTo>
                    <a:pt x="0" y="0"/>
                  </a:moveTo>
                  <a:lnTo>
                    <a:pt x="7" y="1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7" name="Google Shape;4587;p145"/>
            <p:cNvSpPr/>
            <p:nvPr/>
          </p:nvSpPr>
          <p:spPr>
            <a:xfrm>
              <a:off x="2852118" y="2032826"/>
              <a:ext cx="109" cy="244"/>
            </a:xfrm>
            <a:custGeom>
              <a:rect b="b" l="l" r="r" t="t"/>
              <a:pathLst>
                <a:path extrusionOk="0" h="18" w="8">
                  <a:moveTo>
                    <a:pt x="1" y="0"/>
                  </a:moveTo>
                  <a:lnTo>
                    <a:pt x="8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8" name="Google Shape;4588;p145"/>
            <p:cNvSpPr/>
            <p:nvPr/>
          </p:nvSpPr>
          <p:spPr>
            <a:xfrm>
              <a:off x="2851602" y="2031060"/>
              <a:ext cx="109" cy="339"/>
            </a:xfrm>
            <a:custGeom>
              <a:rect b="b" l="l" r="r" t="t"/>
              <a:pathLst>
                <a:path extrusionOk="0" h="25" w="8">
                  <a:moveTo>
                    <a:pt x="0" y="0"/>
                  </a:moveTo>
                  <a:lnTo>
                    <a:pt x="7" y="2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9" name="Google Shape;4589;p145"/>
            <p:cNvSpPr/>
            <p:nvPr/>
          </p:nvSpPr>
          <p:spPr>
            <a:xfrm>
              <a:off x="2851928" y="2032296"/>
              <a:ext cx="109" cy="244"/>
            </a:xfrm>
            <a:custGeom>
              <a:rect b="b" l="l" r="r" t="t"/>
              <a:pathLst>
                <a:path extrusionOk="0" h="18" w="8">
                  <a:moveTo>
                    <a:pt x="1" y="1"/>
                  </a:moveTo>
                  <a:lnTo>
                    <a:pt x="8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0" name="Google Shape;4590;p145"/>
            <p:cNvSpPr/>
            <p:nvPr/>
          </p:nvSpPr>
          <p:spPr>
            <a:xfrm>
              <a:off x="2857725" y="2038189"/>
              <a:ext cx="109" cy="109"/>
            </a:xfrm>
            <a:custGeom>
              <a:rect b="b" l="l" r="r" t="t"/>
              <a:pathLst>
                <a:path extrusionOk="0" h="8" w="8">
                  <a:moveTo>
                    <a:pt x="1" y="1"/>
                  </a:moveTo>
                  <a:lnTo>
                    <a:pt x="8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1" name="Google Shape;4591;p145"/>
            <p:cNvSpPr/>
            <p:nvPr/>
          </p:nvSpPr>
          <p:spPr>
            <a:xfrm>
              <a:off x="2851792" y="2031671"/>
              <a:ext cx="109" cy="299"/>
            </a:xfrm>
            <a:custGeom>
              <a:rect b="b" l="l" r="r" t="t"/>
              <a:pathLst>
                <a:path extrusionOk="0" h="22" w="8">
                  <a:moveTo>
                    <a:pt x="0" y="1"/>
                  </a:moveTo>
                  <a:lnTo>
                    <a:pt x="7" y="22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2" name="Google Shape;4592;p145"/>
            <p:cNvSpPr/>
            <p:nvPr/>
          </p:nvSpPr>
          <p:spPr>
            <a:xfrm>
              <a:off x="2852837" y="2034482"/>
              <a:ext cx="54" cy="204"/>
            </a:xfrm>
            <a:custGeom>
              <a:rect b="b" l="l" r="r" t="t"/>
              <a:pathLst>
                <a:path extrusionOk="0" h="15" w="4">
                  <a:moveTo>
                    <a:pt x="0" y="1"/>
                  </a:moveTo>
                  <a:lnTo>
                    <a:pt x="4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3" name="Google Shape;4593;p145"/>
            <p:cNvSpPr/>
            <p:nvPr/>
          </p:nvSpPr>
          <p:spPr>
            <a:xfrm>
              <a:off x="2856870" y="2037523"/>
              <a:ext cx="109" cy="109"/>
            </a:xfrm>
            <a:custGeom>
              <a:rect b="b" l="l" r="r" t="t"/>
              <a:pathLst>
                <a:path extrusionOk="0" h="8" w="8">
                  <a:moveTo>
                    <a:pt x="1" y="1"/>
                  </a:moveTo>
                  <a:lnTo>
                    <a:pt x="8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4" name="Google Shape;4594;p145"/>
            <p:cNvSpPr/>
            <p:nvPr/>
          </p:nvSpPr>
          <p:spPr>
            <a:xfrm>
              <a:off x="2852973" y="2034821"/>
              <a:ext cx="109" cy="149"/>
            </a:xfrm>
            <a:custGeom>
              <a:rect b="b" l="l" r="r" t="t"/>
              <a:pathLst>
                <a:path extrusionOk="0" h="11" w="8">
                  <a:moveTo>
                    <a:pt x="1" y="0"/>
                  </a:moveTo>
                  <a:lnTo>
                    <a:pt x="8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5" name="Google Shape;4595;p145"/>
            <p:cNvSpPr/>
            <p:nvPr/>
          </p:nvSpPr>
          <p:spPr>
            <a:xfrm>
              <a:off x="2854019" y="2035772"/>
              <a:ext cx="109" cy="54"/>
            </a:xfrm>
            <a:custGeom>
              <a:rect b="b" l="l" r="r" t="t"/>
              <a:pathLst>
                <a:path extrusionOk="0" h="4" w="8">
                  <a:moveTo>
                    <a:pt x="1" y="0"/>
                  </a:moveTo>
                  <a:lnTo>
                    <a:pt x="8" y="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6" name="Google Shape;4596;p145"/>
            <p:cNvSpPr/>
            <p:nvPr/>
          </p:nvSpPr>
          <p:spPr>
            <a:xfrm>
              <a:off x="2857304" y="2037903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7" name="Google Shape;4597;p145"/>
            <p:cNvSpPr/>
            <p:nvPr/>
          </p:nvSpPr>
          <p:spPr>
            <a:xfrm>
              <a:off x="2854263" y="2035813"/>
              <a:ext cx="54" cy="14"/>
            </a:xfrm>
            <a:custGeom>
              <a:rect b="b" l="l" r="r" t="t"/>
              <a:pathLst>
                <a:path extrusionOk="0" h="1" w="4">
                  <a:moveTo>
                    <a:pt x="0" y="1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8" name="Google Shape;4598;p145"/>
            <p:cNvSpPr/>
            <p:nvPr/>
          </p:nvSpPr>
          <p:spPr>
            <a:xfrm>
              <a:off x="2853163" y="2035107"/>
              <a:ext cx="109" cy="109"/>
            </a:xfrm>
            <a:custGeom>
              <a:rect b="b" l="l" r="r" t="t"/>
              <a:pathLst>
                <a:path extrusionOk="0" h="8" w="8">
                  <a:moveTo>
                    <a:pt x="1" y="0"/>
                  </a:moveTo>
                  <a:lnTo>
                    <a:pt x="8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9" name="Google Shape;4599;p145"/>
            <p:cNvSpPr/>
            <p:nvPr/>
          </p:nvSpPr>
          <p:spPr>
            <a:xfrm>
              <a:off x="2853598" y="2035487"/>
              <a:ext cx="109" cy="109"/>
            </a:xfrm>
            <a:custGeom>
              <a:rect b="b" l="l" r="r" t="t"/>
              <a:pathLst>
                <a:path extrusionOk="0" h="8" w="8">
                  <a:moveTo>
                    <a:pt x="0" y="0"/>
                  </a:moveTo>
                  <a:lnTo>
                    <a:pt x="7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0" name="Google Shape;4600;p145"/>
            <p:cNvSpPr/>
            <p:nvPr/>
          </p:nvSpPr>
          <p:spPr>
            <a:xfrm>
              <a:off x="2853788" y="2035622"/>
              <a:ext cx="109" cy="109"/>
            </a:xfrm>
            <a:custGeom>
              <a:rect b="b" l="l" r="r" t="t"/>
              <a:pathLst>
                <a:path extrusionOk="0" h="8" w="8">
                  <a:moveTo>
                    <a:pt x="0" y="1"/>
                  </a:moveTo>
                  <a:lnTo>
                    <a:pt x="7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1" name="Google Shape;4601;p145"/>
            <p:cNvSpPr/>
            <p:nvPr/>
          </p:nvSpPr>
          <p:spPr>
            <a:xfrm>
              <a:off x="2859490" y="2039139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1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2" name="Google Shape;4602;p145"/>
            <p:cNvSpPr/>
            <p:nvPr/>
          </p:nvSpPr>
          <p:spPr>
            <a:xfrm>
              <a:off x="2889049" y="2032921"/>
              <a:ext cx="3204" cy="2105"/>
            </a:xfrm>
            <a:custGeom>
              <a:rect b="b" l="l" r="r" t="t"/>
              <a:pathLst>
                <a:path extrusionOk="0" h="155" w="236">
                  <a:moveTo>
                    <a:pt x="235" y="0"/>
                  </a:moveTo>
                  <a:cubicBezTo>
                    <a:pt x="204" y="112"/>
                    <a:pt x="102" y="130"/>
                    <a:pt x="1" y="154"/>
                  </a:cubicBezTo>
                  <a:cubicBezTo>
                    <a:pt x="106" y="133"/>
                    <a:pt x="204" y="112"/>
                    <a:pt x="235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3" name="Google Shape;4603;p145"/>
            <p:cNvSpPr/>
            <p:nvPr/>
          </p:nvSpPr>
          <p:spPr>
            <a:xfrm>
              <a:off x="2861242" y="2038243"/>
              <a:ext cx="4440" cy="530"/>
            </a:xfrm>
            <a:custGeom>
              <a:rect b="b" l="l" r="r" t="t"/>
              <a:pathLst>
                <a:path extrusionOk="0" h="39" w="327">
                  <a:moveTo>
                    <a:pt x="326" y="7"/>
                  </a:moveTo>
                  <a:cubicBezTo>
                    <a:pt x="197" y="4"/>
                    <a:pt x="53" y="0"/>
                    <a:pt x="1" y="39"/>
                  </a:cubicBezTo>
                  <a:cubicBezTo>
                    <a:pt x="53" y="0"/>
                    <a:pt x="197" y="4"/>
                    <a:pt x="326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4" name="Google Shape;4604;p145"/>
            <p:cNvSpPr/>
            <p:nvPr/>
          </p:nvSpPr>
          <p:spPr>
            <a:xfrm>
              <a:off x="2910922" y="2013858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0"/>
                  </a:move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5" name="Google Shape;4605;p145"/>
            <p:cNvSpPr/>
            <p:nvPr/>
          </p:nvSpPr>
          <p:spPr>
            <a:xfrm>
              <a:off x="2853353" y="2035297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6" name="Google Shape;4606;p145"/>
            <p:cNvSpPr/>
            <p:nvPr/>
          </p:nvSpPr>
          <p:spPr>
            <a:xfrm>
              <a:off x="2860006" y="2039193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7" name="Google Shape;4607;p145"/>
            <p:cNvSpPr/>
            <p:nvPr/>
          </p:nvSpPr>
          <p:spPr>
            <a:xfrm>
              <a:off x="2899598" y="2013287"/>
              <a:ext cx="8486" cy="1765"/>
            </a:xfrm>
            <a:custGeom>
              <a:rect b="b" l="l" r="r" t="t"/>
              <a:pathLst>
                <a:path extrusionOk="0" h="130" w="625">
                  <a:moveTo>
                    <a:pt x="624" y="11"/>
                  </a:moveTo>
                  <a:cubicBezTo>
                    <a:pt x="424" y="7"/>
                    <a:pt x="120" y="0"/>
                    <a:pt x="1" y="130"/>
                  </a:cubicBezTo>
                  <a:cubicBezTo>
                    <a:pt x="120" y="0"/>
                    <a:pt x="424" y="7"/>
                    <a:pt x="624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8" name="Google Shape;4608;p145"/>
            <p:cNvSpPr/>
            <p:nvPr/>
          </p:nvSpPr>
          <p:spPr>
            <a:xfrm>
              <a:off x="2909971" y="2013518"/>
              <a:ext cx="109" cy="14"/>
            </a:xfrm>
            <a:custGeom>
              <a:rect b="b" l="l" r="r" t="t"/>
              <a:pathLst>
                <a:path extrusionOk="0" h="1" w="8">
                  <a:moveTo>
                    <a:pt x="0" y="1"/>
                  </a:moveTo>
                  <a:lnTo>
                    <a:pt x="7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9" name="Google Shape;4609;p145"/>
            <p:cNvSpPr/>
            <p:nvPr/>
          </p:nvSpPr>
          <p:spPr>
            <a:xfrm>
              <a:off x="2909632" y="2013478"/>
              <a:ext cx="109" cy="14"/>
            </a:xfrm>
            <a:custGeom>
              <a:rect b="b" l="l" r="r" t="t"/>
              <a:pathLst>
                <a:path extrusionOk="0" h="1" w="8">
                  <a:moveTo>
                    <a:pt x="1" y="0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0" name="Google Shape;4610;p145"/>
            <p:cNvSpPr/>
            <p:nvPr/>
          </p:nvSpPr>
          <p:spPr>
            <a:xfrm>
              <a:off x="2910392" y="2013668"/>
              <a:ext cx="68" cy="14"/>
            </a:xfrm>
            <a:custGeom>
              <a:rect b="b" l="l" r="r" t="t"/>
              <a:pathLst>
                <a:path extrusionOk="0" h="1" w="5">
                  <a:moveTo>
                    <a:pt x="1" y="0"/>
                  </a:moveTo>
                  <a:lnTo>
                    <a:pt x="4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1" name="Google Shape;4611;p145"/>
            <p:cNvSpPr/>
            <p:nvPr/>
          </p:nvSpPr>
          <p:spPr>
            <a:xfrm>
              <a:off x="2962544" y="2114711"/>
              <a:ext cx="394" cy="204"/>
            </a:xfrm>
            <a:custGeom>
              <a:rect b="b" l="l" r="r" t="t"/>
              <a:pathLst>
                <a:path extrusionOk="0" h="15" w="29">
                  <a:moveTo>
                    <a:pt x="28" y="1"/>
                  </a:moveTo>
                  <a:lnTo>
                    <a:pt x="0" y="8"/>
                  </a:lnTo>
                  <a:lnTo>
                    <a:pt x="4" y="8"/>
                  </a:lnTo>
                  <a:lnTo>
                    <a:pt x="11" y="11"/>
                  </a:lnTo>
                  <a:lnTo>
                    <a:pt x="14" y="11"/>
                  </a:lnTo>
                  <a:lnTo>
                    <a:pt x="21" y="15"/>
                  </a:lnTo>
                  <a:cubicBezTo>
                    <a:pt x="21" y="11"/>
                    <a:pt x="25" y="4"/>
                    <a:pt x="2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2" name="Google Shape;4612;p145"/>
            <p:cNvSpPr/>
            <p:nvPr/>
          </p:nvSpPr>
          <p:spPr>
            <a:xfrm>
              <a:off x="2968192" y="2108113"/>
              <a:ext cx="14895" cy="5757"/>
            </a:xfrm>
            <a:custGeom>
              <a:rect b="b" l="l" r="r" t="t"/>
              <a:pathLst>
                <a:path extrusionOk="0" h="424" w="1097">
                  <a:moveTo>
                    <a:pt x="1096" y="0"/>
                  </a:moveTo>
                  <a:cubicBezTo>
                    <a:pt x="1030" y="4"/>
                    <a:pt x="946" y="14"/>
                    <a:pt x="876" y="25"/>
                  </a:cubicBezTo>
                  <a:cubicBezTo>
                    <a:pt x="722" y="53"/>
                    <a:pt x="564" y="63"/>
                    <a:pt x="407" y="63"/>
                  </a:cubicBezTo>
                  <a:cubicBezTo>
                    <a:pt x="401" y="63"/>
                    <a:pt x="396" y="63"/>
                    <a:pt x="391" y="63"/>
                  </a:cubicBezTo>
                  <a:cubicBezTo>
                    <a:pt x="274" y="63"/>
                    <a:pt x="203" y="137"/>
                    <a:pt x="113" y="228"/>
                  </a:cubicBezTo>
                  <a:cubicBezTo>
                    <a:pt x="78" y="263"/>
                    <a:pt x="43" y="298"/>
                    <a:pt x="1" y="333"/>
                  </a:cubicBezTo>
                  <a:cubicBezTo>
                    <a:pt x="15" y="347"/>
                    <a:pt x="29" y="361"/>
                    <a:pt x="39" y="371"/>
                  </a:cubicBezTo>
                  <a:lnTo>
                    <a:pt x="46" y="378"/>
                  </a:lnTo>
                  <a:cubicBezTo>
                    <a:pt x="57" y="392"/>
                    <a:pt x="71" y="406"/>
                    <a:pt x="85" y="424"/>
                  </a:cubicBezTo>
                  <a:cubicBezTo>
                    <a:pt x="267" y="336"/>
                    <a:pt x="456" y="256"/>
                    <a:pt x="648" y="186"/>
                  </a:cubicBezTo>
                  <a:cubicBezTo>
                    <a:pt x="802" y="126"/>
                    <a:pt x="995" y="53"/>
                    <a:pt x="1096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3" name="Google Shape;4613;p145"/>
            <p:cNvSpPr/>
            <p:nvPr/>
          </p:nvSpPr>
          <p:spPr>
            <a:xfrm>
              <a:off x="2962679" y="2114861"/>
              <a:ext cx="54" cy="14"/>
            </a:xfrm>
            <a:custGeom>
              <a:rect b="b" l="l" r="r" t="t"/>
              <a:pathLst>
                <a:path extrusionOk="0" h="1" w="4">
                  <a:moveTo>
                    <a:pt x="4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4" name="Google Shape;4614;p145"/>
            <p:cNvSpPr/>
            <p:nvPr/>
          </p:nvSpPr>
          <p:spPr>
            <a:xfrm>
              <a:off x="2968246" y="2112675"/>
              <a:ext cx="530" cy="530"/>
            </a:xfrm>
            <a:custGeom>
              <a:rect b="b" l="l" r="r" t="t"/>
              <a:pathLst>
                <a:path extrusionOk="0" h="39" w="39">
                  <a:moveTo>
                    <a:pt x="0" y="0"/>
                  </a:moveTo>
                  <a:cubicBezTo>
                    <a:pt x="11" y="11"/>
                    <a:pt x="25" y="25"/>
                    <a:pt x="39" y="39"/>
                  </a:cubicBezTo>
                  <a:cubicBezTo>
                    <a:pt x="25" y="25"/>
                    <a:pt x="11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5" name="Google Shape;4615;p145"/>
            <p:cNvSpPr/>
            <p:nvPr/>
          </p:nvSpPr>
          <p:spPr>
            <a:xfrm>
              <a:off x="2962544" y="2114806"/>
              <a:ext cx="0" cy="14"/>
            </a:xfrm>
            <a:custGeom>
              <a:rect b="b" l="l" r="r" t="t"/>
              <a:pathLst>
                <a:path extrusionOk="0" h="1" w="0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6" name="Google Shape;4616;p145"/>
            <p:cNvSpPr/>
            <p:nvPr/>
          </p:nvSpPr>
          <p:spPr>
            <a:xfrm>
              <a:off x="2962924" y="2114711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7" name="Google Shape;4617;p145"/>
            <p:cNvSpPr/>
            <p:nvPr/>
          </p:nvSpPr>
          <p:spPr>
            <a:xfrm>
              <a:off x="2968816" y="2113286"/>
              <a:ext cx="530" cy="584"/>
            </a:xfrm>
            <a:custGeom>
              <a:rect b="b" l="l" r="r" t="t"/>
              <a:pathLst>
                <a:path extrusionOk="0" h="43" w="39">
                  <a:moveTo>
                    <a:pt x="39" y="43"/>
                  </a:moveTo>
                  <a:cubicBezTo>
                    <a:pt x="25" y="29"/>
                    <a:pt x="14" y="15"/>
                    <a:pt x="0" y="1"/>
                  </a:cubicBezTo>
                  <a:cubicBezTo>
                    <a:pt x="14" y="15"/>
                    <a:pt x="25" y="29"/>
                    <a:pt x="39" y="4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8" name="Google Shape;4618;p145"/>
            <p:cNvSpPr/>
            <p:nvPr/>
          </p:nvSpPr>
          <p:spPr>
            <a:xfrm>
              <a:off x="2109605" y="1718303"/>
              <a:ext cx="11147" cy="17827"/>
            </a:xfrm>
            <a:custGeom>
              <a:rect b="b" l="l" r="r" t="t"/>
              <a:pathLst>
                <a:path extrusionOk="0" h="1313" w="821">
                  <a:moveTo>
                    <a:pt x="571" y="0"/>
                  </a:moveTo>
                  <a:cubicBezTo>
                    <a:pt x="510" y="0"/>
                    <a:pt x="450" y="16"/>
                    <a:pt x="407" y="52"/>
                  </a:cubicBezTo>
                  <a:cubicBezTo>
                    <a:pt x="344" y="107"/>
                    <a:pt x="265" y="137"/>
                    <a:pt x="183" y="137"/>
                  </a:cubicBezTo>
                  <a:cubicBezTo>
                    <a:pt x="155" y="137"/>
                    <a:pt x="127" y="133"/>
                    <a:pt x="99" y="126"/>
                  </a:cubicBezTo>
                  <a:cubicBezTo>
                    <a:pt x="81" y="122"/>
                    <a:pt x="64" y="119"/>
                    <a:pt x="46" y="119"/>
                  </a:cubicBezTo>
                  <a:cubicBezTo>
                    <a:pt x="36" y="119"/>
                    <a:pt x="25" y="122"/>
                    <a:pt x="22" y="133"/>
                  </a:cubicBezTo>
                  <a:cubicBezTo>
                    <a:pt x="1" y="171"/>
                    <a:pt x="46" y="245"/>
                    <a:pt x="95" y="326"/>
                  </a:cubicBezTo>
                  <a:cubicBezTo>
                    <a:pt x="176" y="459"/>
                    <a:pt x="277" y="620"/>
                    <a:pt x="232" y="819"/>
                  </a:cubicBezTo>
                  <a:cubicBezTo>
                    <a:pt x="179" y="1043"/>
                    <a:pt x="232" y="1274"/>
                    <a:pt x="295" y="1309"/>
                  </a:cubicBezTo>
                  <a:cubicBezTo>
                    <a:pt x="298" y="1311"/>
                    <a:pt x="301" y="1312"/>
                    <a:pt x="304" y="1312"/>
                  </a:cubicBezTo>
                  <a:cubicBezTo>
                    <a:pt x="318" y="1312"/>
                    <a:pt x="336" y="1296"/>
                    <a:pt x="347" y="1285"/>
                  </a:cubicBezTo>
                  <a:cubicBezTo>
                    <a:pt x="417" y="1208"/>
                    <a:pt x="505" y="1155"/>
                    <a:pt x="603" y="1131"/>
                  </a:cubicBezTo>
                  <a:cubicBezTo>
                    <a:pt x="652" y="1120"/>
                    <a:pt x="694" y="1096"/>
                    <a:pt x="722" y="1057"/>
                  </a:cubicBezTo>
                  <a:cubicBezTo>
                    <a:pt x="764" y="998"/>
                    <a:pt x="764" y="809"/>
                    <a:pt x="764" y="644"/>
                  </a:cubicBezTo>
                  <a:cubicBezTo>
                    <a:pt x="764" y="476"/>
                    <a:pt x="764" y="308"/>
                    <a:pt x="803" y="189"/>
                  </a:cubicBezTo>
                  <a:cubicBezTo>
                    <a:pt x="820" y="133"/>
                    <a:pt x="792" y="70"/>
                    <a:pt x="740" y="45"/>
                  </a:cubicBezTo>
                  <a:cubicBezTo>
                    <a:pt x="695" y="17"/>
                    <a:pt x="633" y="0"/>
                    <a:pt x="57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9" name="Google Shape;4619;p145"/>
            <p:cNvSpPr/>
            <p:nvPr/>
          </p:nvSpPr>
          <p:spPr>
            <a:xfrm>
              <a:off x="2142544" y="1743706"/>
              <a:ext cx="19171" cy="11066"/>
            </a:xfrm>
            <a:custGeom>
              <a:rect b="b" l="l" r="r" t="t"/>
              <a:pathLst>
                <a:path extrusionOk="0" h="815" w="1412">
                  <a:moveTo>
                    <a:pt x="1338" y="1"/>
                  </a:moveTo>
                  <a:cubicBezTo>
                    <a:pt x="1278" y="1"/>
                    <a:pt x="1194" y="8"/>
                    <a:pt x="1079" y="33"/>
                  </a:cubicBezTo>
                  <a:cubicBezTo>
                    <a:pt x="902" y="72"/>
                    <a:pt x="774" y="98"/>
                    <a:pt x="661" y="98"/>
                  </a:cubicBezTo>
                  <a:cubicBezTo>
                    <a:pt x="561" y="98"/>
                    <a:pt x="473" y="78"/>
                    <a:pt x="372" y="26"/>
                  </a:cubicBezTo>
                  <a:cubicBezTo>
                    <a:pt x="349" y="15"/>
                    <a:pt x="321" y="8"/>
                    <a:pt x="294" y="8"/>
                  </a:cubicBezTo>
                  <a:cubicBezTo>
                    <a:pt x="288" y="8"/>
                    <a:pt x="283" y="8"/>
                    <a:pt x="278" y="9"/>
                  </a:cubicBezTo>
                  <a:cubicBezTo>
                    <a:pt x="194" y="9"/>
                    <a:pt x="109" y="40"/>
                    <a:pt x="43" y="96"/>
                  </a:cubicBezTo>
                  <a:cubicBezTo>
                    <a:pt x="11" y="124"/>
                    <a:pt x="1" y="152"/>
                    <a:pt x="4" y="163"/>
                  </a:cubicBezTo>
                  <a:cubicBezTo>
                    <a:pt x="22" y="215"/>
                    <a:pt x="116" y="324"/>
                    <a:pt x="523" y="429"/>
                  </a:cubicBezTo>
                  <a:cubicBezTo>
                    <a:pt x="705" y="474"/>
                    <a:pt x="866" y="576"/>
                    <a:pt x="992" y="716"/>
                  </a:cubicBezTo>
                  <a:cubicBezTo>
                    <a:pt x="1055" y="779"/>
                    <a:pt x="1090" y="814"/>
                    <a:pt x="1132" y="814"/>
                  </a:cubicBezTo>
                  <a:cubicBezTo>
                    <a:pt x="1137" y="814"/>
                    <a:pt x="1141" y="815"/>
                    <a:pt x="1145" y="815"/>
                  </a:cubicBezTo>
                  <a:cubicBezTo>
                    <a:pt x="1180" y="815"/>
                    <a:pt x="1192" y="802"/>
                    <a:pt x="1202" y="793"/>
                  </a:cubicBezTo>
                  <a:cubicBezTo>
                    <a:pt x="1219" y="772"/>
                    <a:pt x="1244" y="706"/>
                    <a:pt x="1212" y="520"/>
                  </a:cubicBezTo>
                  <a:cubicBezTo>
                    <a:pt x="1174" y="317"/>
                    <a:pt x="1331" y="107"/>
                    <a:pt x="1412" y="5"/>
                  </a:cubicBezTo>
                  <a:cubicBezTo>
                    <a:pt x="1394" y="3"/>
                    <a:pt x="1369" y="1"/>
                    <a:pt x="133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0" name="Google Shape;4620;p145"/>
            <p:cNvSpPr/>
            <p:nvPr/>
          </p:nvSpPr>
          <p:spPr>
            <a:xfrm>
              <a:off x="2099300" y="1663436"/>
              <a:ext cx="82904" cy="79917"/>
            </a:xfrm>
            <a:custGeom>
              <a:rect b="b" l="l" r="r" t="t"/>
              <a:pathLst>
                <a:path extrusionOk="0" h="5886" w="6106">
                  <a:moveTo>
                    <a:pt x="3259" y="267"/>
                  </a:moveTo>
                  <a:lnTo>
                    <a:pt x="3258" y="277"/>
                  </a:lnTo>
                  <a:lnTo>
                    <a:pt x="3258" y="277"/>
                  </a:lnTo>
                  <a:lnTo>
                    <a:pt x="3259" y="278"/>
                  </a:lnTo>
                  <a:lnTo>
                    <a:pt x="3259" y="267"/>
                  </a:lnTo>
                  <a:close/>
                  <a:moveTo>
                    <a:pt x="2881" y="1"/>
                  </a:moveTo>
                  <a:cubicBezTo>
                    <a:pt x="2703" y="4"/>
                    <a:pt x="2584" y="22"/>
                    <a:pt x="2559" y="43"/>
                  </a:cubicBezTo>
                  <a:cubicBezTo>
                    <a:pt x="2513" y="92"/>
                    <a:pt x="2372" y="190"/>
                    <a:pt x="2244" y="190"/>
                  </a:cubicBezTo>
                  <a:cubicBezTo>
                    <a:pt x="2207" y="190"/>
                    <a:pt x="2171" y="182"/>
                    <a:pt x="2139" y="162"/>
                  </a:cubicBezTo>
                  <a:lnTo>
                    <a:pt x="2118" y="148"/>
                  </a:lnTo>
                  <a:lnTo>
                    <a:pt x="2062" y="197"/>
                  </a:lnTo>
                  <a:cubicBezTo>
                    <a:pt x="2045" y="281"/>
                    <a:pt x="2003" y="362"/>
                    <a:pt x="1919" y="362"/>
                  </a:cubicBezTo>
                  <a:cubicBezTo>
                    <a:pt x="1901" y="362"/>
                    <a:pt x="1880" y="358"/>
                    <a:pt x="1863" y="355"/>
                  </a:cubicBezTo>
                  <a:cubicBezTo>
                    <a:pt x="1849" y="355"/>
                    <a:pt x="1838" y="351"/>
                    <a:pt x="1824" y="351"/>
                  </a:cubicBezTo>
                  <a:lnTo>
                    <a:pt x="1824" y="362"/>
                  </a:lnTo>
                  <a:cubicBezTo>
                    <a:pt x="1828" y="400"/>
                    <a:pt x="1807" y="442"/>
                    <a:pt x="1775" y="467"/>
                  </a:cubicBezTo>
                  <a:cubicBezTo>
                    <a:pt x="1739" y="497"/>
                    <a:pt x="1688" y="508"/>
                    <a:pt x="1632" y="508"/>
                  </a:cubicBezTo>
                  <a:cubicBezTo>
                    <a:pt x="1585" y="508"/>
                    <a:pt x="1536" y="501"/>
                    <a:pt x="1488" y="491"/>
                  </a:cubicBezTo>
                  <a:cubicBezTo>
                    <a:pt x="1477" y="488"/>
                    <a:pt x="1466" y="486"/>
                    <a:pt x="1455" y="486"/>
                  </a:cubicBezTo>
                  <a:cubicBezTo>
                    <a:pt x="1430" y="486"/>
                    <a:pt x="1406" y="494"/>
                    <a:pt x="1387" y="509"/>
                  </a:cubicBezTo>
                  <a:cubicBezTo>
                    <a:pt x="1376" y="516"/>
                    <a:pt x="1373" y="526"/>
                    <a:pt x="1373" y="537"/>
                  </a:cubicBezTo>
                  <a:cubicBezTo>
                    <a:pt x="1373" y="775"/>
                    <a:pt x="1296" y="810"/>
                    <a:pt x="1271" y="820"/>
                  </a:cubicBezTo>
                  <a:cubicBezTo>
                    <a:pt x="1259" y="825"/>
                    <a:pt x="1243" y="830"/>
                    <a:pt x="1225" y="830"/>
                  </a:cubicBezTo>
                  <a:cubicBezTo>
                    <a:pt x="1195" y="830"/>
                    <a:pt x="1158" y="818"/>
                    <a:pt x="1117" y="782"/>
                  </a:cubicBezTo>
                  <a:cubicBezTo>
                    <a:pt x="1047" y="712"/>
                    <a:pt x="984" y="631"/>
                    <a:pt x="931" y="544"/>
                  </a:cubicBezTo>
                  <a:cubicBezTo>
                    <a:pt x="914" y="516"/>
                    <a:pt x="889" y="477"/>
                    <a:pt x="872" y="453"/>
                  </a:cubicBezTo>
                  <a:cubicBezTo>
                    <a:pt x="861" y="470"/>
                    <a:pt x="851" y="495"/>
                    <a:pt x="840" y="512"/>
                  </a:cubicBezTo>
                  <a:cubicBezTo>
                    <a:pt x="770" y="652"/>
                    <a:pt x="693" y="813"/>
                    <a:pt x="578" y="813"/>
                  </a:cubicBezTo>
                  <a:lnTo>
                    <a:pt x="392" y="813"/>
                  </a:lnTo>
                  <a:lnTo>
                    <a:pt x="186" y="831"/>
                  </a:lnTo>
                  <a:lnTo>
                    <a:pt x="165" y="831"/>
                  </a:lnTo>
                  <a:cubicBezTo>
                    <a:pt x="158" y="866"/>
                    <a:pt x="158" y="901"/>
                    <a:pt x="172" y="932"/>
                  </a:cubicBezTo>
                  <a:cubicBezTo>
                    <a:pt x="175" y="936"/>
                    <a:pt x="179" y="939"/>
                    <a:pt x="179" y="946"/>
                  </a:cubicBezTo>
                  <a:lnTo>
                    <a:pt x="186" y="950"/>
                  </a:lnTo>
                  <a:lnTo>
                    <a:pt x="193" y="957"/>
                  </a:lnTo>
                  <a:cubicBezTo>
                    <a:pt x="196" y="964"/>
                    <a:pt x="200" y="967"/>
                    <a:pt x="207" y="971"/>
                  </a:cubicBezTo>
                  <a:cubicBezTo>
                    <a:pt x="231" y="985"/>
                    <a:pt x="249" y="1006"/>
                    <a:pt x="252" y="1034"/>
                  </a:cubicBezTo>
                  <a:cubicBezTo>
                    <a:pt x="256" y="1044"/>
                    <a:pt x="256" y="1058"/>
                    <a:pt x="256" y="1069"/>
                  </a:cubicBezTo>
                  <a:cubicBezTo>
                    <a:pt x="252" y="1156"/>
                    <a:pt x="165" y="1265"/>
                    <a:pt x="91" y="1303"/>
                  </a:cubicBezTo>
                  <a:cubicBezTo>
                    <a:pt x="67" y="1314"/>
                    <a:pt x="39" y="1324"/>
                    <a:pt x="7" y="1328"/>
                  </a:cubicBezTo>
                  <a:lnTo>
                    <a:pt x="0" y="1328"/>
                  </a:lnTo>
                  <a:lnTo>
                    <a:pt x="11" y="1342"/>
                  </a:lnTo>
                  <a:cubicBezTo>
                    <a:pt x="35" y="1377"/>
                    <a:pt x="67" y="1408"/>
                    <a:pt x="102" y="1433"/>
                  </a:cubicBezTo>
                  <a:cubicBezTo>
                    <a:pt x="161" y="1482"/>
                    <a:pt x="252" y="1555"/>
                    <a:pt x="168" y="1692"/>
                  </a:cubicBezTo>
                  <a:cubicBezTo>
                    <a:pt x="144" y="1723"/>
                    <a:pt x="137" y="1765"/>
                    <a:pt x="154" y="1800"/>
                  </a:cubicBezTo>
                  <a:cubicBezTo>
                    <a:pt x="172" y="1832"/>
                    <a:pt x="203" y="1853"/>
                    <a:pt x="242" y="1856"/>
                  </a:cubicBezTo>
                  <a:cubicBezTo>
                    <a:pt x="266" y="1860"/>
                    <a:pt x="294" y="1860"/>
                    <a:pt x="322" y="1860"/>
                  </a:cubicBezTo>
                  <a:cubicBezTo>
                    <a:pt x="330" y="1859"/>
                    <a:pt x="338" y="1859"/>
                    <a:pt x="346" y="1859"/>
                  </a:cubicBezTo>
                  <a:cubicBezTo>
                    <a:pt x="400" y="1859"/>
                    <a:pt x="452" y="1870"/>
                    <a:pt x="504" y="1891"/>
                  </a:cubicBezTo>
                  <a:cubicBezTo>
                    <a:pt x="553" y="1916"/>
                    <a:pt x="574" y="1979"/>
                    <a:pt x="550" y="2031"/>
                  </a:cubicBezTo>
                  <a:cubicBezTo>
                    <a:pt x="543" y="2045"/>
                    <a:pt x="539" y="2059"/>
                    <a:pt x="532" y="2077"/>
                  </a:cubicBezTo>
                  <a:lnTo>
                    <a:pt x="522" y="2101"/>
                  </a:lnTo>
                  <a:cubicBezTo>
                    <a:pt x="567" y="2094"/>
                    <a:pt x="616" y="2080"/>
                    <a:pt x="662" y="2059"/>
                  </a:cubicBezTo>
                  <a:cubicBezTo>
                    <a:pt x="704" y="2035"/>
                    <a:pt x="742" y="1996"/>
                    <a:pt x="763" y="1951"/>
                  </a:cubicBezTo>
                  <a:cubicBezTo>
                    <a:pt x="805" y="1877"/>
                    <a:pt x="861" y="1786"/>
                    <a:pt x="1054" y="1730"/>
                  </a:cubicBezTo>
                  <a:cubicBezTo>
                    <a:pt x="1096" y="1716"/>
                    <a:pt x="1145" y="1713"/>
                    <a:pt x="1190" y="1713"/>
                  </a:cubicBezTo>
                  <a:cubicBezTo>
                    <a:pt x="1471" y="1713"/>
                    <a:pt x="1782" y="1912"/>
                    <a:pt x="1891" y="2080"/>
                  </a:cubicBezTo>
                  <a:cubicBezTo>
                    <a:pt x="1915" y="2119"/>
                    <a:pt x="1936" y="2147"/>
                    <a:pt x="1954" y="2175"/>
                  </a:cubicBezTo>
                  <a:cubicBezTo>
                    <a:pt x="2017" y="2245"/>
                    <a:pt x="2055" y="2336"/>
                    <a:pt x="2073" y="2431"/>
                  </a:cubicBezTo>
                  <a:cubicBezTo>
                    <a:pt x="2090" y="2532"/>
                    <a:pt x="2174" y="2798"/>
                    <a:pt x="2559" y="3047"/>
                  </a:cubicBezTo>
                  <a:cubicBezTo>
                    <a:pt x="2738" y="3166"/>
                    <a:pt x="2899" y="3306"/>
                    <a:pt x="3042" y="3463"/>
                  </a:cubicBezTo>
                  <a:cubicBezTo>
                    <a:pt x="3140" y="3561"/>
                    <a:pt x="3217" y="3642"/>
                    <a:pt x="3298" y="3680"/>
                  </a:cubicBezTo>
                  <a:cubicBezTo>
                    <a:pt x="3372" y="3715"/>
                    <a:pt x="3445" y="3743"/>
                    <a:pt x="3526" y="3761"/>
                  </a:cubicBezTo>
                  <a:cubicBezTo>
                    <a:pt x="3645" y="3792"/>
                    <a:pt x="3757" y="3820"/>
                    <a:pt x="3844" y="3925"/>
                  </a:cubicBezTo>
                  <a:cubicBezTo>
                    <a:pt x="3956" y="4058"/>
                    <a:pt x="4110" y="4135"/>
                    <a:pt x="4299" y="4223"/>
                  </a:cubicBezTo>
                  <a:cubicBezTo>
                    <a:pt x="4383" y="4265"/>
                    <a:pt x="4457" y="4332"/>
                    <a:pt x="4509" y="4416"/>
                  </a:cubicBezTo>
                  <a:cubicBezTo>
                    <a:pt x="4565" y="4489"/>
                    <a:pt x="4597" y="4531"/>
                    <a:pt x="4667" y="4542"/>
                  </a:cubicBezTo>
                  <a:cubicBezTo>
                    <a:pt x="4824" y="4563"/>
                    <a:pt x="4835" y="4671"/>
                    <a:pt x="4842" y="4748"/>
                  </a:cubicBezTo>
                  <a:cubicBezTo>
                    <a:pt x="4842" y="4797"/>
                    <a:pt x="4856" y="4846"/>
                    <a:pt x="4887" y="4888"/>
                  </a:cubicBezTo>
                  <a:cubicBezTo>
                    <a:pt x="5013" y="5042"/>
                    <a:pt x="5052" y="5368"/>
                    <a:pt x="4912" y="5560"/>
                  </a:cubicBezTo>
                  <a:cubicBezTo>
                    <a:pt x="4849" y="5655"/>
                    <a:pt x="4838" y="5777"/>
                    <a:pt x="4887" y="5886"/>
                  </a:cubicBezTo>
                  <a:cubicBezTo>
                    <a:pt x="4947" y="5840"/>
                    <a:pt x="5073" y="5627"/>
                    <a:pt x="5094" y="5494"/>
                  </a:cubicBezTo>
                  <a:cubicBezTo>
                    <a:pt x="5111" y="5371"/>
                    <a:pt x="5188" y="5322"/>
                    <a:pt x="5265" y="5273"/>
                  </a:cubicBezTo>
                  <a:cubicBezTo>
                    <a:pt x="5325" y="5242"/>
                    <a:pt x="5377" y="5196"/>
                    <a:pt x="5423" y="5140"/>
                  </a:cubicBezTo>
                  <a:cubicBezTo>
                    <a:pt x="5448" y="5105"/>
                    <a:pt x="5455" y="5098"/>
                    <a:pt x="5353" y="5014"/>
                  </a:cubicBezTo>
                  <a:cubicBezTo>
                    <a:pt x="5279" y="4958"/>
                    <a:pt x="5192" y="4885"/>
                    <a:pt x="5160" y="4769"/>
                  </a:cubicBezTo>
                  <a:cubicBezTo>
                    <a:pt x="5132" y="4650"/>
                    <a:pt x="5178" y="4524"/>
                    <a:pt x="5279" y="4458"/>
                  </a:cubicBezTo>
                  <a:cubicBezTo>
                    <a:pt x="5349" y="4407"/>
                    <a:pt x="5433" y="4382"/>
                    <a:pt x="5520" y="4382"/>
                  </a:cubicBezTo>
                  <a:cubicBezTo>
                    <a:pt x="5609" y="4382"/>
                    <a:pt x="5701" y="4408"/>
                    <a:pt x="5784" y="4461"/>
                  </a:cubicBezTo>
                  <a:cubicBezTo>
                    <a:pt x="5826" y="4486"/>
                    <a:pt x="5861" y="4510"/>
                    <a:pt x="5896" y="4535"/>
                  </a:cubicBezTo>
                  <a:cubicBezTo>
                    <a:pt x="5952" y="4577"/>
                    <a:pt x="6015" y="4612"/>
                    <a:pt x="6078" y="4636"/>
                  </a:cubicBezTo>
                  <a:cubicBezTo>
                    <a:pt x="6092" y="4605"/>
                    <a:pt x="6095" y="4573"/>
                    <a:pt x="6095" y="4538"/>
                  </a:cubicBezTo>
                  <a:cubicBezTo>
                    <a:pt x="6106" y="4367"/>
                    <a:pt x="5546" y="4086"/>
                    <a:pt x="5276" y="3953"/>
                  </a:cubicBezTo>
                  <a:cubicBezTo>
                    <a:pt x="5174" y="3901"/>
                    <a:pt x="5094" y="3859"/>
                    <a:pt x="5045" y="3831"/>
                  </a:cubicBezTo>
                  <a:cubicBezTo>
                    <a:pt x="4968" y="3782"/>
                    <a:pt x="4908" y="3708"/>
                    <a:pt x="4880" y="3624"/>
                  </a:cubicBezTo>
                  <a:cubicBezTo>
                    <a:pt x="4848" y="3551"/>
                    <a:pt x="4834" y="3515"/>
                    <a:pt x="4713" y="3515"/>
                  </a:cubicBezTo>
                  <a:cubicBezTo>
                    <a:pt x="4702" y="3515"/>
                    <a:pt x="4690" y="3515"/>
                    <a:pt x="4677" y="3516"/>
                  </a:cubicBezTo>
                  <a:cubicBezTo>
                    <a:pt x="4669" y="3516"/>
                    <a:pt x="4660" y="3517"/>
                    <a:pt x="4652" y="3517"/>
                  </a:cubicBezTo>
                  <a:cubicBezTo>
                    <a:pt x="4297" y="3517"/>
                    <a:pt x="3887" y="3091"/>
                    <a:pt x="3760" y="2592"/>
                  </a:cubicBezTo>
                  <a:cubicBezTo>
                    <a:pt x="3697" y="2340"/>
                    <a:pt x="3512" y="2227"/>
                    <a:pt x="3330" y="2119"/>
                  </a:cubicBezTo>
                  <a:cubicBezTo>
                    <a:pt x="3189" y="2035"/>
                    <a:pt x="3060" y="1958"/>
                    <a:pt x="2997" y="1821"/>
                  </a:cubicBezTo>
                  <a:cubicBezTo>
                    <a:pt x="2937" y="1709"/>
                    <a:pt x="2937" y="1573"/>
                    <a:pt x="2997" y="1464"/>
                  </a:cubicBezTo>
                  <a:cubicBezTo>
                    <a:pt x="3025" y="1398"/>
                    <a:pt x="3046" y="1356"/>
                    <a:pt x="3004" y="1272"/>
                  </a:cubicBezTo>
                  <a:cubicBezTo>
                    <a:pt x="2979" y="1219"/>
                    <a:pt x="2976" y="1156"/>
                    <a:pt x="2997" y="1104"/>
                  </a:cubicBezTo>
                  <a:cubicBezTo>
                    <a:pt x="3039" y="999"/>
                    <a:pt x="3151" y="929"/>
                    <a:pt x="3238" y="890"/>
                  </a:cubicBezTo>
                  <a:lnTo>
                    <a:pt x="3238" y="859"/>
                  </a:lnTo>
                  <a:lnTo>
                    <a:pt x="3238" y="820"/>
                  </a:lnTo>
                  <a:lnTo>
                    <a:pt x="3238" y="757"/>
                  </a:lnTo>
                  <a:lnTo>
                    <a:pt x="3238" y="729"/>
                  </a:lnTo>
                  <a:lnTo>
                    <a:pt x="3238" y="638"/>
                  </a:lnTo>
                  <a:lnTo>
                    <a:pt x="3238" y="621"/>
                  </a:lnTo>
                  <a:cubicBezTo>
                    <a:pt x="3238" y="596"/>
                    <a:pt x="3238" y="572"/>
                    <a:pt x="3242" y="547"/>
                  </a:cubicBezTo>
                  <a:lnTo>
                    <a:pt x="3242" y="516"/>
                  </a:lnTo>
                  <a:cubicBezTo>
                    <a:pt x="3242" y="498"/>
                    <a:pt x="3242" y="477"/>
                    <a:pt x="3242" y="460"/>
                  </a:cubicBezTo>
                  <a:cubicBezTo>
                    <a:pt x="3242" y="449"/>
                    <a:pt x="3242" y="439"/>
                    <a:pt x="3245" y="428"/>
                  </a:cubicBezTo>
                  <a:cubicBezTo>
                    <a:pt x="3249" y="414"/>
                    <a:pt x="3249" y="393"/>
                    <a:pt x="3249" y="376"/>
                  </a:cubicBezTo>
                  <a:cubicBezTo>
                    <a:pt x="3252" y="362"/>
                    <a:pt x="3249" y="355"/>
                    <a:pt x="3252" y="344"/>
                  </a:cubicBezTo>
                  <a:cubicBezTo>
                    <a:pt x="3256" y="334"/>
                    <a:pt x="3256" y="313"/>
                    <a:pt x="3256" y="295"/>
                  </a:cubicBezTo>
                  <a:lnTo>
                    <a:pt x="3258" y="277"/>
                  </a:lnTo>
                  <a:lnTo>
                    <a:pt x="3258" y="277"/>
                  </a:lnTo>
                  <a:lnTo>
                    <a:pt x="3200" y="267"/>
                  </a:lnTo>
                  <a:cubicBezTo>
                    <a:pt x="3140" y="264"/>
                    <a:pt x="3081" y="246"/>
                    <a:pt x="3025" y="222"/>
                  </a:cubicBezTo>
                  <a:cubicBezTo>
                    <a:pt x="2972" y="187"/>
                    <a:pt x="2948" y="109"/>
                    <a:pt x="2930" y="39"/>
                  </a:cubicBezTo>
                  <a:cubicBezTo>
                    <a:pt x="2927" y="29"/>
                    <a:pt x="2923" y="11"/>
                    <a:pt x="2916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1" name="Google Shape;4621;p145"/>
            <p:cNvSpPr/>
            <p:nvPr/>
          </p:nvSpPr>
          <p:spPr>
            <a:xfrm>
              <a:off x="2139082" y="1663966"/>
              <a:ext cx="1344" cy="2485"/>
            </a:xfrm>
            <a:custGeom>
              <a:rect b="b" l="l" r="r" t="t"/>
              <a:pathLst>
                <a:path extrusionOk="0" h="183" w="99">
                  <a:moveTo>
                    <a:pt x="98" y="183"/>
                  </a:moveTo>
                  <a:lnTo>
                    <a:pt x="98" y="183"/>
                  </a:lnTo>
                  <a:cubicBezTo>
                    <a:pt x="42" y="148"/>
                    <a:pt x="21" y="70"/>
                    <a:pt x="0" y="0"/>
                  </a:cubicBezTo>
                  <a:cubicBezTo>
                    <a:pt x="21" y="70"/>
                    <a:pt x="42" y="148"/>
                    <a:pt x="98" y="18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2" name="Google Shape;4622;p145"/>
            <p:cNvSpPr/>
            <p:nvPr/>
          </p:nvSpPr>
          <p:spPr>
            <a:xfrm>
              <a:off x="2128057" y="1665391"/>
              <a:ext cx="299" cy="204"/>
            </a:xfrm>
            <a:custGeom>
              <a:rect b="b" l="l" r="r" t="t"/>
              <a:pathLst>
                <a:path extrusionOk="0" h="15" w="22">
                  <a:moveTo>
                    <a:pt x="21" y="14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3" name="Google Shape;4623;p145"/>
            <p:cNvSpPr/>
            <p:nvPr/>
          </p:nvSpPr>
          <p:spPr>
            <a:xfrm>
              <a:off x="2142734" y="1667061"/>
              <a:ext cx="923" cy="149"/>
            </a:xfrm>
            <a:custGeom>
              <a:rect b="b" l="l" r="r" t="t"/>
              <a:pathLst>
                <a:path extrusionOk="0" h="11" w="68">
                  <a:moveTo>
                    <a:pt x="67" y="11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4" name="Google Shape;4624;p145"/>
            <p:cNvSpPr/>
            <p:nvPr/>
          </p:nvSpPr>
          <p:spPr>
            <a:xfrm>
              <a:off x="2105477" y="1674515"/>
              <a:ext cx="299" cy="14"/>
            </a:xfrm>
            <a:custGeom>
              <a:rect b="b" l="l" r="r" t="t"/>
              <a:pathLst>
                <a:path extrusionOk="0" h="1" w="22">
                  <a:moveTo>
                    <a:pt x="21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5" name="Google Shape;4625;p145"/>
            <p:cNvSpPr/>
            <p:nvPr/>
          </p:nvSpPr>
          <p:spPr>
            <a:xfrm>
              <a:off x="2105097" y="1674570"/>
              <a:ext cx="299" cy="14"/>
            </a:xfrm>
            <a:custGeom>
              <a:rect b="b" l="l" r="r" t="t"/>
              <a:pathLst>
                <a:path extrusionOk="0" h="1" w="22">
                  <a:moveTo>
                    <a:pt x="21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6" name="Google Shape;4626;p145"/>
            <p:cNvSpPr/>
            <p:nvPr/>
          </p:nvSpPr>
          <p:spPr>
            <a:xfrm>
              <a:off x="2101866" y="1674610"/>
              <a:ext cx="2770" cy="204"/>
            </a:xfrm>
            <a:custGeom>
              <a:rect b="b" l="l" r="r" t="t"/>
              <a:pathLst>
                <a:path extrusionOk="0" h="15" w="204">
                  <a:moveTo>
                    <a:pt x="203" y="1"/>
                  </a:moveTo>
                  <a:lnTo>
                    <a:pt x="0" y="1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7" name="Google Shape;4627;p145"/>
            <p:cNvSpPr/>
            <p:nvPr/>
          </p:nvSpPr>
          <p:spPr>
            <a:xfrm>
              <a:off x="2104622" y="1674570"/>
              <a:ext cx="394" cy="14"/>
            </a:xfrm>
            <a:custGeom>
              <a:rect b="b" l="l" r="r" t="t"/>
              <a:pathLst>
                <a:path extrusionOk="0" h="1" w="29">
                  <a:moveTo>
                    <a:pt x="28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8" name="Google Shape;4628;p145"/>
            <p:cNvSpPr/>
            <p:nvPr/>
          </p:nvSpPr>
          <p:spPr>
            <a:xfrm>
              <a:off x="2101526" y="1674855"/>
              <a:ext cx="299" cy="14"/>
            </a:xfrm>
            <a:custGeom>
              <a:rect b="b" l="l" r="r" t="t"/>
              <a:pathLst>
                <a:path extrusionOk="0" h="1" w="22">
                  <a:moveTo>
                    <a:pt x="1" y="0"/>
                  </a:moveTo>
                  <a:lnTo>
                    <a:pt x="22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9" name="Google Shape;4629;p145"/>
            <p:cNvSpPr/>
            <p:nvPr/>
          </p:nvSpPr>
          <p:spPr>
            <a:xfrm>
              <a:off x="2127296" y="1665391"/>
              <a:ext cx="774" cy="720"/>
            </a:xfrm>
            <a:custGeom>
              <a:rect b="b" l="l" r="r" t="t"/>
              <a:pathLst>
                <a:path extrusionOk="0" h="53" w="57">
                  <a:moveTo>
                    <a:pt x="0" y="53"/>
                  </a:move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0" name="Google Shape;4630;p145"/>
            <p:cNvSpPr/>
            <p:nvPr/>
          </p:nvSpPr>
          <p:spPr>
            <a:xfrm>
              <a:off x="2106903" y="1674475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1" name="Google Shape;4631;p145"/>
            <p:cNvSpPr/>
            <p:nvPr/>
          </p:nvSpPr>
          <p:spPr>
            <a:xfrm>
              <a:off x="2106659" y="1674475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2" name="Google Shape;4632;p145"/>
            <p:cNvSpPr/>
            <p:nvPr/>
          </p:nvSpPr>
          <p:spPr>
            <a:xfrm>
              <a:off x="2105858" y="1674515"/>
              <a:ext cx="244" cy="14"/>
            </a:xfrm>
            <a:custGeom>
              <a:rect b="b" l="l" r="r" t="t"/>
              <a:pathLst>
                <a:path extrusionOk="0" h="1" w="18">
                  <a:moveTo>
                    <a:pt x="18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3" name="Google Shape;4633;p145"/>
            <p:cNvSpPr/>
            <p:nvPr/>
          </p:nvSpPr>
          <p:spPr>
            <a:xfrm>
              <a:off x="2107134" y="1674475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4" name="Google Shape;4634;p145"/>
            <p:cNvSpPr/>
            <p:nvPr/>
          </p:nvSpPr>
          <p:spPr>
            <a:xfrm>
              <a:off x="2106183" y="1674475"/>
              <a:ext cx="204" cy="14"/>
            </a:xfrm>
            <a:custGeom>
              <a:rect b="b" l="l" r="r" t="t"/>
              <a:pathLst>
                <a:path extrusionOk="0" h="1" w="15">
                  <a:moveTo>
                    <a:pt x="15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5" name="Google Shape;4635;p145"/>
            <p:cNvSpPr/>
            <p:nvPr/>
          </p:nvSpPr>
          <p:spPr>
            <a:xfrm>
              <a:off x="2102762" y="1677652"/>
              <a:ext cx="68" cy="448"/>
            </a:xfrm>
            <a:custGeom>
              <a:rect b="b" l="l" r="r" t="t"/>
              <a:pathLst>
                <a:path extrusionOk="0" h="33" w="5">
                  <a:moveTo>
                    <a:pt x="4" y="32"/>
                  </a:moveTo>
                  <a:cubicBezTo>
                    <a:pt x="4" y="22"/>
                    <a:pt x="4" y="11"/>
                    <a:pt x="1" y="1"/>
                  </a:cubicBezTo>
                  <a:cubicBezTo>
                    <a:pt x="4" y="11"/>
                    <a:pt x="4" y="22"/>
                    <a:pt x="4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6" name="Google Shape;4636;p145"/>
            <p:cNvSpPr/>
            <p:nvPr/>
          </p:nvSpPr>
          <p:spPr>
            <a:xfrm>
              <a:off x="2101771" y="1676416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7" name="Google Shape;4637;p145"/>
            <p:cNvSpPr/>
            <p:nvPr/>
          </p:nvSpPr>
          <p:spPr>
            <a:xfrm>
              <a:off x="2102572" y="1688826"/>
              <a:ext cx="3584" cy="434"/>
            </a:xfrm>
            <a:custGeom>
              <a:rect b="b" l="l" r="r" t="t"/>
              <a:pathLst>
                <a:path extrusionOk="0" h="32" w="264">
                  <a:moveTo>
                    <a:pt x="1" y="0"/>
                  </a:moveTo>
                  <a:cubicBezTo>
                    <a:pt x="25" y="4"/>
                    <a:pt x="53" y="4"/>
                    <a:pt x="81" y="4"/>
                  </a:cubicBezTo>
                  <a:cubicBezTo>
                    <a:pt x="144" y="0"/>
                    <a:pt x="207" y="11"/>
                    <a:pt x="263" y="32"/>
                  </a:cubicBezTo>
                  <a:cubicBezTo>
                    <a:pt x="207" y="11"/>
                    <a:pt x="144" y="0"/>
                    <a:pt x="81" y="4"/>
                  </a:cubicBezTo>
                  <a:cubicBezTo>
                    <a:pt x="53" y="4"/>
                    <a:pt x="25" y="4"/>
                    <a:pt x="1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8" name="Google Shape;4638;p145"/>
            <p:cNvSpPr/>
            <p:nvPr/>
          </p:nvSpPr>
          <p:spPr>
            <a:xfrm>
              <a:off x="2106374" y="1691813"/>
              <a:ext cx="163" cy="353"/>
            </a:xfrm>
            <a:custGeom>
              <a:rect b="b" l="l" r="r" t="t"/>
              <a:pathLst>
                <a:path extrusionOk="0" h="26" w="12">
                  <a:moveTo>
                    <a:pt x="1" y="25"/>
                  </a:moveTo>
                  <a:lnTo>
                    <a:pt x="1" y="25"/>
                  </a:lnTo>
                  <a:lnTo>
                    <a:pt x="1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9" name="Google Shape;4639;p145"/>
            <p:cNvSpPr/>
            <p:nvPr/>
          </p:nvSpPr>
          <p:spPr>
            <a:xfrm>
              <a:off x="2101676" y="1676280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0" name="Google Shape;4640;p145"/>
            <p:cNvSpPr/>
            <p:nvPr/>
          </p:nvSpPr>
          <p:spPr>
            <a:xfrm>
              <a:off x="2101907" y="1676606"/>
              <a:ext cx="543" cy="394"/>
            </a:xfrm>
            <a:custGeom>
              <a:rect b="b" l="l" r="r" t="t"/>
              <a:pathLst>
                <a:path extrusionOk="0" h="29" w="40">
                  <a:moveTo>
                    <a:pt x="15" y="11"/>
                  </a:moveTo>
                  <a:cubicBezTo>
                    <a:pt x="11" y="8"/>
                    <a:pt x="4" y="4"/>
                    <a:pt x="1" y="1"/>
                  </a:cubicBezTo>
                  <a:cubicBezTo>
                    <a:pt x="4" y="4"/>
                    <a:pt x="11" y="8"/>
                    <a:pt x="15" y="11"/>
                  </a:cubicBezTo>
                  <a:cubicBezTo>
                    <a:pt x="25" y="18"/>
                    <a:pt x="32" y="22"/>
                    <a:pt x="39" y="29"/>
                  </a:cubicBezTo>
                  <a:cubicBezTo>
                    <a:pt x="32" y="22"/>
                    <a:pt x="25" y="18"/>
                    <a:pt x="15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1" name="Google Shape;4641;p145"/>
            <p:cNvSpPr/>
            <p:nvPr/>
          </p:nvSpPr>
          <p:spPr>
            <a:xfrm>
              <a:off x="2143359" y="1670619"/>
              <a:ext cx="54" cy="448"/>
            </a:xfrm>
            <a:custGeom>
              <a:rect b="b" l="l" r="r" t="t"/>
              <a:pathLst>
                <a:path extrusionOk="0" h="33" w="4">
                  <a:moveTo>
                    <a:pt x="4" y="1"/>
                  </a:moveTo>
                  <a:cubicBezTo>
                    <a:pt x="4" y="11"/>
                    <a:pt x="0" y="22"/>
                    <a:pt x="4" y="32"/>
                  </a:cubicBez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2" name="Google Shape;4642;p145"/>
            <p:cNvSpPr/>
            <p:nvPr/>
          </p:nvSpPr>
          <p:spPr>
            <a:xfrm>
              <a:off x="2143304" y="1674760"/>
              <a:ext cx="14" cy="489"/>
            </a:xfrm>
            <a:custGeom>
              <a:rect b="b" l="l" r="r" t="t"/>
              <a:pathLst>
                <a:path extrusionOk="0" h="36" w="1">
                  <a:moveTo>
                    <a:pt x="1" y="0"/>
                  </a:moveTo>
                  <a:lnTo>
                    <a:pt x="1" y="3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3" name="Google Shape;4643;p145"/>
            <p:cNvSpPr/>
            <p:nvPr/>
          </p:nvSpPr>
          <p:spPr>
            <a:xfrm>
              <a:off x="2143454" y="1669383"/>
              <a:ext cx="14" cy="489"/>
            </a:xfrm>
            <a:custGeom>
              <a:rect b="b" l="l" r="r" t="t"/>
              <a:pathLst>
                <a:path extrusionOk="0" h="36" w="1">
                  <a:moveTo>
                    <a:pt x="0" y="1"/>
                  </a:moveTo>
                  <a:cubicBezTo>
                    <a:pt x="0" y="15"/>
                    <a:pt x="0" y="25"/>
                    <a:pt x="0" y="36"/>
                  </a:cubicBezTo>
                  <a:cubicBezTo>
                    <a:pt x="0" y="25"/>
                    <a:pt x="0" y="15"/>
                    <a:pt x="0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4" name="Google Shape;4644;p145"/>
            <p:cNvSpPr/>
            <p:nvPr/>
          </p:nvSpPr>
          <p:spPr>
            <a:xfrm>
              <a:off x="2143304" y="1672044"/>
              <a:ext cx="14" cy="258"/>
            </a:xfrm>
            <a:custGeom>
              <a:rect b="b" l="l" r="r" t="t"/>
              <a:pathLst>
                <a:path extrusionOk="0" h="19" w="1">
                  <a:moveTo>
                    <a:pt x="1" y="1"/>
                  </a:moveTo>
                  <a:lnTo>
                    <a:pt x="1" y="1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5" name="Google Shape;4645;p145"/>
            <p:cNvSpPr/>
            <p:nvPr/>
          </p:nvSpPr>
          <p:spPr>
            <a:xfrm>
              <a:off x="2143304" y="1673524"/>
              <a:ext cx="14" cy="394"/>
            </a:xfrm>
            <a:custGeom>
              <a:rect b="b" l="l" r="r" t="t"/>
              <a:pathLst>
                <a:path extrusionOk="0" h="29" w="1">
                  <a:moveTo>
                    <a:pt x="1" y="28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6" name="Google Shape;4646;p145"/>
            <p:cNvSpPr/>
            <p:nvPr/>
          </p:nvSpPr>
          <p:spPr>
            <a:xfrm>
              <a:off x="2143494" y="1668297"/>
              <a:ext cx="68" cy="434"/>
            </a:xfrm>
            <a:custGeom>
              <a:rect b="b" l="l" r="r" t="t"/>
              <a:pathLst>
                <a:path extrusionOk="0" h="32" w="5">
                  <a:moveTo>
                    <a:pt x="4" y="0"/>
                  </a:moveTo>
                  <a:cubicBezTo>
                    <a:pt x="4" y="11"/>
                    <a:pt x="4" y="21"/>
                    <a:pt x="1" y="32"/>
                  </a:cubicBezTo>
                  <a:cubicBezTo>
                    <a:pt x="4" y="21"/>
                    <a:pt x="4" y="11"/>
                    <a:pt x="4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7" name="Google Shape;4647;p145"/>
            <p:cNvSpPr/>
            <p:nvPr/>
          </p:nvSpPr>
          <p:spPr>
            <a:xfrm>
              <a:off x="2143589" y="1667251"/>
              <a:ext cx="68" cy="394"/>
            </a:xfrm>
            <a:custGeom>
              <a:rect b="b" l="l" r="r" t="t"/>
              <a:pathLst>
                <a:path extrusionOk="0" h="29" w="5">
                  <a:moveTo>
                    <a:pt x="4" y="0"/>
                  </a:moveTo>
                  <a:lnTo>
                    <a:pt x="1" y="2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8" name="Google Shape;4648;p145"/>
            <p:cNvSpPr/>
            <p:nvPr/>
          </p:nvSpPr>
          <p:spPr>
            <a:xfrm>
              <a:off x="2184186" y="1698140"/>
              <a:ext cx="6626" cy="9138"/>
            </a:xfrm>
            <a:custGeom>
              <a:rect b="b" l="l" r="r" t="t"/>
              <a:pathLst>
                <a:path extrusionOk="0" h="673" w="488">
                  <a:moveTo>
                    <a:pt x="162" y="1"/>
                  </a:moveTo>
                  <a:lnTo>
                    <a:pt x="137" y="36"/>
                  </a:lnTo>
                  <a:cubicBezTo>
                    <a:pt x="127" y="53"/>
                    <a:pt x="116" y="71"/>
                    <a:pt x="109" y="85"/>
                  </a:cubicBezTo>
                  <a:lnTo>
                    <a:pt x="99" y="99"/>
                  </a:lnTo>
                  <a:lnTo>
                    <a:pt x="92" y="113"/>
                  </a:lnTo>
                  <a:cubicBezTo>
                    <a:pt x="53" y="165"/>
                    <a:pt x="25" y="228"/>
                    <a:pt x="11" y="295"/>
                  </a:cubicBezTo>
                  <a:lnTo>
                    <a:pt x="11" y="298"/>
                  </a:lnTo>
                  <a:lnTo>
                    <a:pt x="11" y="302"/>
                  </a:lnTo>
                  <a:lnTo>
                    <a:pt x="11" y="316"/>
                  </a:lnTo>
                  <a:lnTo>
                    <a:pt x="11" y="330"/>
                  </a:lnTo>
                  <a:lnTo>
                    <a:pt x="11" y="347"/>
                  </a:lnTo>
                  <a:lnTo>
                    <a:pt x="11" y="351"/>
                  </a:lnTo>
                  <a:lnTo>
                    <a:pt x="11" y="368"/>
                  </a:lnTo>
                  <a:lnTo>
                    <a:pt x="11" y="379"/>
                  </a:lnTo>
                  <a:cubicBezTo>
                    <a:pt x="11" y="382"/>
                    <a:pt x="11" y="389"/>
                    <a:pt x="8" y="396"/>
                  </a:cubicBezTo>
                  <a:lnTo>
                    <a:pt x="8" y="407"/>
                  </a:lnTo>
                  <a:cubicBezTo>
                    <a:pt x="8" y="414"/>
                    <a:pt x="4" y="421"/>
                    <a:pt x="4" y="428"/>
                  </a:cubicBezTo>
                  <a:lnTo>
                    <a:pt x="1" y="445"/>
                  </a:lnTo>
                  <a:lnTo>
                    <a:pt x="18" y="459"/>
                  </a:lnTo>
                  <a:cubicBezTo>
                    <a:pt x="109" y="536"/>
                    <a:pt x="204" y="606"/>
                    <a:pt x="302" y="673"/>
                  </a:cubicBezTo>
                  <a:cubicBezTo>
                    <a:pt x="333" y="557"/>
                    <a:pt x="400" y="449"/>
                    <a:pt x="487" y="368"/>
                  </a:cubicBezTo>
                  <a:lnTo>
                    <a:pt x="477" y="351"/>
                  </a:lnTo>
                  <a:lnTo>
                    <a:pt x="438" y="316"/>
                  </a:lnTo>
                  <a:lnTo>
                    <a:pt x="417" y="291"/>
                  </a:lnTo>
                  <a:lnTo>
                    <a:pt x="386" y="256"/>
                  </a:lnTo>
                  <a:lnTo>
                    <a:pt x="368" y="232"/>
                  </a:lnTo>
                  <a:lnTo>
                    <a:pt x="319" y="176"/>
                  </a:lnTo>
                  <a:lnTo>
                    <a:pt x="305" y="162"/>
                  </a:lnTo>
                  <a:lnTo>
                    <a:pt x="267" y="116"/>
                  </a:lnTo>
                  <a:lnTo>
                    <a:pt x="253" y="99"/>
                  </a:lnTo>
                  <a:lnTo>
                    <a:pt x="214" y="57"/>
                  </a:lnTo>
                  <a:lnTo>
                    <a:pt x="204" y="46"/>
                  </a:lnTo>
                  <a:lnTo>
                    <a:pt x="162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9" name="Google Shape;4649;p145"/>
            <p:cNvSpPr/>
            <p:nvPr/>
          </p:nvSpPr>
          <p:spPr>
            <a:xfrm>
              <a:off x="2184336" y="1702281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0" name="Google Shape;4650;p145"/>
            <p:cNvSpPr/>
            <p:nvPr/>
          </p:nvSpPr>
          <p:spPr>
            <a:xfrm>
              <a:off x="2184376" y="1702661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1" name="Google Shape;4651;p145"/>
            <p:cNvSpPr/>
            <p:nvPr/>
          </p:nvSpPr>
          <p:spPr>
            <a:xfrm>
              <a:off x="2184376" y="1702417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2" name="Google Shape;4652;p145"/>
            <p:cNvSpPr/>
            <p:nvPr/>
          </p:nvSpPr>
          <p:spPr>
            <a:xfrm>
              <a:off x="2184336" y="1702132"/>
              <a:ext cx="14" cy="68"/>
            </a:xfrm>
            <a:custGeom>
              <a:rect b="b" l="l" r="r" t="t"/>
              <a:pathLst>
                <a:path extrusionOk="0" h="5" w="1">
                  <a:moveTo>
                    <a:pt x="0" y="1"/>
                  </a:moveTo>
                  <a:lnTo>
                    <a:pt x="0" y="4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3" name="Google Shape;4653;p145"/>
            <p:cNvSpPr/>
            <p:nvPr/>
          </p:nvSpPr>
          <p:spPr>
            <a:xfrm>
              <a:off x="2185666" y="1698615"/>
              <a:ext cx="394" cy="679"/>
            </a:xfrm>
            <a:custGeom>
              <a:rect b="b" l="l" r="r" t="t"/>
              <a:pathLst>
                <a:path extrusionOk="0" h="50" w="29">
                  <a:moveTo>
                    <a:pt x="28" y="1"/>
                  </a:moveTo>
                  <a:lnTo>
                    <a:pt x="28" y="1"/>
                  </a:lnTo>
                  <a:cubicBezTo>
                    <a:pt x="18" y="18"/>
                    <a:pt x="7" y="32"/>
                    <a:pt x="0" y="50"/>
                  </a:cubicBezTo>
                  <a:cubicBezTo>
                    <a:pt x="7" y="36"/>
                    <a:pt x="18" y="18"/>
                    <a:pt x="2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4" name="Google Shape;4654;p145"/>
            <p:cNvSpPr/>
            <p:nvPr/>
          </p:nvSpPr>
          <p:spPr>
            <a:xfrm>
              <a:off x="2184241" y="1703558"/>
              <a:ext cx="14" cy="204"/>
            </a:xfrm>
            <a:custGeom>
              <a:rect b="b" l="l" r="r" t="t"/>
              <a:pathLst>
                <a:path extrusionOk="0" h="15" w="1">
                  <a:moveTo>
                    <a:pt x="0" y="1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5" name="Google Shape;4655;p145"/>
            <p:cNvSpPr/>
            <p:nvPr/>
          </p:nvSpPr>
          <p:spPr>
            <a:xfrm>
              <a:off x="2184145" y="1704033"/>
              <a:ext cx="54" cy="204"/>
            </a:xfrm>
            <a:custGeom>
              <a:rect b="b" l="l" r="r" t="t"/>
              <a:pathLst>
                <a:path extrusionOk="0" h="15" w="4">
                  <a:moveTo>
                    <a:pt x="0" y="15"/>
                  </a:moveTo>
                  <a:lnTo>
                    <a:pt x="4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6" name="Google Shape;4656;p145"/>
            <p:cNvSpPr/>
            <p:nvPr/>
          </p:nvSpPr>
          <p:spPr>
            <a:xfrm>
              <a:off x="2185422" y="1699525"/>
              <a:ext cx="109" cy="149"/>
            </a:xfrm>
            <a:custGeom>
              <a:rect b="b" l="l" r="r" t="t"/>
              <a:pathLst>
                <a:path extrusionOk="0" h="11" w="8">
                  <a:moveTo>
                    <a:pt x="1" y="11"/>
                  </a:moveTo>
                  <a:lnTo>
                    <a:pt x="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7" name="Google Shape;4657;p145"/>
            <p:cNvSpPr/>
            <p:nvPr/>
          </p:nvSpPr>
          <p:spPr>
            <a:xfrm>
              <a:off x="2184336" y="1702987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8" name="Google Shape;4658;p145"/>
            <p:cNvSpPr/>
            <p:nvPr/>
          </p:nvSpPr>
          <p:spPr>
            <a:xfrm>
              <a:off x="2184336" y="1703232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7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9" name="Google Shape;4659;p145"/>
            <p:cNvSpPr/>
            <p:nvPr/>
          </p:nvSpPr>
          <p:spPr>
            <a:xfrm>
              <a:off x="2188178" y="1703177"/>
              <a:ext cx="2580" cy="4195"/>
            </a:xfrm>
            <a:custGeom>
              <a:rect b="b" l="l" r="r" t="t"/>
              <a:pathLst>
                <a:path extrusionOk="0" h="309" w="190">
                  <a:moveTo>
                    <a:pt x="1" y="309"/>
                  </a:moveTo>
                  <a:cubicBezTo>
                    <a:pt x="36" y="190"/>
                    <a:pt x="102" y="85"/>
                    <a:pt x="190" y="1"/>
                  </a:cubicBezTo>
                  <a:lnTo>
                    <a:pt x="190" y="1"/>
                  </a:lnTo>
                  <a:cubicBezTo>
                    <a:pt x="102" y="85"/>
                    <a:pt x="36" y="190"/>
                    <a:pt x="1" y="30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0" name="Google Shape;4660;p145"/>
            <p:cNvSpPr/>
            <p:nvPr/>
          </p:nvSpPr>
          <p:spPr>
            <a:xfrm>
              <a:off x="2186372" y="1671338"/>
              <a:ext cx="27820" cy="35044"/>
            </a:xfrm>
            <a:custGeom>
              <a:rect b="b" l="l" r="r" t="t"/>
              <a:pathLst>
                <a:path extrusionOk="0" h="2581" w="2049">
                  <a:moveTo>
                    <a:pt x="498" y="0"/>
                  </a:moveTo>
                  <a:cubicBezTo>
                    <a:pt x="424" y="21"/>
                    <a:pt x="190" y="98"/>
                    <a:pt x="1" y="158"/>
                  </a:cubicBezTo>
                  <a:lnTo>
                    <a:pt x="1" y="161"/>
                  </a:lnTo>
                  <a:cubicBezTo>
                    <a:pt x="1" y="168"/>
                    <a:pt x="4" y="175"/>
                    <a:pt x="4" y="182"/>
                  </a:cubicBezTo>
                  <a:cubicBezTo>
                    <a:pt x="4" y="189"/>
                    <a:pt x="8" y="203"/>
                    <a:pt x="11" y="214"/>
                  </a:cubicBezTo>
                  <a:cubicBezTo>
                    <a:pt x="15" y="224"/>
                    <a:pt x="15" y="228"/>
                    <a:pt x="15" y="235"/>
                  </a:cubicBezTo>
                  <a:cubicBezTo>
                    <a:pt x="18" y="238"/>
                    <a:pt x="18" y="252"/>
                    <a:pt x="22" y="259"/>
                  </a:cubicBezTo>
                  <a:lnTo>
                    <a:pt x="29" y="277"/>
                  </a:lnTo>
                  <a:cubicBezTo>
                    <a:pt x="29" y="284"/>
                    <a:pt x="32" y="291"/>
                    <a:pt x="36" y="298"/>
                  </a:cubicBezTo>
                  <a:lnTo>
                    <a:pt x="39" y="312"/>
                  </a:lnTo>
                  <a:cubicBezTo>
                    <a:pt x="43" y="315"/>
                    <a:pt x="46" y="322"/>
                    <a:pt x="46" y="326"/>
                  </a:cubicBezTo>
                  <a:lnTo>
                    <a:pt x="53" y="336"/>
                  </a:lnTo>
                  <a:cubicBezTo>
                    <a:pt x="57" y="343"/>
                    <a:pt x="60" y="347"/>
                    <a:pt x="60" y="350"/>
                  </a:cubicBezTo>
                  <a:lnTo>
                    <a:pt x="67" y="357"/>
                  </a:lnTo>
                  <a:cubicBezTo>
                    <a:pt x="71" y="361"/>
                    <a:pt x="71" y="364"/>
                    <a:pt x="74" y="368"/>
                  </a:cubicBezTo>
                  <a:lnTo>
                    <a:pt x="81" y="371"/>
                  </a:lnTo>
                  <a:cubicBezTo>
                    <a:pt x="85" y="375"/>
                    <a:pt x="88" y="378"/>
                    <a:pt x="92" y="378"/>
                  </a:cubicBezTo>
                  <a:cubicBezTo>
                    <a:pt x="246" y="434"/>
                    <a:pt x="260" y="560"/>
                    <a:pt x="274" y="662"/>
                  </a:cubicBezTo>
                  <a:cubicBezTo>
                    <a:pt x="277" y="711"/>
                    <a:pt x="288" y="760"/>
                    <a:pt x="305" y="805"/>
                  </a:cubicBezTo>
                  <a:cubicBezTo>
                    <a:pt x="305" y="812"/>
                    <a:pt x="309" y="816"/>
                    <a:pt x="312" y="823"/>
                  </a:cubicBezTo>
                  <a:cubicBezTo>
                    <a:pt x="319" y="851"/>
                    <a:pt x="326" y="882"/>
                    <a:pt x="330" y="910"/>
                  </a:cubicBezTo>
                  <a:lnTo>
                    <a:pt x="333" y="938"/>
                  </a:lnTo>
                  <a:lnTo>
                    <a:pt x="351" y="1085"/>
                  </a:lnTo>
                  <a:lnTo>
                    <a:pt x="344" y="1078"/>
                  </a:lnTo>
                  <a:lnTo>
                    <a:pt x="344" y="1078"/>
                  </a:lnTo>
                  <a:cubicBezTo>
                    <a:pt x="351" y="1246"/>
                    <a:pt x="344" y="1411"/>
                    <a:pt x="316" y="1572"/>
                  </a:cubicBezTo>
                  <a:lnTo>
                    <a:pt x="316" y="1575"/>
                  </a:lnTo>
                  <a:cubicBezTo>
                    <a:pt x="309" y="1617"/>
                    <a:pt x="298" y="1659"/>
                    <a:pt x="277" y="1698"/>
                  </a:cubicBezTo>
                  <a:cubicBezTo>
                    <a:pt x="277" y="1702"/>
                    <a:pt x="274" y="1702"/>
                    <a:pt x="270" y="1705"/>
                  </a:cubicBezTo>
                  <a:cubicBezTo>
                    <a:pt x="267" y="1709"/>
                    <a:pt x="267" y="1709"/>
                    <a:pt x="267" y="1712"/>
                  </a:cubicBezTo>
                  <a:lnTo>
                    <a:pt x="260" y="1716"/>
                  </a:lnTo>
                  <a:lnTo>
                    <a:pt x="256" y="1719"/>
                  </a:lnTo>
                  <a:cubicBezTo>
                    <a:pt x="253" y="1726"/>
                    <a:pt x="249" y="1726"/>
                    <a:pt x="242" y="1730"/>
                  </a:cubicBezTo>
                  <a:lnTo>
                    <a:pt x="239" y="1733"/>
                  </a:lnTo>
                  <a:cubicBezTo>
                    <a:pt x="235" y="1737"/>
                    <a:pt x="228" y="1737"/>
                    <a:pt x="225" y="1740"/>
                  </a:cubicBezTo>
                  <a:cubicBezTo>
                    <a:pt x="218" y="1740"/>
                    <a:pt x="214" y="1744"/>
                    <a:pt x="207" y="1744"/>
                  </a:cubicBezTo>
                  <a:cubicBezTo>
                    <a:pt x="158" y="1782"/>
                    <a:pt x="116" y="1824"/>
                    <a:pt x="81" y="1873"/>
                  </a:cubicBezTo>
                  <a:lnTo>
                    <a:pt x="85" y="1880"/>
                  </a:lnTo>
                  <a:lnTo>
                    <a:pt x="99" y="1894"/>
                  </a:lnTo>
                  <a:lnTo>
                    <a:pt x="134" y="1929"/>
                  </a:lnTo>
                  <a:lnTo>
                    <a:pt x="155" y="1950"/>
                  </a:lnTo>
                  <a:lnTo>
                    <a:pt x="186" y="1989"/>
                  </a:lnTo>
                  <a:lnTo>
                    <a:pt x="207" y="2010"/>
                  </a:lnTo>
                  <a:lnTo>
                    <a:pt x="239" y="2048"/>
                  </a:lnTo>
                  <a:lnTo>
                    <a:pt x="260" y="2073"/>
                  </a:lnTo>
                  <a:lnTo>
                    <a:pt x="295" y="2118"/>
                  </a:lnTo>
                  <a:lnTo>
                    <a:pt x="319" y="2146"/>
                  </a:lnTo>
                  <a:lnTo>
                    <a:pt x="365" y="2195"/>
                  </a:lnTo>
                  <a:lnTo>
                    <a:pt x="386" y="2223"/>
                  </a:lnTo>
                  <a:lnTo>
                    <a:pt x="414" y="2258"/>
                  </a:lnTo>
                  <a:lnTo>
                    <a:pt x="435" y="2283"/>
                  </a:lnTo>
                  <a:lnTo>
                    <a:pt x="452" y="2304"/>
                  </a:lnTo>
                  <a:cubicBezTo>
                    <a:pt x="459" y="2300"/>
                    <a:pt x="463" y="2300"/>
                    <a:pt x="470" y="2297"/>
                  </a:cubicBezTo>
                  <a:lnTo>
                    <a:pt x="480" y="2300"/>
                  </a:lnTo>
                  <a:lnTo>
                    <a:pt x="508" y="2307"/>
                  </a:lnTo>
                  <a:lnTo>
                    <a:pt x="529" y="2318"/>
                  </a:lnTo>
                  <a:lnTo>
                    <a:pt x="543" y="2321"/>
                  </a:lnTo>
                  <a:cubicBezTo>
                    <a:pt x="557" y="2328"/>
                    <a:pt x="575" y="2339"/>
                    <a:pt x="592" y="2346"/>
                  </a:cubicBezTo>
                  <a:lnTo>
                    <a:pt x="603" y="2353"/>
                  </a:lnTo>
                  <a:lnTo>
                    <a:pt x="652" y="2377"/>
                  </a:lnTo>
                  <a:lnTo>
                    <a:pt x="683" y="2395"/>
                  </a:lnTo>
                  <a:lnTo>
                    <a:pt x="704" y="2409"/>
                  </a:lnTo>
                  <a:cubicBezTo>
                    <a:pt x="802" y="2468"/>
                    <a:pt x="904" y="2538"/>
                    <a:pt x="960" y="2580"/>
                  </a:cubicBezTo>
                  <a:lnTo>
                    <a:pt x="1016" y="2566"/>
                  </a:lnTo>
                  <a:lnTo>
                    <a:pt x="1198" y="2531"/>
                  </a:lnTo>
                  <a:lnTo>
                    <a:pt x="1202" y="2531"/>
                  </a:lnTo>
                  <a:lnTo>
                    <a:pt x="1247" y="2524"/>
                  </a:lnTo>
                  <a:lnTo>
                    <a:pt x="1261" y="2524"/>
                  </a:lnTo>
                  <a:lnTo>
                    <a:pt x="1307" y="2514"/>
                  </a:lnTo>
                  <a:lnTo>
                    <a:pt x="1321" y="2510"/>
                  </a:lnTo>
                  <a:lnTo>
                    <a:pt x="1370" y="2503"/>
                  </a:lnTo>
                  <a:lnTo>
                    <a:pt x="1384" y="2500"/>
                  </a:lnTo>
                  <a:lnTo>
                    <a:pt x="1433" y="2489"/>
                  </a:lnTo>
                  <a:lnTo>
                    <a:pt x="1450" y="2486"/>
                  </a:lnTo>
                  <a:lnTo>
                    <a:pt x="1496" y="2479"/>
                  </a:lnTo>
                  <a:lnTo>
                    <a:pt x="1517" y="2475"/>
                  </a:lnTo>
                  <a:lnTo>
                    <a:pt x="1562" y="2468"/>
                  </a:lnTo>
                  <a:lnTo>
                    <a:pt x="1583" y="2461"/>
                  </a:lnTo>
                  <a:lnTo>
                    <a:pt x="1629" y="2454"/>
                  </a:lnTo>
                  <a:lnTo>
                    <a:pt x="1653" y="2451"/>
                  </a:lnTo>
                  <a:lnTo>
                    <a:pt x="1695" y="2444"/>
                  </a:lnTo>
                  <a:lnTo>
                    <a:pt x="1723" y="2440"/>
                  </a:lnTo>
                  <a:lnTo>
                    <a:pt x="1758" y="2433"/>
                  </a:lnTo>
                  <a:lnTo>
                    <a:pt x="1790" y="2430"/>
                  </a:lnTo>
                  <a:lnTo>
                    <a:pt x="1825" y="2423"/>
                  </a:lnTo>
                  <a:lnTo>
                    <a:pt x="1828" y="2423"/>
                  </a:lnTo>
                  <a:cubicBezTo>
                    <a:pt x="1835" y="2391"/>
                    <a:pt x="1835" y="2360"/>
                    <a:pt x="1835" y="2328"/>
                  </a:cubicBezTo>
                  <a:cubicBezTo>
                    <a:pt x="1835" y="2318"/>
                    <a:pt x="1835" y="2311"/>
                    <a:pt x="1835" y="2304"/>
                  </a:cubicBezTo>
                  <a:cubicBezTo>
                    <a:pt x="1835" y="2258"/>
                    <a:pt x="1849" y="2213"/>
                    <a:pt x="1874" y="2171"/>
                  </a:cubicBezTo>
                  <a:cubicBezTo>
                    <a:pt x="1884" y="2153"/>
                    <a:pt x="1895" y="2136"/>
                    <a:pt x="1909" y="2122"/>
                  </a:cubicBezTo>
                  <a:cubicBezTo>
                    <a:pt x="1944" y="2076"/>
                    <a:pt x="1993" y="2048"/>
                    <a:pt x="2049" y="2034"/>
                  </a:cubicBezTo>
                  <a:cubicBezTo>
                    <a:pt x="2003" y="1943"/>
                    <a:pt x="1944" y="1863"/>
                    <a:pt x="1870" y="1793"/>
                  </a:cubicBezTo>
                  <a:cubicBezTo>
                    <a:pt x="1793" y="1726"/>
                    <a:pt x="1755" y="1628"/>
                    <a:pt x="1762" y="1526"/>
                  </a:cubicBezTo>
                  <a:cubicBezTo>
                    <a:pt x="1765" y="1442"/>
                    <a:pt x="1807" y="1362"/>
                    <a:pt x="1877" y="1313"/>
                  </a:cubicBezTo>
                  <a:cubicBezTo>
                    <a:pt x="1884" y="1309"/>
                    <a:pt x="1891" y="1302"/>
                    <a:pt x="1895" y="1292"/>
                  </a:cubicBezTo>
                  <a:cubicBezTo>
                    <a:pt x="1898" y="1264"/>
                    <a:pt x="1895" y="1236"/>
                    <a:pt x="1884" y="1211"/>
                  </a:cubicBezTo>
                  <a:cubicBezTo>
                    <a:pt x="1870" y="1169"/>
                    <a:pt x="1863" y="1127"/>
                    <a:pt x="1860" y="1085"/>
                  </a:cubicBezTo>
                  <a:cubicBezTo>
                    <a:pt x="1814" y="1036"/>
                    <a:pt x="1527" y="994"/>
                    <a:pt x="1433" y="980"/>
                  </a:cubicBezTo>
                  <a:cubicBezTo>
                    <a:pt x="1387" y="977"/>
                    <a:pt x="1345" y="970"/>
                    <a:pt x="1300" y="959"/>
                  </a:cubicBezTo>
                  <a:cubicBezTo>
                    <a:pt x="1209" y="931"/>
                    <a:pt x="1223" y="823"/>
                    <a:pt x="1233" y="735"/>
                  </a:cubicBezTo>
                  <a:cubicBezTo>
                    <a:pt x="1237" y="697"/>
                    <a:pt x="1240" y="658"/>
                    <a:pt x="1237" y="623"/>
                  </a:cubicBezTo>
                  <a:cubicBezTo>
                    <a:pt x="1093" y="616"/>
                    <a:pt x="998" y="518"/>
                    <a:pt x="998" y="361"/>
                  </a:cubicBezTo>
                  <a:cubicBezTo>
                    <a:pt x="998" y="336"/>
                    <a:pt x="935" y="263"/>
                    <a:pt x="904" y="221"/>
                  </a:cubicBezTo>
                  <a:lnTo>
                    <a:pt x="883" y="200"/>
                  </a:lnTo>
                  <a:lnTo>
                    <a:pt x="876" y="193"/>
                  </a:lnTo>
                  <a:lnTo>
                    <a:pt x="865" y="175"/>
                  </a:lnTo>
                  <a:lnTo>
                    <a:pt x="858" y="168"/>
                  </a:lnTo>
                  <a:lnTo>
                    <a:pt x="844" y="151"/>
                  </a:lnTo>
                  <a:lnTo>
                    <a:pt x="841" y="147"/>
                  </a:lnTo>
                  <a:cubicBezTo>
                    <a:pt x="837" y="140"/>
                    <a:pt x="834" y="130"/>
                    <a:pt x="827" y="126"/>
                  </a:cubicBezTo>
                  <a:lnTo>
                    <a:pt x="823" y="119"/>
                  </a:lnTo>
                  <a:cubicBezTo>
                    <a:pt x="820" y="112"/>
                    <a:pt x="820" y="109"/>
                    <a:pt x="816" y="105"/>
                  </a:cubicBezTo>
                  <a:lnTo>
                    <a:pt x="813" y="98"/>
                  </a:lnTo>
                  <a:cubicBezTo>
                    <a:pt x="809" y="91"/>
                    <a:pt x="809" y="88"/>
                    <a:pt x="809" y="81"/>
                  </a:cubicBezTo>
                  <a:lnTo>
                    <a:pt x="809" y="77"/>
                  </a:lnTo>
                  <a:lnTo>
                    <a:pt x="788" y="77"/>
                  </a:lnTo>
                  <a:lnTo>
                    <a:pt x="774" y="74"/>
                  </a:lnTo>
                  <a:lnTo>
                    <a:pt x="753" y="70"/>
                  </a:lnTo>
                  <a:lnTo>
                    <a:pt x="732" y="70"/>
                  </a:lnTo>
                  <a:lnTo>
                    <a:pt x="718" y="67"/>
                  </a:lnTo>
                  <a:cubicBezTo>
                    <a:pt x="645" y="49"/>
                    <a:pt x="568" y="25"/>
                    <a:pt x="49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1" name="Google Shape;4661;p145"/>
            <p:cNvSpPr/>
            <p:nvPr/>
          </p:nvSpPr>
          <p:spPr>
            <a:xfrm>
              <a:off x="2189889" y="1694393"/>
              <a:ext cx="109" cy="149"/>
            </a:xfrm>
            <a:custGeom>
              <a:rect b="b" l="l" r="r" t="t"/>
              <a:pathLst>
                <a:path extrusionOk="0" h="11" w="8">
                  <a:moveTo>
                    <a:pt x="8" y="0"/>
                  </a:moveTo>
                  <a:cubicBezTo>
                    <a:pt x="8" y="4"/>
                    <a:pt x="4" y="7"/>
                    <a:pt x="1" y="11"/>
                  </a:cubicBezTo>
                  <a:lnTo>
                    <a:pt x="4" y="7"/>
                  </a:lnTo>
                  <a:cubicBezTo>
                    <a:pt x="4" y="7"/>
                    <a:pt x="8" y="4"/>
                    <a:pt x="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2" name="Google Shape;4662;p145"/>
            <p:cNvSpPr/>
            <p:nvPr/>
          </p:nvSpPr>
          <p:spPr>
            <a:xfrm>
              <a:off x="2189373" y="1694773"/>
              <a:ext cx="244" cy="109"/>
            </a:xfrm>
            <a:custGeom>
              <a:rect b="b" l="l" r="r" t="t"/>
              <a:pathLst>
                <a:path extrusionOk="0" h="8" w="18">
                  <a:moveTo>
                    <a:pt x="0" y="7"/>
                  </a:moveTo>
                  <a:cubicBezTo>
                    <a:pt x="7" y="4"/>
                    <a:pt x="11" y="4"/>
                    <a:pt x="18" y="0"/>
                  </a:cubicBezTo>
                  <a:cubicBezTo>
                    <a:pt x="11" y="4"/>
                    <a:pt x="7" y="4"/>
                    <a:pt x="0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3" name="Google Shape;4663;p145"/>
            <p:cNvSpPr/>
            <p:nvPr/>
          </p:nvSpPr>
          <p:spPr>
            <a:xfrm>
              <a:off x="2189658" y="1694583"/>
              <a:ext cx="204" cy="149"/>
            </a:xfrm>
            <a:custGeom>
              <a:rect b="b" l="l" r="r" t="t"/>
              <a:pathLst>
                <a:path extrusionOk="0" h="11" w="15">
                  <a:moveTo>
                    <a:pt x="0" y="11"/>
                  </a:moveTo>
                  <a:cubicBezTo>
                    <a:pt x="4" y="7"/>
                    <a:pt x="11" y="4"/>
                    <a:pt x="14" y="0"/>
                  </a:cubicBezTo>
                  <a:cubicBezTo>
                    <a:pt x="11" y="4"/>
                    <a:pt x="4" y="7"/>
                    <a:pt x="0" y="1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4" name="Google Shape;4664;p145"/>
            <p:cNvSpPr/>
            <p:nvPr/>
          </p:nvSpPr>
          <p:spPr>
            <a:xfrm>
              <a:off x="2190798" y="1683599"/>
              <a:ext cx="54" cy="434"/>
            </a:xfrm>
            <a:custGeom>
              <a:rect b="b" l="l" r="r" t="t"/>
              <a:pathLst>
                <a:path extrusionOk="0" h="32" w="4">
                  <a:moveTo>
                    <a:pt x="0" y="0"/>
                  </a:moveTo>
                  <a:cubicBezTo>
                    <a:pt x="0" y="8"/>
                    <a:pt x="2" y="16"/>
                    <a:pt x="3" y="24"/>
                  </a:cubicBezTo>
                  <a:lnTo>
                    <a:pt x="0" y="0"/>
                  </a:lnTo>
                  <a:close/>
                  <a:moveTo>
                    <a:pt x="3" y="24"/>
                  </a:moveTo>
                  <a:lnTo>
                    <a:pt x="3" y="24"/>
                  </a:lnTo>
                  <a:cubicBezTo>
                    <a:pt x="4" y="27"/>
                    <a:pt x="4" y="29"/>
                    <a:pt x="4" y="32"/>
                  </a:cubicBezTo>
                  <a:lnTo>
                    <a:pt x="4" y="28"/>
                  </a:lnTo>
                  <a:lnTo>
                    <a:pt x="3" y="24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5" name="Google Shape;4665;p145"/>
            <p:cNvSpPr/>
            <p:nvPr/>
          </p:nvSpPr>
          <p:spPr>
            <a:xfrm>
              <a:off x="2190649" y="1692628"/>
              <a:ext cx="14" cy="14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6" name="Google Shape;4666;p145"/>
            <p:cNvSpPr/>
            <p:nvPr/>
          </p:nvSpPr>
          <p:spPr>
            <a:xfrm>
              <a:off x="2190894" y="1684020"/>
              <a:ext cx="204" cy="1969"/>
            </a:xfrm>
            <a:custGeom>
              <a:rect b="b" l="l" r="r" t="t"/>
              <a:pathLst>
                <a:path extrusionOk="0" h="145" w="15">
                  <a:moveTo>
                    <a:pt x="0" y="1"/>
                  </a:moveTo>
                  <a:lnTo>
                    <a:pt x="0" y="1"/>
                  </a:lnTo>
                  <a:cubicBezTo>
                    <a:pt x="0" y="22"/>
                    <a:pt x="4" y="46"/>
                    <a:pt x="7" y="78"/>
                  </a:cubicBezTo>
                  <a:lnTo>
                    <a:pt x="7" y="81"/>
                  </a:lnTo>
                  <a:cubicBezTo>
                    <a:pt x="7" y="102"/>
                    <a:pt x="7" y="120"/>
                    <a:pt x="7" y="137"/>
                  </a:cubicBezTo>
                  <a:lnTo>
                    <a:pt x="14" y="144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7" name="Google Shape;4667;p145"/>
            <p:cNvSpPr/>
            <p:nvPr/>
          </p:nvSpPr>
          <p:spPr>
            <a:xfrm>
              <a:off x="2190554" y="1682404"/>
              <a:ext cx="258" cy="1208"/>
            </a:xfrm>
            <a:custGeom>
              <a:rect b="b" l="l" r="r" t="t"/>
              <a:pathLst>
                <a:path extrusionOk="0" h="89" w="19">
                  <a:moveTo>
                    <a:pt x="1" y="1"/>
                  </a:moveTo>
                  <a:cubicBezTo>
                    <a:pt x="8" y="29"/>
                    <a:pt x="15" y="57"/>
                    <a:pt x="18" y="88"/>
                  </a:cubicBezTo>
                  <a:lnTo>
                    <a:pt x="18" y="88"/>
                  </a:lnTo>
                  <a:cubicBezTo>
                    <a:pt x="15" y="57"/>
                    <a:pt x="8" y="29"/>
                    <a:pt x="1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8" name="Google Shape;4668;p145"/>
            <p:cNvSpPr/>
            <p:nvPr/>
          </p:nvSpPr>
          <p:spPr>
            <a:xfrm>
              <a:off x="2186331" y="1673334"/>
              <a:ext cx="14" cy="109"/>
            </a:xfrm>
            <a:custGeom>
              <a:rect b="b" l="l" r="r" t="t"/>
              <a:pathLst>
                <a:path extrusionOk="0" h="8" w="1">
                  <a:moveTo>
                    <a:pt x="0" y="0"/>
                  </a:moveTo>
                  <a:lnTo>
                    <a:pt x="0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9" name="Google Shape;4669;p145"/>
            <p:cNvSpPr/>
            <p:nvPr/>
          </p:nvSpPr>
          <p:spPr>
            <a:xfrm>
              <a:off x="2187418" y="1676280"/>
              <a:ext cx="204" cy="109"/>
            </a:xfrm>
            <a:custGeom>
              <a:rect b="b" l="l" r="r" t="t"/>
              <a:pathLst>
                <a:path extrusionOk="0" h="8" w="15">
                  <a:moveTo>
                    <a:pt x="15" y="7"/>
                  </a:moveTo>
                  <a:cubicBezTo>
                    <a:pt x="8" y="4"/>
                    <a:pt x="4" y="4"/>
                    <a:pt x="1" y="0"/>
                  </a:cubicBezTo>
                  <a:cubicBezTo>
                    <a:pt x="4" y="4"/>
                    <a:pt x="8" y="4"/>
                    <a:pt x="15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0" name="Google Shape;4670;p145"/>
            <p:cNvSpPr/>
            <p:nvPr/>
          </p:nvSpPr>
          <p:spPr>
            <a:xfrm>
              <a:off x="2186522" y="1674380"/>
              <a:ext cx="109" cy="394"/>
            </a:xfrm>
            <a:custGeom>
              <a:rect b="b" l="l" r="r" t="t"/>
              <a:pathLst>
                <a:path extrusionOk="0" h="29" w="8">
                  <a:moveTo>
                    <a:pt x="7" y="28"/>
                  </a:moveTo>
                  <a:cubicBezTo>
                    <a:pt x="7" y="18"/>
                    <a:pt x="4" y="11"/>
                    <a:pt x="0" y="0"/>
                  </a:cubicBezTo>
                  <a:cubicBezTo>
                    <a:pt x="4" y="11"/>
                    <a:pt x="7" y="18"/>
                    <a:pt x="7" y="2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1" name="Google Shape;4671;p145"/>
            <p:cNvSpPr/>
            <p:nvPr/>
          </p:nvSpPr>
          <p:spPr>
            <a:xfrm>
              <a:off x="2187228" y="1676090"/>
              <a:ext cx="163" cy="109"/>
            </a:xfrm>
            <a:custGeom>
              <a:rect b="b" l="l" r="r" t="t"/>
              <a:pathLst>
                <a:path extrusionOk="0" h="8" w="12">
                  <a:moveTo>
                    <a:pt x="11" y="7"/>
                  </a:moveTo>
                  <a:cubicBezTo>
                    <a:pt x="8" y="7"/>
                    <a:pt x="4" y="4"/>
                    <a:pt x="1" y="0"/>
                  </a:cubicBezTo>
                  <a:cubicBezTo>
                    <a:pt x="4" y="4"/>
                    <a:pt x="8" y="7"/>
                    <a:pt x="11" y="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2" name="Google Shape;4672;p145"/>
            <p:cNvSpPr/>
            <p:nvPr/>
          </p:nvSpPr>
          <p:spPr>
            <a:xfrm>
              <a:off x="2187037" y="1675805"/>
              <a:ext cx="163" cy="204"/>
            </a:xfrm>
            <a:custGeom>
              <a:rect b="b" l="l" r="r" t="t"/>
              <a:pathLst>
                <a:path extrusionOk="0" h="15" w="12">
                  <a:moveTo>
                    <a:pt x="11" y="14"/>
                  </a:moveTo>
                  <a:cubicBezTo>
                    <a:pt x="8" y="11"/>
                    <a:pt x="4" y="4"/>
                    <a:pt x="1" y="0"/>
                  </a:cubicBezTo>
                  <a:cubicBezTo>
                    <a:pt x="4" y="4"/>
                    <a:pt x="8" y="11"/>
                    <a:pt x="11" y="14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3" name="Google Shape;4673;p145"/>
            <p:cNvSpPr/>
            <p:nvPr/>
          </p:nvSpPr>
          <p:spPr>
            <a:xfrm>
              <a:off x="2186372" y="1673714"/>
              <a:ext cx="109" cy="434"/>
            </a:xfrm>
            <a:custGeom>
              <a:rect b="b" l="l" r="r" t="t"/>
              <a:pathLst>
                <a:path extrusionOk="0" h="32" w="8">
                  <a:moveTo>
                    <a:pt x="8" y="32"/>
                  </a:moveTo>
                  <a:cubicBezTo>
                    <a:pt x="8" y="21"/>
                    <a:pt x="4" y="11"/>
                    <a:pt x="1" y="0"/>
                  </a:cubicBezTo>
                  <a:cubicBezTo>
                    <a:pt x="4" y="11"/>
                    <a:pt x="8" y="21"/>
                    <a:pt x="8" y="3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4" name="Google Shape;4674;p145"/>
            <p:cNvSpPr/>
            <p:nvPr/>
          </p:nvSpPr>
          <p:spPr>
            <a:xfrm>
              <a:off x="2186902" y="1675425"/>
              <a:ext cx="109" cy="244"/>
            </a:xfrm>
            <a:custGeom>
              <a:rect b="b" l="l" r="r" t="t"/>
              <a:pathLst>
                <a:path extrusionOk="0" h="18" w="8">
                  <a:moveTo>
                    <a:pt x="7" y="18"/>
                  </a:moveTo>
                  <a:cubicBezTo>
                    <a:pt x="4" y="14"/>
                    <a:pt x="0" y="7"/>
                    <a:pt x="0" y="0"/>
                  </a:cubicBezTo>
                  <a:cubicBezTo>
                    <a:pt x="0" y="7"/>
                    <a:pt x="4" y="14"/>
                    <a:pt x="7" y="1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5" name="Google Shape;4675;p145"/>
            <p:cNvSpPr/>
            <p:nvPr/>
          </p:nvSpPr>
          <p:spPr>
            <a:xfrm>
              <a:off x="2186712" y="1674950"/>
              <a:ext cx="109" cy="299"/>
            </a:xfrm>
            <a:custGeom>
              <a:rect b="b" l="l" r="r" t="t"/>
              <a:pathLst>
                <a:path extrusionOk="0" h="22" w="8">
                  <a:moveTo>
                    <a:pt x="0" y="0"/>
                  </a:moveTo>
                  <a:cubicBezTo>
                    <a:pt x="0" y="11"/>
                    <a:pt x="4" y="18"/>
                    <a:pt x="7" y="21"/>
                  </a:cubicBezTo>
                  <a:cubicBezTo>
                    <a:pt x="4" y="18"/>
                    <a:pt x="4" y="11"/>
                    <a:pt x="0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6" name="Google Shape;4676;p145"/>
            <p:cNvSpPr/>
            <p:nvPr/>
          </p:nvSpPr>
          <p:spPr>
            <a:xfrm>
              <a:off x="2190989" y="1685119"/>
              <a:ext cx="14" cy="14"/>
            </a:xfrm>
            <a:custGeom>
              <a:rect b="b" l="l" r="r" t="t"/>
              <a:pathLst>
                <a:path extrusionOk="0" h="1" w="1">
                  <a:moveTo>
                    <a:pt x="0" y="0"/>
                  </a:move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7" name="Google Shape;4677;p145"/>
            <p:cNvSpPr/>
            <p:nvPr/>
          </p:nvSpPr>
          <p:spPr>
            <a:xfrm>
              <a:off x="2190839" y="1683599"/>
              <a:ext cx="163" cy="1480"/>
            </a:xfrm>
            <a:custGeom>
              <a:rect b="b" l="l" r="r" t="t"/>
              <a:pathLst>
                <a:path extrusionOk="0" h="109" w="12">
                  <a:moveTo>
                    <a:pt x="1" y="0"/>
                  </a:moveTo>
                  <a:cubicBezTo>
                    <a:pt x="1" y="11"/>
                    <a:pt x="1" y="18"/>
                    <a:pt x="4" y="31"/>
                  </a:cubicBezTo>
                  <a:lnTo>
                    <a:pt x="4" y="31"/>
                  </a:lnTo>
                  <a:cubicBezTo>
                    <a:pt x="3" y="20"/>
                    <a:pt x="2" y="10"/>
                    <a:pt x="1" y="0"/>
                  </a:cubicBezTo>
                  <a:close/>
                  <a:moveTo>
                    <a:pt x="4" y="31"/>
                  </a:moveTo>
                  <a:cubicBezTo>
                    <a:pt x="7" y="54"/>
                    <a:pt x="9" y="80"/>
                    <a:pt x="11" y="109"/>
                  </a:cubicBezTo>
                  <a:cubicBezTo>
                    <a:pt x="11" y="77"/>
                    <a:pt x="8" y="53"/>
                    <a:pt x="4" y="32"/>
                  </a:cubicBezTo>
                  <a:cubicBezTo>
                    <a:pt x="4" y="32"/>
                    <a:pt x="4" y="31"/>
                    <a:pt x="4" y="3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8" name="Google Shape;4678;p145"/>
            <p:cNvSpPr/>
            <p:nvPr/>
          </p:nvSpPr>
          <p:spPr>
            <a:xfrm>
              <a:off x="2193745" y="1702892"/>
              <a:ext cx="679" cy="299"/>
            </a:xfrm>
            <a:custGeom>
              <a:rect b="b" l="l" r="r" t="t"/>
              <a:pathLst>
                <a:path extrusionOk="0" h="22" w="50">
                  <a:moveTo>
                    <a:pt x="49" y="22"/>
                  </a:moveTo>
                  <a:cubicBezTo>
                    <a:pt x="32" y="15"/>
                    <a:pt x="14" y="4"/>
                    <a:pt x="0" y="1"/>
                  </a:cubicBezTo>
                  <a:cubicBezTo>
                    <a:pt x="14" y="4"/>
                    <a:pt x="32" y="15"/>
                    <a:pt x="49" y="22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9" name="Google Shape;4679;p145"/>
            <p:cNvSpPr/>
            <p:nvPr/>
          </p:nvSpPr>
          <p:spPr>
            <a:xfrm>
              <a:off x="2192740" y="1702512"/>
              <a:ext cx="163" cy="68"/>
            </a:xfrm>
            <a:custGeom>
              <a:rect b="b" l="l" r="r" t="t"/>
              <a:pathLst>
                <a:path extrusionOk="0" h="5" w="12">
                  <a:moveTo>
                    <a:pt x="11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0" name="Google Shape;4680;p145"/>
            <p:cNvSpPr/>
            <p:nvPr/>
          </p:nvSpPr>
          <p:spPr>
            <a:xfrm>
              <a:off x="2194546" y="1703272"/>
              <a:ext cx="679" cy="353"/>
            </a:xfrm>
            <a:custGeom>
              <a:rect b="b" l="l" r="r" t="t"/>
              <a:pathLst>
                <a:path extrusionOk="0" h="26" w="50">
                  <a:moveTo>
                    <a:pt x="50" y="2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1" name="Google Shape;4681;p145"/>
            <p:cNvSpPr/>
            <p:nvPr/>
          </p:nvSpPr>
          <p:spPr>
            <a:xfrm>
              <a:off x="2193270" y="1702661"/>
              <a:ext cx="299" cy="149"/>
            </a:xfrm>
            <a:custGeom>
              <a:rect b="b" l="l" r="r" t="t"/>
              <a:pathLst>
                <a:path extrusionOk="0" h="11" w="22">
                  <a:moveTo>
                    <a:pt x="21" y="11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2" name="Google Shape;4682;p145"/>
            <p:cNvSpPr/>
            <p:nvPr/>
          </p:nvSpPr>
          <p:spPr>
            <a:xfrm>
              <a:off x="2195646" y="1703843"/>
              <a:ext cx="299" cy="204"/>
            </a:xfrm>
            <a:custGeom>
              <a:rect b="b" l="l" r="r" t="t"/>
              <a:pathLst>
                <a:path extrusionOk="0" h="15" w="22">
                  <a:moveTo>
                    <a:pt x="21" y="15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3" name="Google Shape;4683;p145"/>
            <p:cNvSpPr/>
            <p:nvPr/>
          </p:nvSpPr>
          <p:spPr>
            <a:xfrm>
              <a:off x="2196067" y="1672098"/>
              <a:ext cx="204" cy="54"/>
            </a:xfrm>
            <a:custGeom>
              <a:rect b="b" l="l" r="r" t="t"/>
              <a:pathLst>
                <a:path extrusionOk="0" h="4" w="15">
                  <a:moveTo>
                    <a:pt x="15" y="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4" name="Google Shape;4684;p145"/>
            <p:cNvSpPr/>
            <p:nvPr/>
          </p:nvSpPr>
          <p:spPr>
            <a:xfrm>
              <a:off x="2197017" y="1672289"/>
              <a:ext cx="163" cy="14"/>
            </a:xfrm>
            <a:custGeom>
              <a:rect b="b" l="l" r="r" t="t"/>
              <a:pathLst>
                <a:path extrusionOk="0" h="1" w="12">
                  <a:moveTo>
                    <a:pt x="11" y="0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5" name="Google Shape;4685;p145"/>
            <p:cNvSpPr/>
            <p:nvPr/>
          </p:nvSpPr>
          <p:spPr>
            <a:xfrm>
              <a:off x="2196596" y="1672194"/>
              <a:ext cx="244" cy="54"/>
            </a:xfrm>
            <a:custGeom>
              <a:rect b="b" l="l" r="r" t="t"/>
              <a:pathLst>
                <a:path extrusionOk="0" h="4" w="18">
                  <a:moveTo>
                    <a:pt x="18" y="4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6" name="Google Shape;4686;p145"/>
            <p:cNvSpPr/>
            <p:nvPr/>
          </p:nvSpPr>
          <p:spPr>
            <a:xfrm>
              <a:off x="2186331" y="1671189"/>
              <a:ext cx="6762" cy="2159"/>
            </a:xfrm>
            <a:custGeom>
              <a:rect b="b" l="l" r="r" t="t"/>
              <a:pathLst>
                <a:path extrusionOk="0" h="159" w="498">
                  <a:moveTo>
                    <a:pt x="497" y="1"/>
                  </a:moveTo>
                  <a:cubicBezTo>
                    <a:pt x="424" y="25"/>
                    <a:pt x="189" y="99"/>
                    <a:pt x="0" y="158"/>
                  </a:cubicBezTo>
                  <a:cubicBezTo>
                    <a:pt x="193" y="102"/>
                    <a:pt x="424" y="25"/>
                    <a:pt x="49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7" name="Google Shape;4687;p145"/>
            <p:cNvSpPr/>
            <p:nvPr/>
          </p:nvSpPr>
          <p:spPr>
            <a:xfrm>
              <a:off x="2196311" y="1672139"/>
              <a:ext cx="204" cy="68"/>
            </a:xfrm>
            <a:custGeom>
              <a:rect b="b" l="l" r="r" t="t"/>
              <a:pathLst>
                <a:path extrusionOk="0" h="5" w="15">
                  <a:moveTo>
                    <a:pt x="14" y="4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8" name="Google Shape;4688;p145"/>
            <p:cNvSpPr/>
            <p:nvPr/>
          </p:nvSpPr>
          <p:spPr>
            <a:xfrm>
              <a:off x="2197397" y="1672614"/>
              <a:ext cx="68" cy="109"/>
            </a:xfrm>
            <a:custGeom>
              <a:rect b="b" l="l" r="r" t="t"/>
              <a:pathLst>
                <a:path extrusionOk="0" h="8" w="5">
                  <a:moveTo>
                    <a:pt x="4" y="8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9" name="Google Shape;4689;p145"/>
            <p:cNvSpPr/>
            <p:nvPr/>
          </p:nvSpPr>
          <p:spPr>
            <a:xfrm>
              <a:off x="2197546" y="1672900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0" name="Google Shape;4690;p145"/>
            <p:cNvSpPr/>
            <p:nvPr/>
          </p:nvSpPr>
          <p:spPr>
            <a:xfrm>
              <a:off x="2197302" y="1672329"/>
              <a:ext cx="14" cy="68"/>
            </a:xfrm>
            <a:custGeom>
              <a:rect b="b" l="l" r="r" t="t"/>
              <a:pathLst>
                <a:path extrusionOk="0" h="5" w="1">
                  <a:moveTo>
                    <a:pt x="1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1" name="Google Shape;4691;p145"/>
            <p:cNvSpPr/>
            <p:nvPr/>
          </p:nvSpPr>
          <p:spPr>
            <a:xfrm>
              <a:off x="2211572" y="1686029"/>
              <a:ext cx="584" cy="2811"/>
            </a:xfrm>
            <a:custGeom>
              <a:rect b="b" l="l" r="r" t="t"/>
              <a:pathLst>
                <a:path extrusionOk="0" h="207" w="43">
                  <a:moveTo>
                    <a:pt x="0" y="0"/>
                  </a:moveTo>
                  <a:cubicBezTo>
                    <a:pt x="1" y="13"/>
                    <a:pt x="3" y="25"/>
                    <a:pt x="4" y="38"/>
                  </a:cubicBezTo>
                  <a:lnTo>
                    <a:pt x="4" y="38"/>
                  </a:lnTo>
                  <a:cubicBezTo>
                    <a:pt x="3" y="25"/>
                    <a:pt x="1" y="13"/>
                    <a:pt x="0" y="0"/>
                  </a:cubicBezTo>
                  <a:close/>
                  <a:moveTo>
                    <a:pt x="4" y="38"/>
                  </a:moveTo>
                  <a:lnTo>
                    <a:pt x="4" y="38"/>
                  </a:lnTo>
                  <a:cubicBezTo>
                    <a:pt x="9" y="67"/>
                    <a:pt x="15" y="97"/>
                    <a:pt x="25" y="126"/>
                  </a:cubicBezTo>
                  <a:cubicBezTo>
                    <a:pt x="35" y="150"/>
                    <a:pt x="42" y="178"/>
                    <a:pt x="39" y="206"/>
                  </a:cubicBezTo>
                  <a:lnTo>
                    <a:pt x="42" y="203"/>
                  </a:lnTo>
                  <a:cubicBezTo>
                    <a:pt x="42" y="175"/>
                    <a:pt x="35" y="150"/>
                    <a:pt x="28" y="126"/>
                  </a:cubicBezTo>
                  <a:cubicBezTo>
                    <a:pt x="16" y="99"/>
                    <a:pt x="9" y="68"/>
                    <a:pt x="4" y="3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2" name="Google Shape;4692;p145"/>
            <p:cNvSpPr/>
            <p:nvPr/>
          </p:nvSpPr>
          <p:spPr>
            <a:xfrm>
              <a:off x="2198253" y="1673904"/>
              <a:ext cx="109" cy="109"/>
            </a:xfrm>
            <a:custGeom>
              <a:rect b="b" l="l" r="r" t="t"/>
              <a:pathLst>
                <a:path extrusionOk="0" h="8" w="8">
                  <a:moveTo>
                    <a:pt x="8" y="7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3" name="Google Shape;4693;p145"/>
            <p:cNvSpPr/>
            <p:nvPr/>
          </p:nvSpPr>
          <p:spPr>
            <a:xfrm>
              <a:off x="2198022" y="1673565"/>
              <a:ext cx="54" cy="109"/>
            </a:xfrm>
            <a:custGeom>
              <a:rect b="b" l="l" r="r" t="t"/>
              <a:pathLst>
                <a:path extrusionOk="0" h="8" w="4">
                  <a:moveTo>
                    <a:pt x="4" y="8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4" name="Google Shape;4694;p145"/>
            <p:cNvSpPr/>
            <p:nvPr/>
          </p:nvSpPr>
          <p:spPr>
            <a:xfrm>
              <a:off x="2197777" y="1673280"/>
              <a:ext cx="14" cy="68"/>
            </a:xfrm>
            <a:custGeom>
              <a:rect b="b" l="l" r="r" t="t"/>
              <a:pathLst>
                <a:path extrusionOk="0" h="5" w="1">
                  <a:moveTo>
                    <a:pt x="1" y="4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5" name="Google Shape;4695;p145"/>
            <p:cNvSpPr/>
            <p:nvPr/>
          </p:nvSpPr>
          <p:spPr>
            <a:xfrm>
              <a:off x="2211803" y="1688826"/>
              <a:ext cx="258" cy="299"/>
            </a:xfrm>
            <a:custGeom>
              <a:rect b="b" l="l" r="r" t="t"/>
              <a:pathLst>
                <a:path extrusionOk="0" h="22" w="19">
                  <a:moveTo>
                    <a:pt x="18" y="0"/>
                  </a:moveTo>
                  <a:cubicBezTo>
                    <a:pt x="15" y="11"/>
                    <a:pt x="8" y="18"/>
                    <a:pt x="1" y="21"/>
                  </a:cubicBezTo>
                  <a:cubicBezTo>
                    <a:pt x="8" y="18"/>
                    <a:pt x="15" y="14"/>
                    <a:pt x="18" y="7"/>
                  </a:cubicBezTo>
                  <a:lnTo>
                    <a:pt x="18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6" name="Google Shape;4696;p145"/>
            <p:cNvSpPr/>
            <p:nvPr/>
          </p:nvSpPr>
          <p:spPr>
            <a:xfrm>
              <a:off x="2211762" y="1700095"/>
              <a:ext cx="489" cy="679"/>
            </a:xfrm>
            <a:custGeom>
              <a:rect b="b" l="l" r="r" t="t"/>
              <a:pathLst>
                <a:path extrusionOk="0" h="50" w="36">
                  <a:moveTo>
                    <a:pt x="0" y="49"/>
                  </a:moveTo>
                  <a:cubicBezTo>
                    <a:pt x="11" y="32"/>
                    <a:pt x="21" y="14"/>
                    <a:pt x="35" y="0"/>
                  </a:cubicBezTo>
                  <a:cubicBezTo>
                    <a:pt x="21" y="14"/>
                    <a:pt x="11" y="32"/>
                    <a:pt x="0" y="49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7" name="Google Shape;4697;p145"/>
            <p:cNvSpPr/>
            <p:nvPr/>
          </p:nvSpPr>
          <p:spPr>
            <a:xfrm>
              <a:off x="2211233" y="1700761"/>
              <a:ext cx="543" cy="1819"/>
            </a:xfrm>
            <a:custGeom>
              <a:rect b="b" l="l" r="r" t="t"/>
              <a:pathLst>
                <a:path extrusionOk="0" h="134" w="40">
                  <a:moveTo>
                    <a:pt x="1" y="133"/>
                  </a:moveTo>
                  <a:cubicBezTo>
                    <a:pt x="1" y="84"/>
                    <a:pt x="15" y="39"/>
                    <a:pt x="39" y="0"/>
                  </a:cubicBezTo>
                  <a:cubicBezTo>
                    <a:pt x="15" y="39"/>
                    <a:pt x="1" y="84"/>
                    <a:pt x="1" y="13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8" name="Google Shape;4698;p145"/>
            <p:cNvSpPr/>
            <p:nvPr/>
          </p:nvSpPr>
          <p:spPr>
            <a:xfrm>
              <a:off x="2211192" y="1702852"/>
              <a:ext cx="109" cy="1344"/>
            </a:xfrm>
            <a:custGeom>
              <a:rect b="b" l="l" r="r" t="t"/>
              <a:pathLst>
                <a:path extrusionOk="0" h="99" w="8">
                  <a:moveTo>
                    <a:pt x="7" y="0"/>
                  </a:moveTo>
                  <a:cubicBezTo>
                    <a:pt x="7" y="32"/>
                    <a:pt x="7" y="63"/>
                    <a:pt x="0" y="98"/>
                  </a:cubicBezTo>
                  <a:lnTo>
                    <a:pt x="0" y="98"/>
                  </a:lnTo>
                  <a:cubicBezTo>
                    <a:pt x="7" y="63"/>
                    <a:pt x="7" y="32"/>
                    <a:pt x="7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9" name="Google Shape;4699;p145"/>
            <p:cNvSpPr/>
            <p:nvPr/>
          </p:nvSpPr>
          <p:spPr>
            <a:xfrm>
              <a:off x="2212047" y="1688772"/>
              <a:ext cx="109" cy="163"/>
            </a:xfrm>
            <a:custGeom>
              <a:rect b="b" l="l" r="r" t="t"/>
              <a:pathLst>
                <a:path extrusionOk="0" h="12" w="8">
                  <a:moveTo>
                    <a:pt x="7" y="1"/>
                  </a:moveTo>
                  <a:lnTo>
                    <a:pt x="4" y="4"/>
                  </a:lnTo>
                  <a:lnTo>
                    <a:pt x="0" y="11"/>
                  </a:lnTo>
                  <a:cubicBezTo>
                    <a:pt x="4" y="8"/>
                    <a:pt x="4" y="4"/>
                    <a:pt x="7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0" name="Google Shape;4700;p145"/>
            <p:cNvSpPr/>
            <p:nvPr/>
          </p:nvSpPr>
          <p:spPr>
            <a:xfrm>
              <a:off x="2200208" y="1705703"/>
              <a:ext cx="2444" cy="489"/>
            </a:xfrm>
            <a:custGeom>
              <a:rect b="b" l="l" r="r" t="t"/>
              <a:pathLst>
                <a:path extrusionOk="0" h="36" w="180">
                  <a:moveTo>
                    <a:pt x="179" y="0"/>
                  </a:moveTo>
                  <a:lnTo>
                    <a:pt x="0" y="35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1" name="Google Shape;4701;p145"/>
            <p:cNvSpPr/>
            <p:nvPr/>
          </p:nvSpPr>
          <p:spPr>
            <a:xfrm>
              <a:off x="2207906" y="1704657"/>
              <a:ext cx="584" cy="109"/>
            </a:xfrm>
            <a:custGeom>
              <a:rect b="b" l="l" r="r" t="t"/>
              <a:pathLst>
                <a:path extrusionOk="0" h="8" w="43">
                  <a:moveTo>
                    <a:pt x="43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2" name="Google Shape;4702;p145"/>
            <p:cNvSpPr/>
            <p:nvPr/>
          </p:nvSpPr>
          <p:spPr>
            <a:xfrm>
              <a:off x="2208857" y="1704467"/>
              <a:ext cx="543" cy="109"/>
            </a:xfrm>
            <a:custGeom>
              <a:rect b="b" l="l" r="r" t="t"/>
              <a:pathLst>
                <a:path extrusionOk="0" h="8" w="40">
                  <a:moveTo>
                    <a:pt x="39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3" name="Google Shape;4703;p145"/>
            <p:cNvSpPr/>
            <p:nvPr/>
          </p:nvSpPr>
          <p:spPr>
            <a:xfrm>
              <a:off x="2206100" y="1704942"/>
              <a:ext cx="584" cy="109"/>
            </a:xfrm>
            <a:custGeom>
              <a:rect b="b" l="l" r="r" t="t"/>
              <a:pathLst>
                <a:path extrusionOk="0" h="8" w="43">
                  <a:moveTo>
                    <a:pt x="43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4" name="Google Shape;4704;p145"/>
            <p:cNvSpPr/>
            <p:nvPr/>
          </p:nvSpPr>
          <p:spPr>
            <a:xfrm>
              <a:off x="2209766" y="1704318"/>
              <a:ext cx="489" cy="109"/>
            </a:xfrm>
            <a:custGeom>
              <a:rect b="b" l="l" r="r" t="t"/>
              <a:pathLst>
                <a:path extrusionOk="0" h="8" w="36">
                  <a:moveTo>
                    <a:pt x="35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5" name="Google Shape;4705;p145"/>
            <p:cNvSpPr/>
            <p:nvPr/>
          </p:nvSpPr>
          <p:spPr>
            <a:xfrm>
              <a:off x="2203493" y="1705418"/>
              <a:ext cx="625" cy="149"/>
            </a:xfrm>
            <a:custGeom>
              <a:rect b="b" l="l" r="r" t="t"/>
              <a:pathLst>
                <a:path extrusionOk="0" h="11" w="46">
                  <a:moveTo>
                    <a:pt x="46" y="0"/>
                  </a:moveTo>
                  <a:lnTo>
                    <a:pt x="0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6" name="Google Shape;4706;p145"/>
            <p:cNvSpPr/>
            <p:nvPr/>
          </p:nvSpPr>
          <p:spPr>
            <a:xfrm>
              <a:off x="2210662" y="1704182"/>
              <a:ext cx="489" cy="109"/>
            </a:xfrm>
            <a:custGeom>
              <a:rect b="b" l="l" r="r" t="t"/>
              <a:pathLst>
                <a:path extrusionOk="0" h="8" w="36">
                  <a:moveTo>
                    <a:pt x="36" y="0"/>
                  </a:moveTo>
                  <a:lnTo>
                    <a:pt x="1" y="7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7" name="Google Shape;4707;p145"/>
            <p:cNvSpPr/>
            <p:nvPr/>
          </p:nvSpPr>
          <p:spPr>
            <a:xfrm>
              <a:off x="2205150" y="1705078"/>
              <a:ext cx="679" cy="163"/>
            </a:xfrm>
            <a:custGeom>
              <a:rect b="b" l="l" r="r" t="t"/>
              <a:pathLst>
                <a:path extrusionOk="0" h="12" w="50">
                  <a:moveTo>
                    <a:pt x="50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8" name="Google Shape;4708;p145"/>
            <p:cNvSpPr/>
            <p:nvPr/>
          </p:nvSpPr>
          <p:spPr>
            <a:xfrm>
              <a:off x="2202679" y="1705553"/>
              <a:ext cx="679" cy="163"/>
            </a:xfrm>
            <a:custGeom>
              <a:rect b="b" l="l" r="r" t="t"/>
              <a:pathLst>
                <a:path extrusionOk="0" h="12" w="50">
                  <a:moveTo>
                    <a:pt x="50" y="1"/>
                  </a:moveTo>
                  <a:lnTo>
                    <a:pt x="1" y="1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9" name="Google Shape;4709;p145"/>
            <p:cNvSpPr/>
            <p:nvPr/>
          </p:nvSpPr>
          <p:spPr>
            <a:xfrm>
              <a:off x="2204295" y="1705268"/>
              <a:ext cx="679" cy="109"/>
            </a:xfrm>
            <a:custGeom>
              <a:rect b="b" l="l" r="r" t="t"/>
              <a:pathLst>
                <a:path extrusionOk="0" h="8" w="50">
                  <a:moveTo>
                    <a:pt x="50" y="1"/>
                  </a:moveTo>
                  <a:lnTo>
                    <a:pt x="1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0" name="Google Shape;4710;p145"/>
            <p:cNvSpPr/>
            <p:nvPr/>
          </p:nvSpPr>
          <p:spPr>
            <a:xfrm>
              <a:off x="2207010" y="1704793"/>
              <a:ext cx="584" cy="109"/>
            </a:xfrm>
            <a:custGeom>
              <a:rect b="b" l="l" r="r" t="t"/>
              <a:pathLst>
                <a:path extrusionOk="0" h="8" w="43">
                  <a:moveTo>
                    <a:pt x="42" y="1"/>
                  </a:moveTo>
                  <a:lnTo>
                    <a:pt x="0" y="8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1" name="Google Shape;4711;p145"/>
            <p:cNvSpPr/>
            <p:nvPr/>
          </p:nvSpPr>
          <p:spPr>
            <a:xfrm>
              <a:off x="2189604" y="1699050"/>
              <a:ext cx="299" cy="339"/>
            </a:xfrm>
            <a:custGeom>
              <a:rect b="b" l="l" r="r" t="t"/>
              <a:pathLst>
                <a:path extrusionOk="0" h="25" w="22">
                  <a:moveTo>
                    <a:pt x="22" y="25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2" name="Google Shape;4712;p145"/>
            <p:cNvSpPr/>
            <p:nvPr/>
          </p:nvSpPr>
          <p:spPr>
            <a:xfrm>
              <a:off x="2190364" y="1699946"/>
              <a:ext cx="353" cy="394"/>
            </a:xfrm>
            <a:custGeom>
              <a:rect b="b" l="l" r="r" t="t"/>
              <a:pathLst>
                <a:path extrusionOk="0" h="29" w="26">
                  <a:moveTo>
                    <a:pt x="25" y="29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3" name="Google Shape;4713;p145"/>
            <p:cNvSpPr/>
            <p:nvPr/>
          </p:nvSpPr>
          <p:spPr>
            <a:xfrm>
              <a:off x="2191314" y="1701046"/>
              <a:ext cx="299" cy="394"/>
            </a:xfrm>
            <a:custGeom>
              <a:rect b="b" l="l" r="r" t="t"/>
              <a:pathLst>
                <a:path extrusionOk="0" h="29" w="22">
                  <a:moveTo>
                    <a:pt x="22" y="28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4" name="Google Shape;4714;p145"/>
            <p:cNvSpPr/>
            <p:nvPr/>
          </p:nvSpPr>
          <p:spPr>
            <a:xfrm>
              <a:off x="2188178" y="1697475"/>
              <a:ext cx="258" cy="299"/>
            </a:xfrm>
            <a:custGeom>
              <a:rect b="b" l="l" r="r" t="t"/>
              <a:pathLst>
                <a:path extrusionOk="0" h="22" w="19">
                  <a:moveTo>
                    <a:pt x="18" y="22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5" name="Google Shape;4715;p145"/>
            <p:cNvSpPr/>
            <p:nvPr/>
          </p:nvSpPr>
          <p:spPr>
            <a:xfrm>
              <a:off x="2188843" y="1698235"/>
              <a:ext cx="299" cy="353"/>
            </a:xfrm>
            <a:custGeom>
              <a:rect b="b" l="l" r="r" t="t"/>
              <a:pathLst>
                <a:path extrusionOk="0" h="26" w="22">
                  <a:moveTo>
                    <a:pt x="22" y="25"/>
                  </a:moveTo>
                  <a:lnTo>
                    <a:pt x="1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6" name="Google Shape;4716;p145"/>
            <p:cNvSpPr/>
            <p:nvPr/>
          </p:nvSpPr>
          <p:spPr>
            <a:xfrm>
              <a:off x="2191980" y="1701901"/>
              <a:ext cx="299" cy="394"/>
            </a:xfrm>
            <a:custGeom>
              <a:rect b="b" l="l" r="r" t="t"/>
              <a:pathLst>
                <a:path extrusionOk="0" h="29" w="22">
                  <a:moveTo>
                    <a:pt x="22" y="28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7" name="Google Shape;4717;p145"/>
            <p:cNvSpPr/>
            <p:nvPr/>
          </p:nvSpPr>
          <p:spPr>
            <a:xfrm>
              <a:off x="2187513" y="1696769"/>
              <a:ext cx="204" cy="204"/>
            </a:xfrm>
            <a:custGeom>
              <a:rect b="b" l="l" r="r" t="t"/>
              <a:pathLst>
                <a:path extrusionOk="0" h="15" w="15">
                  <a:moveTo>
                    <a:pt x="15" y="14"/>
                  </a:moveTo>
                  <a:lnTo>
                    <a:pt x="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5F7D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4718" name="Google Shape;4718;p1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7375" y="539500"/>
            <a:ext cx="4368927" cy="1147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9" name="Google Shape;4719;p1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25412" y="2640912"/>
            <a:ext cx="3565349" cy="104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0" name="Google Shape;4720;p1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4600" y="2854525"/>
            <a:ext cx="1604050" cy="164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1" name="Google Shape;4721;p1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93273" y="254273"/>
            <a:ext cx="1838275" cy="1838250"/>
          </a:xfrm>
          <a:prstGeom prst="rect">
            <a:avLst/>
          </a:prstGeom>
          <a:noFill/>
          <a:ln>
            <a:noFill/>
          </a:ln>
        </p:spPr>
      </p:pic>
      <p:sp>
        <p:nvSpPr>
          <p:cNvPr id="4722" name="Google Shape;4722;p145"/>
          <p:cNvSpPr txBox="1"/>
          <p:nvPr/>
        </p:nvSpPr>
        <p:spPr>
          <a:xfrm>
            <a:off x="6694550" y="1925250"/>
            <a:ext cx="1604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highlight>
                  <a:schemeClr val="lt1"/>
                </a:highlight>
                <a:latin typeface="Prata"/>
                <a:ea typeface="Prata"/>
                <a:cs typeface="Prata"/>
                <a:sym typeface="Prata"/>
              </a:rPr>
              <a:t>University of Pittsburg </a:t>
            </a:r>
            <a:endParaRPr sz="1000">
              <a:highlight>
                <a:schemeClr val="lt1"/>
              </a:highlight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highlight>
                  <a:schemeClr val="lt1"/>
                </a:highlight>
                <a:latin typeface="Prata"/>
                <a:ea typeface="Prata"/>
                <a:cs typeface="Prata"/>
                <a:sym typeface="Prata"/>
              </a:rPr>
              <a:t>Health Science Library</a:t>
            </a:r>
            <a:endParaRPr sz="1000">
              <a:highlight>
                <a:schemeClr val="lt1"/>
              </a:highlight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highlight>
                <a:schemeClr val="lt1"/>
              </a:highlight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4723" name="Google Shape;4723;p14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907595" y="3134400"/>
            <a:ext cx="1758575" cy="175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27" name="Shape 4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28" name="Google Shape;4728;p146"/>
          <p:cNvPicPr preferRelativeResize="0"/>
          <p:nvPr/>
        </p:nvPicPr>
        <p:blipFill rotWithShape="1">
          <a:blip r:embed="rId3">
            <a:alphaModFix/>
          </a:blip>
          <a:srcRect b="0" l="20328" r="20334" t="0"/>
          <a:stretch/>
        </p:blipFill>
        <p:spPr>
          <a:xfrm>
            <a:off x="0" y="0"/>
            <a:ext cx="457914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729" name="Google Shape;4729;p146"/>
          <p:cNvSpPr txBox="1"/>
          <p:nvPr>
            <p:ph type="ctrTitle"/>
          </p:nvPr>
        </p:nvSpPr>
        <p:spPr>
          <a:xfrm flipH="1">
            <a:off x="5181775" y="3015375"/>
            <a:ext cx="3249000" cy="58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ata"/>
                <a:ea typeface="Prata"/>
                <a:cs typeface="Prata"/>
                <a:sym typeface="Prata"/>
              </a:rPr>
              <a:t>Стоимость и оплата услуги</a:t>
            </a:r>
            <a:endParaRPr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ata"/>
              <a:ea typeface="Prata"/>
              <a:cs typeface="Prata"/>
              <a:sym typeface="Prata"/>
            </a:endParaRPr>
          </a:p>
        </p:txBody>
      </p:sp>
      <p:cxnSp>
        <p:nvCxnSpPr>
          <p:cNvPr id="4730" name="Google Shape;4730;p146"/>
          <p:cNvCxnSpPr/>
          <p:nvPr/>
        </p:nvCxnSpPr>
        <p:spPr>
          <a:xfrm>
            <a:off x="4822500" y="3806372"/>
            <a:ext cx="43215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legant Nude Presentation by Slidesgo">
  <a:themeElements>
    <a:clrScheme name="Simple Light">
      <a:dk1>
        <a:srgbClr val="353535"/>
      </a:dk1>
      <a:lt1>
        <a:srgbClr val="F9F9F9"/>
      </a:lt1>
      <a:dk2>
        <a:srgbClr val="E2E9F1"/>
      </a:dk2>
      <a:lt2>
        <a:srgbClr val="838383"/>
      </a:lt2>
      <a:accent1>
        <a:srgbClr val="9FC4E8"/>
      </a:accent1>
      <a:accent2>
        <a:srgbClr val="7EB7ED"/>
      </a:accent2>
      <a:accent3>
        <a:srgbClr val="489CEA"/>
      </a:accent3>
      <a:accent4>
        <a:srgbClr val="DAA7AE"/>
      </a:accent4>
      <a:accent5>
        <a:srgbClr val="D88993"/>
      </a:accent5>
      <a:accent6>
        <a:srgbClr val="CC5968"/>
      </a:accent6>
      <a:hlink>
        <a:srgbClr val="35353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Elegant Nude Presentation by Slidesgo">
  <a:themeElements>
    <a:clrScheme name="Simple Light">
      <a:dk1>
        <a:srgbClr val="353535"/>
      </a:dk1>
      <a:lt1>
        <a:srgbClr val="F9F9F9"/>
      </a:lt1>
      <a:dk2>
        <a:srgbClr val="E2E9F1"/>
      </a:dk2>
      <a:lt2>
        <a:srgbClr val="838383"/>
      </a:lt2>
      <a:accent1>
        <a:srgbClr val="9FC4E8"/>
      </a:accent1>
      <a:accent2>
        <a:srgbClr val="7EB7ED"/>
      </a:accent2>
      <a:accent3>
        <a:srgbClr val="489CEA"/>
      </a:accent3>
      <a:accent4>
        <a:srgbClr val="DAA7AE"/>
      </a:accent4>
      <a:accent5>
        <a:srgbClr val="D88993"/>
      </a:accent5>
      <a:accent6>
        <a:srgbClr val="CC5968"/>
      </a:accent6>
      <a:hlink>
        <a:srgbClr val="35353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Elegant Nude Presentation by Slidesgo">
  <a:themeElements>
    <a:clrScheme name="Simple Light">
      <a:dk1>
        <a:srgbClr val="353535"/>
      </a:dk1>
      <a:lt1>
        <a:srgbClr val="F9F9F9"/>
      </a:lt1>
      <a:dk2>
        <a:srgbClr val="E2E9F1"/>
      </a:dk2>
      <a:lt2>
        <a:srgbClr val="838383"/>
      </a:lt2>
      <a:accent1>
        <a:srgbClr val="9FC4E8"/>
      </a:accent1>
      <a:accent2>
        <a:srgbClr val="7EB7ED"/>
      </a:accent2>
      <a:accent3>
        <a:srgbClr val="489CEA"/>
      </a:accent3>
      <a:accent4>
        <a:srgbClr val="DAA7AE"/>
      </a:accent4>
      <a:accent5>
        <a:srgbClr val="D88993"/>
      </a:accent5>
      <a:accent6>
        <a:srgbClr val="CC5968"/>
      </a:accent6>
      <a:hlink>
        <a:srgbClr val="35353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