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theme/themeOverride3.xml" ContentType="application/vnd.openxmlformats-officedocument.themeOverride+xml"/>
  <Override PartName="/ppt/notesSlides/notesSlide6.xml" ContentType="application/vnd.openxmlformats-officedocument.presentationml.notesSl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311" r:id="rId2"/>
    <p:sldId id="313" r:id="rId3"/>
    <p:sldId id="314" r:id="rId4"/>
    <p:sldId id="315" r:id="rId5"/>
    <p:sldId id="316" r:id="rId6"/>
    <p:sldId id="308" r:id="rId7"/>
    <p:sldId id="318" r:id="rId8"/>
    <p:sldId id="302" r:id="rId9"/>
    <p:sldId id="304" r:id="rId10"/>
    <p:sldId id="319" r:id="rId11"/>
    <p:sldId id="292" r:id="rId12"/>
    <p:sldId id="296" r:id="rId13"/>
    <p:sldId id="297" r:id="rId14"/>
    <p:sldId id="298" r:id="rId15"/>
  </p:sldIdLst>
  <p:sldSz cx="12192000" cy="6858000"/>
  <p:notesSz cx="6858000" cy="9144000"/>
  <p:defaultTextStyle>
    <a:lvl1pPr marL="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1pPr>
    <a:lvl2pPr marL="4572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2pPr>
    <a:lvl3pPr marL="9144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3pPr>
    <a:lvl4pPr marL="13716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4pPr>
    <a:lvl5pPr marL="18288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5pPr>
    <a:lvl6pPr marL="22860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6pPr>
    <a:lvl7pPr marL="27432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7pPr>
    <a:lvl8pPr marL="32004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8pPr>
    <a:lvl9pPr marL="36576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CDCB"/>
    <a:srgbClr val="D75F9F"/>
    <a:srgbClr val="000000"/>
    <a:srgbClr val="BED009"/>
    <a:srgbClr val="85B1E0"/>
    <a:srgbClr val="EFEBE9"/>
    <a:srgbClr val="EFF4F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smNativeData">
      <pr:smAppRevision xmlns="" xmlns:p14="http://schemas.microsoft.com/office/powerpoint/2010/main" xmlns:pr="smNativeData" dt="1633654007" val="923" revOS="4"/>
      <pr:smFileRevision xmlns="" xmlns:p14="http://schemas.microsoft.com/office/powerpoint/2010/main" xmlns:pr="smNativeData" dt="1633654007" val="101"/>
      <pr:guideOptions xmlns="" xmlns:p14="http://schemas.microsoft.com/office/powerpoint/2010/main" xmlns:pr="smNativeData" dt="1633654007" snapToBorders="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395" autoAdjust="0"/>
  </p:normalViewPr>
  <p:slideViewPr>
    <p:cSldViewPr snapToGrid="0" snapToObjects="1">
      <p:cViewPr varScale="1">
        <p:scale>
          <a:sx n="49" d="100"/>
          <a:sy n="49" d="100"/>
        </p:scale>
        <p:origin x="60" y="49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9" d="100"/>
        <a:sy n="19" d="100"/>
      </p:scale>
      <p:origin x="0" y="0"/>
    </p:cViewPr>
  </p:sorterViewPr>
  <p:notesViewPr>
    <p:cSldViewPr snapToGrid="0" snapToObjects="1">
      <p:cViewPr>
        <p:scale>
          <a:sx n="94" d="100"/>
          <a:sy n="94" d="100"/>
        </p:scale>
        <p:origin x="381" y="419"/>
      </p:cViewPr>
      <p:guideLst/>
    </p:cSldViewPr>
  </p:notesViewPr>
  <p:gridSpacing cx="71755" cy="7175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A9A599-41A9-4B53-9DAD-0DBA1687BD3C}" type="datetimeFigureOut">
              <a:rPr lang="ru-RU" smtClean="0"/>
              <a:t>06.10.2022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07CF09-0A91-4971-AAC4-B4BD4651B788}" type="slidenum">
              <a:rPr lang="ru-RU" smtClean="0"/>
              <a:t>‹#›</a:t>
            </a:fld>
            <a:endParaRPr lang="ru-RU"/>
          </a:p>
        </p:txBody>
      </p:sp>
    </p:spTree>
    <p:extLst>
      <p:ext uri="{BB962C8B-B14F-4D97-AF65-F5344CB8AC3E}">
        <p14:creationId xmlns:p14="http://schemas.microsoft.com/office/powerpoint/2010/main" val="3778302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99A310B-69C3-4A8F-A30B-70DAAA7AD30A}" type="slidenum">
              <a:rPr lang="ru-RU" smtClean="0"/>
              <a:t>1</a:t>
            </a:fld>
            <a:endParaRPr lang="ru-RU"/>
          </a:p>
        </p:txBody>
      </p:sp>
    </p:spTree>
    <p:extLst>
      <p:ext uri="{BB962C8B-B14F-4D97-AF65-F5344CB8AC3E}">
        <p14:creationId xmlns:p14="http://schemas.microsoft.com/office/powerpoint/2010/main" val="611579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fontAlgn="base"/>
            <a:endParaRPr lang="ru-RU" dirty="0"/>
          </a:p>
        </p:txBody>
      </p:sp>
      <p:sp>
        <p:nvSpPr>
          <p:cNvPr id="4" name="Номер слайда 3"/>
          <p:cNvSpPr>
            <a:spLocks noGrp="1"/>
          </p:cNvSpPr>
          <p:nvPr>
            <p:ph type="sldNum" sz="quarter" idx="10"/>
          </p:nvPr>
        </p:nvSpPr>
        <p:spPr/>
        <p:txBody>
          <a:bodyPr/>
          <a:lstStyle/>
          <a:p>
            <a:fld id="{999A310B-69C3-4A8F-A30B-70DAAA7AD30A}" type="slidenum">
              <a:rPr lang="ru-RU" smtClean="0"/>
              <a:t>2</a:t>
            </a:fld>
            <a:endParaRPr lang="ru-RU"/>
          </a:p>
        </p:txBody>
      </p:sp>
    </p:spTree>
    <p:extLst>
      <p:ext uri="{BB962C8B-B14F-4D97-AF65-F5344CB8AC3E}">
        <p14:creationId xmlns:p14="http://schemas.microsoft.com/office/powerpoint/2010/main" val="3400699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fontAlgn="base"/>
            <a:endParaRPr lang="ru-RU" dirty="0"/>
          </a:p>
        </p:txBody>
      </p:sp>
      <p:sp>
        <p:nvSpPr>
          <p:cNvPr id="4" name="Номер слайда 3"/>
          <p:cNvSpPr>
            <a:spLocks noGrp="1"/>
          </p:cNvSpPr>
          <p:nvPr>
            <p:ph type="sldNum" sz="quarter" idx="10"/>
          </p:nvPr>
        </p:nvSpPr>
        <p:spPr/>
        <p:txBody>
          <a:bodyPr/>
          <a:lstStyle/>
          <a:p>
            <a:fld id="{999A310B-69C3-4A8F-A30B-70DAAA7AD30A}" type="slidenum">
              <a:rPr lang="ru-RU" smtClean="0"/>
              <a:t>3</a:t>
            </a:fld>
            <a:endParaRPr lang="ru-RU"/>
          </a:p>
        </p:txBody>
      </p:sp>
    </p:spTree>
    <p:extLst>
      <p:ext uri="{BB962C8B-B14F-4D97-AF65-F5344CB8AC3E}">
        <p14:creationId xmlns:p14="http://schemas.microsoft.com/office/powerpoint/2010/main" val="3275439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99A310B-69C3-4A8F-A30B-70DAAA7AD30A}" type="slidenum">
              <a:rPr lang="ru-RU" smtClean="0"/>
              <a:t>4</a:t>
            </a:fld>
            <a:endParaRPr lang="ru-RU"/>
          </a:p>
        </p:txBody>
      </p:sp>
    </p:spTree>
    <p:extLst>
      <p:ext uri="{BB962C8B-B14F-4D97-AF65-F5344CB8AC3E}">
        <p14:creationId xmlns:p14="http://schemas.microsoft.com/office/powerpoint/2010/main" val="3647141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p:txBody>
      </p:sp>
      <p:sp>
        <p:nvSpPr>
          <p:cNvPr id="4" name="Номер слайда 3"/>
          <p:cNvSpPr>
            <a:spLocks noGrp="1"/>
          </p:cNvSpPr>
          <p:nvPr>
            <p:ph type="sldNum" sz="quarter" idx="10"/>
          </p:nvPr>
        </p:nvSpPr>
        <p:spPr/>
        <p:txBody>
          <a:bodyPr/>
          <a:lstStyle/>
          <a:p>
            <a:fld id="{999A310B-69C3-4A8F-A30B-70DAAA7AD30A}" type="slidenum">
              <a:rPr lang="ru-RU" smtClean="0"/>
              <a:t>5</a:t>
            </a:fld>
            <a:endParaRPr lang="ru-RU"/>
          </a:p>
        </p:txBody>
      </p:sp>
    </p:spTree>
    <p:extLst>
      <p:ext uri="{BB962C8B-B14F-4D97-AF65-F5344CB8AC3E}">
        <p14:creationId xmlns:p14="http://schemas.microsoft.com/office/powerpoint/2010/main" val="111977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R="5080" algn="l">
              <a:spcBef>
                <a:spcPts val="700"/>
              </a:spcBef>
            </a:pPr>
            <a:r>
              <a:rPr lang="ru-RU" dirty="0" smtClean="0"/>
              <a:t>Филиал</a:t>
            </a:r>
            <a:r>
              <a:rPr lang="ru-RU" baseline="0" dirty="0" smtClean="0"/>
              <a:t> играет активную роль в культурной жизни </a:t>
            </a:r>
            <a:r>
              <a:rPr lang="ru-RU" baseline="0" dirty="0" err="1" smtClean="0"/>
              <a:t>Краснообска</a:t>
            </a:r>
            <a:r>
              <a:rPr lang="ru-RU" baseline="0" dirty="0" smtClean="0"/>
              <a:t>. Здесь проходят массовые научные и развлекательные мероприятия: </a:t>
            </a:r>
            <a:r>
              <a:rPr lang="ru-RU" sz="1200" spc="-25" dirty="0" smtClean="0">
                <a:latin typeface="Bahnschrift" panose="020B0502040204020203" pitchFamily="34" charset="0"/>
                <a:cs typeface="Roboto"/>
              </a:rPr>
              <a:t>Выставки научной литературы, научно-практические семинары, научные и научно-популярные лекции и встречи с учеными, всероссийская акция </a:t>
            </a:r>
            <a:r>
              <a:rPr lang="ru-RU" sz="1200" spc="-25" dirty="0" err="1" smtClean="0">
                <a:latin typeface="Bahnschrift" panose="020B0502040204020203" pitchFamily="34" charset="0"/>
                <a:cs typeface="Roboto"/>
              </a:rPr>
              <a:t>Библионочь</a:t>
            </a:r>
            <a:r>
              <a:rPr lang="ru-RU" sz="1200" spc="-25" dirty="0" smtClean="0">
                <a:latin typeface="Bahnschrift" panose="020B0502040204020203" pitchFamily="34" charset="0"/>
                <a:cs typeface="Roboto"/>
              </a:rPr>
              <a:t>, Тотальный диктант, образовательные</a:t>
            </a:r>
            <a:r>
              <a:rPr lang="ru-RU" sz="1200" spc="-25" baseline="0" dirty="0" smtClean="0">
                <a:latin typeface="Bahnschrift" panose="020B0502040204020203" pitchFamily="34" charset="0"/>
                <a:cs typeface="Roboto"/>
              </a:rPr>
              <a:t> программы совместно со станцией юннатов Новосибирского района. </a:t>
            </a:r>
            <a:endParaRPr lang="en-US" sz="1200" spc="-25" baseline="0" dirty="0" smtClean="0">
              <a:latin typeface="Bahnschrift" panose="020B0502040204020203" pitchFamily="34" charset="0"/>
              <a:cs typeface="Roboto"/>
            </a:endParaRPr>
          </a:p>
          <a:p>
            <a:pPr marR="5080" algn="l">
              <a:spcBef>
                <a:spcPts val="700"/>
              </a:spcBef>
            </a:pPr>
            <a:endParaRPr lang="en-US" sz="1200" spc="-25" baseline="0" dirty="0" smtClean="0">
              <a:latin typeface="Bahnschrift" panose="020B0502040204020203" pitchFamily="34" charset="0"/>
              <a:cs typeface="Roboto"/>
            </a:endParaRPr>
          </a:p>
          <a:p>
            <a:pPr marR="5080" algn="l">
              <a:spcBef>
                <a:spcPts val="700"/>
              </a:spcBef>
            </a:pPr>
            <a:r>
              <a:rPr lang="ru-RU" sz="1200" spc="-25" baseline="0" dirty="0" smtClean="0">
                <a:latin typeface="Bahnschrift" panose="020B0502040204020203" pitchFamily="34" charset="0"/>
                <a:cs typeface="Roboto"/>
              </a:rPr>
              <a:t>Также библиотека предоставляет свою площадку для проведения научных мероприятий Сибирского федерального научного центра </a:t>
            </a:r>
            <a:r>
              <a:rPr lang="ru-RU" sz="1200" spc="-25" baseline="0" dirty="0" err="1" smtClean="0">
                <a:latin typeface="Bahnschrift" panose="020B0502040204020203" pitchFamily="34" charset="0"/>
                <a:cs typeface="Roboto"/>
              </a:rPr>
              <a:t>агробиотехнологий</a:t>
            </a:r>
            <a:r>
              <a:rPr lang="ru-RU" sz="1200" spc="-25" baseline="0" dirty="0" smtClean="0">
                <a:latin typeface="Bahnschrift" panose="020B0502040204020203" pitchFamily="34" charset="0"/>
                <a:cs typeface="Roboto"/>
              </a:rPr>
              <a:t>. </a:t>
            </a:r>
            <a:endParaRPr lang="ru-RU" sz="1200" spc="-25" dirty="0" smtClean="0">
              <a:latin typeface="Bahnschrift" panose="020B0502040204020203" pitchFamily="34" charset="0"/>
              <a:cs typeface="Roboto"/>
            </a:endParaRPr>
          </a:p>
          <a:p>
            <a:endParaRPr lang="ru-RU" dirty="0"/>
          </a:p>
        </p:txBody>
      </p:sp>
      <p:sp>
        <p:nvSpPr>
          <p:cNvPr id="4" name="Номер слайда 3"/>
          <p:cNvSpPr>
            <a:spLocks noGrp="1"/>
          </p:cNvSpPr>
          <p:nvPr>
            <p:ph type="sldNum" sz="quarter" idx="10"/>
          </p:nvPr>
        </p:nvSpPr>
        <p:spPr/>
        <p:txBody>
          <a:bodyPr/>
          <a:lstStyle/>
          <a:p>
            <a:fld id="{999A310B-69C3-4A8F-A30B-70DAAA7AD30A}" type="slidenum">
              <a:rPr lang="ru-RU" smtClean="0"/>
              <a:t>7</a:t>
            </a:fld>
            <a:endParaRPr lang="ru-RU"/>
          </a:p>
        </p:txBody>
      </p:sp>
    </p:spTree>
    <p:extLst>
      <p:ext uri="{BB962C8B-B14F-4D97-AF65-F5344CB8AC3E}">
        <p14:creationId xmlns:p14="http://schemas.microsoft.com/office/powerpoint/2010/main" val="1916347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noChangeArrowheads="1"/>
            <a:extLst>
              <a:ext uri="smNativeData">
                <pr:smNativeData xmlns="" xmlns:p14="http://schemas.microsoft.com/office/powerpoint/2010/main" xmlns:pr="smNativeData" val="SMDATA_16_95RfYR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VlZWU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EAcAAIYEAADYRQAA6woAABAAAAAmAAAACAAAAAGgAAAAAAAA"/>
              </a:ext>
            </a:extLst>
          </p:cNvSpPr>
          <p:nvPr>
            <p:ph type="title"/>
          </p:nvPr>
        </p:nvSpPr>
        <p:spPr>
          <a:xfrm>
            <a:off x="1148080" y="735330"/>
            <a:ext cx="10205720" cy="1039495"/>
          </a:xfrm>
        </p:spPr>
        <p:txBody>
          <a:bodyPr vert="horz" wrap="square" lIns="91440" tIns="45720" rIns="91440" bIns="45720" numCol="1" anchor="ctr">
            <a:prstTxWarp prst="textNoShape">
              <a:avLst/>
            </a:prstTxWarp>
          </a:bodyPr>
          <a:lstStyle>
            <a:lvl1pPr>
              <a:defRPr lang="ru-ru"/>
            </a:lvl1pPr>
            <a:lvl2pPr>
              <a:defRPr lang="ru-ru"/>
            </a:lvl2pPr>
            <a:lvl3pPr>
              <a:defRPr lang="ru-ru"/>
            </a:lvl3pPr>
            <a:lvl4pPr>
              <a:defRPr lang="ru-ru"/>
            </a:lvl4pPr>
            <a:lvl5pPr>
              <a:defRPr lang="ru-ru"/>
            </a:lvl5pPr>
            <a:lvl6pPr>
              <a:defRPr lang="ru-ru"/>
            </a:lvl6pPr>
            <a:lvl7pPr>
              <a:defRPr lang="ru-ru"/>
            </a:lvl7pPr>
            <a:lvl8pPr>
              <a:defRPr lang="ru-ru"/>
            </a:lvl8pPr>
            <a:lvl9pPr>
              <a:defRPr lang="ru-ru"/>
            </a:lvl9pPr>
          </a:lstStyle>
          <a:p>
            <a:pPr>
              <a:defRPr lang="ru-ru"/>
            </a:pPr>
            <a:r>
              <a:t>Образец заголовка</a:t>
            </a:r>
          </a:p>
        </p:txBody>
      </p:sp>
      <p:sp>
        <p:nvSpPr>
          <p:cNvPr id="3" name="Объект 2"/>
          <p:cNvSpPr>
            <a:spLocks noGrp="1" noChangeArrowheads="1"/>
            <a:extLst>
              <a:ext uri="smNativeData">
                <pr:smNativeData xmlns="" xmlns:p14="http://schemas.microsoft.com/office/powerpoint/2010/main" xmlns:pr="smNativeData" val="SMDATA_16_95RfYR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vaW0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UxAAAOkLAADYRQAA7yYAABAAAAAmAAAACAAAAAGAAAAAAAAA"/>
              </a:ext>
            </a:extLst>
          </p:cNvSpPr>
          <p:nvPr>
            <p:ph idx="1"/>
          </p:nvPr>
        </p:nvSpPr>
        <p:spPr>
          <a:xfrm>
            <a:off x="2653665" y="1936115"/>
            <a:ext cx="8700135" cy="4392930"/>
          </a:xfrm>
        </p:spPr>
        <p:txBody>
          <a:bodyPr/>
          <a:lstStyle>
            <a:lvl1pPr>
              <a:defRPr lang="ru-ru"/>
            </a:lvl1pPr>
            <a:lvl2pPr>
              <a:defRPr lang="ru-ru"/>
            </a:lvl2pPr>
            <a:lvl3pPr>
              <a:defRPr lang="ru-ru"/>
            </a:lvl3pPr>
            <a:lvl4pPr>
              <a:defRPr lang="ru-ru"/>
            </a:lvl4pPr>
            <a:lvl5pPr>
              <a:defRPr lang="ru-ru"/>
            </a:lvl5pPr>
            <a:lvl6pPr>
              <a:defRPr lang="ru-ru"/>
            </a:lvl6pPr>
            <a:lvl7pPr>
              <a:defRPr lang="ru-ru"/>
            </a:lvl7pPr>
            <a:lvl8pPr>
              <a:defRPr lang="ru-ru"/>
            </a:lvl8pPr>
            <a:lvl9pPr>
              <a:defRPr lang="ru-ru"/>
            </a:lvl9pPr>
          </a:lstStyle>
          <a:p>
            <a:pPr>
              <a:defRPr lang="ru-ru"/>
            </a:pPr>
            <a:r>
              <a:t>Образец текста</a:t>
            </a:r>
          </a:p>
          <a:p>
            <a:pPr lvl="1">
              <a:defRPr lang="ru-ru"/>
            </a:pPr>
            <a:r>
              <a:t>Второй уровень</a:t>
            </a:r>
          </a:p>
          <a:p>
            <a:pPr lvl="2">
              <a:defRPr lang="ru-ru"/>
            </a:pPr>
            <a:r>
              <a:t>Третий уровень</a:t>
            </a:r>
          </a:p>
          <a:p>
            <a:pPr lvl="3">
              <a:defRPr lang="ru-ru"/>
            </a:pPr>
            <a:r>
              <a:t>Четвертый уровень</a:t>
            </a:r>
          </a:p>
          <a:p>
            <a:pPr lvl="4">
              <a:defRPr lang="ru-ru"/>
            </a:pPr>
            <a:r>
              <a:t>Пятый уровень</a:t>
            </a:r>
          </a:p>
        </p:txBody>
      </p:sp>
    </p:spTree>
  </p:cSld>
  <p:clrMapOvr>
    <a:masterClrMapping/>
  </p:clrMapOvr>
  <mc:AlternateContent xmlns:mc="http://schemas.openxmlformats.org/markup-compatibility/2006" xmlns:p14="http://schemas.microsoft.com/office/powerpoint/2010/main">
    <mc:Choice Requires="p14">
      <p:transition spd="slow" p14:dur="2000">
        <p:push dir="u"/>
        <p:extLst>
          <p:ext uri="smNativeData">
            <pr:smNativeData xmlns="" xmlns:pr="smNativeData" val="95RfYQAAAADQBwAAAAAAABQAAAABAAAAAAAAAAAAAAAAAAAAAQAAAAAAAAAAAAAAAAAAAAAAAAAAAAAA"/>
          </p:ext>
        </p:extLst>
      </p:transition>
    </mc:Choice>
    <mc:Fallback xmlns="">
      <p:transition spd="slow">
        <p:push dir="u"/>
        <p:extLst>
          <p:ext uri="smNativeData">
            <pr:smNativeData xmlns:pr="smNativeData" xmlns:p14="http://schemas.microsoft.com/office/powerpoint/2010/main" xmlns="" val="95RfYQAAAADQBwAAAAAAABQAAAABAAAAAAAAAAAAAAAAAAAAAQAAAAAAAAAAAAAAAAAAAAAAAAAAAAAA"/>
          </p:ext>
        </p:extLs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noChangeArrowheads="1"/>
            <a:extLst>
              <a:ext uri="smNativeData">
                <pr:smNativeData xmlns="" xmlns:p14="http://schemas.microsoft.com/office/powerpoint/2010/main" xmlns:pr="smNativeData" val="SMDATA_16_95RfYR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vaW0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YAkAAOgGAACgQQAAmBUAABAAAAAmAAAACAAAAIGAAAAAAAAA"/>
              </a:ext>
            </a:extLst>
          </p:cNvSpPr>
          <p:nvPr>
            <p:ph type="ctrTitle"/>
          </p:nvPr>
        </p:nvSpPr>
        <p:spPr>
          <a:xfrm>
            <a:off x="1524000" y="1122680"/>
            <a:ext cx="9144000" cy="2387600"/>
          </a:xfrm>
        </p:spPr>
        <p:txBody>
          <a:bodyPr vert="horz" wrap="square" lIns="91440" tIns="45720" rIns="91440" bIns="45720" numCol="1" anchor="b">
            <a:prstTxWarp prst="textNoShape">
              <a:avLst/>
            </a:prstTxWarp>
          </a:bodyPr>
          <a:lstStyle>
            <a:lvl1pPr algn="ctr">
              <a:defRPr lang="ru-ru" sz="6000"/>
            </a:lvl1pPr>
            <a:lvl2pPr>
              <a:defRPr lang="ru-ru"/>
            </a:lvl2pPr>
            <a:lvl3pPr>
              <a:defRPr lang="ru-ru"/>
            </a:lvl3pPr>
            <a:lvl4pPr>
              <a:defRPr lang="ru-ru"/>
            </a:lvl4pPr>
            <a:lvl5pPr>
              <a:defRPr lang="ru-ru"/>
            </a:lvl5pPr>
            <a:lvl6pPr>
              <a:defRPr lang="ru-ru"/>
            </a:lvl6pPr>
            <a:lvl7pPr>
              <a:defRPr lang="ru-ru"/>
            </a:lvl7pPr>
            <a:lvl8pPr>
              <a:defRPr lang="ru-ru"/>
            </a:lvl8pPr>
            <a:lvl9pPr>
              <a:defRPr lang="ru-ru"/>
            </a:lvl9pPr>
          </a:lstStyle>
          <a:p>
            <a:pPr>
              <a:defRPr lang="ru-ru"/>
            </a:pPr>
            <a:r>
              <a:t>Образец заголовка</a:t>
            </a:r>
          </a:p>
        </p:txBody>
      </p:sp>
      <p:sp>
        <p:nvSpPr>
          <p:cNvPr id="3" name="Подзаголовок 2"/>
          <p:cNvSpPr>
            <a:spLocks noGrp="1" noChangeArrowheads="1"/>
            <a:extLst>
              <a:ext uri="smNativeData">
                <pr:smNativeData xmlns="" xmlns:p14="http://schemas.microsoft.com/office/powerpoint/2010/main" xmlns:pr="smNativeData" val="SMDATA_16_95RfYR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YAkAACkWAACgQQAAWCAAABAAAAAmAAAACAAAAAGAAAAAAAAA"/>
              </a:ext>
            </a:extLst>
          </p:cNvSpPr>
          <p:nvPr>
            <p:ph type="subTitle" idx="1"/>
          </p:nvPr>
        </p:nvSpPr>
        <p:spPr>
          <a:xfrm>
            <a:off x="1524000" y="3602355"/>
            <a:ext cx="9144000" cy="1655445"/>
          </a:xfrm>
        </p:spPr>
        <p:txBody>
          <a:bodyPr/>
          <a:lstStyle>
            <a:lvl1pPr marL="0" indent="0" algn="ctr">
              <a:buNone/>
              <a:defRPr lang="ru-ru" sz="2400"/>
            </a:lvl1pPr>
            <a:lvl2pPr marL="457200" indent="0" algn="ctr">
              <a:buNone/>
              <a:defRPr lang="ru-ru" sz="2000"/>
            </a:lvl2pPr>
            <a:lvl3pPr marL="914400" indent="0" algn="ctr">
              <a:buNone/>
              <a:defRPr lang="ru-ru" sz="1800"/>
            </a:lvl3pPr>
            <a:lvl4pPr marL="1371600" indent="0" algn="ctr">
              <a:buNone/>
              <a:defRPr lang="ru-ru" sz="1600"/>
            </a:lvl4pPr>
            <a:lvl5pPr marL="1828800" indent="0" algn="ctr">
              <a:buNone/>
              <a:defRPr lang="ru-ru" sz="1600"/>
            </a:lvl5pPr>
            <a:lvl6pPr marL="2286000" indent="0" algn="ctr">
              <a:buNone/>
              <a:defRPr lang="ru-ru" sz="1600"/>
            </a:lvl6pPr>
            <a:lvl7pPr marL="2743200" indent="0" algn="ctr">
              <a:buNone/>
              <a:defRPr lang="ru-ru" sz="1600"/>
            </a:lvl7pPr>
            <a:lvl8pPr marL="3200400" indent="0" algn="ctr">
              <a:buNone/>
              <a:defRPr lang="ru-ru" sz="1600"/>
            </a:lvl8pPr>
            <a:lvl9pPr marL="3657600" indent="0" algn="ctr">
              <a:buNone/>
              <a:defRPr lang="ru-ru" sz="1600"/>
            </a:lvl9pPr>
          </a:lstStyle>
          <a:p>
            <a:pPr>
              <a:defRPr lang="ru-ru"/>
            </a:pPr>
            <a:r>
              <a:t>Образец подзаголовка</a:t>
            </a:r>
          </a:p>
        </p:txBody>
      </p:sp>
      <p:sp>
        <p:nvSpPr>
          <p:cNvPr id="4" name="Дата 3"/>
          <p:cNvSpPr>
            <a:spLocks noGrp="1" noChangeArrowheads="1"/>
            <a:extLst>
              <a:ext uri="smNativeData">
                <pr:smNativeData xmlns="" xmlns:p14="http://schemas.microsoft.com/office/powerpoint/2010/main" xmlns:pr="smNativeData" val="SMDATA_16_95RfY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9uaWM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KAUAABonAAAIFgAAWSkAABAAAAAmAAAACAAAAAGAAAAAAAAA"/>
              </a:ext>
            </a:extLst>
          </p:cNvSpPr>
          <p:nvPr>
            <p:ph type="dt" sz="half" idx="10"/>
          </p:nvPr>
        </p:nvSpPr>
        <p:spPr>
          <a:xfrm>
            <a:off x="838200" y="6356350"/>
            <a:ext cx="2743200" cy="365125"/>
          </a:xfrm>
        </p:spPr>
        <p:txBody>
          <a:bodyPr/>
          <a:lstStyle/>
          <a:p>
            <a:pPr>
              <a:defRPr lang="ru-ru"/>
            </a:pPr>
            <a:fld id="{312F7DEB-A5DC-7A8B-9297-53DE33D96406}" type="datetime1">
              <a:t>06.10.2022</a:t>
            </a:fld>
            <a:endParaRPr/>
          </a:p>
        </p:txBody>
      </p:sp>
      <p:sp>
        <p:nvSpPr>
          <p:cNvPr id="5" name="Нижний колонтитул 4"/>
          <p:cNvSpPr>
            <a:spLocks noGrp="1" noChangeArrowheads="1"/>
            <a:extLst>
              <a:ext uri="smNativeData">
                <pr:smNativeData xmlns="" xmlns:p14="http://schemas.microsoft.com/office/powerpoint/2010/main" xmlns:pr="smNativeData" val="SMDATA_16_95RfY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2BgAABonAAAoMgAAWSkAABAAAAAmAAAACAAAAAGAAAAAAAAA"/>
              </a:ext>
            </a:extLst>
          </p:cNvSpPr>
          <p:nvPr>
            <p:ph type="ftr" sz="quarter" idx="11"/>
          </p:nvPr>
        </p:nvSpPr>
        <p:spPr>
          <a:xfrm>
            <a:off x="4038600" y="6356350"/>
            <a:ext cx="4114800" cy="365125"/>
          </a:xfrm>
        </p:spPr>
        <p:txBody>
          <a:bodyPr/>
          <a:lstStyle/>
          <a:p>
            <a:pPr>
              <a:defRPr lang="ru-ru"/>
            </a:pPr>
            <a:endParaRPr/>
          </a:p>
        </p:txBody>
      </p:sp>
      <p:sp>
        <p:nvSpPr>
          <p:cNvPr id="6" name="Номер слайда 5"/>
          <p:cNvSpPr>
            <a:spLocks noGrp="1" noChangeArrowheads="1"/>
            <a:extLst>
              <a:ext uri="smNativeData">
                <pr:smNativeData xmlns="" xmlns:p14="http://schemas.microsoft.com/office/powerpoint/2010/main" xmlns:pr="smNativeData" val="SMDATA_16_95RfYR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AUuAc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DQAABonAADYRQAAWSkAABAAAAAmAAAACAAAAAAAAAAAAAAA"/>
              </a:ext>
            </a:extLst>
          </p:cNvSpPr>
          <p:nvPr>
            <p:ph type="sldNum" sz="quarter" idx="12"/>
          </p:nvPr>
        </p:nvSpPr>
        <p:spPr/>
        <p:txBody>
          <a:bodyPr/>
          <a:lstStyle/>
          <a:p>
            <a:pPr>
              <a:defRPr lang="ru-ru"/>
            </a:pPr>
            <a:fld id="{312F7B56-18DC-7A8D-9297-EED835D964BB}" type="slidenum">
              <a:t>‹#›</a:t>
            </a:fld>
            <a:endParaRPr/>
          </a:p>
        </p:txBody>
      </p:sp>
    </p:spTree>
  </p:cSld>
  <p:clrMapOvr>
    <a:masterClrMapping/>
  </p:clrMapOvr>
  <mc:AlternateContent xmlns:mc="http://schemas.openxmlformats.org/markup-compatibility/2006" xmlns:p14="http://schemas.microsoft.com/office/powerpoint/2010/main">
    <mc:Choice Requires="p14">
      <p:transition spd="slow" p14:dur="2000">
        <p:push dir="u"/>
        <p:extLst>
          <p:ext uri="smNativeData">
            <pr:smNativeData xmlns="" xmlns:pr="smNativeData" val="95RfYQAAAADQBwAAAAAAABQAAAABAAAAAAAAAAAAAAAAAAAAAQAAAAAAAAAAAAAAAAAAAAAAAAAAAAAA"/>
          </p:ext>
        </p:extLst>
      </p:transition>
    </mc:Choice>
    <mc:Fallback xmlns="">
      <p:transition spd="slow">
        <p:push dir="u"/>
        <p:extLst>
          <p:ext uri="smNativeData">
            <pr:smNativeData xmlns:pr="smNativeData" xmlns:p14="http://schemas.microsoft.com/office/powerpoint/2010/main" xmlns="" val="95RfYQAAAADQBwAAAAAAABQAAAABAAAAAAAAAAAAAAAAAAAAAQAAAAAAAAAAAAAAAAAAAAAAAAAAAAAA"/>
          </p:ext>
        </p:extLs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10/6/2022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9703226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noChangeArrowheads="1"/>
            <a:extLst>
              <a:ext uri="smNativeData">
                <pr:smNativeData xmlns="" xmlns:p14="http://schemas.microsoft.com/office/powerpoint/2010/main" xmlns:pr="smNativeData" val="SMDATA_16_95RfY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vaW0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yQcAADgGAADYRQAAQAsAABAAAAAmAAAACAAAAL8vAAAAAAAA"/>
              </a:ext>
            </a:extLst>
          </p:cNvSpPr>
          <p:nvPr>
            <p:ph type="title"/>
          </p:nvPr>
        </p:nvSpPr>
        <p:spPr>
          <a:xfrm>
            <a:off x="1265555" y="1010920"/>
            <a:ext cx="10088245" cy="817880"/>
          </a:xfrm>
          <a:prstGeom prst="rect">
            <a:avLst/>
          </a:prstGeom>
        </p:spPr>
        <p:txBody>
          <a:bodyPr vert="horz" wrap="square" lIns="91440" tIns="45720" rIns="91440" bIns="45720" numCol="1" anchor="ctr">
            <a:prstTxWarp prst="textNoShape">
              <a:avLst/>
            </a:prstTxWarp>
          </a:bodyPr>
          <a:lstStyle/>
          <a:p>
            <a:pPr>
              <a:defRPr lang="ru-ru"/>
            </a:pPr>
            <a:r>
              <a:t>Образец заголовка</a:t>
            </a:r>
          </a:p>
        </p:txBody>
      </p:sp>
      <p:sp>
        <p:nvSpPr>
          <p:cNvPr id="3" name="Текст 2"/>
          <p:cNvSpPr>
            <a:spLocks noGrp="1" noChangeArrowheads="1"/>
            <a:extLst>
              <a:ext uri="smNativeData">
                <pr:smNativeData xmlns="" xmlns:p14="http://schemas.microsoft.com/office/powerpoint/2010/main" xmlns:pr="smNativeData" val="SMDATA_16_95RfY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9uaWM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UxAAABUNAADYRQAA/yUAABAAAAAmAAAACAAAAD8vAAAAAAAA"/>
              </a:ext>
            </a:extLst>
          </p:cNvSpPr>
          <p:nvPr>
            <p:ph type="body" idx="1"/>
          </p:nvPr>
        </p:nvSpPr>
        <p:spPr>
          <a:xfrm>
            <a:off x="2653665" y="2126615"/>
            <a:ext cx="8700135" cy="4050030"/>
          </a:xfrm>
          <a:prstGeom prst="rect">
            <a:avLst/>
          </a:prstGeom>
        </p:spPr>
        <p:txBody>
          <a:bodyPr vert="horz" wrap="square" lIns="91440" tIns="45720" rIns="91440" bIns="45720" numCol="1" anchor="t">
            <a:prstTxWarp prst="textNoShape">
              <a:avLst/>
            </a:prstTxWarp>
          </a:bodyPr>
          <a:lstStyle/>
          <a:p>
            <a:pPr>
              <a:defRPr lang="ru-ru"/>
            </a:pPr>
            <a:r>
              <a:t>Образец текста</a:t>
            </a:r>
          </a:p>
          <a:p>
            <a:pPr lvl="1">
              <a:defRPr lang="ru-ru"/>
            </a:pPr>
            <a:r>
              <a:t>Второй уровень</a:t>
            </a:r>
          </a:p>
          <a:p>
            <a:pPr lvl="2">
              <a:defRPr lang="ru-ru"/>
            </a:pPr>
            <a:r>
              <a:t>Третий уровень</a:t>
            </a:r>
          </a:p>
          <a:p>
            <a:pPr lvl="3">
              <a:defRPr lang="ru-ru"/>
            </a:pPr>
            <a:r>
              <a:t>Четвертый уровень</a:t>
            </a:r>
          </a:p>
          <a:p>
            <a:pPr lvl="4">
              <a:defRPr lang="ru-ru"/>
            </a:pPr>
            <a:r>
              <a:t>Пятый уровень</a:t>
            </a:r>
          </a:p>
        </p:txBody>
      </p:sp>
      <p:sp>
        <p:nvSpPr>
          <p:cNvPr id="4" name="Номер слайда 5"/>
          <p:cNvSpPr>
            <a:spLocks noGrp="1" noChangeArrowheads="1"/>
            <a:extLst>
              <a:ext uri="smNativeData">
                <pr:smNativeData xmlns="" xmlns:p14="http://schemas.microsoft.com/office/powerpoint/2010/main" xmlns:pr="smNativeData" val="SMDATA_16_95RfY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DQAABonAADYRQAAWSkAABAAAAAmAAAACAAAAL+PAAAAAAAA"/>
              </a:ext>
            </a:extLst>
          </p:cNvSpPr>
          <p:nvPr>
            <p:ph type="sldNum" sz="quarter" idx="4"/>
          </p:nvPr>
        </p:nvSpPr>
        <p:spPr>
          <a:xfrm>
            <a:off x="8610600" y="6356350"/>
            <a:ext cx="2743200" cy="365125"/>
          </a:xfrm>
          <a:prstGeom prst="rect">
            <a:avLst/>
          </a:prstGeom>
        </p:spPr>
        <p:txBody>
          <a:bodyPr vert="horz" wrap="square" lIns="91440" tIns="45720" rIns="91440" bIns="45720" numCol="1" anchor="ctr">
            <a:prstTxWarp prst="textNoShape">
              <a:avLst/>
            </a:prstTxWarp>
          </a:bodyPr>
          <a:lstStyle>
            <a:lvl1pPr algn="r">
              <a:defRPr lang="ru-ru" sz="1200">
                <a:solidFill>
                  <a:srgbClr val="8C8C8C"/>
                </a:solidFill>
              </a:defRPr>
            </a:lvl1pPr>
            <a:lvl2pPr>
              <a:defRPr lang="ru-ru"/>
            </a:lvl2pPr>
            <a:lvl3pPr>
              <a:defRPr lang="ru-ru"/>
            </a:lvl3pPr>
            <a:lvl4pPr>
              <a:defRPr lang="ru-ru"/>
            </a:lvl4pPr>
            <a:lvl5pPr>
              <a:defRPr lang="ru-ru"/>
            </a:lvl5pPr>
            <a:lvl6pPr>
              <a:defRPr lang="ru-ru"/>
            </a:lvl6pPr>
            <a:lvl7pPr>
              <a:defRPr lang="ru-ru"/>
            </a:lvl7pPr>
            <a:lvl8pPr>
              <a:defRPr lang="ru-ru"/>
            </a:lvl8pPr>
            <a:lvl9pPr>
              <a:defRPr lang="ru-ru"/>
            </a:lvl9pPr>
          </a:lstStyle>
          <a:p>
            <a:pPr>
              <a:defRPr lang="ru-ru"/>
            </a:pPr>
            <a:fld id="{312F106E-20DC-7AE6-9297-D6B35ED96483}" type="slidenum">
              <a:t>‹#›</a:t>
            </a:fld>
            <a:endParaRPr/>
          </a:p>
        </p:txBody>
      </p:sp>
      <p:pic>
        <p:nvPicPr>
          <p:cNvPr id="5" name="Рисунок 3"/>
          <p:cNvPicPr>
            <a:picLocks noChangeAspect="1"/>
            <a:extLst>
              <a:ext uri="smNativeData">
                <pr:smNativeData xmlns="" xmlns:p14="http://schemas.microsoft.com/office/powerpoint/2010/main" xmlns:pr="smNativeData" val="SMDATA_18_95RfY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P///wD///8BAAAAAAAAAAAAAAAAAAAAAAAAAAAAAAAAAAAAAAAAAAAAAAAAf39/AOfm5gPMzMwAwMD/AH9/fwAAAAAAAAAAAAAAAAD///8AAAAAACEAAAAYAAAAFAAAAAAAAAAAAAAAAEsAAB4FAAAQAAAAJgAAAAgAAAD//////////w=="/>
              </a:ext>
            </a:extLst>
          </p:cNvPicPr>
          <p:nvPr/>
        </p:nvPicPr>
        <p:blipFill>
          <a:blip r:embed="rId5"/>
          <a:stretch>
            <a:fillRect/>
          </a:stretch>
        </p:blipFill>
        <p:spPr>
          <a:xfrm>
            <a:off x="0" y="0"/>
            <a:ext cx="12192000" cy="831850"/>
          </a:xfrm>
          <a:prstGeom prst="rect">
            <a:avLst/>
          </a:prstGeom>
          <a:noFill/>
          <a:ln>
            <a:noFill/>
          </a:ln>
          <a:effectLst/>
        </p:spPr>
      </p:pic>
    </p:spTree>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Lst>
  <mc:AlternateContent xmlns:mc="http://schemas.openxmlformats.org/markup-compatibility/2006" xmlns:p14="http://schemas.microsoft.com/office/powerpoint/2010/main">
    <mc:Choice Requires="p14">
      <p:transition spd="slow" p14:dur="2000">
        <p:push dir="u"/>
        <p:extLst>
          <p:ext uri="smNativeData">
            <pr:smNativeData xmlns="" xmlns:pr="smNativeData" val="95RfYQAAAADQBwAAAAAAABQAAAABAAAAAAAAAAAAAAAAAAAAAQAAAAAAAAAAAAAAAAAAAAAAAAAAAAAA"/>
          </p:ext>
        </p:extLst>
      </p:transition>
    </mc:Choice>
    <mc:Fallback xmlns="">
      <p:transition spd="slow">
        <p:push dir="u"/>
        <p:extLst>
          <p:ext uri="smNativeData">
            <pr:smNativeData xmlns:pr="smNativeData" xmlns:p14="http://schemas.microsoft.com/office/powerpoint/2010/main" xmlns="" val="95RfYQAAAADQBwAAAAAAABQAAAABAAAAAAAAAAAAAAAAAAAAAQAAAAAAAAAAAAAAAAAAAAAAAAAAAAAA"/>
          </p:ext>
        </p:extLst>
      </p:transition>
    </mc:Fallback>
  </mc:AlternateContent>
  <p:hf sldNum="0" hdr="0" ftr="0" dt="0"/>
  <p:txStyles>
    <p:titleStyle>
      <a:lvl1pPr marL="0" marR="0" indent="0" algn="l" defTabSz="914400">
        <a:lnSpc>
          <a:spcPct val="90000"/>
        </a:lnSpc>
        <a:spcBef>
          <a:spcPts val="0"/>
        </a:spcBef>
        <a:spcAft>
          <a:spcPts val="0"/>
        </a:spcAft>
        <a:buNone/>
        <a:tabLst/>
        <a:defRPr lang="ru-ru" sz="4400" b="0" i="0" u="none" strike="noStrike" kern="1" spc="0" baseline="0">
          <a:solidFill>
            <a:schemeClr val="tx1"/>
          </a:solidFill>
          <a:effectLst/>
          <a:latin typeface="Calibri Light" pitchFamily="2" charset="-52"/>
          <a:ea typeface="Calibri Light" pitchFamily="2" charset="-52"/>
          <a:cs typeface="Calibri Light" pitchFamily="2" charset="-52"/>
        </a:defRPr>
      </a:lvl1pPr>
      <a:lvl2pPr marL="4572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2pPr>
      <a:lvl3pPr marL="9144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3pPr>
      <a:lvl4pPr marL="13716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4pPr>
      <a:lvl5pPr marL="18288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5pPr>
      <a:lvl6pPr marL="22860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6pPr>
      <a:lvl7pPr marL="27432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7pPr>
      <a:lvl8pPr marL="32004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8pPr>
      <a:lvl9pPr marL="36576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9pPr>
    </p:titleStyle>
    <p:bodyStyle>
      <a:lvl1pPr marL="228600" marR="0" indent="-228600" algn="l" defTabSz="914400">
        <a:lnSpc>
          <a:spcPct val="90000"/>
        </a:lnSpc>
        <a:spcBef>
          <a:spcPts val="1000"/>
        </a:spcBef>
        <a:spcAft>
          <a:spcPts val="0"/>
        </a:spcAft>
        <a:buClrTx/>
        <a:buSzTx/>
        <a:buFont typeface="Arial" pitchFamily="2" charset="-52"/>
        <a:buChar char="•"/>
        <a:tabLst/>
        <a:defRPr lang="ru-ru" sz="2800" b="0" i="0" u="none" strike="noStrike" kern="1" spc="0" baseline="0">
          <a:solidFill>
            <a:schemeClr val="tx1"/>
          </a:solidFill>
          <a:effectLst/>
          <a:latin typeface="Calibri" pitchFamily="2" charset="-52"/>
          <a:ea typeface="Calibri" pitchFamily="2" charset="-52"/>
          <a:cs typeface="Calibri" pitchFamily="2" charset="-52"/>
        </a:defRPr>
      </a:lvl1pPr>
      <a:lvl2pPr marL="685800" marR="0" indent="-228600" algn="l" defTabSz="914400">
        <a:lnSpc>
          <a:spcPct val="90000"/>
        </a:lnSpc>
        <a:spcBef>
          <a:spcPts val="500"/>
        </a:spcBef>
        <a:spcAft>
          <a:spcPts val="0"/>
        </a:spcAft>
        <a:buClrTx/>
        <a:buSzTx/>
        <a:buFont typeface="Arial" pitchFamily="2" charset="-52"/>
        <a:buChar char="•"/>
        <a:tabLst/>
        <a:defRPr lang="ru-ru" sz="2400" b="0" i="0" u="none" strike="noStrike" kern="1" spc="0" baseline="0">
          <a:solidFill>
            <a:schemeClr val="tx1"/>
          </a:solidFill>
          <a:effectLst/>
          <a:latin typeface="Calibri" pitchFamily="2" charset="-52"/>
          <a:ea typeface="Calibri" pitchFamily="2" charset="-52"/>
          <a:cs typeface="Calibri" pitchFamily="2" charset="-52"/>
        </a:defRPr>
      </a:lvl2pPr>
      <a:lvl3pPr marL="1143000" marR="0" indent="-228600" algn="l" defTabSz="914400">
        <a:lnSpc>
          <a:spcPct val="90000"/>
        </a:lnSpc>
        <a:spcBef>
          <a:spcPts val="500"/>
        </a:spcBef>
        <a:spcAft>
          <a:spcPts val="0"/>
        </a:spcAft>
        <a:buClrTx/>
        <a:buSzTx/>
        <a:buFont typeface="Arial" pitchFamily="2" charset="-52"/>
        <a:buChar char="•"/>
        <a:tabLst/>
        <a:defRPr lang="ru-ru" sz="2000" b="0" i="0" u="none" strike="noStrike" kern="1" spc="0" baseline="0">
          <a:solidFill>
            <a:schemeClr val="tx1"/>
          </a:solidFill>
          <a:effectLst/>
          <a:latin typeface="Calibri" pitchFamily="2" charset="-52"/>
          <a:ea typeface="Calibri" pitchFamily="2" charset="-52"/>
          <a:cs typeface="Calibri" pitchFamily="2" charset="-52"/>
        </a:defRPr>
      </a:lvl3pPr>
      <a:lvl4pPr marL="1600200" marR="0" indent="-228600" algn="l" defTabSz="914400">
        <a:lnSpc>
          <a:spcPct val="90000"/>
        </a:lnSpc>
        <a:spcBef>
          <a:spcPts val="500"/>
        </a:spcBef>
        <a:spcAft>
          <a:spcPts val="0"/>
        </a:spcAft>
        <a:buClrTx/>
        <a:buSzTx/>
        <a:buFont typeface="Arial" pitchFamily="2" charset="-52"/>
        <a:buChar char="•"/>
        <a:tabLst/>
        <a:defRPr lang="ru-ru" sz="1800" b="0" i="0" u="none" strike="noStrike" kern="1" spc="0" baseline="0">
          <a:solidFill>
            <a:schemeClr val="tx1"/>
          </a:solidFill>
          <a:effectLst/>
          <a:latin typeface="Calibri" pitchFamily="2" charset="-52"/>
          <a:ea typeface="Calibri" pitchFamily="2" charset="-52"/>
          <a:cs typeface="Calibri" pitchFamily="2" charset="-52"/>
        </a:defRPr>
      </a:lvl4pPr>
      <a:lvl5pPr marL="2057400" marR="0" indent="-228600" algn="l" defTabSz="914400">
        <a:lnSpc>
          <a:spcPct val="90000"/>
        </a:lnSpc>
        <a:spcBef>
          <a:spcPts val="500"/>
        </a:spcBef>
        <a:spcAft>
          <a:spcPts val="0"/>
        </a:spcAft>
        <a:buClrTx/>
        <a:buSzTx/>
        <a:buFont typeface="Arial" pitchFamily="2" charset="-52"/>
        <a:buChar char="•"/>
        <a:tabLst/>
        <a:defRPr lang="ru-ru" sz="1800" b="0" i="0" u="none" strike="noStrike" kern="1" spc="0" baseline="0">
          <a:solidFill>
            <a:schemeClr val="tx1"/>
          </a:solidFill>
          <a:effectLst/>
          <a:latin typeface="Calibri" pitchFamily="2" charset="-52"/>
          <a:ea typeface="Calibri" pitchFamily="2" charset="-52"/>
          <a:cs typeface="Calibri" pitchFamily="2" charset="-52"/>
        </a:defRPr>
      </a:lvl5pPr>
      <a:lvl6pPr marL="2514600" marR="0" indent="-228600" algn="l" defTabSz="914400">
        <a:lnSpc>
          <a:spcPct val="90000"/>
        </a:lnSpc>
        <a:spcBef>
          <a:spcPts val="500"/>
        </a:spcBef>
        <a:spcAft>
          <a:spcPts val="0"/>
        </a:spcAft>
        <a:buClrTx/>
        <a:buSzTx/>
        <a:buFont typeface="Arial" pitchFamily="2" charset="-52"/>
        <a:buChar char="•"/>
        <a:tabLst/>
        <a:defRPr lang="ru-ru" sz="1800" b="0" i="0" u="none" strike="noStrike" kern="1" spc="0" baseline="0">
          <a:solidFill>
            <a:schemeClr val="tx1"/>
          </a:solidFill>
          <a:effectLst/>
          <a:latin typeface="Calibri" pitchFamily="2" charset="-52"/>
          <a:ea typeface="Calibri" pitchFamily="2" charset="-52"/>
          <a:cs typeface="Calibri" pitchFamily="2" charset="-52"/>
        </a:defRPr>
      </a:lvl6pPr>
      <a:lvl7pPr marL="2971800" marR="0" indent="-228600" algn="l" defTabSz="914400">
        <a:lnSpc>
          <a:spcPct val="90000"/>
        </a:lnSpc>
        <a:spcBef>
          <a:spcPts val="500"/>
        </a:spcBef>
        <a:spcAft>
          <a:spcPts val="0"/>
        </a:spcAft>
        <a:buClrTx/>
        <a:buSzTx/>
        <a:buFont typeface="Arial" pitchFamily="2" charset="-52"/>
        <a:buChar char="•"/>
        <a:tabLst/>
        <a:defRPr lang="ru-ru" sz="1800" b="0" i="0" u="none" strike="noStrike" kern="1" spc="0" baseline="0">
          <a:solidFill>
            <a:schemeClr val="tx1"/>
          </a:solidFill>
          <a:effectLst/>
          <a:latin typeface="Calibri" pitchFamily="2" charset="-52"/>
          <a:ea typeface="Calibri" pitchFamily="2" charset="-52"/>
          <a:cs typeface="Calibri" pitchFamily="2" charset="-52"/>
        </a:defRPr>
      </a:lvl7pPr>
      <a:lvl8pPr marL="3429000" marR="0" indent="-228600" algn="l" defTabSz="914400">
        <a:lnSpc>
          <a:spcPct val="90000"/>
        </a:lnSpc>
        <a:spcBef>
          <a:spcPts val="500"/>
        </a:spcBef>
        <a:spcAft>
          <a:spcPts val="0"/>
        </a:spcAft>
        <a:buClrTx/>
        <a:buSzTx/>
        <a:buFont typeface="Arial" pitchFamily="2" charset="-52"/>
        <a:buChar char="•"/>
        <a:tabLst/>
        <a:defRPr lang="ru-ru" sz="1800" b="0" i="0" u="none" strike="noStrike" kern="1" spc="0" baseline="0">
          <a:solidFill>
            <a:schemeClr val="tx1"/>
          </a:solidFill>
          <a:effectLst/>
          <a:latin typeface="Calibri" pitchFamily="2" charset="-52"/>
          <a:ea typeface="Calibri" pitchFamily="2" charset="-52"/>
          <a:cs typeface="Calibri" pitchFamily="2" charset="-52"/>
        </a:defRPr>
      </a:lvl8pPr>
      <a:lvl9pPr marL="3886200" marR="0" indent="-228600" algn="l" defTabSz="914400">
        <a:lnSpc>
          <a:spcPct val="90000"/>
        </a:lnSpc>
        <a:spcBef>
          <a:spcPts val="500"/>
        </a:spcBef>
        <a:spcAft>
          <a:spcPts val="0"/>
        </a:spcAft>
        <a:buClrTx/>
        <a:buSzTx/>
        <a:buFont typeface="Arial" pitchFamily="2" charset="-52"/>
        <a:buChar char="•"/>
        <a:tabLst/>
        <a:defRPr lang="ru-ru" sz="1800" b="0" i="0" u="none" strike="noStrike" kern="1" spc="0" baseline="0">
          <a:solidFill>
            <a:schemeClr val="tx1"/>
          </a:solidFill>
          <a:effectLst/>
          <a:latin typeface="Calibri" pitchFamily="2" charset="-52"/>
          <a:ea typeface="Calibri" pitchFamily="2" charset="-52"/>
          <a:cs typeface="Calibri" pitchFamily="2" charset="-52"/>
        </a:defRPr>
      </a:lvl9pPr>
    </p:bodyStyle>
    <p:otherStyle>
      <a:lvl1pPr marL="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1pPr>
      <a:lvl2pPr marL="4572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2pPr>
      <a:lvl3pPr marL="9144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3pPr>
      <a:lvl4pPr marL="13716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4pPr>
      <a:lvl5pPr marL="18288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5pPr>
      <a:lvl6pPr marL="22860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6pPr>
      <a:lvl7pPr marL="27432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7pPr>
      <a:lvl8pPr marL="32004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8pPr>
      <a:lvl9pPr marL="36576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hemeOverride" Target="../theme/themeOverride6.xml"/><Relationship Id="rId5" Type="http://schemas.openxmlformats.org/officeDocument/2006/relationships/image" Target="../media/image18.jpe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png"/><Relationship Id="rId7" Type="http://schemas.openxmlformats.org/officeDocument/2006/relationships/image" Target="../media/image22.png"/><Relationship Id="rId2" Type="http://schemas.openxmlformats.org/officeDocument/2006/relationships/slideLayout" Target="../slideLayouts/slideLayout1.xml"/><Relationship Id="rId1" Type="http://schemas.openxmlformats.org/officeDocument/2006/relationships/themeOverride" Target="../theme/themeOverride7.xml"/><Relationship Id="rId6" Type="http://schemas.openxmlformats.org/officeDocument/2006/relationships/image" Target="../media/image21.png"/><Relationship Id="rId11" Type="http://schemas.openxmlformats.org/officeDocument/2006/relationships/image" Target="../media/image5.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12.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png"/><Relationship Id="rId7" Type="http://schemas.openxmlformats.org/officeDocument/2006/relationships/hyperlink" Target="http://www.libway.ru/" TargetMode="External"/><Relationship Id="rId2" Type="http://schemas.openxmlformats.org/officeDocument/2006/relationships/slideLayout" Target="../slideLayouts/slideLayout1.xml"/><Relationship Id="rId1" Type="http://schemas.openxmlformats.org/officeDocument/2006/relationships/themeOverride" Target="../theme/themeOverride8.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hemeOverride" Target="../theme/themeOverride9.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hemeOverride" Target="../theme/themeOverride10.xml"/><Relationship Id="rId6" Type="http://schemas.openxmlformats.org/officeDocument/2006/relationships/image" Target="../media/image5.pn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hemeOverride" Target="../theme/themeOverride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notesSlide" Target="../notesSlides/notesSlide5.xml"/><Relationship Id="rId7"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hemeOverride" Target="../theme/themeOverride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5.png"/><Relationship Id="rId7"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hyperlink" Target="https://www.bibliosphere.ru/jour" TargetMode="External"/><Relationship Id="rId4" Type="http://schemas.openxmlformats.org/officeDocument/2006/relationships/hyperlink" Target="https://proceedings.gpntbsib.ru/jour" TargetMode="Externa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hemeOverride" Target="../theme/themeOverride3.xml"/><Relationship Id="rId6" Type="http://schemas.openxmlformats.org/officeDocument/2006/relationships/image" Target="../media/image15.jpeg"/><Relationship Id="rId5" Type="http://schemas.openxmlformats.org/officeDocument/2006/relationships/image" Target="../media/image5.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hemeOverride" Target="../theme/themeOverride4.xml"/><Relationship Id="rId5" Type="http://schemas.openxmlformats.org/officeDocument/2006/relationships/image" Target="../media/image16.jpe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hemeOverride" Target="../theme/themeOverride5.xml"/><Relationship Id="rId5" Type="http://schemas.openxmlformats.org/officeDocument/2006/relationships/image" Target="../media/image17.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EBE9"/>
        </a:solidFill>
        <a:effectLst/>
      </p:bgPr>
    </p:bg>
    <p:spTree>
      <p:nvGrpSpPr>
        <p:cNvPr id="1" name=""/>
        <p:cNvGrpSpPr/>
        <p:nvPr/>
      </p:nvGrpSpPr>
      <p:grpSpPr>
        <a:xfrm>
          <a:off x="0" y="0"/>
          <a:ext cx="0" cy="0"/>
          <a:chOff x="0" y="0"/>
          <a:chExt cx="0" cy="0"/>
        </a:xfrm>
      </p:grpSpPr>
      <p:sp>
        <p:nvSpPr>
          <p:cNvPr id="11" name="Прямоугольник 10"/>
          <p:cNvSpPr/>
          <p:nvPr/>
        </p:nvSpPr>
        <p:spPr>
          <a:xfrm>
            <a:off x="0" y="-39942"/>
            <a:ext cx="12192000" cy="904775"/>
          </a:xfrm>
          <a:prstGeom prst="rect">
            <a:avLst/>
          </a:prstGeom>
          <a:solidFill>
            <a:srgbClr val="EFEB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object 5"/>
          <p:cNvSpPr txBox="1">
            <a:spLocks noGrp="1"/>
          </p:cNvSpPr>
          <p:nvPr>
            <p:ph type="title"/>
          </p:nvPr>
        </p:nvSpPr>
        <p:spPr>
          <a:xfrm>
            <a:off x="460248" y="226030"/>
            <a:ext cx="11186320" cy="2470762"/>
          </a:xfrm>
          <a:prstGeom prst="rect">
            <a:avLst/>
          </a:prstGeom>
        </p:spPr>
        <p:txBody>
          <a:bodyPr vert="horz" wrap="square" lIns="0" tIns="8467" rIns="0" bIns="0" numCol="1" rtlCol="0" anchor="ctr">
            <a:prstTxWarp prst="textNoShape">
              <a:avLst/>
            </a:prstTxWarp>
            <a:spAutoFit/>
          </a:bodyPr>
          <a:lstStyle/>
          <a:p>
            <a:pPr marL="8467">
              <a:lnSpc>
                <a:spcPct val="100000"/>
              </a:lnSpc>
              <a:spcBef>
                <a:spcPts val="67"/>
              </a:spcBef>
            </a:pPr>
            <a:r>
              <a:rPr lang="en-US" sz="4000" b="1" dirty="0" smtClean="0">
                <a:solidFill>
                  <a:schemeClr val="tx1">
                    <a:lumMod val="85000"/>
                    <a:lumOff val="15000"/>
                  </a:schemeClr>
                </a:solidFill>
                <a:latin typeface="Bahnschrift" panose="020B0502040204020203" pitchFamily="34" charset="0"/>
                <a:cs typeface="Cambria"/>
              </a:rPr>
              <a:t>Scientific Research Activity in the </a:t>
            </a:r>
            <a:r>
              <a:rPr lang="en-US" sz="4000" b="1" dirty="0" smtClean="0">
                <a:solidFill>
                  <a:schemeClr val="tx1">
                    <a:lumMod val="85000"/>
                    <a:lumOff val="15000"/>
                  </a:schemeClr>
                </a:solidFill>
                <a:latin typeface="Bahnschrift" panose="020B0502040204020203" pitchFamily="34" charset="0"/>
                <a:cs typeface="Cambria"/>
              </a:rPr>
              <a:t>State </a:t>
            </a:r>
            <a:r>
              <a:rPr lang="en-US" sz="4000" b="1" dirty="0">
                <a:solidFill>
                  <a:schemeClr val="tx1">
                    <a:lumMod val="85000"/>
                    <a:lumOff val="15000"/>
                  </a:schemeClr>
                </a:solidFill>
                <a:latin typeface="Bahnschrift" panose="020B0502040204020203" pitchFamily="34" charset="0"/>
                <a:cs typeface="Cambria"/>
              </a:rPr>
              <a:t>Public S</a:t>
            </a:r>
            <a:r>
              <a:rPr lang="en-US" sz="4000" b="1" dirty="0" smtClean="0">
                <a:solidFill>
                  <a:schemeClr val="tx1">
                    <a:lumMod val="85000"/>
                    <a:lumOff val="15000"/>
                  </a:schemeClr>
                </a:solidFill>
                <a:latin typeface="Bahnschrift" panose="020B0502040204020203" pitchFamily="34" charset="0"/>
                <a:cs typeface="Cambria"/>
              </a:rPr>
              <a:t>cientific </a:t>
            </a:r>
            <a:r>
              <a:rPr lang="en-US" sz="4000" b="1" dirty="0">
                <a:solidFill>
                  <a:schemeClr val="tx1">
                    <a:lumMod val="85000"/>
                    <a:lumOff val="15000"/>
                  </a:schemeClr>
                </a:solidFill>
                <a:latin typeface="Bahnschrift" panose="020B0502040204020203" pitchFamily="34" charset="0"/>
                <a:cs typeface="Cambria"/>
              </a:rPr>
              <a:t>Technological Library </a:t>
            </a:r>
            <a:r>
              <a:rPr lang="ru-RU" sz="4000" b="1" dirty="0" smtClean="0">
                <a:solidFill>
                  <a:schemeClr val="tx1">
                    <a:lumMod val="85000"/>
                    <a:lumOff val="15000"/>
                  </a:schemeClr>
                </a:solidFill>
                <a:latin typeface="Bahnschrift" panose="020B0502040204020203" pitchFamily="34" charset="0"/>
                <a:cs typeface="Cambria"/>
              </a:rPr>
              <a:t/>
            </a:r>
            <a:br>
              <a:rPr lang="ru-RU" sz="4000" b="1" dirty="0" smtClean="0">
                <a:solidFill>
                  <a:schemeClr val="tx1">
                    <a:lumMod val="85000"/>
                    <a:lumOff val="15000"/>
                  </a:schemeClr>
                </a:solidFill>
                <a:latin typeface="Bahnschrift" panose="020B0502040204020203" pitchFamily="34" charset="0"/>
                <a:cs typeface="Cambria"/>
              </a:rPr>
            </a:br>
            <a:r>
              <a:rPr lang="en-US" sz="4000" b="1" dirty="0" smtClean="0">
                <a:solidFill>
                  <a:schemeClr val="tx1">
                    <a:lumMod val="85000"/>
                    <a:lumOff val="15000"/>
                  </a:schemeClr>
                </a:solidFill>
                <a:latin typeface="Bahnschrift" panose="020B0502040204020203" pitchFamily="34" charset="0"/>
                <a:cs typeface="Cambria"/>
              </a:rPr>
              <a:t>of </a:t>
            </a:r>
            <a:r>
              <a:rPr lang="en-US" sz="4000" b="1" dirty="0">
                <a:solidFill>
                  <a:schemeClr val="tx1">
                    <a:lumMod val="85000"/>
                    <a:lumOff val="15000"/>
                  </a:schemeClr>
                </a:solidFill>
                <a:latin typeface="Bahnschrift" panose="020B0502040204020203" pitchFamily="34" charset="0"/>
                <a:cs typeface="Cambria"/>
              </a:rPr>
              <a:t>the Siberian Branch of Russian Academy </a:t>
            </a:r>
            <a:r>
              <a:rPr lang="ru-RU" sz="4000" b="1" dirty="0" smtClean="0">
                <a:solidFill>
                  <a:schemeClr val="tx1">
                    <a:lumMod val="85000"/>
                    <a:lumOff val="15000"/>
                  </a:schemeClr>
                </a:solidFill>
                <a:latin typeface="Bahnschrift" panose="020B0502040204020203" pitchFamily="34" charset="0"/>
                <a:cs typeface="Cambria"/>
              </a:rPr>
              <a:t/>
            </a:r>
            <a:br>
              <a:rPr lang="ru-RU" sz="4000" b="1" dirty="0" smtClean="0">
                <a:solidFill>
                  <a:schemeClr val="tx1">
                    <a:lumMod val="85000"/>
                    <a:lumOff val="15000"/>
                  </a:schemeClr>
                </a:solidFill>
                <a:latin typeface="Bahnschrift" panose="020B0502040204020203" pitchFamily="34" charset="0"/>
                <a:cs typeface="Cambria"/>
              </a:rPr>
            </a:br>
            <a:r>
              <a:rPr lang="en-US" sz="4000" b="1" dirty="0" smtClean="0">
                <a:solidFill>
                  <a:schemeClr val="tx1">
                    <a:lumMod val="85000"/>
                    <a:lumOff val="15000"/>
                  </a:schemeClr>
                </a:solidFill>
                <a:latin typeface="Bahnschrift" panose="020B0502040204020203" pitchFamily="34" charset="0"/>
                <a:cs typeface="Cambria"/>
              </a:rPr>
              <a:t>of </a:t>
            </a:r>
            <a:r>
              <a:rPr lang="en-US" sz="4000" b="1" dirty="0">
                <a:solidFill>
                  <a:schemeClr val="tx1">
                    <a:lumMod val="85000"/>
                    <a:lumOff val="15000"/>
                  </a:schemeClr>
                </a:solidFill>
                <a:latin typeface="Bahnschrift" panose="020B0502040204020203" pitchFamily="34" charset="0"/>
                <a:cs typeface="Cambria"/>
              </a:rPr>
              <a:t>Sciences </a:t>
            </a:r>
            <a:r>
              <a:rPr lang="en-US" sz="4000" b="1" dirty="0" smtClean="0">
                <a:solidFill>
                  <a:schemeClr val="tx1">
                    <a:lumMod val="85000"/>
                    <a:lumOff val="15000"/>
                  </a:schemeClr>
                </a:solidFill>
                <a:latin typeface="Bahnschrift" panose="020B0502040204020203" pitchFamily="34" charset="0"/>
                <a:cs typeface="Cambria"/>
              </a:rPr>
              <a:t>(</a:t>
            </a:r>
            <a:r>
              <a:rPr lang="en-US" sz="4000" b="1" dirty="0">
                <a:solidFill>
                  <a:schemeClr val="tx1">
                    <a:lumMod val="85000"/>
                    <a:lumOff val="15000"/>
                  </a:schemeClr>
                </a:solidFill>
                <a:latin typeface="Bahnschrift" panose="020B0502040204020203" pitchFamily="34" charset="0"/>
                <a:cs typeface="Cambria"/>
              </a:rPr>
              <a:t>SPSTL SB RAS)</a:t>
            </a:r>
          </a:p>
        </p:txBody>
      </p:sp>
      <p:pic>
        <p:nvPicPr>
          <p:cNvPr id="12" name="Рисунок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40008" y="187425"/>
            <a:ext cx="558800" cy="558800"/>
          </a:xfrm>
          <a:prstGeom prst="rect">
            <a:avLst/>
          </a:prstGeom>
        </p:spPr>
      </p:pic>
      <p:sp>
        <p:nvSpPr>
          <p:cNvPr id="7" name="Прямоугольник1"/>
          <p:cNvSpPr>
            <a:extLst>
              <a:ext uri="smNativeData">
                <pr:smNativeData xmlns="" xmlns:p14="http://schemas.microsoft.com/office/powerpoint/2010/main" xmlns:pr="smNativeData" val="SMDATA_16_95RfY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wA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5+bmA8zMzADAwP8Af39/AAAAAAAAAAAAAAAAAAAAAAAAAAAAIQAAABgAAAAUAAAAHA8AAFMdAAARMwAASiEAABAAAAAmAAAACAAAAP//////////"/>
              </a:ext>
            </a:extLst>
          </p:cNvSpPr>
          <p:nvPr/>
        </p:nvSpPr>
        <p:spPr>
          <a:xfrm>
            <a:off x="460248" y="2735396"/>
            <a:ext cx="9540400" cy="478521"/>
          </a:xfrm>
          <a:prstGeom prst="rect">
            <a:avLst/>
          </a:prstGeom>
          <a:noFill/>
          <a:ln>
            <a:noFill/>
          </a:ln>
          <a:effectLst/>
        </p:spPr>
        <p:txBody>
          <a:bodyPr vert="horz" wrap="square" lIns="91440" tIns="45720" rIns="91440" bIns="45720" numCol="1" anchor="t"/>
          <a:lstStyle>
            <a:lvl1pPr algn="ctr" defTabSz="914400">
              <a:lnSpc>
                <a:spcPct val="90000"/>
              </a:lnSpc>
              <a:spcBef>
                <a:spcPts val="0"/>
              </a:spcBef>
              <a:buNone/>
              <a:tabLst/>
              <a:defRPr lang="ru-ru" sz="6000" kern="1">
                <a:solidFill>
                  <a:schemeClr val="tx1"/>
                </a:solidFill>
                <a:latin typeface="Calibri Light" pitchFamily="2" charset="-52"/>
                <a:ea typeface="Calibri" pitchFamily="2" charset="-52"/>
                <a:cs typeface="Calibri" pitchFamily="2" charset="-52"/>
              </a:defRPr>
            </a:lvl1pPr>
            <a:lvl2pPr>
              <a:defRPr lang="ru-ru"/>
            </a:lvl2pPr>
            <a:lvl3pPr>
              <a:defRPr lang="ru-ru"/>
            </a:lvl3pPr>
            <a:lvl4pPr>
              <a:defRPr lang="ru-ru"/>
            </a:lvl4pPr>
            <a:lvl5pPr>
              <a:defRPr lang="ru-ru"/>
            </a:lvl5pPr>
            <a:lvl6pPr>
              <a:defRPr lang="ru-ru"/>
            </a:lvl6pPr>
            <a:lvl7pPr>
              <a:defRPr lang="ru-ru"/>
            </a:lvl7pPr>
            <a:lvl8pPr>
              <a:defRPr lang="ru-ru"/>
            </a:lvl8pPr>
            <a:lvl9pPr>
              <a:defRPr lang="ru-ru"/>
            </a:lvl9pPr>
          </a:lstStyle>
          <a:p>
            <a:pPr algn="l">
              <a:defRPr lang="ru-ru"/>
            </a:pPr>
            <a:r>
              <a:rPr lang="en-US" sz="2000" spc="35" dirty="0" smtClean="0">
                <a:solidFill>
                  <a:schemeClr val="tx1">
                    <a:lumMod val="85000"/>
                    <a:lumOff val="15000"/>
                  </a:schemeClr>
                </a:solidFill>
                <a:latin typeface="Bahnschrift Light Condensed" panose="020B0502040204020203" pitchFamily="34" charset="0"/>
                <a:cs typeface="Trebuchet MS"/>
              </a:rPr>
              <a:t>Experience and Current Directions in Development</a:t>
            </a:r>
            <a:endParaRPr lang="ru-ru" sz="2000" spc="35" dirty="0">
              <a:solidFill>
                <a:schemeClr val="tx1">
                  <a:lumMod val="85000"/>
                  <a:lumOff val="15000"/>
                </a:schemeClr>
              </a:solidFill>
              <a:latin typeface="Bahnschrift Light Condensed" panose="020B0502040204020203" pitchFamily="34" charset="0"/>
              <a:cs typeface="Trebuchet MS"/>
            </a:endParaRPr>
          </a:p>
        </p:txBody>
      </p:sp>
      <p:pic>
        <p:nvPicPr>
          <p:cNvPr id="6" name="Рисунок 5"/>
          <p:cNvPicPr>
            <a:picLocks noChangeAspect="1"/>
          </p:cNvPicPr>
          <p:nvPr/>
        </p:nvPicPr>
        <p:blipFill rotWithShape="1">
          <a:blip r:embed="rId4" cstate="print">
            <a:extLst>
              <a:ext uri="{28A0092B-C50C-407E-A947-70E740481C1C}">
                <a14:useLocalDpi xmlns:a14="http://schemas.microsoft.com/office/drawing/2010/main" val="0"/>
              </a:ext>
            </a:extLst>
          </a:blip>
          <a:srcRect l="79" t="23594" r="-79" b="18862"/>
          <a:stretch/>
        </p:blipFill>
        <p:spPr>
          <a:xfrm>
            <a:off x="0" y="3251407"/>
            <a:ext cx="12192000" cy="4681247"/>
          </a:xfrm>
          <a:prstGeom prst="rect">
            <a:avLst/>
          </a:prstGeom>
        </p:spPr>
      </p:pic>
    </p:spTree>
    <p:extLst>
      <p:ext uri="{BB962C8B-B14F-4D97-AF65-F5344CB8AC3E}">
        <p14:creationId xmlns:p14="http://schemas.microsoft.com/office/powerpoint/2010/main" val="752594655"/>
      </p:ext>
    </p:extLst>
  </p:cSld>
  <p:clrMapOvr>
    <a:masterClrMapping/>
  </p:clrMapOvr>
  <mc:AlternateContent xmlns:mc="http://schemas.openxmlformats.org/markup-compatibility/2006" xmlns:p14="http://schemas.microsoft.com/office/powerpoint/2010/main">
    <mc:Choice Requires="p14">
      <p:transition p14:dur="0">
        <p:extLst mod="1">
          <p:ext uri="smNativeData">
            <pr:smNativeData xmlns="" xmlns:pr="smNativeData" val="95RfYQAAAADQBwAAAAAAABQAAAABAAAAAAAAAAAAAAAAAAAAAQAAAAAAAAAAAAAAAAAAAAAAAAAAAAAA"/>
          </p:ext>
        </p:extLst>
      </p:transition>
    </mc:Choice>
    <mc:Fallback xmlns="">
      <p:transition>
        <p:extLst mod="1">
          <p:ext uri="smNativeData">
            <pr:smNativeData xmlns="" xmlns:pr="smNativeData" xmlns:p14="http://schemas.microsoft.com/office/powerpoint/2010/main" val="95RfYQAAAADQBwAAAAAAABQAAAABAAAAAAAAAAAAAAAAAAAAAQAAAAAAAAAAAAAAAAAAAAAAAAAAAAAA"/>
          </p:ext>
        </p:extLs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FEBE9"/>
        </a:solidFill>
        <a:effectLst/>
      </p:bgPr>
    </p:bg>
    <p:spTree>
      <p:nvGrpSpPr>
        <p:cNvPr id="1" name=""/>
        <p:cNvGrpSpPr/>
        <p:nvPr/>
      </p:nvGrpSpPr>
      <p:grpSpPr>
        <a:xfrm>
          <a:off x="0" y="0"/>
          <a:ext cx="0" cy="0"/>
          <a:chOff x="0" y="0"/>
          <a:chExt cx="0" cy="0"/>
        </a:xfrm>
      </p:grpSpPr>
      <p:sp>
        <p:nvSpPr>
          <p:cNvPr id="13" name="Прямоугольник 12"/>
          <p:cNvSpPr/>
          <p:nvPr/>
        </p:nvSpPr>
        <p:spPr>
          <a:xfrm>
            <a:off x="0" y="2133"/>
            <a:ext cx="12192000" cy="904775"/>
          </a:xfrm>
          <a:prstGeom prst="rect">
            <a:avLst/>
          </a:prstGeom>
          <a:solidFill>
            <a:srgbClr val="EFEB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4" name="Рисунок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49633" y="185929"/>
            <a:ext cx="558800" cy="558800"/>
          </a:xfrm>
          <a:prstGeom prst="rect">
            <a:avLst/>
          </a:prstGeom>
        </p:spPr>
      </p:pic>
      <p:pic>
        <p:nvPicPr>
          <p:cNvPr id="2" name="Рисунок 4"/>
          <p:cNvPicPr>
            <a:picLocks noChangeAspect="1"/>
            <a:extLst>
              <a:ext uri="smNativeData">
                <pr:smNativeData xmlns="" xmlns:p14="http://schemas.microsoft.com/office/powerpoint/2010/main" xmlns:pr="smNativeData" val="SMDATA_18_95RfY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jAAAABAAAAGQAAAAXAAAAFAAAAAAAAAAAAAAA/38AAP9/AAAAAAAACQAAAAQAAAA4XUhGDAAAABAAAAAAAAAAAAAAAAA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P///wAAAAABAAAAAAAAAAAAAAAAAAAAAAAAAAAAAAAAAAAAAAAAAAAAAAAAf39/AAAAAAPMzMwAwMD/AH9/fwAAAAAAAAAAAAAAAAD///8AAAAAACEAAAAYAAAAFAAAACo8AABTDgAAAEsAADAqAAAQAAAAJgAAAAgAAAD//////////w=="/>
              </a:ext>
            </a:extLst>
          </p:cNvPicPr>
          <p:nvPr/>
        </p:nvPicPr>
        <p:blipFill>
          <a:blip r:embed="rId4"/>
          <a:stretch>
            <a:fillRect/>
          </a:stretch>
        </p:blipFill>
        <p:spPr>
          <a:xfrm>
            <a:off x="9780270" y="2328545"/>
            <a:ext cx="2411730" cy="4529455"/>
          </a:xfrm>
          <a:prstGeom prst="rect">
            <a:avLst/>
          </a:prstGeom>
          <a:noFill/>
          <a:ln>
            <a:noFill/>
          </a:ln>
          <a:effectLst/>
        </p:spPr>
      </p:pic>
      <p:sp>
        <p:nvSpPr>
          <p:cNvPr id="10" name="Овал 9"/>
          <p:cNvSpPr/>
          <p:nvPr/>
        </p:nvSpPr>
        <p:spPr>
          <a:xfrm>
            <a:off x="359877" y="631165"/>
            <a:ext cx="702644" cy="717046"/>
          </a:xfrm>
          <a:prstGeom prst="ellipse">
            <a:avLst/>
          </a:prstGeom>
          <a:solidFill>
            <a:srgbClr val="D75F9F">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object 3"/>
          <p:cNvSpPr txBox="1">
            <a:spLocks/>
          </p:cNvSpPr>
          <p:nvPr/>
        </p:nvSpPr>
        <p:spPr>
          <a:xfrm>
            <a:off x="711199" y="716419"/>
            <a:ext cx="10051824" cy="503129"/>
          </a:xfrm>
          <a:prstGeom prst="rect">
            <a:avLst/>
          </a:prstGeom>
        </p:spPr>
        <p:txBody>
          <a:bodyPr vert="horz" wrap="square" lIns="0" tIns="10583" rIns="0" bIns="0" rtlCol="0">
            <a:spAutoFit/>
          </a:bodyPr>
          <a:lstStyle>
            <a:lvl1pPr>
              <a:defRPr>
                <a:latin typeface="+mj-lt"/>
                <a:ea typeface="+mj-ea"/>
                <a:cs typeface="+mj-cs"/>
              </a:defRPr>
            </a:lvl1pPr>
          </a:lstStyle>
          <a:p>
            <a:r>
              <a:rPr lang="en-US" sz="3200" b="1" spc="-100" dirty="0" smtClean="0">
                <a:solidFill>
                  <a:schemeClr val="tx1">
                    <a:lumMod val="85000"/>
                    <a:lumOff val="15000"/>
                  </a:schemeClr>
                </a:solidFill>
                <a:latin typeface="Bahnschrift" panose="020B0502040204020203" pitchFamily="34" charset="0"/>
              </a:rPr>
              <a:t>SCIENTIFIC AND TECHNOLOGICAL DEPARTMENT</a:t>
            </a:r>
            <a:endParaRPr lang="en-US" sz="3200" b="1" spc="-100" dirty="0">
              <a:solidFill>
                <a:schemeClr val="tx1">
                  <a:lumMod val="85000"/>
                  <a:lumOff val="15000"/>
                </a:schemeClr>
              </a:solidFill>
              <a:latin typeface="Bahnschrift" panose="020B0502040204020203" pitchFamily="34" charset="0"/>
            </a:endParaRPr>
          </a:p>
        </p:txBody>
      </p:sp>
      <p:sp>
        <p:nvSpPr>
          <p:cNvPr id="15" name="Прямоугольник 14"/>
          <p:cNvSpPr/>
          <p:nvPr/>
        </p:nvSpPr>
        <p:spPr>
          <a:xfrm>
            <a:off x="6427038" y="3601768"/>
            <a:ext cx="5187024" cy="1508105"/>
          </a:xfrm>
          <a:prstGeom prst="rect">
            <a:avLst/>
          </a:prstGeom>
        </p:spPr>
        <p:txBody>
          <a:bodyPr wrap="square">
            <a:spAutoFit/>
          </a:bodyPr>
          <a:lstStyle/>
          <a:p>
            <a:pPr>
              <a:defRPr lang="ru-ru">
                <a:solidFill>
                  <a:srgbClr val="FFFFFF"/>
                </a:solidFill>
                <a:latin typeface="Calibri" pitchFamily="2" charset="-52"/>
                <a:ea typeface="Calibri" pitchFamily="2" charset="-52"/>
                <a:cs typeface="Calibri" pitchFamily="2" charset="-52"/>
              </a:defRPr>
            </a:pPr>
            <a:r>
              <a:rPr lang="en-US" sz="2300" dirty="0">
                <a:solidFill>
                  <a:schemeClr val="tx1">
                    <a:lumMod val="85000"/>
                    <a:lumOff val="15000"/>
                  </a:schemeClr>
                </a:solidFill>
                <a:latin typeface="Bahnschrift Light Condensed" panose="020B0502040204020203" pitchFamily="34" charset="0"/>
              </a:rPr>
              <a:t>Building a model for the functioning </a:t>
            </a:r>
            <a:endParaRPr lang="ru-RU" sz="2300" dirty="0" smtClean="0">
              <a:solidFill>
                <a:schemeClr val="tx1">
                  <a:lumMod val="85000"/>
                  <a:lumOff val="15000"/>
                </a:schemeClr>
              </a:solidFill>
              <a:latin typeface="Bahnschrift Light Condensed" panose="020B0502040204020203" pitchFamily="34" charset="0"/>
            </a:endParaRPr>
          </a:p>
          <a:p>
            <a:pPr>
              <a:defRPr lang="ru-ru">
                <a:solidFill>
                  <a:srgbClr val="FFFFFF"/>
                </a:solidFill>
                <a:latin typeface="Calibri" pitchFamily="2" charset="-52"/>
                <a:ea typeface="Calibri" pitchFamily="2" charset="-52"/>
                <a:cs typeface="Calibri" pitchFamily="2" charset="-52"/>
              </a:defRPr>
            </a:pPr>
            <a:r>
              <a:rPr lang="en-US" sz="2300" dirty="0" smtClean="0">
                <a:solidFill>
                  <a:schemeClr val="tx1">
                    <a:lumMod val="85000"/>
                    <a:lumOff val="15000"/>
                  </a:schemeClr>
                </a:solidFill>
                <a:latin typeface="Bahnschrift Light Condensed" panose="020B0502040204020203" pitchFamily="34" charset="0"/>
              </a:rPr>
              <a:t>of </a:t>
            </a:r>
            <a:r>
              <a:rPr lang="en-US" sz="2300" dirty="0">
                <a:solidFill>
                  <a:schemeClr val="tx1">
                    <a:lumMod val="85000"/>
                    <a:lumOff val="15000"/>
                  </a:schemeClr>
                </a:solidFill>
                <a:latin typeface="Bahnschrift Light Condensed" panose="020B0502040204020203" pitchFamily="34" charset="0"/>
              </a:rPr>
              <a:t>a scientific library, contributing to the creation of an effective information and communication infrastructure </a:t>
            </a:r>
            <a:r>
              <a:rPr lang="en-US" sz="2300" dirty="0" smtClean="0">
                <a:solidFill>
                  <a:schemeClr val="tx1">
                    <a:lumMod val="85000"/>
                    <a:lumOff val="15000"/>
                  </a:schemeClr>
                </a:solidFill>
                <a:latin typeface="Bahnschrift Light Condensed" panose="020B0502040204020203" pitchFamily="34" charset="0"/>
              </a:rPr>
              <a:t>to </a:t>
            </a:r>
            <a:r>
              <a:rPr lang="en-US" sz="2300" dirty="0">
                <a:solidFill>
                  <a:schemeClr val="tx1">
                    <a:lumMod val="85000"/>
                    <a:lumOff val="15000"/>
                  </a:schemeClr>
                </a:solidFill>
                <a:latin typeface="Bahnschrift Light Condensed" panose="020B0502040204020203" pitchFamily="34" charset="0"/>
              </a:rPr>
              <a:t>support open </a:t>
            </a:r>
            <a:r>
              <a:rPr lang="en-US" sz="2300" dirty="0" smtClean="0">
                <a:solidFill>
                  <a:schemeClr val="tx1">
                    <a:lumMod val="85000"/>
                    <a:lumOff val="15000"/>
                  </a:schemeClr>
                </a:solidFill>
                <a:latin typeface="Bahnschrift Light Condensed" panose="020B0502040204020203" pitchFamily="34" charset="0"/>
              </a:rPr>
              <a:t>science</a:t>
            </a:r>
            <a:endParaRPr lang="en-US" sz="2300" dirty="0">
              <a:solidFill>
                <a:schemeClr val="tx1">
                  <a:lumMod val="85000"/>
                  <a:lumOff val="15000"/>
                </a:schemeClr>
              </a:solidFill>
              <a:latin typeface="Bahnschrift Light Condensed" panose="020B0502040204020203" pitchFamily="34" charset="0"/>
            </a:endParaRPr>
          </a:p>
        </p:txBody>
      </p:sp>
      <p:sp>
        <p:nvSpPr>
          <p:cNvPr id="16" name="Объект 2"/>
          <p:cNvSpPr txBox="1">
            <a:spLocks noChangeArrowheads="1"/>
            <a:extLst>
              <a:ext uri="smNativeData">
                <pr:smNativeData xmlns="" xmlns:p14="http://schemas.microsoft.com/office/powerpoint/2010/main" xmlns:pr="smNativeData" val="SMDATA_16_95RfYR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GgYAAJYNAAAhIwAAmiMAABAAAAAmAAAACAAAAAEgAAAAAAAA"/>
              </a:ext>
            </a:extLst>
          </p:cNvSpPr>
          <p:nvPr/>
        </p:nvSpPr>
        <p:spPr>
          <a:xfrm>
            <a:off x="711199" y="1595280"/>
            <a:ext cx="10452568" cy="918034"/>
          </a:xfrm>
          <a:prstGeom prst="rect">
            <a:avLst/>
          </a:prstGeom>
        </p:spPr>
        <p:txBody>
          <a:bodyPr vert="horz" wrap="square" lIns="91440" tIns="45720" rIns="91440" bIns="45720" numCol="1" anchor="t">
            <a:prstTxWarp prst="textNoShape">
              <a:avLst/>
            </a:prstTxWarp>
          </a:bodyPr>
          <a:lstStyle>
            <a:lvl1pPr marL="228600" marR="0" indent="-228600" algn="l" defTabSz="914400">
              <a:lnSpc>
                <a:spcPct val="90000"/>
              </a:lnSpc>
              <a:spcBef>
                <a:spcPts val="1000"/>
              </a:spcBef>
              <a:spcAft>
                <a:spcPts val="0"/>
              </a:spcAft>
              <a:buClrTx/>
              <a:buSzTx/>
              <a:buFont typeface="Arial" pitchFamily="2" charset="-52"/>
              <a:buChar char="•"/>
              <a:tabLst/>
              <a:defRPr lang="ru-ru" sz="2800" b="0" i="0" u="none" strike="noStrike" kern="1" spc="0" baseline="0">
                <a:solidFill>
                  <a:schemeClr val="tx1"/>
                </a:solidFill>
                <a:effectLst/>
                <a:latin typeface="Calibri" pitchFamily="2" charset="-52"/>
                <a:ea typeface="Calibri" pitchFamily="2" charset="-52"/>
                <a:cs typeface="Calibri" pitchFamily="2" charset="-52"/>
              </a:defRPr>
            </a:lvl1pPr>
            <a:lvl2pPr marL="685800" marR="0" indent="-228600" algn="l" defTabSz="914400">
              <a:lnSpc>
                <a:spcPct val="90000"/>
              </a:lnSpc>
              <a:spcBef>
                <a:spcPts val="500"/>
              </a:spcBef>
              <a:spcAft>
                <a:spcPts val="0"/>
              </a:spcAft>
              <a:buClrTx/>
              <a:buSzTx/>
              <a:buFont typeface="Arial" pitchFamily="2" charset="-52"/>
              <a:buChar char="•"/>
              <a:tabLst/>
              <a:defRPr lang="ru-ru" sz="2400" b="0" i="0" u="none" strike="noStrike" kern="1" spc="0" baseline="0">
                <a:solidFill>
                  <a:schemeClr val="tx1"/>
                </a:solidFill>
                <a:effectLst/>
                <a:latin typeface="Calibri" pitchFamily="2" charset="-52"/>
                <a:ea typeface="Calibri" pitchFamily="2" charset="-52"/>
                <a:cs typeface="Calibri" pitchFamily="2" charset="-52"/>
              </a:defRPr>
            </a:lvl2pPr>
            <a:lvl3pPr marL="1143000" marR="0" indent="-228600" algn="l" defTabSz="914400">
              <a:lnSpc>
                <a:spcPct val="90000"/>
              </a:lnSpc>
              <a:spcBef>
                <a:spcPts val="500"/>
              </a:spcBef>
              <a:spcAft>
                <a:spcPts val="0"/>
              </a:spcAft>
              <a:buClrTx/>
              <a:buSzTx/>
              <a:buFont typeface="Arial" pitchFamily="2" charset="-52"/>
              <a:buChar char="•"/>
              <a:tabLst/>
              <a:defRPr lang="ru-ru" sz="2000" b="0" i="0" u="none" strike="noStrike" kern="1" spc="0" baseline="0">
                <a:solidFill>
                  <a:schemeClr val="tx1"/>
                </a:solidFill>
                <a:effectLst/>
                <a:latin typeface="Calibri" pitchFamily="2" charset="-52"/>
                <a:ea typeface="Calibri" pitchFamily="2" charset="-52"/>
                <a:cs typeface="Calibri" pitchFamily="2" charset="-52"/>
              </a:defRPr>
            </a:lvl3pPr>
            <a:lvl4pPr marL="1600200" marR="0" indent="-228600" algn="l" defTabSz="914400">
              <a:lnSpc>
                <a:spcPct val="90000"/>
              </a:lnSpc>
              <a:spcBef>
                <a:spcPts val="500"/>
              </a:spcBef>
              <a:spcAft>
                <a:spcPts val="0"/>
              </a:spcAft>
              <a:buClrTx/>
              <a:buSzTx/>
              <a:buFont typeface="Arial" pitchFamily="2" charset="-52"/>
              <a:buChar char="•"/>
              <a:tabLst/>
              <a:defRPr lang="ru-ru" sz="1800" b="0" i="0" u="none" strike="noStrike" kern="1" spc="0" baseline="0">
                <a:solidFill>
                  <a:schemeClr val="tx1"/>
                </a:solidFill>
                <a:effectLst/>
                <a:latin typeface="Calibri" pitchFamily="2" charset="-52"/>
                <a:ea typeface="Calibri" pitchFamily="2" charset="-52"/>
                <a:cs typeface="Calibri" pitchFamily="2" charset="-52"/>
              </a:defRPr>
            </a:lvl4pPr>
            <a:lvl5pPr marL="2057400" marR="0" indent="-228600" algn="l" defTabSz="914400">
              <a:lnSpc>
                <a:spcPct val="90000"/>
              </a:lnSpc>
              <a:spcBef>
                <a:spcPts val="500"/>
              </a:spcBef>
              <a:spcAft>
                <a:spcPts val="0"/>
              </a:spcAft>
              <a:buClrTx/>
              <a:buSzTx/>
              <a:buFont typeface="Arial" pitchFamily="2" charset="-52"/>
              <a:buChar char="•"/>
              <a:tabLst/>
              <a:defRPr lang="ru-ru" sz="1800" b="0" i="0" u="none" strike="noStrike" kern="1" spc="0" baseline="0">
                <a:solidFill>
                  <a:schemeClr val="tx1"/>
                </a:solidFill>
                <a:effectLst/>
                <a:latin typeface="Calibri" pitchFamily="2" charset="-52"/>
                <a:ea typeface="Calibri" pitchFamily="2" charset="-52"/>
                <a:cs typeface="Calibri" pitchFamily="2" charset="-52"/>
              </a:defRPr>
            </a:lvl5pPr>
            <a:lvl6pPr marL="2514600" marR="0" indent="-228600" algn="l" defTabSz="914400">
              <a:lnSpc>
                <a:spcPct val="90000"/>
              </a:lnSpc>
              <a:spcBef>
                <a:spcPts val="500"/>
              </a:spcBef>
              <a:spcAft>
                <a:spcPts val="0"/>
              </a:spcAft>
              <a:buClrTx/>
              <a:buSzTx/>
              <a:buFont typeface="Arial" pitchFamily="2" charset="-52"/>
              <a:buChar char="•"/>
              <a:tabLst/>
              <a:defRPr lang="ru-ru" sz="1800" b="0" i="0" u="none" strike="noStrike" kern="1" spc="0" baseline="0">
                <a:solidFill>
                  <a:schemeClr val="tx1"/>
                </a:solidFill>
                <a:effectLst/>
                <a:latin typeface="Calibri" pitchFamily="2" charset="-52"/>
                <a:ea typeface="Calibri" pitchFamily="2" charset="-52"/>
                <a:cs typeface="Calibri" pitchFamily="2" charset="-52"/>
              </a:defRPr>
            </a:lvl6pPr>
            <a:lvl7pPr marL="2971800" marR="0" indent="-228600" algn="l" defTabSz="914400">
              <a:lnSpc>
                <a:spcPct val="90000"/>
              </a:lnSpc>
              <a:spcBef>
                <a:spcPts val="500"/>
              </a:spcBef>
              <a:spcAft>
                <a:spcPts val="0"/>
              </a:spcAft>
              <a:buClrTx/>
              <a:buSzTx/>
              <a:buFont typeface="Arial" pitchFamily="2" charset="-52"/>
              <a:buChar char="•"/>
              <a:tabLst/>
              <a:defRPr lang="ru-ru" sz="1800" b="0" i="0" u="none" strike="noStrike" kern="1" spc="0" baseline="0">
                <a:solidFill>
                  <a:schemeClr val="tx1"/>
                </a:solidFill>
                <a:effectLst/>
                <a:latin typeface="Calibri" pitchFamily="2" charset="-52"/>
                <a:ea typeface="Calibri" pitchFamily="2" charset="-52"/>
                <a:cs typeface="Calibri" pitchFamily="2" charset="-52"/>
              </a:defRPr>
            </a:lvl7pPr>
            <a:lvl8pPr marL="3429000" marR="0" indent="-228600" algn="l" defTabSz="914400">
              <a:lnSpc>
                <a:spcPct val="90000"/>
              </a:lnSpc>
              <a:spcBef>
                <a:spcPts val="500"/>
              </a:spcBef>
              <a:spcAft>
                <a:spcPts val="0"/>
              </a:spcAft>
              <a:buClrTx/>
              <a:buSzTx/>
              <a:buFont typeface="Arial" pitchFamily="2" charset="-52"/>
              <a:buChar char="•"/>
              <a:tabLst/>
              <a:defRPr lang="ru-ru" sz="1800" b="0" i="0" u="none" strike="noStrike" kern="1" spc="0" baseline="0">
                <a:solidFill>
                  <a:schemeClr val="tx1"/>
                </a:solidFill>
                <a:effectLst/>
                <a:latin typeface="Calibri" pitchFamily="2" charset="-52"/>
                <a:ea typeface="Calibri" pitchFamily="2" charset="-52"/>
                <a:cs typeface="Calibri" pitchFamily="2" charset="-52"/>
              </a:defRPr>
            </a:lvl8pPr>
            <a:lvl9pPr marL="3886200" marR="0" indent="-228600" algn="l" defTabSz="914400">
              <a:lnSpc>
                <a:spcPct val="90000"/>
              </a:lnSpc>
              <a:spcBef>
                <a:spcPts val="500"/>
              </a:spcBef>
              <a:spcAft>
                <a:spcPts val="0"/>
              </a:spcAft>
              <a:buClrTx/>
              <a:buSzTx/>
              <a:buFont typeface="Arial" pitchFamily="2" charset="-52"/>
              <a:buChar char="•"/>
              <a:tabLst/>
              <a:defRPr lang="ru-ru" sz="1800" b="0" i="0" u="none" strike="noStrike" kern="1" spc="0" baseline="0">
                <a:solidFill>
                  <a:schemeClr val="tx1"/>
                </a:solidFill>
                <a:effectLst/>
                <a:latin typeface="Calibri" pitchFamily="2" charset="-52"/>
                <a:ea typeface="Calibri" pitchFamily="2" charset="-52"/>
                <a:cs typeface="Calibri" pitchFamily="2" charset="-52"/>
              </a:defRPr>
            </a:lvl9pPr>
          </a:lstStyle>
          <a:p>
            <a:pPr marL="0" indent="0">
              <a:spcBef>
                <a:spcPts val="0"/>
              </a:spcBef>
              <a:buNone/>
              <a:defRPr lang="ru-ru"/>
            </a:pPr>
            <a:r>
              <a:rPr lang="en-US" dirty="0">
                <a:solidFill>
                  <a:schemeClr val="tx1">
                    <a:lumMod val="85000"/>
                    <a:lumOff val="15000"/>
                  </a:schemeClr>
                </a:solidFill>
                <a:latin typeface="Bahnschrift Light Condensed" panose="020B0502040204020203" pitchFamily="34" charset="0"/>
              </a:rPr>
              <a:t>DEVELOPMENT OF A MODEL FOR THE FUNCTIONING OF A SCIENTIFIC LIBRARY </a:t>
            </a:r>
            <a:endParaRPr lang="en-US" dirty="0" smtClean="0">
              <a:solidFill>
                <a:schemeClr val="tx1">
                  <a:lumMod val="85000"/>
                  <a:lumOff val="15000"/>
                </a:schemeClr>
              </a:solidFill>
              <a:latin typeface="Bahnschrift Light Condensed" panose="020B0502040204020203" pitchFamily="34" charset="0"/>
            </a:endParaRPr>
          </a:p>
          <a:p>
            <a:pPr marL="0" indent="0">
              <a:spcBef>
                <a:spcPts val="0"/>
              </a:spcBef>
              <a:buNone/>
              <a:defRPr lang="ru-ru"/>
            </a:pPr>
            <a:r>
              <a:rPr lang="en-US" dirty="0" smtClean="0">
                <a:solidFill>
                  <a:schemeClr val="tx1">
                    <a:lumMod val="85000"/>
                    <a:lumOff val="15000"/>
                  </a:schemeClr>
                </a:solidFill>
                <a:latin typeface="Bahnschrift Light Condensed" panose="020B0502040204020203" pitchFamily="34" charset="0"/>
              </a:rPr>
              <a:t>IN </a:t>
            </a:r>
            <a:r>
              <a:rPr lang="en-US" dirty="0">
                <a:solidFill>
                  <a:schemeClr val="tx1">
                    <a:lumMod val="85000"/>
                    <a:lumOff val="15000"/>
                  </a:schemeClr>
                </a:solidFill>
                <a:latin typeface="Bahnschrift Light Condensed" panose="020B0502040204020203" pitchFamily="34" charset="0"/>
              </a:rPr>
              <a:t>THE INFORMATION ECOSYSTEM OF OPEN SCIENCE</a:t>
            </a:r>
          </a:p>
        </p:txBody>
      </p:sp>
      <p:pic>
        <p:nvPicPr>
          <p:cNvPr id="1026" name="Picture 2" descr="https://metrigroup.com/wp-content/uploads/2020/08/AdobeStock_97875570-scaled.jpe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1199" y="2766229"/>
            <a:ext cx="5298635" cy="3179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762467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push dir="u"/>
        <p:extLst>
          <p:ext uri="smNativeData">
            <pr:smNativeData xmlns="" xmlns:pr="smNativeData" val="95RfYQAAAADQBwAAAAAAABQAAAABAAAAAAAAAAAAAAAAAAAAAQAAAAAAAAAAAAAAAAAAAAAAAAAAAAAA"/>
          </p:ext>
        </p:extLst>
      </p:transition>
    </mc:Choice>
    <mc:Fallback xmlns="">
      <p:transition spd="slow">
        <p:push dir="u"/>
        <p:extLst>
          <p:ext uri="smNativeData">
            <pr:smNativeData xmlns:pr="smNativeData" xmlns:p14="http://schemas.microsoft.com/office/powerpoint/2010/main" xmlns="" val="95RfYQAAAADQBwAAAAAAABQAAAABAAAAAAAAAAAAAAAAAAAAAQAAAAAAAAAAAAAAAAAAAAAAAAAAAAAA"/>
          </p:ext>
        </p:extLs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FEBE9"/>
        </a:solidFill>
        <a:effectLst/>
      </p:bgPr>
    </p:bg>
    <p:spTree>
      <p:nvGrpSpPr>
        <p:cNvPr id="1" name=""/>
        <p:cNvGrpSpPr/>
        <p:nvPr/>
      </p:nvGrpSpPr>
      <p:grpSpPr>
        <a:xfrm>
          <a:off x="0" y="0"/>
          <a:ext cx="0" cy="0"/>
          <a:chOff x="0" y="0"/>
          <a:chExt cx="0" cy="0"/>
        </a:xfrm>
      </p:grpSpPr>
      <p:sp>
        <p:nvSpPr>
          <p:cNvPr id="12" name="Прямоугольник 11"/>
          <p:cNvSpPr/>
          <p:nvPr/>
        </p:nvSpPr>
        <p:spPr>
          <a:xfrm>
            <a:off x="0" y="2133"/>
            <a:ext cx="12192000" cy="904775"/>
          </a:xfrm>
          <a:prstGeom prst="rect">
            <a:avLst/>
          </a:prstGeom>
          <a:solidFill>
            <a:srgbClr val="EFEB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Рисунок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49633" y="185929"/>
            <a:ext cx="558800" cy="558800"/>
          </a:xfrm>
          <a:prstGeom prst="rect">
            <a:avLst/>
          </a:prstGeom>
        </p:spPr>
      </p:pic>
      <p:sp>
        <p:nvSpPr>
          <p:cNvPr id="2" name="Объект 2"/>
          <p:cNvSpPr>
            <a:extLst>
              <a:ext uri="smNativeData">
                <pr:smNativeData xmlns="" xmlns:p14="http://schemas.microsoft.com/office/powerpoint/2010/main" xmlns:pr="smNativeData" val="SMDATA_16_95RfY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Uttlw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h4AAEwnAACyOgAAaikAABAAAAAmAAAACAAAAP//////////"/>
              </a:ext>
            </a:extLst>
          </p:cNvSpPr>
          <p:nvPr/>
        </p:nvSpPr>
        <p:spPr>
          <a:xfrm>
            <a:off x="5035550" y="6388100"/>
            <a:ext cx="4505960" cy="344170"/>
          </a:xfrm>
          <a:prstGeom prst="rect">
            <a:avLst/>
          </a:prstGeom>
          <a:noFill/>
          <a:ln>
            <a:noFill/>
          </a:ln>
          <a:effectLst/>
        </p:spPr>
        <p:txBody>
          <a:bodyPr vert="horz" wrap="square" lIns="91440" tIns="45720" rIns="91440" bIns="45720" numCol="1" anchor="t"/>
          <a:lstStyle>
            <a:lvl1pPr marL="228600" indent="-228600" algn="l" defTabSz="914400">
              <a:lnSpc>
                <a:spcPct val="90000"/>
              </a:lnSpc>
              <a:spcBef>
                <a:spcPts val="1000"/>
              </a:spcBef>
              <a:buFont typeface="Arial" pitchFamily="2" charset="-52"/>
              <a:buChar char="•"/>
              <a:tabLst/>
              <a:defRPr lang="ru-ru" sz="2800" kern="1" baseline="0">
                <a:solidFill>
                  <a:srgbClr val="13508E"/>
                </a:solidFill>
                <a:latin typeface="Calibri" pitchFamily="2" charset="-52"/>
                <a:ea typeface="Calibri" pitchFamily="2" charset="-52"/>
                <a:cs typeface="Calibri" pitchFamily="2" charset="-52"/>
              </a:defRPr>
            </a:lvl1pPr>
            <a:lvl2pPr marL="685800" indent="-228600" algn="l" defTabSz="914400">
              <a:lnSpc>
                <a:spcPct val="90000"/>
              </a:lnSpc>
              <a:spcBef>
                <a:spcPts val="500"/>
              </a:spcBef>
              <a:buFont typeface="Arial" pitchFamily="2" charset="-52"/>
              <a:buChar char="•"/>
              <a:tabLst/>
              <a:defRPr lang="ru-ru" sz="2400" kern="1" baseline="0">
                <a:solidFill>
                  <a:srgbClr val="13508E"/>
                </a:solidFill>
                <a:latin typeface="Calibri" pitchFamily="2" charset="-52"/>
                <a:ea typeface="Calibri" pitchFamily="2" charset="-52"/>
                <a:cs typeface="Calibri" pitchFamily="2" charset="-52"/>
              </a:defRPr>
            </a:lvl2pPr>
            <a:lvl3pPr marL="1143000" indent="-228600" algn="l" defTabSz="914400">
              <a:lnSpc>
                <a:spcPct val="90000"/>
              </a:lnSpc>
              <a:spcBef>
                <a:spcPts val="500"/>
              </a:spcBef>
              <a:buFont typeface="Arial" pitchFamily="2" charset="-52"/>
              <a:buChar char="•"/>
              <a:tabLst/>
              <a:defRPr lang="ru-ru" sz="2000" kern="1" baseline="0">
                <a:solidFill>
                  <a:srgbClr val="13508E"/>
                </a:solidFill>
                <a:latin typeface="Calibri" pitchFamily="2" charset="-52"/>
                <a:ea typeface="Calibri" pitchFamily="2" charset="-52"/>
                <a:cs typeface="Calibri" pitchFamily="2" charset="-52"/>
              </a:defRPr>
            </a:lvl3pPr>
            <a:lvl4pPr marL="1600200" indent="-228600" algn="l" defTabSz="914400">
              <a:lnSpc>
                <a:spcPct val="90000"/>
              </a:lnSpc>
              <a:spcBef>
                <a:spcPts val="500"/>
              </a:spcBef>
              <a:buFont typeface="Arial" pitchFamily="2" charset="-52"/>
              <a:buChar char="•"/>
              <a:tabLst/>
              <a:defRPr lang="ru-ru" sz="1800" kern="1" baseline="0">
                <a:solidFill>
                  <a:srgbClr val="13508E"/>
                </a:solidFill>
                <a:latin typeface="Calibri" pitchFamily="2" charset="-52"/>
                <a:ea typeface="Calibri" pitchFamily="2" charset="-52"/>
                <a:cs typeface="Calibri" pitchFamily="2" charset="-52"/>
              </a:defRPr>
            </a:lvl4pPr>
            <a:lvl5pPr marL="2057400" indent="-228600" algn="l" defTabSz="914400">
              <a:lnSpc>
                <a:spcPct val="90000"/>
              </a:lnSpc>
              <a:spcBef>
                <a:spcPts val="500"/>
              </a:spcBef>
              <a:buFont typeface="Arial" pitchFamily="2" charset="-52"/>
              <a:buChar char="•"/>
              <a:tabLst/>
              <a:defRPr lang="ru-ru" sz="1800" kern="1" baseline="0">
                <a:solidFill>
                  <a:srgbClr val="13508E"/>
                </a:solidFill>
                <a:latin typeface="Calibri" pitchFamily="2" charset="-52"/>
                <a:ea typeface="Calibri" pitchFamily="2" charset="-52"/>
                <a:cs typeface="Calibri" pitchFamily="2" charset="-52"/>
              </a:defRPr>
            </a:lvl5pPr>
            <a:lvl6pPr marL="2514600" indent="-228600" algn="l" defTabSz="914400">
              <a:lnSpc>
                <a:spcPct val="90000"/>
              </a:lnSpc>
              <a:spcBef>
                <a:spcPts val="500"/>
              </a:spcBef>
              <a:buFont typeface="Arial" pitchFamily="2" charset="-52"/>
              <a:buChar char="•"/>
              <a:tabLst/>
              <a:defRPr lang="ru-ru" sz="1800" kern="1">
                <a:solidFill>
                  <a:schemeClr val="tx1"/>
                </a:solidFill>
                <a:latin typeface="Calibri" pitchFamily="2" charset="-52"/>
                <a:ea typeface="Calibri" pitchFamily="2" charset="-52"/>
                <a:cs typeface="Calibri" pitchFamily="2" charset="-52"/>
              </a:defRPr>
            </a:lvl6pPr>
            <a:lvl7pPr marL="2971800" indent="-228600" algn="l" defTabSz="914400">
              <a:lnSpc>
                <a:spcPct val="90000"/>
              </a:lnSpc>
              <a:spcBef>
                <a:spcPts val="500"/>
              </a:spcBef>
              <a:buFont typeface="Arial" pitchFamily="2" charset="-52"/>
              <a:buChar char="•"/>
              <a:tabLst/>
              <a:defRPr lang="ru-ru" sz="1800" kern="1">
                <a:solidFill>
                  <a:schemeClr val="tx1"/>
                </a:solidFill>
                <a:latin typeface="Calibri" pitchFamily="2" charset="-52"/>
                <a:ea typeface="Calibri" pitchFamily="2" charset="-52"/>
                <a:cs typeface="Calibri" pitchFamily="2" charset="-52"/>
              </a:defRPr>
            </a:lvl7pPr>
            <a:lvl8pPr marL="3429000" indent="-228600" algn="l" defTabSz="914400">
              <a:lnSpc>
                <a:spcPct val="90000"/>
              </a:lnSpc>
              <a:spcBef>
                <a:spcPts val="500"/>
              </a:spcBef>
              <a:buFont typeface="Arial" pitchFamily="2" charset="-52"/>
              <a:buChar char="•"/>
              <a:tabLst/>
              <a:defRPr lang="ru-ru" sz="1800" kern="1">
                <a:solidFill>
                  <a:schemeClr val="tx1"/>
                </a:solidFill>
                <a:latin typeface="Calibri" pitchFamily="2" charset="-52"/>
                <a:ea typeface="Calibri" pitchFamily="2" charset="-52"/>
                <a:cs typeface="Calibri" pitchFamily="2" charset="-52"/>
              </a:defRPr>
            </a:lvl8pPr>
            <a:lvl9pPr marL="3886200" indent="-228600" algn="l" defTabSz="914400">
              <a:lnSpc>
                <a:spcPct val="90000"/>
              </a:lnSpc>
              <a:spcBef>
                <a:spcPts val="500"/>
              </a:spcBef>
              <a:buFont typeface="Arial" pitchFamily="2" charset="-52"/>
              <a:buChar char="•"/>
              <a:tabLst/>
              <a:defRPr lang="ru-ru" sz="1800" kern="1">
                <a:solidFill>
                  <a:schemeClr val="tx1"/>
                </a:solidFill>
                <a:latin typeface="Calibri" pitchFamily="2" charset="-52"/>
                <a:ea typeface="Calibri" pitchFamily="2" charset="-52"/>
                <a:cs typeface="Calibri" pitchFamily="2" charset="-52"/>
              </a:defRPr>
            </a:lvl9pPr>
          </a:lstStyle>
          <a:p>
            <a:pPr>
              <a:spcBef>
                <a:spcPts val="0"/>
              </a:spcBef>
              <a:buNone/>
              <a:defRPr lang="ru-ru"/>
            </a:pPr>
            <a:endParaRPr lang="ru-ru" i="1">
              <a:solidFill>
                <a:srgbClr val="0070C0"/>
              </a:solidFill>
            </a:endParaRPr>
          </a:p>
        </p:txBody>
      </p:sp>
      <p:sp>
        <p:nvSpPr>
          <p:cNvPr id="4" name="Прямоугольник 5"/>
          <p:cNvSpPr>
            <a:extLst>
              <a:ext uri="smNativeData">
                <pr:smNativeData xmlns="" xmlns:p14="http://schemas.microsoft.com/office/powerpoint/2010/main" xmlns:pr="smNativeData" val="SMDATA_16_95RfYRMAAAAlAAAAZAAAAE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PlJiw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qwIAAJYKAADaJAAAfRoAABAgAAAmAAAACAAAAP//////////"/>
              </a:ext>
            </a:extLst>
          </p:cNvSpPr>
          <p:nvPr/>
        </p:nvSpPr>
        <p:spPr>
          <a:xfrm>
            <a:off x="605321" y="2703817"/>
            <a:ext cx="5469945" cy="2823658"/>
          </a:xfrm>
          <a:prstGeom prst="rect">
            <a:avLst/>
          </a:prstGeom>
          <a:noFill/>
          <a:ln>
            <a:noFill/>
          </a:ln>
          <a:effectLst/>
        </p:spPr>
        <p:txBody>
          <a:bodyPr vert="horz" wrap="square" lIns="91440" tIns="45720" rIns="91440" bIns="45720" numCol="1" anchor="t"/>
          <a:lstStyle/>
          <a:p>
            <a:pPr algn="just">
              <a:defRPr lang="ru-ru"/>
            </a:pPr>
            <a:r>
              <a:rPr lang="en-us" sz="2000" dirty="0">
                <a:solidFill>
                  <a:schemeClr val="tx1">
                    <a:lumMod val="85000"/>
                    <a:lumOff val="15000"/>
                  </a:schemeClr>
                </a:solidFill>
                <a:latin typeface="Bahnschrift Light Condensed" panose="020B0502040204020203" pitchFamily="34" charset="0"/>
                <a:cs typeface="Times New Roman" pitchFamily="1" charset="-52"/>
              </a:rPr>
              <a:t>SPSL SB RAS began to interact with foreign information </a:t>
            </a:r>
            <a:endParaRPr lang="en-us" sz="2000" dirty="0" smtClean="0">
              <a:solidFill>
                <a:schemeClr val="tx1">
                  <a:lumMod val="85000"/>
                  <a:lumOff val="15000"/>
                </a:schemeClr>
              </a:solidFill>
              <a:latin typeface="Bahnschrift Light Condensed" panose="020B0502040204020203" pitchFamily="34" charset="0"/>
              <a:cs typeface="Times New Roman" pitchFamily="1" charset="-52"/>
            </a:endParaRPr>
          </a:p>
          <a:p>
            <a:pPr algn="just">
              <a:defRPr lang="ru-ru"/>
            </a:pPr>
            <a:r>
              <a:rPr lang="en-us" sz="2000" dirty="0" smtClean="0">
                <a:solidFill>
                  <a:schemeClr val="tx1">
                    <a:lumMod val="85000"/>
                    <a:lumOff val="15000"/>
                  </a:schemeClr>
                </a:solidFill>
                <a:latin typeface="Bahnschrift Light Condensed" panose="020B0502040204020203" pitchFamily="34" charset="0"/>
                <a:cs typeface="Times New Roman" pitchFamily="1" charset="-52"/>
              </a:rPr>
              <a:t>and </a:t>
            </a:r>
            <a:r>
              <a:rPr lang="en-us" sz="2000" dirty="0">
                <a:solidFill>
                  <a:schemeClr val="tx1">
                    <a:lumMod val="85000"/>
                    <a:lumOff val="15000"/>
                  </a:schemeClr>
                </a:solidFill>
                <a:latin typeface="Bahnschrift Light Condensed" panose="020B0502040204020203" pitchFamily="34" charset="0"/>
                <a:cs typeface="Times New Roman" pitchFamily="1" charset="-52"/>
              </a:rPr>
              <a:t>library institutions in the distant 60-s of XX century, almost immediately after the library had moved to </a:t>
            </a:r>
            <a:r>
              <a:rPr lang="en-us" sz="2000" dirty="0" smtClean="0">
                <a:solidFill>
                  <a:schemeClr val="tx1">
                    <a:lumMod val="85000"/>
                    <a:lumOff val="15000"/>
                  </a:schemeClr>
                </a:solidFill>
                <a:latin typeface="Bahnschrift Light Condensed" panose="020B0502040204020203" pitchFamily="34" charset="0"/>
                <a:cs typeface="Times New Roman" pitchFamily="1" charset="-52"/>
              </a:rPr>
              <a:t>Novosibirsk. Over </a:t>
            </a:r>
            <a:r>
              <a:rPr lang="en-us" sz="2000" dirty="0">
                <a:solidFill>
                  <a:schemeClr val="tx1">
                    <a:lumMod val="85000"/>
                    <a:lumOff val="15000"/>
                  </a:schemeClr>
                </a:solidFill>
                <a:latin typeface="Bahnschrift Light Condensed" panose="020B0502040204020203" pitchFamily="34" charset="0"/>
                <a:cs typeface="Times New Roman" pitchFamily="1" charset="-52"/>
              </a:rPr>
              <a:t>the past decade, the State Public Scientific Technological Library has signed agreements on cooperation in the field </a:t>
            </a:r>
            <a:r>
              <a:rPr lang="en-us" sz="2000" dirty="0" smtClean="0">
                <a:solidFill>
                  <a:schemeClr val="tx1">
                    <a:lumMod val="85000"/>
                    <a:lumOff val="15000"/>
                  </a:schemeClr>
                </a:solidFill>
                <a:latin typeface="Bahnschrift Light Condensed" panose="020B0502040204020203" pitchFamily="34" charset="0"/>
                <a:cs typeface="Times New Roman" pitchFamily="1" charset="-52"/>
              </a:rPr>
              <a:t>of </a:t>
            </a:r>
            <a:r>
              <a:rPr lang="en-us" sz="2000" dirty="0">
                <a:solidFill>
                  <a:schemeClr val="tx1">
                    <a:lumMod val="85000"/>
                    <a:lumOff val="15000"/>
                  </a:schemeClr>
                </a:solidFill>
                <a:latin typeface="Bahnschrift Light Condensed" panose="020B0502040204020203" pitchFamily="34" charset="0"/>
                <a:cs typeface="Times New Roman" pitchFamily="1" charset="-52"/>
              </a:rPr>
              <a:t>science, culture, information and library technologies; organizing joint research projects and events, </a:t>
            </a:r>
            <a:r>
              <a:rPr lang="en-us" sz="2000" dirty="0" smtClean="0">
                <a:solidFill>
                  <a:schemeClr val="tx1">
                    <a:lumMod val="85000"/>
                    <a:lumOff val="15000"/>
                  </a:schemeClr>
                </a:solidFill>
                <a:latin typeface="Bahnschrift Light Condensed" panose="020B0502040204020203" pitchFamily="34" charset="0"/>
                <a:cs typeface="Times New Roman" pitchFamily="1" charset="-52"/>
              </a:rPr>
              <a:t>etc.</a:t>
            </a:r>
            <a:endParaRPr lang="ru-ru" sz="2000" dirty="0">
              <a:solidFill>
                <a:schemeClr val="tx1">
                  <a:lumMod val="85000"/>
                  <a:lumOff val="15000"/>
                </a:schemeClr>
              </a:solidFill>
              <a:latin typeface="Bahnschrift Light Condensed" panose="020B0502040204020203" pitchFamily="34" charset="0"/>
              <a:cs typeface="Times New Roman" pitchFamily="1" charset="-52"/>
            </a:endParaRPr>
          </a:p>
        </p:txBody>
      </p:sp>
      <p:sp>
        <p:nvSpPr>
          <p:cNvPr id="14" name="object 3"/>
          <p:cNvSpPr txBox="1">
            <a:spLocks/>
          </p:cNvSpPr>
          <p:nvPr/>
        </p:nvSpPr>
        <p:spPr>
          <a:xfrm>
            <a:off x="711199" y="1600672"/>
            <a:ext cx="4977282" cy="503129"/>
          </a:xfrm>
          <a:prstGeom prst="rect">
            <a:avLst/>
          </a:prstGeom>
        </p:spPr>
        <p:txBody>
          <a:bodyPr vert="horz" wrap="square" lIns="0" tIns="10583" rIns="0" bIns="0" rtlCol="0">
            <a:spAutoFit/>
          </a:bodyPr>
          <a:lstStyle>
            <a:lvl1pPr>
              <a:defRPr>
                <a:latin typeface="+mj-lt"/>
                <a:ea typeface="+mj-ea"/>
                <a:cs typeface="+mj-cs"/>
              </a:defRPr>
            </a:lvl1pPr>
          </a:lstStyle>
          <a:p>
            <a:r>
              <a:rPr lang="en-US" sz="3200" b="1" spc="-100" dirty="0" smtClean="0">
                <a:solidFill>
                  <a:schemeClr val="tx1">
                    <a:lumMod val="85000"/>
                    <a:lumOff val="15000"/>
                  </a:schemeClr>
                </a:solidFill>
                <a:latin typeface="Bahnschrift" panose="020B0502040204020203" pitchFamily="34" charset="0"/>
              </a:rPr>
              <a:t>INTERNATIONAL RELATIONS</a:t>
            </a:r>
            <a:endParaRPr lang="ru-RU" sz="3200" b="1" spc="-100" dirty="0">
              <a:solidFill>
                <a:schemeClr val="tx1">
                  <a:lumMod val="85000"/>
                  <a:lumOff val="15000"/>
                </a:schemeClr>
              </a:solidFill>
              <a:latin typeface="Bahnschrift" panose="020B0502040204020203" pitchFamily="34" charset="0"/>
            </a:endParaRPr>
          </a:p>
        </p:txBody>
      </p:sp>
      <p:pic>
        <p:nvPicPr>
          <p:cNvPr id="15" name="Рисунок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8578" y="1090704"/>
            <a:ext cx="2195122" cy="676829"/>
          </a:xfrm>
          <a:prstGeom prst="rect">
            <a:avLst/>
          </a:prstGeom>
        </p:spPr>
      </p:pic>
      <p:pic>
        <p:nvPicPr>
          <p:cNvPr id="16" name="Рисунок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38233" y="3675988"/>
            <a:ext cx="1400035" cy="1048754"/>
          </a:xfrm>
          <a:prstGeom prst="rect">
            <a:avLst/>
          </a:prstGeom>
        </p:spPr>
      </p:pic>
      <p:pic>
        <p:nvPicPr>
          <p:cNvPr id="17" name="Рисунок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60168" y="4978256"/>
            <a:ext cx="4006358" cy="759538"/>
          </a:xfrm>
          <a:prstGeom prst="rect">
            <a:avLst/>
          </a:prstGeom>
        </p:spPr>
      </p:pic>
      <p:pic>
        <p:nvPicPr>
          <p:cNvPr id="18" name="Рисунок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38578" y="2115053"/>
            <a:ext cx="1213415" cy="1213415"/>
          </a:xfrm>
          <a:prstGeom prst="rect">
            <a:avLst/>
          </a:prstGeom>
        </p:spPr>
      </p:pic>
      <p:pic>
        <p:nvPicPr>
          <p:cNvPr id="19" name="Рисунок 1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317127" y="1740827"/>
            <a:ext cx="1597561" cy="1969512"/>
          </a:xfrm>
          <a:prstGeom prst="rect">
            <a:avLst/>
          </a:prstGeom>
        </p:spPr>
      </p:pic>
      <p:pic>
        <p:nvPicPr>
          <p:cNvPr id="20" name="Рисунок 1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994265" y="1174113"/>
            <a:ext cx="1534768" cy="1929268"/>
          </a:xfrm>
          <a:prstGeom prst="rect">
            <a:avLst/>
          </a:prstGeom>
        </p:spPr>
      </p:pic>
      <p:pic>
        <p:nvPicPr>
          <p:cNvPr id="21" name="Рисунок 2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363347" y="3829608"/>
            <a:ext cx="2261853" cy="899086"/>
          </a:xfrm>
          <a:prstGeom prst="rect">
            <a:avLst/>
          </a:prstGeom>
        </p:spPr>
      </p:pic>
      <p:pic>
        <p:nvPicPr>
          <p:cNvPr id="22" name="Рисунок 2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779986" y="2328672"/>
            <a:ext cx="2412014" cy="4529328"/>
          </a:xfrm>
          <a:prstGeom prst="rect">
            <a:avLst/>
          </a:prstGeom>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push dir="u"/>
        <p:extLst>
          <p:ext uri="smNativeData">
            <pr:smNativeData xmlns="" xmlns:pr="smNativeData" val="95RfYQAAAADQBwAAAAAAABQAAAABAAAAAAAAAAAAAAAAAAAAAQAAAAAAAAAAAAAAAAAAAAAAAAAAAAAA"/>
          </p:ext>
        </p:extLst>
      </p:transition>
    </mc:Choice>
    <mc:Fallback xmlns="">
      <p:transition spd="slow">
        <p:push dir="u"/>
        <p:extLst>
          <p:ext uri="smNativeData">
            <pr:smNativeData xmlns:pr="smNativeData" xmlns:p14="http://schemas.microsoft.com/office/powerpoint/2010/main" xmlns="" val="95RfYQAAAADQBwAAAAAAABQAAAABAAAAAAAAAAAAAAAAAAAAAQAAAAAAAAAAAAAAAAAAAAAAAAAAAAAA"/>
          </p:ext>
        </p:extLs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FEBE9"/>
        </a:solidFill>
        <a:effectLst/>
      </p:bgPr>
    </p:bg>
    <p:spTree>
      <p:nvGrpSpPr>
        <p:cNvPr id="1" name=""/>
        <p:cNvGrpSpPr/>
        <p:nvPr/>
      </p:nvGrpSpPr>
      <p:grpSpPr>
        <a:xfrm>
          <a:off x="0" y="0"/>
          <a:ext cx="0" cy="0"/>
          <a:chOff x="0" y="0"/>
          <a:chExt cx="0" cy="0"/>
        </a:xfrm>
      </p:grpSpPr>
      <p:sp>
        <p:nvSpPr>
          <p:cNvPr id="10" name="Прямоугольник 9"/>
          <p:cNvSpPr/>
          <p:nvPr/>
        </p:nvSpPr>
        <p:spPr>
          <a:xfrm>
            <a:off x="0" y="2133"/>
            <a:ext cx="12192000" cy="904775"/>
          </a:xfrm>
          <a:prstGeom prst="rect">
            <a:avLst/>
          </a:prstGeom>
          <a:solidFill>
            <a:srgbClr val="EFEB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1" name="Рисунок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49633" y="185929"/>
            <a:ext cx="558800" cy="558800"/>
          </a:xfrm>
          <a:prstGeom prst="rect">
            <a:avLst/>
          </a:prstGeom>
        </p:spPr>
      </p:pic>
      <p:pic>
        <p:nvPicPr>
          <p:cNvPr id="2" name="Рисунок 4"/>
          <p:cNvPicPr>
            <a:picLocks noChangeAspect="1"/>
            <a:extLst>
              <a:ext uri="smNativeData">
                <pr:smNativeData xmlns="" xmlns:p14="http://schemas.microsoft.com/office/powerpoint/2010/main" xmlns:pr="smNativeData" val="SMDATA_18_95RfY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P///wAAAAABAAAAAAAAAAAAAAAAAAAAAAAAAAAAAAAAAAAAAAAAAAAAAAAAf39/AAAAAAPMzMwAwMD/AH9/fwAAAAAAAAAAAAAAAAD///8AAAAAACEAAAAYAAAAFAAAACo8AABTDgAAAEsAADAqAAAQAAAAJgAAAAgAAAD//////////w=="/>
              </a:ext>
            </a:extLst>
          </p:cNvPicPr>
          <p:nvPr/>
        </p:nvPicPr>
        <p:blipFill>
          <a:blip r:embed="rId4"/>
          <a:stretch>
            <a:fillRect/>
          </a:stretch>
        </p:blipFill>
        <p:spPr>
          <a:xfrm>
            <a:off x="9780270" y="2328545"/>
            <a:ext cx="2411730" cy="4529455"/>
          </a:xfrm>
          <a:prstGeom prst="rect">
            <a:avLst/>
          </a:prstGeom>
          <a:noFill/>
          <a:ln>
            <a:noFill/>
          </a:ln>
          <a:effectLst/>
        </p:spPr>
      </p:pic>
      <p:pic>
        <p:nvPicPr>
          <p:cNvPr id="7" name="Рисунок 3"/>
          <p:cNvPicPr>
            <a:picLocks noChangeAspect="1"/>
            <a:extLst>
              <a:ext uri="smNativeData">
                <pr:smNativeData xmlns="" xmlns:p14="http://schemas.microsoft.com/office/powerpoint/2010/main" xmlns:pr="smNativeData" val="SMDATA_18_95RfY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P///wAAAAABAAAAAAAAAAAAAAAAAAAAAAAAAAAAAAAAAAAAAAAAAAAAAAAAf39/AAAAAAPMzMwAwMD/AH9/fwAAAAAAAAAAAAAAAAD///8AAAAAACEAAAAYAAAAFAAAAIEaAAB9HQAALi4AAHcoAAAQAAAAJgAAAAgAAAD//////////w=="/>
              </a:ext>
            </a:extLst>
          </p:cNvPicPr>
          <p:nvPr/>
        </p:nvPicPr>
        <p:blipFill>
          <a:blip r:embed="rId5"/>
          <a:stretch>
            <a:fillRect/>
          </a:stretch>
        </p:blipFill>
        <p:spPr>
          <a:xfrm>
            <a:off x="837766" y="4073627"/>
            <a:ext cx="3185594" cy="1777153"/>
          </a:xfrm>
          <a:prstGeom prst="rect">
            <a:avLst/>
          </a:prstGeom>
          <a:noFill/>
          <a:ln>
            <a:noFill/>
          </a:ln>
          <a:effectLst/>
        </p:spPr>
      </p:pic>
      <p:pic>
        <p:nvPicPr>
          <p:cNvPr id="9" name="Рисунок 6"/>
          <p:cNvPicPr>
            <a:picLocks noChangeAspect="1"/>
            <a:extLst>
              <a:ext uri="smNativeData">
                <pr:smNativeData xmlns="" xmlns:p14="http://schemas.microsoft.com/office/powerpoint/2010/main" xmlns:pr="smNativeData" val="SMDATA_18_95RfY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P///wAAAAABAAAAAAAAAAAAAAAAAAAAAAAAAAAAAAAAAAAAAAAAAAAAAAAAf39/AAAAAAPMzMwAwMD/AH9/fwAAAAAAAAAAAAAAAAD///8AAAAAACEAAAAYAAAAFAAAALACAAABGAAAWhoAADQlAAAQAAAAJgAAAAgAAAD//////////w=="/>
              </a:ext>
            </a:extLst>
          </p:cNvPicPr>
          <p:nvPr/>
        </p:nvPicPr>
        <p:blipFill>
          <a:blip r:embed="rId6"/>
          <a:stretch>
            <a:fillRect/>
          </a:stretch>
        </p:blipFill>
        <p:spPr>
          <a:xfrm>
            <a:off x="837766" y="2074733"/>
            <a:ext cx="3185593" cy="1776844"/>
          </a:xfrm>
          <a:prstGeom prst="rect">
            <a:avLst/>
          </a:prstGeom>
          <a:noFill/>
          <a:ln>
            <a:noFill/>
          </a:ln>
          <a:effectLst/>
        </p:spPr>
      </p:pic>
      <p:sp>
        <p:nvSpPr>
          <p:cNvPr id="12" name="object 3"/>
          <p:cNvSpPr txBox="1">
            <a:spLocks/>
          </p:cNvSpPr>
          <p:nvPr/>
        </p:nvSpPr>
        <p:spPr>
          <a:xfrm>
            <a:off x="711198" y="710375"/>
            <a:ext cx="11570637" cy="1303348"/>
          </a:xfrm>
          <a:prstGeom prst="rect">
            <a:avLst/>
          </a:prstGeom>
        </p:spPr>
        <p:txBody>
          <a:bodyPr vert="horz" wrap="square" lIns="0" tIns="10583" rIns="0" bIns="0" rtlCol="0">
            <a:spAutoFit/>
          </a:bodyPr>
          <a:lstStyle>
            <a:lvl1pPr>
              <a:defRPr>
                <a:latin typeface="+mj-lt"/>
                <a:ea typeface="+mj-ea"/>
                <a:cs typeface="+mj-cs"/>
              </a:defRPr>
            </a:lvl1pPr>
          </a:lstStyle>
          <a:p>
            <a:r>
              <a:rPr lang="en-US" sz="3200" b="1" spc="-100" dirty="0" smtClean="0">
                <a:solidFill>
                  <a:schemeClr val="tx1">
                    <a:lumMod val="85000"/>
                    <a:lumOff val="15000"/>
                  </a:schemeClr>
                </a:solidFill>
                <a:latin typeface="Bahnschrift" panose="020B0502040204020203" pitchFamily="34" charset="0"/>
              </a:rPr>
              <a:t>INTERNATIONAL SCIENTIFIC AND PRACTICAL CONFERENCE LIBWAY- 2022 </a:t>
            </a:r>
          </a:p>
          <a:p>
            <a:r>
              <a:rPr lang="en-US" sz="2000" spc="-100" dirty="0" smtClean="0">
                <a:solidFill>
                  <a:schemeClr val="tx1">
                    <a:lumMod val="85000"/>
                    <a:lumOff val="15000"/>
                  </a:schemeClr>
                </a:solidFill>
                <a:latin typeface="Bahnschrift Light Condensed" panose="020B0502040204020203" pitchFamily="34" charset="0"/>
              </a:rPr>
              <a:t>March, 2022</a:t>
            </a:r>
            <a:endParaRPr lang="en-US" sz="2000" spc="-100" dirty="0">
              <a:solidFill>
                <a:schemeClr val="tx1">
                  <a:lumMod val="85000"/>
                  <a:lumOff val="15000"/>
                </a:schemeClr>
              </a:solidFill>
              <a:latin typeface="Bahnschrift Light Condensed" panose="020B0502040204020203" pitchFamily="34" charset="0"/>
            </a:endParaRPr>
          </a:p>
        </p:txBody>
      </p:sp>
      <p:sp>
        <p:nvSpPr>
          <p:cNvPr id="8" name="Прямоугольник 7"/>
          <p:cNvSpPr/>
          <p:nvPr/>
        </p:nvSpPr>
        <p:spPr>
          <a:xfrm>
            <a:off x="727852" y="5911481"/>
            <a:ext cx="1957587" cy="523220"/>
          </a:xfrm>
          <a:prstGeom prst="rect">
            <a:avLst/>
          </a:prstGeom>
        </p:spPr>
        <p:txBody>
          <a:bodyPr wrap="none">
            <a:spAutoFit/>
          </a:bodyPr>
          <a:lstStyle/>
          <a:p>
            <a:pPr>
              <a:defRPr lang="ru-ru">
                <a:solidFill>
                  <a:srgbClr val="FFFFFF"/>
                </a:solidFill>
                <a:latin typeface="Calibri" pitchFamily="2" charset="-52"/>
                <a:ea typeface="Calibri" pitchFamily="2" charset="-52"/>
                <a:cs typeface="Calibri" pitchFamily="2" charset="-52"/>
              </a:defRPr>
            </a:pPr>
            <a:r>
              <a:rPr lang="en-us" sz="2800" u="sng" dirty="0">
                <a:solidFill>
                  <a:schemeClr val="tx1">
                    <a:lumMod val="85000"/>
                    <a:lumOff val="15000"/>
                  </a:schemeClr>
                </a:solidFill>
                <a:latin typeface="Bahnschrift Light Condensed" panose="020B0502040204020203" pitchFamily="34" charset="0"/>
                <a:hlinkClick r:id="rId7"/>
              </a:rPr>
              <a:t>www.libway.ru</a:t>
            </a:r>
            <a:endParaRPr lang="en-us" sz="2800" u="sng" dirty="0">
              <a:solidFill>
                <a:schemeClr val="tx1">
                  <a:lumMod val="85000"/>
                  <a:lumOff val="15000"/>
                </a:schemeClr>
              </a:solidFill>
              <a:latin typeface="Bahnschrift Light Condensed" panose="020B0502040204020203" pitchFamily="34" charset="0"/>
            </a:endParaRPr>
          </a:p>
        </p:txBody>
      </p:sp>
      <p:pic>
        <p:nvPicPr>
          <p:cNvPr id="13" name="Рисунок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263991" y="2074733"/>
            <a:ext cx="7237348" cy="3776991"/>
          </a:xfrm>
          <a:prstGeom prst="rect">
            <a:avLst/>
          </a:prstGeom>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push dir="u"/>
        <p:extLst>
          <p:ext uri="smNativeData">
            <pr:smNativeData xmlns="" xmlns:pr="smNativeData" val="95RfYQAAAADQBwAAAAAAABQAAAABAAAAAAAAAAAAAAAAAAAAAQAAAAAAAAAAAAAAAAAAAAAAAAAAAAAA"/>
          </p:ext>
        </p:extLst>
      </p:transition>
    </mc:Choice>
    <mc:Fallback xmlns="">
      <p:transition spd="slow">
        <p:push dir="u"/>
        <p:extLst>
          <p:ext uri="smNativeData">
            <pr:smNativeData xmlns:pr="smNativeData" xmlns:p14="http://schemas.microsoft.com/office/powerpoint/2010/main" xmlns="" val="95RfYQAAAADQBwAAAAAAABQAAAABAAAAAAAAAAAAAAAAAAAAAQAAAAAAAAAAAAAAAAAAAAAAAAAAAAAA"/>
          </p:ext>
        </p:extLs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FEBE9"/>
        </a:solidFill>
        <a:effectLst/>
      </p:bgPr>
    </p:bg>
    <p:spTree>
      <p:nvGrpSpPr>
        <p:cNvPr id="1" name=""/>
        <p:cNvGrpSpPr/>
        <p:nvPr/>
      </p:nvGrpSpPr>
      <p:grpSpPr>
        <a:xfrm>
          <a:off x="0" y="0"/>
          <a:ext cx="0" cy="0"/>
          <a:chOff x="0" y="0"/>
          <a:chExt cx="0" cy="0"/>
        </a:xfrm>
      </p:grpSpPr>
      <p:pic>
        <p:nvPicPr>
          <p:cNvPr id="9" name="Рисунок 4"/>
          <p:cNvPicPr>
            <a:picLocks noChangeAspect="1"/>
            <a:extLst>
              <a:ext uri="smNativeData">
                <pr:smNativeData xmlns="" xmlns:p14="http://schemas.microsoft.com/office/powerpoint/2010/main" xmlns:pr="smNativeData" val="SMDATA_18_95RfY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P///wAAAAABAAAAAAAAAAAAAAAAAAAAAAAAAAAAAAAAAAAAAAAAAAAAAAAAf39/AAAAAAPMzMwAwMD/AH9/fwAAAAAAAAAAAAAAAAD///8AAAAAACEAAAAYAAAAFAAAACo8AABTDgAAAEsAADAqAAAQAAAAJgAAAAgAAAD//////////w=="/>
              </a:ext>
            </a:extLst>
          </p:cNvPicPr>
          <p:nvPr/>
        </p:nvPicPr>
        <p:blipFill>
          <a:blip r:embed="rId3"/>
          <a:stretch>
            <a:fillRect/>
          </a:stretch>
        </p:blipFill>
        <p:spPr>
          <a:xfrm>
            <a:off x="9780270" y="2328545"/>
            <a:ext cx="2411730" cy="4529455"/>
          </a:xfrm>
          <a:prstGeom prst="rect">
            <a:avLst/>
          </a:prstGeom>
          <a:noFill/>
          <a:ln>
            <a:noFill/>
          </a:ln>
          <a:effectLst/>
        </p:spPr>
      </p:pic>
      <p:sp>
        <p:nvSpPr>
          <p:cNvPr id="4" name="Прямоугольник 3"/>
          <p:cNvSpPr/>
          <p:nvPr/>
        </p:nvSpPr>
        <p:spPr>
          <a:xfrm>
            <a:off x="0" y="2133"/>
            <a:ext cx="12192000" cy="904775"/>
          </a:xfrm>
          <a:prstGeom prst="rect">
            <a:avLst/>
          </a:prstGeom>
          <a:solidFill>
            <a:srgbClr val="EFEB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49633" y="185929"/>
            <a:ext cx="558800" cy="558800"/>
          </a:xfrm>
          <a:prstGeom prst="rect">
            <a:avLst/>
          </a:prstGeom>
        </p:spPr>
      </p:pic>
      <p:sp>
        <p:nvSpPr>
          <p:cNvPr id="3" name="Прямоугольник 1"/>
          <p:cNvSpPr>
            <a:extLst>
              <a:ext uri="smNativeData">
                <pr:smNativeData xmlns="" xmlns:p14="http://schemas.microsoft.com/office/powerpoint/2010/main" xmlns:pr="smNativeData" val="SMDATA_16_95RfYRMAAAAlAAAAZAAAAE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cAaAA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ywYAAN4KAADcQwAAliEAABAgAAAmAAAACAAAAP//////////"/>
              </a:ext>
            </a:extLst>
          </p:cNvSpPr>
          <p:nvPr/>
        </p:nvSpPr>
        <p:spPr>
          <a:xfrm>
            <a:off x="634197" y="1781342"/>
            <a:ext cx="11097234" cy="3693160"/>
          </a:xfrm>
          <a:prstGeom prst="rect">
            <a:avLst/>
          </a:prstGeom>
          <a:noFill/>
          <a:ln>
            <a:noFill/>
          </a:ln>
          <a:effectLst/>
        </p:spPr>
        <p:txBody>
          <a:bodyPr vert="horz" wrap="square" lIns="91440" tIns="45720" rIns="91440" bIns="45720" numCol="1" anchor="t"/>
          <a:lstStyle/>
          <a:p>
            <a:pPr algn="just">
              <a:defRPr lang="ru-ru"/>
            </a:pPr>
            <a:r>
              <a:rPr lang="en-us" sz="2000" dirty="0">
                <a:solidFill>
                  <a:schemeClr val="tx1">
                    <a:lumMod val="85000"/>
                    <a:lumOff val="15000"/>
                  </a:schemeClr>
                </a:solidFill>
                <a:latin typeface="Bahnschrift Light Condensed" panose="020B0502040204020203" pitchFamily="34" charset="0"/>
                <a:cs typeface="Times New Roman" pitchFamily="1" charset="-52"/>
              </a:rPr>
              <a:t>Over the past 10 years, SPSL SB RAS has become a unique regional library platform for the popularization and promotion of world scientific and technical achievements and familiarization of users with the culture of nations living in the territory </a:t>
            </a:r>
            <a:endParaRPr lang="en-us" sz="2000" dirty="0" smtClean="0">
              <a:solidFill>
                <a:schemeClr val="tx1">
                  <a:lumMod val="85000"/>
                  <a:lumOff val="15000"/>
                </a:schemeClr>
              </a:solidFill>
              <a:latin typeface="Bahnschrift Light Condensed" panose="020B0502040204020203" pitchFamily="34" charset="0"/>
              <a:cs typeface="Times New Roman" pitchFamily="1" charset="-52"/>
            </a:endParaRPr>
          </a:p>
          <a:p>
            <a:pPr algn="just">
              <a:defRPr lang="ru-ru"/>
            </a:pPr>
            <a:r>
              <a:rPr lang="en-us" sz="2000" dirty="0" smtClean="0">
                <a:solidFill>
                  <a:schemeClr val="tx1">
                    <a:lumMod val="85000"/>
                    <a:lumOff val="15000"/>
                  </a:schemeClr>
                </a:solidFill>
                <a:latin typeface="Bahnschrift Light Condensed" panose="020B0502040204020203" pitchFamily="34" charset="0"/>
                <a:cs typeface="Times New Roman" pitchFamily="1" charset="-52"/>
              </a:rPr>
              <a:t>of </a:t>
            </a:r>
            <a:r>
              <a:rPr lang="en-us" sz="2000" dirty="0">
                <a:solidFill>
                  <a:schemeClr val="tx1">
                    <a:lumMod val="85000"/>
                    <a:lumOff val="15000"/>
                  </a:schemeClr>
                </a:solidFill>
                <a:latin typeface="Bahnschrift Light Condensed" panose="020B0502040204020203" pitchFamily="34" charset="0"/>
                <a:cs typeface="Times New Roman" pitchFamily="1" charset="-52"/>
              </a:rPr>
              <a:t>the Russian Federation and foreign countries.</a:t>
            </a:r>
          </a:p>
          <a:p>
            <a:pPr algn="just">
              <a:defRPr lang="ru-ru"/>
            </a:pPr>
            <a:endParaRPr lang="en-us" sz="2000" dirty="0">
              <a:solidFill>
                <a:schemeClr val="tx1">
                  <a:lumMod val="85000"/>
                  <a:lumOff val="15000"/>
                </a:schemeClr>
              </a:solidFill>
              <a:latin typeface="Bahnschrift Light Condensed" panose="020B0502040204020203" pitchFamily="34" charset="0"/>
              <a:cs typeface="Times New Roman" pitchFamily="1" charset="-52"/>
            </a:endParaRPr>
          </a:p>
          <a:p>
            <a:pPr algn="just">
              <a:defRPr lang="ru-ru"/>
            </a:pPr>
            <a:r>
              <a:rPr lang="en-us" sz="2000" dirty="0">
                <a:solidFill>
                  <a:schemeClr val="tx1">
                    <a:lumMod val="85000"/>
                    <a:lumOff val="15000"/>
                  </a:schemeClr>
                </a:solidFill>
                <a:latin typeface="Bahnschrift Light Condensed" panose="020B0502040204020203" pitchFamily="34" charset="0"/>
                <a:cs typeface="Times New Roman" pitchFamily="1" charset="-52"/>
              </a:rPr>
              <a:t>The library is actively working on the creation of a unique cultural and educational center on its basis, enabling thousands </a:t>
            </a:r>
            <a:endParaRPr lang="en-us" sz="2000" dirty="0" smtClean="0">
              <a:solidFill>
                <a:schemeClr val="tx1">
                  <a:lumMod val="85000"/>
                  <a:lumOff val="15000"/>
                </a:schemeClr>
              </a:solidFill>
              <a:latin typeface="Bahnschrift Light Condensed" panose="020B0502040204020203" pitchFamily="34" charset="0"/>
              <a:cs typeface="Times New Roman" pitchFamily="1" charset="-52"/>
            </a:endParaRPr>
          </a:p>
          <a:p>
            <a:pPr algn="just">
              <a:defRPr lang="ru-ru"/>
            </a:pPr>
            <a:r>
              <a:rPr lang="en-us" sz="2000" dirty="0" smtClean="0">
                <a:solidFill>
                  <a:schemeClr val="tx1">
                    <a:lumMod val="85000"/>
                    <a:lumOff val="15000"/>
                  </a:schemeClr>
                </a:solidFill>
                <a:latin typeface="Bahnschrift Light Condensed" panose="020B0502040204020203" pitchFamily="34" charset="0"/>
                <a:cs typeface="Times New Roman" pitchFamily="1" charset="-52"/>
              </a:rPr>
              <a:t>of </a:t>
            </a:r>
            <a:r>
              <a:rPr lang="en-us" sz="2000" dirty="0">
                <a:solidFill>
                  <a:schemeClr val="tx1">
                    <a:lumMod val="85000"/>
                    <a:lumOff val="15000"/>
                  </a:schemeClr>
                </a:solidFill>
                <a:latin typeface="Bahnschrift Light Condensed" panose="020B0502040204020203" pitchFamily="34" charset="0"/>
                <a:cs typeface="Times New Roman" pitchFamily="1" charset="-52"/>
              </a:rPr>
              <a:t>people to take part in a wide variety of cultural, educational and scientific events.</a:t>
            </a:r>
          </a:p>
          <a:p>
            <a:pPr algn="just">
              <a:defRPr lang="ru-ru"/>
            </a:pPr>
            <a:endParaRPr lang="en-us" sz="2000" dirty="0">
              <a:solidFill>
                <a:schemeClr val="tx1">
                  <a:lumMod val="85000"/>
                  <a:lumOff val="15000"/>
                </a:schemeClr>
              </a:solidFill>
              <a:latin typeface="Bahnschrift Light Condensed" panose="020B0502040204020203" pitchFamily="34" charset="0"/>
              <a:cs typeface="Times New Roman" pitchFamily="1" charset="-52"/>
            </a:endParaRPr>
          </a:p>
          <a:p>
            <a:pPr algn="just">
              <a:defRPr lang="ru-ru"/>
            </a:pPr>
            <a:r>
              <a:rPr lang="en-us" sz="2000" dirty="0">
                <a:solidFill>
                  <a:schemeClr val="tx1">
                    <a:lumMod val="85000"/>
                    <a:lumOff val="15000"/>
                  </a:schemeClr>
                </a:solidFill>
                <a:latin typeface="Bahnschrift Light Condensed" panose="020B0502040204020203" pitchFamily="34" charset="0"/>
                <a:cs typeface="Times New Roman" pitchFamily="1" charset="-52"/>
              </a:rPr>
              <a:t>Cooperation with foreign scientific and cultural institutions opens up many opportunities for mutual exchange and mutual enrichment in our professional activities, and triggers to towards new achievements and discoveries in scientific research. </a:t>
            </a:r>
          </a:p>
          <a:p>
            <a:pPr algn="just">
              <a:defRPr lang="ru-ru"/>
            </a:pPr>
            <a:endParaRPr lang="en-us" sz="2000" dirty="0">
              <a:solidFill>
                <a:schemeClr val="tx1">
                  <a:lumMod val="85000"/>
                  <a:lumOff val="15000"/>
                </a:schemeClr>
              </a:solidFill>
              <a:latin typeface="Bahnschrift Light Condensed" panose="020B0502040204020203" pitchFamily="34" charset="0"/>
              <a:cs typeface="Times New Roman" pitchFamily="1" charset="-52"/>
            </a:endParaRPr>
          </a:p>
          <a:p>
            <a:pPr algn="just">
              <a:defRPr lang="ru-ru"/>
            </a:pPr>
            <a:r>
              <a:rPr lang="en-us" sz="2000" dirty="0">
                <a:solidFill>
                  <a:schemeClr val="tx1">
                    <a:lumMod val="85000"/>
                    <a:lumOff val="15000"/>
                  </a:schemeClr>
                </a:solidFill>
                <a:latin typeface="Bahnschrift Light Condensed" panose="020B0502040204020203" pitchFamily="34" charset="0"/>
                <a:cs typeface="Times New Roman" pitchFamily="1" charset="-52"/>
              </a:rPr>
              <a:t>At present, the partners are discussing the issues of a scientific approach to study collections of the SPSTL SB RAS </a:t>
            </a:r>
            <a:endParaRPr lang="en-us" sz="2000" dirty="0" smtClean="0">
              <a:solidFill>
                <a:schemeClr val="tx1">
                  <a:lumMod val="85000"/>
                  <a:lumOff val="15000"/>
                </a:schemeClr>
              </a:solidFill>
              <a:latin typeface="Bahnschrift Light Condensed" panose="020B0502040204020203" pitchFamily="34" charset="0"/>
              <a:cs typeface="Times New Roman" pitchFamily="1" charset="-52"/>
            </a:endParaRPr>
          </a:p>
          <a:p>
            <a:pPr algn="just">
              <a:defRPr lang="ru-ru"/>
            </a:pPr>
            <a:r>
              <a:rPr lang="en-us" sz="2000" dirty="0" smtClean="0">
                <a:solidFill>
                  <a:schemeClr val="tx1">
                    <a:lumMod val="85000"/>
                    <a:lumOff val="15000"/>
                  </a:schemeClr>
                </a:solidFill>
                <a:latin typeface="Bahnschrift Light Condensed" panose="020B0502040204020203" pitchFamily="34" charset="0"/>
                <a:cs typeface="Times New Roman" pitchFamily="1" charset="-52"/>
              </a:rPr>
              <a:t>and </a:t>
            </a:r>
            <a:r>
              <a:rPr lang="en-us" sz="2000" dirty="0">
                <a:solidFill>
                  <a:schemeClr val="tx1">
                    <a:lumMod val="85000"/>
                    <a:lumOff val="15000"/>
                  </a:schemeClr>
                </a:solidFill>
                <a:latin typeface="Bahnschrift Light Condensed" panose="020B0502040204020203" pitchFamily="34" charset="0"/>
                <a:cs typeface="Times New Roman" pitchFamily="1" charset="-52"/>
              </a:rPr>
              <a:t>the partners' </a:t>
            </a:r>
            <a:r>
              <a:rPr lang="en-us" sz="2000" dirty="0" smtClean="0">
                <a:solidFill>
                  <a:schemeClr val="tx1">
                    <a:lumMod val="85000"/>
                    <a:lumOff val="15000"/>
                  </a:schemeClr>
                </a:solidFill>
                <a:latin typeface="Bahnschrift Light Condensed" panose="020B0502040204020203" pitchFamily="34" charset="0"/>
                <a:cs typeface="Times New Roman" pitchFamily="1" charset="-52"/>
              </a:rPr>
              <a:t>libraries</a:t>
            </a:r>
            <a:endParaRPr lang="en-us" sz="2000" dirty="0">
              <a:solidFill>
                <a:schemeClr val="tx1">
                  <a:lumMod val="85000"/>
                  <a:lumOff val="15000"/>
                </a:schemeClr>
              </a:solidFill>
              <a:latin typeface="Bahnschrift Light Condensed" panose="020B0502040204020203" pitchFamily="34" charset="0"/>
              <a:cs typeface="Times New Roman" pitchFamily="1" charset="-52"/>
            </a:endParaRPr>
          </a:p>
        </p:txBody>
      </p:sp>
      <p:sp>
        <p:nvSpPr>
          <p:cNvPr id="7" name="object 3"/>
          <p:cNvSpPr txBox="1">
            <a:spLocks/>
          </p:cNvSpPr>
          <p:nvPr/>
        </p:nvSpPr>
        <p:spPr>
          <a:xfrm>
            <a:off x="711199" y="738123"/>
            <a:ext cx="10051824" cy="503129"/>
          </a:xfrm>
          <a:prstGeom prst="rect">
            <a:avLst/>
          </a:prstGeom>
        </p:spPr>
        <p:txBody>
          <a:bodyPr vert="horz" wrap="square" lIns="0" tIns="10583" rIns="0" bIns="0" rtlCol="0">
            <a:spAutoFit/>
          </a:bodyPr>
          <a:lstStyle>
            <a:lvl1pPr>
              <a:defRPr>
                <a:latin typeface="+mj-lt"/>
                <a:ea typeface="+mj-ea"/>
                <a:cs typeface="+mj-cs"/>
              </a:defRPr>
            </a:lvl1pPr>
          </a:lstStyle>
          <a:p>
            <a:r>
              <a:rPr lang="en-US" sz="3200" b="1" spc="-100" dirty="0" smtClean="0">
                <a:solidFill>
                  <a:schemeClr val="tx1">
                    <a:lumMod val="85000"/>
                    <a:lumOff val="15000"/>
                  </a:schemeClr>
                </a:solidFill>
                <a:latin typeface="Bahnschrift" panose="020B0502040204020203" pitchFamily="34" charset="0"/>
              </a:rPr>
              <a:t>CONCLUSION</a:t>
            </a:r>
            <a:endParaRPr lang="en-US" sz="3200" b="1" spc="-100" dirty="0">
              <a:solidFill>
                <a:schemeClr val="tx1">
                  <a:lumMod val="85000"/>
                  <a:lumOff val="15000"/>
                </a:schemeClr>
              </a:solidFill>
              <a:latin typeface="Bahnschrift" panose="020B0502040204020203" pitchFamily="34" charset="0"/>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push dir="u"/>
        <p:extLst>
          <p:ext uri="smNativeData">
            <pr:smNativeData xmlns="" xmlns:pr="smNativeData" val="95RfYQAAAADQBwAAAAAAABQAAAABAAAAAAAAAAAAAAAAAAAAAQAAAAAAAAAAAAAAAAAAAAAAAAAAAAAA"/>
          </p:ext>
        </p:extLst>
      </p:transition>
    </mc:Choice>
    <mc:Fallback xmlns="">
      <p:transition spd="slow">
        <p:push dir="u"/>
        <p:extLst>
          <p:ext uri="smNativeData">
            <pr:smNativeData xmlns:pr="smNativeData" xmlns:p14="http://schemas.microsoft.com/office/powerpoint/2010/main" xmlns="" val="95RfYQAAAADQBwAAAAAAABQAAAABAAAAAAAAAAAAAAAAAAAAAQAAAAAAAAAAAAAAAAAAAAAAAAAAAAAA"/>
          </p:ext>
        </p:extLs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FEBE9"/>
        </a:solidFill>
        <a:effectLst/>
      </p:bgPr>
    </p:bg>
    <p:spTree>
      <p:nvGrpSpPr>
        <p:cNvPr id="1" name=""/>
        <p:cNvGrpSpPr/>
        <p:nvPr/>
      </p:nvGrpSpPr>
      <p:grpSpPr>
        <a:xfrm>
          <a:off x="0" y="0"/>
          <a:ext cx="0" cy="0"/>
          <a:chOff x="0" y="0"/>
          <a:chExt cx="0" cy="0"/>
        </a:xfrm>
      </p:grpSpPr>
      <p:sp>
        <p:nvSpPr>
          <p:cNvPr id="5" name="Прямоугольник 4"/>
          <p:cNvSpPr/>
          <p:nvPr/>
        </p:nvSpPr>
        <p:spPr>
          <a:xfrm>
            <a:off x="0" y="2133"/>
            <a:ext cx="12192000" cy="904775"/>
          </a:xfrm>
          <a:prstGeom prst="rect">
            <a:avLst/>
          </a:prstGeom>
          <a:solidFill>
            <a:srgbClr val="EFEB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49633" y="185929"/>
            <a:ext cx="558800" cy="558800"/>
          </a:xfrm>
          <a:prstGeom prst="rect">
            <a:avLst/>
          </a:prstGeom>
        </p:spPr>
      </p:pic>
      <p:sp>
        <p:nvSpPr>
          <p:cNvPr id="4" name="TextBox 14"/>
          <p:cNvSpPr>
            <a:extLst>
              <a:ext uri="smNativeData">
                <pr:smNativeData xmlns="" xmlns:p14="http://schemas.microsoft.com/office/powerpoint/2010/main" xmlns:pr="smNativeData" val="SMDATA_16_95RfYRMAAAAlAAAAZAAAAE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iOqQ4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DCEAAGoQAABGQQAA0BwAABAgAAAmAAAACAAAAP//////////"/>
              </a:ext>
            </a:extLst>
          </p:cNvSpPr>
          <p:nvPr/>
        </p:nvSpPr>
        <p:spPr>
          <a:xfrm>
            <a:off x="3754999" y="1785253"/>
            <a:ext cx="6165670" cy="1516012"/>
          </a:xfrm>
          <a:prstGeom prst="rect">
            <a:avLst/>
          </a:prstGeom>
          <a:noFill/>
          <a:ln>
            <a:noFill/>
          </a:ln>
          <a:effectLst/>
        </p:spPr>
        <p:txBody>
          <a:bodyPr vert="horz" wrap="square" lIns="91440" tIns="45720" rIns="91440" bIns="45720" numCol="1" anchor="t"/>
          <a:lstStyle/>
          <a:p>
            <a:pPr>
              <a:defRPr lang="ru-ru"/>
            </a:pPr>
            <a:r>
              <a:rPr lang="en-US" sz="3000" dirty="0" smtClean="0">
                <a:solidFill>
                  <a:schemeClr val="tx1">
                    <a:lumMod val="85000"/>
                    <a:lumOff val="15000"/>
                  </a:schemeClr>
                </a:solidFill>
                <a:latin typeface="Bahnschrift Light Condensed" panose="020B0502040204020203" pitchFamily="34" charset="0"/>
                <a:ea typeface="Calibri Light" pitchFamily="2" charset="-52"/>
                <a:cs typeface="Calibri Light" pitchFamily="2" charset="-52"/>
              </a:rPr>
              <a:t>Dr. Irina </a:t>
            </a:r>
            <a:r>
              <a:rPr lang="en-US" sz="3000" dirty="0" err="1" smtClean="0">
                <a:solidFill>
                  <a:schemeClr val="tx1">
                    <a:lumMod val="85000"/>
                    <a:lumOff val="15000"/>
                  </a:schemeClr>
                </a:solidFill>
                <a:latin typeface="Bahnschrift Light Condensed" panose="020B0502040204020203" pitchFamily="34" charset="0"/>
                <a:ea typeface="Calibri Light" pitchFamily="2" charset="-52"/>
                <a:cs typeface="Calibri Light" pitchFamily="2" charset="-52"/>
              </a:rPr>
              <a:t>Lizunova</a:t>
            </a:r>
            <a:endParaRPr lang="ru-ru" sz="3000" dirty="0">
              <a:solidFill>
                <a:schemeClr val="tx1">
                  <a:lumMod val="85000"/>
                  <a:lumOff val="15000"/>
                </a:schemeClr>
              </a:solidFill>
              <a:latin typeface="Bahnschrift Light Condensed" panose="020B0502040204020203" pitchFamily="34" charset="0"/>
              <a:ea typeface="Calibri Light" pitchFamily="2" charset="-52"/>
              <a:cs typeface="Calibri Light" pitchFamily="2" charset="-52"/>
            </a:endParaRPr>
          </a:p>
          <a:p>
            <a:pPr>
              <a:defRPr lang="ru-ru"/>
            </a:pPr>
            <a:r>
              <a:rPr lang="en-us" sz="3000" dirty="0" smtClean="0">
                <a:solidFill>
                  <a:schemeClr val="tx1">
                    <a:lumMod val="85000"/>
                    <a:lumOff val="15000"/>
                  </a:schemeClr>
                </a:solidFill>
                <a:latin typeface="Bahnschrift Light Condensed" panose="020B0502040204020203" pitchFamily="34" charset="0"/>
                <a:ea typeface="Calibri Light" pitchFamily="2" charset="-52"/>
                <a:cs typeface="Calibri Light" pitchFamily="2" charset="-52"/>
              </a:rPr>
              <a:t>Director SPSTL </a:t>
            </a:r>
            <a:r>
              <a:rPr lang="en-us" sz="3000" dirty="0">
                <a:solidFill>
                  <a:schemeClr val="tx1">
                    <a:lumMod val="85000"/>
                    <a:lumOff val="15000"/>
                  </a:schemeClr>
                </a:solidFill>
                <a:latin typeface="Bahnschrift Light Condensed" panose="020B0502040204020203" pitchFamily="34" charset="0"/>
                <a:ea typeface="Calibri Light" pitchFamily="2" charset="-52"/>
                <a:cs typeface="Calibri Light" pitchFamily="2" charset="-52"/>
              </a:rPr>
              <a:t>SB RAS</a:t>
            </a:r>
          </a:p>
          <a:p>
            <a:pPr>
              <a:defRPr lang="ru-ru"/>
            </a:pPr>
            <a:r>
              <a:rPr lang="en-US" sz="3000" dirty="0" smtClean="0">
                <a:solidFill>
                  <a:schemeClr val="tx1">
                    <a:lumMod val="85000"/>
                    <a:lumOff val="15000"/>
                  </a:schemeClr>
                </a:solidFill>
                <a:latin typeface="Bahnschrift Light Condensed" panose="020B0502040204020203" pitchFamily="34" charset="0"/>
                <a:ea typeface="Calibri Light" pitchFamily="2" charset="-52"/>
                <a:cs typeface="Calibri Light" pitchFamily="2" charset="-52"/>
              </a:rPr>
              <a:t>e-mail: </a:t>
            </a:r>
            <a:r>
              <a:rPr lang="en-us" sz="3000" dirty="0" smtClean="0">
                <a:solidFill>
                  <a:schemeClr val="tx1">
                    <a:lumMod val="85000"/>
                    <a:lumOff val="15000"/>
                  </a:schemeClr>
                </a:solidFill>
                <a:latin typeface="Bahnschrift Light Condensed" panose="020B0502040204020203" pitchFamily="34" charset="0"/>
                <a:ea typeface="Calibri Light" pitchFamily="2" charset="-52"/>
                <a:cs typeface="Calibri Light" pitchFamily="2" charset="-52"/>
              </a:rPr>
              <a:t>lizunova@spsl.nsc.ru</a:t>
            </a:r>
            <a:endParaRPr lang="ru-ru" sz="3000" dirty="0">
              <a:solidFill>
                <a:schemeClr val="tx1">
                  <a:lumMod val="85000"/>
                  <a:lumOff val="15000"/>
                </a:schemeClr>
              </a:solidFill>
              <a:latin typeface="Bahnschrift Light Condensed" panose="020B0502040204020203" pitchFamily="34" charset="0"/>
              <a:ea typeface="Calibri Light" pitchFamily="2" charset="-52"/>
              <a:cs typeface="Calibri Light" pitchFamily="2" charset="-52"/>
            </a:endParaRPr>
          </a:p>
        </p:txBody>
      </p:sp>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199" y="1699186"/>
            <a:ext cx="2403699" cy="2403699"/>
          </a:xfrm>
          <a:prstGeom prst="rect">
            <a:avLst/>
          </a:prstGeom>
        </p:spPr>
      </p:pic>
      <p:sp>
        <p:nvSpPr>
          <p:cNvPr id="10" name="object 3"/>
          <p:cNvSpPr txBox="1">
            <a:spLocks/>
          </p:cNvSpPr>
          <p:nvPr/>
        </p:nvSpPr>
        <p:spPr>
          <a:xfrm>
            <a:off x="711199" y="738123"/>
            <a:ext cx="10051824" cy="687795"/>
          </a:xfrm>
          <a:prstGeom prst="rect">
            <a:avLst/>
          </a:prstGeom>
        </p:spPr>
        <p:txBody>
          <a:bodyPr vert="horz" wrap="square" lIns="0" tIns="10583" rIns="0" bIns="0" rtlCol="0">
            <a:spAutoFit/>
          </a:bodyPr>
          <a:lstStyle>
            <a:lvl1pPr>
              <a:defRPr>
                <a:latin typeface="+mj-lt"/>
                <a:ea typeface="+mj-ea"/>
                <a:cs typeface="+mj-cs"/>
              </a:defRPr>
            </a:lvl1pPr>
          </a:lstStyle>
          <a:p>
            <a:r>
              <a:rPr lang="en-us" sz="4400" b="1" dirty="0">
                <a:solidFill>
                  <a:schemeClr val="tx1">
                    <a:lumMod val="85000"/>
                    <a:lumOff val="15000"/>
                  </a:schemeClr>
                </a:solidFill>
                <a:latin typeface="Bahnschrift" panose="020B0502040204020203" pitchFamily="34" charset="0"/>
              </a:rPr>
              <a:t>THANK YOU</a:t>
            </a:r>
            <a:r>
              <a:rPr lang="ru-ru" sz="4400" b="1" dirty="0">
                <a:solidFill>
                  <a:schemeClr val="tx1">
                    <a:lumMod val="85000"/>
                    <a:lumOff val="15000"/>
                  </a:schemeClr>
                </a:solidFill>
                <a:latin typeface="Bahnschrift" panose="020B0502040204020203" pitchFamily="34" charset="0"/>
              </a:rPr>
              <a:t>!</a:t>
            </a:r>
            <a:endParaRPr lang="en-US" sz="4400" b="1" spc="-100" dirty="0">
              <a:solidFill>
                <a:schemeClr val="tx1">
                  <a:lumMod val="85000"/>
                  <a:lumOff val="15000"/>
                </a:schemeClr>
              </a:solidFill>
              <a:latin typeface="Bahnschrift" panose="020B0502040204020203" pitchFamily="34" charset="0"/>
            </a:endParaRPr>
          </a:p>
        </p:txBody>
      </p:sp>
      <p:pic>
        <p:nvPicPr>
          <p:cNvPr id="11" name="Рисунок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578" y="6052439"/>
            <a:ext cx="3222978" cy="547696"/>
          </a:xfrm>
          <a:prstGeom prst="rect">
            <a:avLst/>
          </a:prstGeom>
        </p:spPr>
      </p:pic>
      <p:pic>
        <p:nvPicPr>
          <p:cNvPr id="8" name="Рисунок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779986" y="2328672"/>
            <a:ext cx="2412014" cy="4529328"/>
          </a:xfrm>
          <a:prstGeom prst="rect">
            <a:avLst/>
          </a:prstGeom>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push dir="u"/>
        <p:extLst>
          <p:ext uri="smNativeData">
            <pr:smNativeData xmlns="" xmlns:pr="smNativeData" val="95RfYQAAAADQBwAAAAAAABQAAAABAAAAAAAAAAAAAAAAAAAAAQAAAAAAAAAAAAAAAAAAAAAAAAAAAAAA"/>
          </p:ext>
        </p:extLst>
      </p:transition>
    </mc:Choice>
    <mc:Fallback xmlns="">
      <p:transition spd="slow">
        <p:push dir="u"/>
        <p:extLst>
          <p:ext uri="smNativeData">
            <pr:smNativeData xmlns:pr="smNativeData" xmlns:p14="http://schemas.microsoft.com/office/powerpoint/2010/main" xmlns="" val="95RfYQAAAADQBwAAAAAAABQAAAABAAAAAAAAAAAAAAAAAAAAAQAAAAAAAAAAAAAAAAAAAAAAAAAAAAAA"/>
          </p:ext>
        </p:extLs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EBE9"/>
        </a:solidFill>
        <a:effectLst/>
      </p:bgPr>
    </p:bg>
    <p:spTree>
      <p:nvGrpSpPr>
        <p:cNvPr id="1" name=""/>
        <p:cNvGrpSpPr/>
        <p:nvPr/>
      </p:nvGrpSpPr>
      <p:grpSpPr>
        <a:xfrm>
          <a:off x="0" y="0"/>
          <a:ext cx="0" cy="0"/>
          <a:chOff x="0" y="0"/>
          <a:chExt cx="0" cy="0"/>
        </a:xfrm>
      </p:grpSpPr>
      <p:sp>
        <p:nvSpPr>
          <p:cNvPr id="21" name="Прямоугольник 20"/>
          <p:cNvSpPr/>
          <p:nvPr/>
        </p:nvSpPr>
        <p:spPr>
          <a:xfrm>
            <a:off x="0" y="0"/>
            <a:ext cx="12192000" cy="904775"/>
          </a:xfrm>
          <a:prstGeom prst="rect">
            <a:avLst/>
          </a:prstGeom>
          <a:solidFill>
            <a:srgbClr val="EFEB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TextBox 18"/>
          <p:cNvSpPr txBox="1">
            <a:spLocks/>
          </p:cNvSpPr>
          <p:nvPr/>
        </p:nvSpPr>
        <p:spPr>
          <a:xfrm>
            <a:off x="6280546" y="1458057"/>
            <a:ext cx="5080183" cy="4124595"/>
          </a:xfrm>
          <a:custGeom>
            <a:avLst/>
            <a:gdLst/>
            <a:ahLst/>
            <a:cxnLst/>
            <a:rect l="l" t="t" r="r" b="b"/>
            <a:pathLst>
              <a:path w="5080183" h="4124595">
                <a:moveTo>
                  <a:pt x="3016663" y="4057678"/>
                </a:moveTo>
                <a:lnTo>
                  <a:pt x="3041833" y="4057678"/>
                </a:lnTo>
                <a:lnTo>
                  <a:pt x="3041833" y="4095127"/>
                </a:lnTo>
                <a:lnTo>
                  <a:pt x="3016663" y="4124595"/>
                </a:lnTo>
                <a:close/>
                <a:moveTo>
                  <a:pt x="999618" y="4003040"/>
                </a:moveTo>
                <a:cubicBezTo>
                  <a:pt x="989898" y="4003040"/>
                  <a:pt x="982634" y="4006161"/>
                  <a:pt x="977824" y="4012402"/>
                </a:cubicBezTo>
                <a:cubicBezTo>
                  <a:pt x="973015" y="4018644"/>
                  <a:pt x="970611" y="4028006"/>
                  <a:pt x="970611" y="4040489"/>
                </a:cubicBezTo>
                <a:cubicBezTo>
                  <a:pt x="970611" y="4050005"/>
                  <a:pt x="972811" y="4057116"/>
                  <a:pt x="977211" y="4061822"/>
                </a:cubicBezTo>
                <a:cubicBezTo>
                  <a:pt x="981610" y="4066529"/>
                  <a:pt x="988210" y="4068882"/>
                  <a:pt x="997009" y="4068882"/>
                </a:cubicBezTo>
                <a:cubicBezTo>
                  <a:pt x="1006832" y="4068882"/>
                  <a:pt x="1014199" y="4066299"/>
                  <a:pt x="1019110" y="4061132"/>
                </a:cubicBezTo>
                <a:cubicBezTo>
                  <a:pt x="1024022" y="4055965"/>
                  <a:pt x="1026477" y="4048163"/>
                  <a:pt x="1026477" y="4037726"/>
                </a:cubicBezTo>
                <a:lnTo>
                  <a:pt x="1026477" y="4003040"/>
                </a:lnTo>
                <a:close/>
                <a:moveTo>
                  <a:pt x="3520520" y="3969582"/>
                </a:moveTo>
                <a:cubicBezTo>
                  <a:pt x="3511721" y="3969582"/>
                  <a:pt x="3504891" y="3972344"/>
                  <a:pt x="3500031" y="3977869"/>
                </a:cubicBezTo>
                <a:cubicBezTo>
                  <a:pt x="3495171" y="3983395"/>
                  <a:pt x="3492740" y="3991171"/>
                  <a:pt x="3492740" y="4001198"/>
                </a:cubicBezTo>
                <a:lnTo>
                  <a:pt x="3492740" y="4033122"/>
                </a:lnTo>
                <a:cubicBezTo>
                  <a:pt x="3492740" y="4043047"/>
                  <a:pt x="3495171" y="4050721"/>
                  <a:pt x="3500031" y="4056144"/>
                </a:cubicBezTo>
                <a:cubicBezTo>
                  <a:pt x="3504891" y="4061567"/>
                  <a:pt x="3511721" y="4064278"/>
                  <a:pt x="3520520" y="4064278"/>
                </a:cubicBezTo>
                <a:cubicBezTo>
                  <a:pt x="3529422" y="4064278"/>
                  <a:pt x="3536303" y="4061567"/>
                  <a:pt x="3541163" y="4056144"/>
                </a:cubicBezTo>
                <a:cubicBezTo>
                  <a:pt x="3546023" y="4050721"/>
                  <a:pt x="3548454" y="4042996"/>
                  <a:pt x="3548454" y="4032968"/>
                </a:cubicBezTo>
                <a:lnTo>
                  <a:pt x="3548454" y="4001045"/>
                </a:lnTo>
                <a:cubicBezTo>
                  <a:pt x="3548454" y="3991017"/>
                  <a:pt x="3546023" y="3983267"/>
                  <a:pt x="3541163" y="3977793"/>
                </a:cubicBezTo>
                <a:cubicBezTo>
                  <a:pt x="3536303" y="3972319"/>
                  <a:pt x="3529422" y="3969582"/>
                  <a:pt x="3520520" y="3969582"/>
                </a:cubicBezTo>
                <a:close/>
                <a:moveTo>
                  <a:pt x="3396695" y="3969582"/>
                </a:moveTo>
                <a:cubicBezTo>
                  <a:pt x="3387896" y="3969582"/>
                  <a:pt x="3381066" y="3972344"/>
                  <a:pt x="3376206" y="3977869"/>
                </a:cubicBezTo>
                <a:cubicBezTo>
                  <a:pt x="3371346" y="3983395"/>
                  <a:pt x="3368916" y="3991171"/>
                  <a:pt x="3368916" y="4001198"/>
                </a:cubicBezTo>
                <a:lnTo>
                  <a:pt x="3368916" y="4033122"/>
                </a:lnTo>
                <a:cubicBezTo>
                  <a:pt x="3368916" y="4043047"/>
                  <a:pt x="3371346" y="4050721"/>
                  <a:pt x="3376206" y="4056144"/>
                </a:cubicBezTo>
                <a:cubicBezTo>
                  <a:pt x="3381066" y="4061567"/>
                  <a:pt x="3387896" y="4064278"/>
                  <a:pt x="3396695" y="4064278"/>
                </a:cubicBezTo>
                <a:cubicBezTo>
                  <a:pt x="3405597" y="4064278"/>
                  <a:pt x="3412478" y="4061567"/>
                  <a:pt x="3417338" y="4056144"/>
                </a:cubicBezTo>
                <a:cubicBezTo>
                  <a:pt x="3422198" y="4050721"/>
                  <a:pt x="3424628" y="4042996"/>
                  <a:pt x="3424628" y="4032968"/>
                </a:cubicBezTo>
                <a:lnTo>
                  <a:pt x="3424628" y="4001045"/>
                </a:lnTo>
                <a:cubicBezTo>
                  <a:pt x="3424628" y="3991017"/>
                  <a:pt x="3422198" y="3983267"/>
                  <a:pt x="3417338" y="3977793"/>
                </a:cubicBezTo>
                <a:cubicBezTo>
                  <a:pt x="3412478" y="3972319"/>
                  <a:pt x="3405597" y="3969582"/>
                  <a:pt x="3396695" y="3969582"/>
                </a:cubicBezTo>
                <a:close/>
                <a:moveTo>
                  <a:pt x="2568481" y="3941341"/>
                </a:moveTo>
                <a:cubicBezTo>
                  <a:pt x="2560500" y="3941341"/>
                  <a:pt x="2554310" y="3944283"/>
                  <a:pt x="2549910" y="3950166"/>
                </a:cubicBezTo>
                <a:cubicBezTo>
                  <a:pt x="2545510" y="3956050"/>
                  <a:pt x="2543310" y="3964414"/>
                  <a:pt x="2543310" y="3975260"/>
                </a:cubicBezTo>
                <a:lnTo>
                  <a:pt x="2543310" y="3991682"/>
                </a:lnTo>
                <a:lnTo>
                  <a:pt x="2594112" y="3991682"/>
                </a:lnTo>
                <a:lnTo>
                  <a:pt x="2594112" y="3973265"/>
                </a:lnTo>
                <a:cubicBezTo>
                  <a:pt x="2594112" y="3963135"/>
                  <a:pt x="2591861" y="3955282"/>
                  <a:pt x="2587358" y="3949706"/>
                </a:cubicBezTo>
                <a:cubicBezTo>
                  <a:pt x="2582856" y="3944130"/>
                  <a:pt x="2576564" y="3941341"/>
                  <a:pt x="2568481" y="3941341"/>
                </a:cubicBezTo>
                <a:close/>
                <a:moveTo>
                  <a:pt x="2319142" y="3941341"/>
                </a:moveTo>
                <a:cubicBezTo>
                  <a:pt x="2311673" y="3941341"/>
                  <a:pt x="2305892" y="3943541"/>
                  <a:pt x="2301799" y="3947941"/>
                </a:cubicBezTo>
                <a:cubicBezTo>
                  <a:pt x="2297706" y="3952341"/>
                  <a:pt x="2295660" y="3958480"/>
                  <a:pt x="2295660" y="3966358"/>
                </a:cubicBezTo>
                <a:lnTo>
                  <a:pt x="2295660" y="4039261"/>
                </a:lnTo>
                <a:cubicBezTo>
                  <a:pt x="2295660" y="4047344"/>
                  <a:pt x="2297706" y="4053586"/>
                  <a:pt x="2301799" y="4057985"/>
                </a:cubicBezTo>
                <a:cubicBezTo>
                  <a:pt x="2305892" y="4062385"/>
                  <a:pt x="2311673" y="4064585"/>
                  <a:pt x="2319142" y="4064585"/>
                </a:cubicBezTo>
                <a:cubicBezTo>
                  <a:pt x="2326714" y="4064585"/>
                  <a:pt x="2332572" y="4062385"/>
                  <a:pt x="2336716" y="4057985"/>
                </a:cubicBezTo>
                <a:cubicBezTo>
                  <a:pt x="2340860" y="4053586"/>
                  <a:pt x="2342932" y="4047344"/>
                  <a:pt x="2342932" y="4039261"/>
                </a:cubicBezTo>
                <a:lnTo>
                  <a:pt x="2342932" y="3966358"/>
                </a:lnTo>
                <a:cubicBezTo>
                  <a:pt x="2342932" y="3958480"/>
                  <a:pt x="2340834" y="3952341"/>
                  <a:pt x="2336639" y="3947941"/>
                </a:cubicBezTo>
                <a:cubicBezTo>
                  <a:pt x="2332444" y="3943541"/>
                  <a:pt x="2326612" y="3941341"/>
                  <a:pt x="2319142" y="3941341"/>
                </a:cubicBezTo>
                <a:close/>
                <a:moveTo>
                  <a:pt x="1661918" y="3941341"/>
                </a:moveTo>
                <a:cubicBezTo>
                  <a:pt x="1654448" y="3941341"/>
                  <a:pt x="1648667" y="3943541"/>
                  <a:pt x="1644574" y="3947941"/>
                </a:cubicBezTo>
                <a:cubicBezTo>
                  <a:pt x="1640482" y="3952341"/>
                  <a:pt x="1638435" y="3958480"/>
                  <a:pt x="1638435" y="3966358"/>
                </a:cubicBezTo>
                <a:lnTo>
                  <a:pt x="1638435" y="4039261"/>
                </a:lnTo>
                <a:cubicBezTo>
                  <a:pt x="1638435" y="4047344"/>
                  <a:pt x="1640482" y="4053586"/>
                  <a:pt x="1644574" y="4057985"/>
                </a:cubicBezTo>
                <a:cubicBezTo>
                  <a:pt x="1648667" y="4062385"/>
                  <a:pt x="1654448" y="4064585"/>
                  <a:pt x="1661918" y="4064585"/>
                </a:cubicBezTo>
                <a:cubicBezTo>
                  <a:pt x="1669489" y="4064585"/>
                  <a:pt x="1675347" y="4062385"/>
                  <a:pt x="1679491" y="4057985"/>
                </a:cubicBezTo>
                <a:cubicBezTo>
                  <a:pt x="1683635" y="4053586"/>
                  <a:pt x="1685707" y="4047344"/>
                  <a:pt x="1685707" y="4039261"/>
                </a:cubicBezTo>
                <a:lnTo>
                  <a:pt x="1685707" y="3966358"/>
                </a:lnTo>
                <a:cubicBezTo>
                  <a:pt x="1685707" y="3958480"/>
                  <a:pt x="1683609" y="3952341"/>
                  <a:pt x="1679414" y="3947941"/>
                </a:cubicBezTo>
                <a:cubicBezTo>
                  <a:pt x="1675219" y="3943541"/>
                  <a:pt x="1669387" y="3941341"/>
                  <a:pt x="1661918" y="3941341"/>
                </a:cubicBezTo>
                <a:close/>
                <a:moveTo>
                  <a:pt x="1244506" y="3941341"/>
                </a:moveTo>
                <a:cubicBezTo>
                  <a:pt x="1236525" y="3941341"/>
                  <a:pt x="1230335" y="3944283"/>
                  <a:pt x="1225935" y="3950166"/>
                </a:cubicBezTo>
                <a:cubicBezTo>
                  <a:pt x="1221535" y="3956050"/>
                  <a:pt x="1219335" y="3964414"/>
                  <a:pt x="1219335" y="3975260"/>
                </a:cubicBezTo>
                <a:lnTo>
                  <a:pt x="1219335" y="3991682"/>
                </a:lnTo>
                <a:lnTo>
                  <a:pt x="1270137" y="3991682"/>
                </a:lnTo>
                <a:lnTo>
                  <a:pt x="1270137" y="3973265"/>
                </a:lnTo>
                <a:cubicBezTo>
                  <a:pt x="1270137" y="3963135"/>
                  <a:pt x="1267886" y="3955282"/>
                  <a:pt x="1263384" y="3949706"/>
                </a:cubicBezTo>
                <a:cubicBezTo>
                  <a:pt x="1258882" y="3944130"/>
                  <a:pt x="1252589" y="3941341"/>
                  <a:pt x="1244506" y="3941341"/>
                </a:cubicBezTo>
                <a:close/>
                <a:moveTo>
                  <a:pt x="873031" y="3941341"/>
                </a:moveTo>
                <a:cubicBezTo>
                  <a:pt x="865050" y="3941341"/>
                  <a:pt x="858860" y="3944283"/>
                  <a:pt x="854460" y="3950166"/>
                </a:cubicBezTo>
                <a:cubicBezTo>
                  <a:pt x="850060" y="3956050"/>
                  <a:pt x="847860" y="3964414"/>
                  <a:pt x="847860" y="3975260"/>
                </a:cubicBezTo>
                <a:lnTo>
                  <a:pt x="847860" y="3991682"/>
                </a:lnTo>
                <a:lnTo>
                  <a:pt x="898662" y="3991682"/>
                </a:lnTo>
                <a:lnTo>
                  <a:pt x="898662" y="3973265"/>
                </a:lnTo>
                <a:cubicBezTo>
                  <a:pt x="898662" y="3963135"/>
                  <a:pt x="896411" y="3955282"/>
                  <a:pt x="891909" y="3949706"/>
                </a:cubicBezTo>
                <a:cubicBezTo>
                  <a:pt x="887407" y="3944130"/>
                  <a:pt x="881114" y="3941341"/>
                  <a:pt x="873031" y="3941341"/>
                </a:cubicBezTo>
                <a:close/>
                <a:moveTo>
                  <a:pt x="1121295" y="3940114"/>
                </a:moveTo>
                <a:cubicBezTo>
                  <a:pt x="1113109" y="3940114"/>
                  <a:pt x="1106765" y="3942799"/>
                  <a:pt x="1102263" y="3948171"/>
                </a:cubicBezTo>
                <a:cubicBezTo>
                  <a:pt x="1097761" y="3953543"/>
                  <a:pt x="1095510" y="3961089"/>
                  <a:pt x="1095510" y="3970809"/>
                </a:cubicBezTo>
                <a:lnTo>
                  <a:pt x="1095510" y="4037726"/>
                </a:lnTo>
                <a:cubicBezTo>
                  <a:pt x="1095510" y="4046730"/>
                  <a:pt x="1097761" y="4053739"/>
                  <a:pt x="1102263" y="4058753"/>
                </a:cubicBezTo>
                <a:cubicBezTo>
                  <a:pt x="1106765" y="4063766"/>
                  <a:pt x="1113109" y="4066273"/>
                  <a:pt x="1121295" y="4066273"/>
                </a:cubicBezTo>
                <a:cubicBezTo>
                  <a:pt x="1126718" y="4066273"/>
                  <a:pt x="1131373" y="4065097"/>
                  <a:pt x="1135261" y="4062743"/>
                </a:cubicBezTo>
                <a:cubicBezTo>
                  <a:pt x="1139150" y="4060390"/>
                  <a:pt x="1142091" y="4056988"/>
                  <a:pt x="1144086" y="4052537"/>
                </a:cubicBezTo>
                <a:cubicBezTo>
                  <a:pt x="1146082" y="4048086"/>
                  <a:pt x="1147079" y="4042740"/>
                  <a:pt x="1147079" y="4036498"/>
                </a:cubicBezTo>
                <a:lnTo>
                  <a:pt x="1147079" y="3970656"/>
                </a:lnTo>
                <a:cubicBezTo>
                  <a:pt x="1147079" y="3964210"/>
                  <a:pt x="1146082" y="3958710"/>
                  <a:pt x="1144086" y="3954157"/>
                </a:cubicBezTo>
                <a:cubicBezTo>
                  <a:pt x="1142091" y="3949604"/>
                  <a:pt x="1139150" y="3946125"/>
                  <a:pt x="1135261" y="3943720"/>
                </a:cubicBezTo>
                <a:cubicBezTo>
                  <a:pt x="1131373" y="3941316"/>
                  <a:pt x="1126718" y="3940114"/>
                  <a:pt x="1121295" y="3940114"/>
                </a:cubicBezTo>
                <a:close/>
                <a:moveTo>
                  <a:pt x="2448339" y="3939807"/>
                </a:moveTo>
                <a:cubicBezTo>
                  <a:pt x="2442916" y="3939807"/>
                  <a:pt x="2438261" y="3941034"/>
                  <a:pt x="2434372" y="3943490"/>
                </a:cubicBezTo>
                <a:cubicBezTo>
                  <a:pt x="2430484" y="3945946"/>
                  <a:pt x="2427543" y="3949552"/>
                  <a:pt x="2425548" y="3954310"/>
                </a:cubicBezTo>
                <a:cubicBezTo>
                  <a:pt x="2423552" y="3959068"/>
                  <a:pt x="2422555" y="3964772"/>
                  <a:pt x="2422555" y="3971423"/>
                </a:cubicBezTo>
                <a:lnTo>
                  <a:pt x="2422555" y="4033736"/>
                </a:lnTo>
                <a:cubicBezTo>
                  <a:pt x="2422555" y="4040591"/>
                  <a:pt x="2423552" y="4046423"/>
                  <a:pt x="2425548" y="4051232"/>
                </a:cubicBezTo>
                <a:cubicBezTo>
                  <a:pt x="2427543" y="4056041"/>
                  <a:pt x="2430484" y="4059725"/>
                  <a:pt x="2434372" y="4062283"/>
                </a:cubicBezTo>
                <a:cubicBezTo>
                  <a:pt x="2438261" y="4064841"/>
                  <a:pt x="2442916" y="4066120"/>
                  <a:pt x="2448339" y="4066120"/>
                </a:cubicBezTo>
                <a:cubicBezTo>
                  <a:pt x="2456730" y="4066120"/>
                  <a:pt x="2463252" y="4063229"/>
                  <a:pt x="2467908" y="4057448"/>
                </a:cubicBezTo>
                <a:cubicBezTo>
                  <a:pt x="2472563" y="4051667"/>
                  <a:pt x="2474891" y="4043558"/>
                  <a:pt x="2474891" y="4033122"/>
                </a:cubicBezTo>
                <a:lnTo>
                  <a:pt x="2474891" y="3972037"/>
                </a:lnTo>
                <a:cubicBezTo>
                  <a:pt x="2474891" y="3961805"/>
                  <a:pt x="2472563" y="3953875"/>
                  <a:pt x="2467908" y="3948248"/>
                </a:cubicBezTo>
                <a:cubicBezTo>
                  <a:pt x="2463252" y="3942620"/>
                  <a:pt x="2456730" y="3939807"/>
                  <a:pt x="2448339" y="3939807"/>
                </a:cubicBezTo>
                <a:close/>
                <a:moveTo>
                  <a:pt x="308177" y="3923538"/>
                </a:moveTo>
                <a:lnTo>
                  <a:pt x="330278" y="3923538"/>
                </a:lnTo>
                <a:lnTo>
                  <a:pt x="330278" y="4082849"/>
                </a:lnTo>
                <a:lnTo>
                  <a:pt x="308177" y="4082849"/>
                </a:lnTo>
                <a:close/>
                <a:moveTo>
                  <a:pt x="2721006" y="3920775"/>
                </a:moveTo>
                <a:lnTo>
                  <a:pt x="2721006" y="3941341"/>
                </a:lnTo>
                <a:cubicBezTo>
                  <a:pt x="2720802" y="3941341"/>
                  <a:pt x="2720622" y="3941341"/>
                  <a:pt x="2720469" y="3941341"/>
                </a:cubicBezTo>
                <a:cubicBezTo>
                  <a:pt x="2720316" y="3941341"/>
                  <a:pt x="2720136" y="3941341"/>
                  <a:pt x="2719932" y="3941341"/>
                </a:cubicBezTo>
                <a:cubicBezTo>
                  <a:pt x="2704993" y="3941341"/>
                  <a:pt x="2693176" y="3944897"/>
                  <a:pt x="2684478" y="3952008"/>
                </a:cubicBezTo>
                <a:cubicBezTo>
                  <a:pt x="2675781" y="3959119"/>
                  <a:pt x="2671023" y="3969121"/>
                  <a:pt x="2670205" y="3982013"/>
                </a:cubicBezTo>
                <a:lnTo>
                  <a:pt x="2670205" y="4082849"/>
                </a:lnTo>
                <a:lnTo>
                  <a:pt x="2648104" y="4082849"/>
                </a:lnTo>
                <a:lnTo>
                  <a:pt x="2648104" y="3923538"/>
                </a:lnTo>
                <a:lnTo>
                  <a:pt x="2670205" y="3923538"/>
                </a:lnTo>
                <a:lnTo>
                  <a:pt x="2670205" y="3947265"/>
                </a:lnTo>
                <a:lnTo>
                  <a:pt x="2677188" y="3938483"/>
                </a:lnTo>
                <a:cubicBezTo>
                  <a:pt x="2681025" y="3934735"/>
                  <a:pt x="2685297" y="3931519"/>
                  <a:pt x="2690004" y="3928833"/>
                </a:cubicBezTo>
                <a:cubicBezTo>
                  <a:pt x="2699417" y="3923461"/>
                  <a:pt x="2709751" y="3920775"/>
                  <a:pt x="2721006" y="3920775"/>
                </a:cubicBezTo>
                <a:close/>
                <a:moveTo>
                  <a:pt x="2568481" y="3920775"/>
                </a:moveTo>
                <a:cubicBezTo>
                  <a:pt x="2578610" y="3920775"/>
                  <a:pt x="2587231" y="3922796"/>
                  <a:pt x="2594342" y="3926838"/>
                </a:cubicBezTo>
                <a:cubicBezTo>
                  <a:pt x="2601453" y="3930879"/>
                  <a:pt x="2606876" y="3936788"/>
                  <a:pt x="2610611" y="3944564"/>
                </a:cubicBezTo>
                <a:cubicBezTo>
                  <a:pt x="2614345" y="3952341"/>
                  <a:pt x="2616213" y="3961703"/>
                  <a:pt x="2616213" y="3972651"/>
                </a:cubicBezTo>
                <a:lnTo>
                  <a:pt x="2616213" y="4012249"/>
                </a:lnTo>
                <a:lnTo>
                  <a:pt x="2543310" y="4012249"/>
                </a:lnTo>
                <a:lnTo>
                  <a:pt x="2543310" y="4032815"/>
                </a:lnTo>
                <a:cubicBezTo>
                  <a:pt x="2543310" y="4042842"/>
                  <a:pt x="2545612" y="4050644"/>
                  <a:pt x="2550217" y="4056220"/>
                </a:cubicBezTo>
                <a:cubicBezTo>
                  <a:pt x="2554821" y="4061797"/>
                  <a:pt x="2561318" y="4064585"/>
                  <a:pt x="2569708" y="4064585"/>
                </a:cubicBezTo>
                <a:cubicBezTo>
                  <a:pt x="2577587" y="4064585"/>
                  <a:pt x="2583701" y="4062385"/>
                  <a:pt x="2588049" y="4057985"/>
                </a:cubicBezTo>
                <a:cubicBezTo>
                  <a:pt x="2592398" y="4053586"/>
                  <a:pt x="2594572" y="4047344"/>
                  <a:pt x="2594572" y="4039261"/>
                </a:cubicBezTo>
                <a:lnTo>
                  <a:pt x="2594572" y="4038340"/>
                </a:lnTo>
                <a:lnTo>
                  <a:pt x="2616673" y="4038340"/>
                </a:lnTo>
                <a:lnTo>
                  <a:pt x="2616673" y="4039261"/>
                </a:lnTo>
                <a:cubicBezTo>
                  <a:pt x="2616673" y="4053893"/>
                  <a:pt x="2612580" y="4065199"/>
                  <a:pt x="2604395" y="4073180"/>
                </a:cubicBezTo>
                <a:cubicBezTo>
                  <a:pt x="2596209" y="4081161"/>
                  <a:pt x="2584647" y="4085151"/>
                  <a:pt x="2569708" y="4085151"/>
                </a:cubicBezTo>
                <a:cubicBezTo>
                  <a:pt x="2559476" y="4085151"/>
                  <a:pt x="2550754" y="4083079"/>
                  <a:pt x="2543540" y="4078935"/>
                </a:cubicBezTo>
                <a:cubicBezTo>
                  <a:pt x="2536327" y="4074791"/>
                  <a:pt x="2530802" y="4068755"/>
                  <a:pt x="2526965" y="4060825"/>
                </a:cubicBezTo>
                <a:cubicBezTo>
                  <a:pt x="2523128" y="4052895"/>
                  <a:pt x="2521209" y="4043354"/>
                  <a:pt x="2521209" y="4032201"/>
                </a:cubicBezTo>
                <a:lnTo>
                  <a:pt x="2521209" y="3976948"/>
                </a:lnTo>
                <a:cubicBezTo>
                  <a:pt x="2521209" y="3965079"/>
                  <a:pt x="2523076" y="3954950"/>
                  <a:pt x="2526811" y="3946560"/>
                </a:cubicBezTo>
                <a:cubicBezTo>
                  <a:pt x="2530546" y="3938169"/>
                  <a:pt x="2535943" y="3931775"/>
                  <a:pt x="2543003" y="3927375"/>
                </a:cubicBezTo>
                <a:cubicBezTo>
                  <a:pt x="2550063" y="3922975"/>
                  <a:pt x="2558556" y="3920775"/>
                  <a:pt x="2568481" y="3920775"/>
                </a:cubicBezTo>
                <a:close/>
                <a:moveTo>
                  <a:pt x="2319296" y="3920775"/>
                </a:moveTo>
                <a:cubicBezTo>
                  <a:pt x="2328914" y="3920775"/>
                  <a:pt x="2337151" y="3922566"/>
                  <a:pt x="2344006" y="3926147"/>
                </a:cubicBezTo>
                <a:cubicBezTo>
                  <a:pt x="2350862" y="3929728"/>
                  <a:pt x="2356080" y="3934921"/>
                  <a:pt x="2359661" y="3941725"/>
                </a:cubicBezTo>
                <a:cubicBezTo>
                  <a:pt x="2363242" y="3948529"/>
                  <a:pt x="2365033" y="3956740"/>
                  <a:pt x="2365033" y="3966358"/>
                </a:cubicBezTo>
                <a:lnTo>
                  <a:pt x="2365033" y="4039261"/>
                </a:lnTo>
                <a:cubicBezTo>
                  <a:pt x="2365033" y="4048879"/>
                  <a:pt x="2363242" y="4057141"/>
                  <a:pt x="2359661" y="4064048"/>
                </a:cubicBezTo>
                <a:cubicBezTo>
                  <a:pt x="2356080" y="4070954"/>
                  <a:pt x="2350862" y="4076198"/>
                  <a:pt x="2344006" y="4079779"/>
                </a:cubicBezTo>
                <a:cubicBezTo>
                  <a:pt x="2337151" y="4083361"/>
                  <a:pt x="2328914" y="4085151"/>
                  <a:pt x="2319296" y="4085151"/>
                </a:cubicBezTo>
                <a:cubicBezTo>
                  <a:pt x="2309678" y="4085151"/>
                  <a:pt x="2301441" y="4083335"/>
                  <a:pt x="2294586" y="4079703"/>
                </a:cubicBezTo>
                <a:cubicBezTo>
                  <a:pt x="2287730" y="4076070"/>
                  <a:pt x="2282512" y="4070775"/>
                  <a:pt x="2278931" y="4063818"/>
                </a:cubicBezTo>
                <a:cubicBezTo>
                  <a:pt x="2275350" y="4056860"/>
                  <a:pt x="2273559" y="4048521"/>
                  <a:pt x="2273559" y="4038801"/>
                </a:cubicBezTo>
                <a:lnTo>
                  <a:pt x="2273559" y="3966358"/>
                </a:lnTo>
                <a:cubicBezTo>
                  <a:pt x="2273559" y="3956740"/>
                  <a:pt x="2275350" y="3948529"/>
                  <a:pt x="2278931" y="3941725"/>
                </a:cubicBezTo>
                <a:cubicBezTo>
                  <a:pt x="2282512" y="3934921"/>
                  <a:pt x="2287730" y="3929728"/>
                  <a:pt x="2294586" y="3926147"/>
                </a:cubicBezTo>
                <a:cubicBezTo>
                  <a:pt x="2301441" y="3922566"/>
                  <a:pt x="2309678" y="3920775"/>
                  <a:pt x="2319296" y="3920775"/>
                </a:cubicBezTo>
                <a:close/>
                <a:moveTo>
                  <a:pt x="2121726" y="3920775"/>
                </a:moveTo>
                <a:cubicBezTo>
                  <a:pt x="2131958" y="3920775"/>
                  <a:pt x="2140707" y="3922745"/>
                  <a:pt x="2147972" y="3926684"/>
                </a:cubicBezTo>
                <a:cubicBezTo>
                  <a:pt x="2155236" y="3930623"/>
                  <a:pt x="2160762" y="3936353"/>
                  <a:pt x="2164547" y="3943874"/>
                </a:cubicBezTo>
                <a:cubicBezTo>
                  <a:pt x="2168333" y="3951394"/>
                  <a:pt x="2170226" y="3960475"/>
                  <a:pt x="2170226" y="3971116"/>
                </a:cubicBezTo>
                <a:lnTo>
                  <a:pt x="2170226" y="3972344"/>
                </a:lnTo>
                <a:lnTo>
                  <a:pt x="2149199" y="3972344"/>
                </a:lnTo>
                <a:lnTo>
                  <a:pt x="2149199" y="3971116"/>
                </a:lnTo>
                <a:cubicBezTo>
                  <a:pt x="2149199" y="3961703"/>
                  <a:pt x="2146846" y="3954387"/>
                  <a:pt x="2142139" y="3949169"/>
                </a:cubicBezTo>
                <a:cubicBezTo>
                  <a:pt x="2137432" y="3943951"/>
                  <a:pt x="2130782" y="3941341"/>
                  <a:pt x="2122187" y="3941341"/>
                </a:cubicBezTo>
                <a:cubicBezTo>
                  <a:pt x="2113797" y="3941341"/>
                  <a:pt x="2107274" y="3943899"/>
                  <a:pt x="2102618" y="3949015"/>
                </a:cubicBezTo>
                <a:cubicBezTo>
                  <a:pt x="2097963" y="3954131"/>
                  <a:pt x="2095635" y="3961396"/>
                  <a:pt x="2095635" y="3970809"/>
                </a:cubicBezTo>
                <a:lnTo>
                  <a:pt x="2095635" y="4037419"/>
                </a:lnTo>
                <a:cubicBezTo>
                  <a:pt x="2095635" y="4046116"/>
                  <a:pt x="2097937" y="4052818"/>
                  <a:pt x="2102542" y="4057525"/>
                </a:cubicBezTo>
                <a:cubicBezTo>
                  <a:pt x="2107146" y="4062232"/>
                  <a:pt x="2113694" y="4064585"/>
                  <a:pt x="2122187" y="4064585"/>
                </a:cubicBezTo>
                <a:cubicBezTo>
                  <a:pt x="2130782" y="4064585"/>
                  <a:pt x="2137432" y="4062155"/>
                  <a:pt x="2142139" y="4057295"/>
                </a:cubicBezTo>
                <a:cubicBezTo>
                  <a:pt x="2146846" y="4052435"/>
                  <a:pt x="2149199" y="4045605"/>
                  <a:pt x="2149199" y="4036805"/>
                </a:cubicBezTo>
                <a:lnTo>
                  <a:pt x="2149199" y="4035577"/>
                </a:lnTo>
                <a:lnTo>
                  <a:pt x="2170533" y="4035577"/>
                </a:lnTo>
                <a:lnTo>
                  <a:pt x="2170533" y="4036805"/>
                </a:lnTo>
                <a:cubicBezTo>
                  <a:pt x="2170533" y="4047037"/>
                  <a:pt x="2168614" y="4055760"/>
                  <a:pt x="2164778" y="4062973"/>
                </a:cubicBezTo>
                <a:cubicBezTo>
                  <a:pt x="2160940" y="4070187"/>
                  <a:pt x="2155364" y="4075687"/>
                  <a:pt x="2148048" y="4079472"/>
                </a:cubicBezTo>
                <a:cubicBezTo>
                  <a:pt x="2140732" y="4083258"/>
                  <a:pt x="2131958" y="4085151"/>
                  <a:pt x="2121726" y="4085151"/>
                </a:cubicBezTo>
                <a:cubicBezTo>
                  <a:pt x="2111495" y="4085151"/>
                  <a:pt x="2102798" y="4083284"/>
                  <a:pt x="2095635" y="4079549"/>
                </a:cubicBezTo>
                <a:cubicBezTo>
                  <a:pt x="2088473" y="4075815"/>
                  <a:pt x="2082999" y="4070392"/>
                  <a:pt x="2079213" y="4063280"/>
                </a:cubicBezTo>
                <a:cubicBezTo>
                  <a:pt x="2075427" y="4056169"/>
                  <a:pt x="2073534" y="4047549"/>
                  <a:pt x="2073534" y="4037419"/>
                </a:cubicBezTo>
                <a:lnTo>
                  <a:pt x="2073534" y="3970809"/>
                </a:lnTo>
                <a:cubicBezTo>
                  <a:pt x="2073534" y="3960270"/>
                  <a:pt x="2075427" y="3951266"/>
                  <a:pt x="2079213" y="3943797"/>
                </a:cubicBezTo>
                <a:cubicBezTo>
                  <a:pt x="2082999" y="3936328"/>
                  <a:pt x="2088498" y="3930623"/>
                  <a:pt x="2095712" y="3926684"/>
                </a:cubicBezTo>
                <a:cubicBezTo>
                  <a:pt x="2102926" y="3922745"/>
                  <a:pt x="2111597" y="3920775"/>
                  <a:pt x="2121726" y="3920775"/>
                </a:cubicBezTo>
                <a:close/>
                <a:moveTo>
                  <a:pt x="1800016" y="3920775"/>
                </a:moveTo>
                <a:cubicBezTo>
                  <a:pt x="1813625" y="3920775"/>
                  <a:pt x="1823780" y="3924894"/>
                  <a:pt x="1830482" y="3933130"/>
                </a:cubicBezTo>
                <a:cubicBezTo>
                  <a:pt x="1837184" y="3941367"/>
                  <a:pt x="1840534" y="3953773"/>
                  <a:pt x="1840534" y="3970349"/>
                </a:cubicBezTo>
                <a:lnTo>
                  <a:pt x="1840534" y="4082849"/>
                </a:lnTo>
                <a:lnTo>
                  <a:pt x="1818434" y="4082849"/>
                </a:lnTo>
                <a:lnTo>
                  <a:pt x="1818434" y="3970349"/>
                </a:lnTo>
                <a:cubicBezTo>
                  <a:pt x="1818434" y="3960629"/>
                  <a:pt x="1816234" y="3953364"/>
                  <a:pt x="1811834" y="3948555"/>
                </a:cubicBezTo>
                <a:cubicBezTo>
                  <a:pt x="1807434" y="3943746"/>
                  <a:pt x="1800784" y="3941341"/>
                  <a:pt x="1791882" y="3941341"/>
                </a:cubicBezTo>
                <a:cubicBezTo>
                  <a:pt x="1782980" y="3941341"/>
                  <a:pt x="1776329" y="3944002"/>
                  <a:pt x="1771929" y="3949322"/>
                </a:cubicBezTo>
                <a:cubicBezTo>
                  <a:pt x="1767530" y="3954643"/>
                  <a:pt x="1765330" y="3962675"/>
                  <a:pt x="1765330" y="3973418"/>
                </a:cubicBezTo>
                <a:lnTo>
                  <a:pt x="1765330" y="4082849"/>
                </a:lnTo>
                <a:lnTo>
                  <a:pt x="1743229" y="4082849"/>
                </a:lnTo>
                <a:lnTo>
                  <a:pt x="1743229" y="3923538"/>
                </a:lnTo>
                <a:lnTo>
                  <a:pt x="1765330" y="3923538"/>
                </a:lnTo>
                <a:lnTo>
                  <a:pt x="1765330" y="3943970"/>
                </a:lnTo>
                <a:lnTo>
                  <a:pt x="1768630" y="3937389"/>
                </a:lnTo>
                <a:cubicBezTo>
                  <a:pt x="1771136" y="3933680"/>
                  <a:pt x="1773976" y="3930598"/>
                  <a:pt x="1777148" y="3928142"/>
                </a:cubicBezTo>
                <a:cubicBezTo>
                  <a:pt x="1783492" y="3923231"/>
                  <a:pt x="1791114" y="3920775"/>
                  <a:pt x="1800016" y="3920775"/>
                </a:cubicBezTo>
                <a:close/>
                <a:moveTo>
                  <a:pt x="1662071" y="3920775"/>
                </a:moveTo>
                <a:cubicBezTo>
                  <a:pt x="1671689" y="3920775"/>
                  <a:pt x="1679926" y="3922566"/>
                  <a:pt x="1686781" y="3926147"/>
                </a:cubicBezTo>
                <a:cubicBezTo>
                  <a:pt x="1693637" y="3929728"/>
                  <a:pt x="1698855" y="3934921"/>
                  <a:pt x="1702436" y="3941725"/>
                </a:cubicBezTo>
                <a:cubicBezTo>
                  <a:pt x="1706017" y="3948529"/>
                  <a:pt x="1707808" y="3956740"/>
                  <a:pt x="1707808" y="3966358"/>
                </a:cubicBezTo>
                <a:lnTo>
                  <a:pt x="1707808" y="4039261"/>
                </a:lnTo>
                <a:cubicBezTo>
                  <a:pt x="1707808" y="4048879"/>
                  <a:pt x="1706017" y="4057141"/>
                  <a:pt x="1702436" y="4064048"/>
                </a:cubicBezTo>
                <a:cubicBezTo>
                  <a:pt x="1698855" y="4070954"/>
                  <a:pt x="1693637" y="4076198"/>
                  <a:pt x="1686781" y="4079779"/>
                </a:cubicBezTo>
                <a:cubicBezTo>
                  <a:pt x="1679926" y="4083361"/>
                  <a:pt x="1671689" y="4085151"/>
                  <a:pt x="1662071" y="4085151"/>
                </a:cubicBezTo>
                <a:cubicBezTo>
                  <a:pt x="1652453" y="4085151"/>
                  <a:pt x="1644216" y="4083335"/>
                  <a:pt x="1637361" y="4079703"/>
                </a:cubicBezTo>
                <a:cubicBezTo>
                  <a:pt x="1630506" y="4076070"/>
                  <a:pt x="1625287" y="4070775"/>
                  <a:pt x="1621706" y="4063818"/>
                </a:cubicBezTo>
                <a:cubicBezTo>
                  <a:pt x="1618125" y="4056860"/>
                  <a:pt x="1616334" y="4048521"/>
                  <a:pt x="1616334" y="4038801"/>
                </a:cubicBezTo>
                <a:lnTo>
                  <a:pt x="1616334" y="3966358"/>
                </a:lnTo>
                <a:cubicBezTo>
                  <a:pt x="1616334" y="3956740"/>
                  <a:pt x="1618125" y="3948529"/>
                  <a:pt x="1621706" y="3941725"/>
                </a:cubicBezTo>
                <a:cubicBezTo>
                  <a:pt x="1625287" y="3934921"/>
                  <a:pt x="1630506" y="3929728"/>
                  <a:pt x="1637361" y="3926147"/>
                </a:cubicBezTo>
                <a:cubicBezTo>
                  <a:pt x="1644216" y="3922566"/>
                  <a:pt x="1652453" y="3920775"/>
                  <a:pt x="1662071" y="3920775"/>
                </a:cubicBezTo>
                <a:close/>
                <a:moveTo>
                  <a:pt x="1458670" y="3920775"/>
                </a:moveTo>
                <a:cubicBezTo>
                  <a:pt x="1468697" y="3920775"/>
                  <a:pt x="1477036" y="3922412"/>
                  <a:pt x="1483687" y="3925687"/>
                </a:cubicBezTo>
                <a:cubicBezTo>
                  <a:pt x="1490337" y="3928961"/>
                  <a:pt x="1495325" y="3933898"/>
                  <a:pt x="1498651" y="3940497"/>
                </a:cubicBezTo>
                <a:cubicBezTo>
                  <a:pt x="1501976" y="3947097"/>
                  <a:pt x="1503639" y="3955359"/>
                  <a:pt x="1503639" y="3965284"/>
                </a:cubicBezTo>
                <a:lnTo>
                  <a:pt x="1483226" y="3965284"/>
                </a:lnTo>
                <a:cubicBezTo>
                  <a:pt x="1483226" y="3956689"/>
                  <a:pt x="1481180" y="3950269"/>
                  <a:pt x="1477087" y="3946022"/>
                </a:cubicBezTo>
                <a:cubicBezTo>
                  <a:pt x="1472994" y="3941776"/>
                  <a:pt x="1466855" y="3939653"/>
                  <a:pt x="1458670" y="3939653"/>
                </a:cubicBezTo>
                <a:cubicBezTo>
                  <a:pt x="1450484" y="3939653"/>
                  <a:pt x="1444345" y="3941853"/>
                  <a:pt x="1440252" y="3946253"/>
                </a:cubicBezTo>
                <a:cubicBezTo>
                  <a:pt x="1436159" y="3950652"/>
                  <a:pt x="1434113" y="3957252"/>
                  <a:pt x="1434113" y="3966051"/>
                </a:cubicBezTo>
                <a:cubicBezTo>
                  <a:pt x="1434113" y="3971474"/>
                  <a:pt x="1435366" y="3975900"/>
                  <a:pt x="1437873" y="3979327"/>
                </a:cubicBezTo>
                <a:cubicBezTo>
                  <a:pt x="1440380" y="3982755"/>
                  <a:pt x="1443629" y="3985441"/>
                  <a:pt x="1447619" y="3987385"/>
                </a:cubicBezTo>
                <a:cubicBezTo>
                  <a:pt x="1451610" y="3989329"/>
                  <a:pt x="1456674" y="3991171"/>
                  <a:pt x="1462813" y="3992910"/>
                </a:cubicBezTo>
                <a:cubicBezTo>
                  <a:pt x="1463120" y="3993013"/>
                  <a:pt x="1463453" y="3993089"/>
                  <a:pt x="1463811" y="3993141"/>
                </a:cubicBezTo>
                <a:cubicBezTo>
                  <a:pt x="1464169" y="3993192"/>
                  <a:pt x="1464502" y="3993268"/>
                  <a:pt x="1464809" y="3993371"/>
                </a:cubicBezTo>
                <a:cubicBezTo>
                  <a:pt x="1465013" y="3993473"/>
                  <a:pt x="1465244" y="3993550"/>
                  <a:pt x="1465499" y="3993601"/>
                </a:cubicBezTo>
                <a:cubicBezTo>
                  <a:pt x="1465755" y="3993652"/>
                  <a:pt x="1465985" y="3993678"/>
                  <a:pt x="1466190" y="3993678"/>
                </a:cubicBezTo>
                <a:cubicBezTo>
                  <a:pt x="1475092" y="3996133"/>
                  <a:pt x="1482356" y="3998717"/>
                  <a:pt x="1487984" y="4001428"/>
                </a:cubicBezTo>
                <a:cubicBezTo>
                  <a:pt x="1493612" y="4004140"/>
                  <a:pt x="1498370" y="4008463"/>
                  <a:pt x="1502258" y="4014397"/>
                </a:cubicBezTo>
                <a:cubicBezTo>
                  <a:pt x="1506146" y="4020332"/>
                  <a:pt x="1508090" y="4028415"/>
                  <a:pt x="1508090" y="4038647"/>
                </a:cubicBezTo>
                <a:cubicBezTo>
                  <a:pt x="1508090" y="4049084"/>
                  <a:pt x="1506325" y="4057730"/>
                  <a:pt x="1502795" y="4064585"/>
                </a:cubicBezTo>
                <a:cubicBezTo>
                  <a:pt x="1499265" y="4071440"/>
                  <a:pt x="1493919" y="4076582"/>
                  <a:pt x="1486756" y="4080010"/>
                </a:cubicBezTo>
                <a:cubicBezTo>
                  <a:pt x="1479594" y="4083437"/>
                  <a:pt x="1470641" y="4085151"/>
                  <a:pt x="1459897" y="4085151"/>
                </a:cubicBezTo>
                <a:cubicBezTo>
                  <a:pt x="1449154" y="4085151"/>
                  <a:pt x="1440227" y="4083386"/>
                  <a:pt x="1433115" y="4079856"/>
                </a:cubicBezTo>
                <a:cubicBezTo>
                  <a:pt x="1426004" y="4076326"/>
                  <a:pt x="1420658" y="4071031"/>
                  <a:pt x="1417077" y="4063971"/>
                </a:cubicBezTo>
                <a:cubicBezTo>
                  <a:pt x="1413496" y="4056911"/>
                  <a:pt x="1411705" y="4048060"/>
                  <a:pt x="1411705" y="4037419"/>
                </a:cubicBezTo>
                <a:lnTo>
                  <a:pt x="1432118" y="4037419"/>
                </a:lnTo>
                <a:cubicBezTo>
                  <a:pt x="1432118" y="4047037"/>
                  <a:pt x="1434420" y="4054251"/>
                  <a:pt x="1439024" y="4059060"/>
                </a:cubicBezTo>
                <a:cubicBezTo>
                  <a:pt x="1443629" y="4063869"/>
                  <a:pt x="1450586" y="4066273"/>
                  <a:pt x="1459897" y="4066273"/>
                </a:cubicBezTo>
                <a:cubicBezTo>
                  <a:pt x="1469208" y="4066273"/>
                  <a:pt x="1476166" y="4063971"/>
                  <a:pt x="1480771" y="4059367"/>
                </a:cubicBezTo>
                <a:cubicBezTo>
                  <a:pt x="1485375" y="4054762"/>
                  <a:pt x="1487677" y="4047856"/>
                  <a:pt x="1487677" y="4038647"/>
                </a:cubicBezTo>
                <a:cubicBezTo>
                  <a:pt x="1487677" y="4034043"/>
                  <a:pt x="1486705" y="4030206"/>
                  <a:pt x="1484761" y="4027136"/>
                </a:cubicBezTo>
                <a:cubicBezTo>
                  <a:pt x="1482817" y="4024067"/>
                  <a:pt x="1480208" y="4021585"/>
                  <a:pt x="1476934" y="4019692"/>
                </a:cubicBezTo>
                <a:cubicBezTo>
                  <a:pt x="1473659" y="4017799"/>
                  <a:pt x="1469567" y="4016034"/>
                  <a:pt x="1464655" y="4014397"/>
                </a:cubicBezTo>
                <a:cubicBezTo>
                  <a:pt x="1463939" y="4014193"/>
                  <a:pt x="1463197" y="4013963"/>
                  <a:pt x="1462430" y="4013707"/>
                </a:cubicBezTo>
                <a:cubicBezTo>
                  <a:pt x="1461662" y="4013451"/>
                  <a:pt x="1460869" y="4013221"/>
                  <a:pt x="1460051" y="4013016"/>
                </a:cubicBezTo>
                <a:cubicBezTo>
                  <a:pt x="1459539" y="4012811"/>
                  <a:pt x="1459002" y="4012632"/>
                  <a:pt x="1458439" y="4012479"/>
                </a:cubicBezTo>
                <a:cubicBezTo>
                  <a:pt x="1457877" y="4012325"/>
                  <a:pt x="1457339" y="4012198"/>
                  <a:pt x="1456828" y="4012095"/>
                </a:cubicBezTo>
                <a:cubicBezTo>
                  <a:pt x="1447619" y="4009333"/>
                  <a:pt x="1440150" y="4006570"/>
                  <a:pt x="1434420" y="4003807"/>
                </a:cubicBezTo>
                <a:cubicBezTo>
                  <a:pt x="1428690" y="4001045"/>
                  <a:pt x="1423804" y="3996696"/>
                  <a:pt x="1419763" y="3990762"/>
                </a:cubicBezTo>
                <a:cubicBezTo>
                  <a:pt x="1415721" y="3984827"/>
                  <a:pt x="1413700" y="3976795"/>
                  <a:pt x="1413700" y="3966665"/>
                </a:cubicBezTo>
                <a:cubicBezTo>
                  <a:pt x="1413700" y="3956433"/>
                  <a:pt x="1415363" y="3947915"/>
                  <a:pt x="1418688" y="3941111"/>
                </a:cubicBezTo>
                <a:cubicBezTo>
                  <a:pt x="1422014" y="3934307"/>
                  <a:pt x="1427002" y="3929217"/>
                  <a:pt x="1433652" y="3925840"/>
                </a:cubicBezTo>
                <a:cubicBezTo>
                  <a:pt x="1440303" y="3922463"/>
                  <a:pt x="1448642" y="3920775"/>
                  <a:pt x="1458670" y="3920775"/>
                </a:cubicBezTo>
                <a:close/>
                <a:moveTo>
                  <a:pt x="1397031" y="3920775"/>
                </a:moveTo>
                <a:lnTo>
                  <a:pt x="1397031" y="3941341"/>
                </a:lnTo>
                <a:cubicBezTo>
                  <a:pt x="1396827" y="3941341"/>
                  <a:pt x="1396648" y="3941341"/>
                  <a:pt x="1396494" y="3941341"/>
                </a:cubicBezTo>
                <a:cubicBezTo>
                  <a:pt x="1396341" y="3941341"/>
                  <a:pt x="1396162" y="3941341"/>
                  <a:pt x="1395957" y="3941341"/>
                </a:cubicBezTo>
                <a:cubicBezTo>
                  <a:pt x="1381018" y="3941341"/>
                  <a:pt x="1369201" y="3944897"/>
                  <a:pt x="1360503" y="3952008"/>
                </a:cubicBezTo>
                <a:cubicBezTo>
                  <a:pt x="1351806" y="3959119"/>
                  <a:pt x="1347048" y="3969121"/>
                  <a:pt x="1346230" y="3982013"/>
                </a:cubicBezTo>
                <a:lnTo>
                  <a:pt x="1346230" y="4082849"/>
                </a:lnTo>
                <a:lnTo>
                  <a:pt x="1324129" y="4082849"/>
                </a:lnTo>
                <a:lnTo>
                  <a:pt x="1324129" y="3923538"/>
                </a:lnTo>
                <a:lnTo>
                  <a:pt x="1346230" y="3923538"/>
                </a:lnTo>
                <a:lnTo>
                  <a:pt x="1346230" y="3947265"/>
                </a:lnTo>
                <a:lnTo>
                  <a:pt x="1353213" y="3938483"/>
                </a:lnTo>
                <a:cubicBezTo>
                  <a:pt x="1357050" y="3934735"/>
                  <a:pt x="1361322" y="3931519"/>
                  <a:pt x="1366029" y="3928833"/>
                </a:cubicBezTo>
                <a:cubicBezTo>
                  <a:pt x="1375442" y="3923461"/>
                  <a:pt x="1385776" y="3920775"/>
                  <a:pt x="1397031" y="3920775"/>
                </a:cubicBezTo>
                <a:close/>
                <a:moveTo>
                  <a:pt x="1244506" y="3920775"/>
                </a:moveTo>
                <a:cubicBezTo>
                  <a:pt x="1254636" y="3920775"/>
                  <a:pt x="1263256" y="3922796"/>
                  <a:pt x="1270367" y="3926838"/>
                </a:cubicBezTo>
                <a:cubicBezTo>
                  <a:pt x="1277478" y="3930879"/>
                  <a:pt x="1282901" y="3936788"/>
                  <a:pt x="1286636" y="3944564"/>
                </a:cubicBezTo>
                <a:cubicBezTo>
                  <a:pt x="1290371" y="3952341"/>
                  <a:pt x="1292238" y="3961703"/>
                  <a:pt x="1292238" y="3972651"/>
                </a:cubicBezTo>
                <a:lnTo>
                  <a:pt x="1292238" y="4012249"/>
                </a:lnTo>
                <a:lnTo>
                  <a:pt x="1219335" y="4012249"/>
                </a:lnTo>
                <a:lnTo>
                  <a:pt x="1219335" y="4032815"/>
                </a:lnTo>
                <a:cubicBezTo>
                  <a:pt x="1219335" y="4042842"/>
                  <a:pt x="1221638" y="4050644"/>
                  <a:pt x="1226242" y="4056220"/>
                </a:cubicBezTo>
                <a:cubicBezTo>
                  <a:pt x="1230846" y="4061797"/>
                  <a:pt x="1237344" y="4064585"/>
                  <a:pt x="1245734" y="4064585"/>
                </a:cubicBezTo>
                <a:cubicBezTo>
                  <a:pt x="1253612" y="4064585"/>
                  <a:pt x="1259726" y="4062385"/>
                  <a:pt x="1264074" y="4057985"/>
                </a:cubicBezTo>
                <a:cubicBezTo>
                  <a:pt x="1268423" y="4053586"/>
                  <a:pt x="1270597" y="4047344"/>
                  <a:pt x="1270597" y="4039261"/>
                </a:cubicBezTo>
                <a:lnTo>
                  <a:pt x="1270597" y="4038340"/>
                </a:lnTo>
                <a:lnTo>
                  <a:pt x="1292698" y="4038340"/>
                </a:lnTo>
                <a:lnTo>
                  <a:pt x="1292698" y="4039261"/>
                </a:lnTo>
                <a:cubicBezTo>
                  <a:pt x="1292698" y="4053893"/>
                  <a:pt x="1288606" y="4065199"/>
                  <a:pt x="1280420" y="4073180"/>
                </a:cubicBezTo>
                <a:cubicBezTo>
                  <a:pt x="1272234" y="4081161"/>
                  <a:pt x="1260672" y="4085151"/>
                  <a:pt x="1245734" y="4085151"/>
                </a:cubicBezTo>
                <a:cubicBezTo>
                  <a:pt x="1235502" y="4085151"/>
                  <a:pt x="1226779" y="4083079"/>
                  <a:pt x="1219566" y="4078935"/>
                </a:cubicBezTo>
                <a:cubicBezTo>
                  <a:pt x="1212352" y="4074791"/>
                  <a:pt x="1206827" y="4068755"/>
                  <a:pt x="1202990" y="4060825"/>
                </a:cubicBezTo>
                <a:cubicBezTo>
                  <a:pt x="1199153" y="4052895"/>
                  <a:pt x="1197234" y="4043354"/>
                  <a:pt x="1197234" y="4032201"/>
                </a:cubicBezTo>
                <a:lnTo>
                  <a:pt x="1197234" y="3976948"/>
                </a:lnTo>
                <a:cubicBezTo>
                  <a:pt x="1197234" y="3965079"/>
                  <a:pt x="1199102" y="3954950"/>
                  <a:pt x="1202836" y="3946560"/>
                </a:cubicBezTo>
                <a:cubicBezTo>
                  <a:pt x="1206571" y="3938169"/>
                  <a:pt x="1211968" y="3931775"/>
                  <a:pt x="1219028" y="3927375"/>
                </a:cubicBezTo>
                <a:cubicBezTo>
                  <a:pt x="1226088" y="3922975"/>
                  <a:pt x="1234581" y="3920775"/>
                  <a:pt x="1244506" y="3920775"/>
                </a:cubicBezTo>
                <a:close/>
                <a:moveTo>
                  <a:pt x="999925" y="3920775"/>
                </a:moveTo>
                <a:cubicBezTo>
                  <a:pt x="1009850" y="3920775"/>
                  <a:pt x="1018343" y="3922566"/>
                  <a:pt x="1025403" y="3926147"/>
                </a:cubicBezTo>
                <a:cubicBezTo>
                  <a:pt x="1032463" y="3929728"/>
                  <a:pt x="1037835" y="3934895"/>
                  <a:pt x="1041518" y="3941648"/>
                </a:cubicBezTo>
                <a:cubicBezTo>
                  <a:pt x="1045202" y="3948401"/>
                  <a:pt x="1047043" y="3956587"/>
                  <a:pt x="1047043" y="3966205"/>
                </a:cubicBezTo>
                <a:lnTo>
                  <a:pt x="1047043" y="4082849"/>
                </a:lnTo>
                <a:lnTo>
                  <a:pt x="1026477" y="4082849"/>
                </a:lnTo>
                <a:lnTo>
                  <a:pt x="1026477" y="4066869"/>
                </a:lnTo>
                <a:lnTo>
                  <a:pt x="1025326" y="4069957"/>
                </a:lnTo>
                <a:cubicBezTo>
                  <a:pt x="1022512" y="4075073"/>
                  <a:pt x="1018343" y="4078884"/>
                  <a:pt x="1012818" y="4081391"/>
                </a:cubicBezTo>
                <a:cubicBezTo>
                  <a:pt x="1007292" y="4083898"/>
                  <a:pt x="1000386" y="4085151"/>
                  <a:pt x="992098" y="4085151"/>
                </a:cubicBezTo>
                <a:cubicBezTo>
                  <a:pt x="978183" y="4085151"/>
                  <a:pt x="967746" y="4081442"/>
                  <a:pt x="960788" y="4074024"/>
                </a:cubicBezTo>
                <a:cubicBezTo>
                  <a:pt x="953831" y="4066606"/>
                  <a:pt x="950352" y="4055427"/>
                  <a:pt x="950352" y="4040489"/>
                </a:cubicBezTo>
                <a:cubicBezTo>
                  <a:pt x="950352" y="4022583"/>
                  <a:pt x="954419" y="4009205"/>
                  <a:pt x="962553" y="4000354"/>
                </a:cubicBezTo>
                <a:cubicBezTo>
                  <a:pt x="970688" y="3991503"/>
                  <a:pt x="982992" y="3987078"/>
                  <a:pt x="999465" y="3987078"/>
                </a:cubicBezTo>
                <a:lnTo>
                  <a:pt x="1026477" y="3987078"/>
                </a:lnTo>
                <a:lnTo>
                  <a:pt x="1026477" y="3966205"/>
                </a:lnTo>
                <a:cubicBezTo>
                  <a:pt x="1026477" y="3957610"/>
                  <a:pt x="1024098" y="3950959"/>
                  <a:pt x="1019341" y="3946253"/>
                </a:cubicBezTo>
                <a:cubicBezTo>
                  <a:pt x="1014583" y="3941546"/>
                  <a:pt x="1007855" y="3939193"/>
                  <a:pt x="999158" y="3939193"/>
                </a:cubicBezTo>
                <a:cubicBezTo>
                  <a:pt x="991484" y="3939193"/>
                  <a:pt x="985524" y="3941546"/>
                  <a:pt x="981278" y="3946253"/>
                </a:cubicBezTo>
                <a:cubicBezTo>
                  <a:pt x="977032" y="3950959"/>
                  <a:pt x="974908" y="3957610"/>
                  <a:pt x="974908" y="3966205"/>
                </a:cubicBezTo>
                <a:lnTo>
                  <a:pt x="953575" y="3966205"/>
                </a:lnTo>
                <a:cubicBezTo>
                  <a:pt x="953575" y="3951778"/>
                  <a:pt x="957616" y="3940600"/>
                  <a:pt x="965700" y="3932670"/>
                </a:cubicBezTo>
                <a:cubicBezTo>
                  <a:pt x="973783" y="3924740"/>
                  <a:pt x="985191" y="3920775"/>
                  <a:pt x="999925" y="3920775"/>
                </a:cubicBezTo>
                <a:close/>
                <a:moveTo>
                  <a:pt x="873031" y="3920775"/>
                </a:moveTo>
                <a:cubicBezTo>
                  <a:pt x="883161" y="3920775"/>
                  <a:pt x="891781" y="3922796"/>
                  <a:pt x="898892" y="3926838"/>
                </a:cubicBezTo>
                <a:cubicBezTo>
                  <a:pt x="906003" y="3930879"/>
                  <a:pt x="911426" y="3936788"/>
                  <a:pt x="915161" y="3944564"/>
                </a:cubicBezTo>
                <a:cubicBezTo>
                  <a:pt x="918896" y="3952341"/>
                  <a:pt x="920763" y="3961703"/>
                  <a:pt x="920763" y="3972651"/>
                </a:cubicBezTo>
                <a:lnTo>
                  <a:pt x="920763" y="4012249"/>
                </a:lnTo>
                <a:lnTo>
                  <a:pt x="847860" y="4012249"/>
                </a:lnTo>
                <a:lnTo>
                  <a:pt x="847860" y="4032815"/>
                </a:lnTo>
                <a:cubicBezTo>
                  <a:pt x="847860" y="4042842"/>
                  <a:pt x="850163" y="4050644"/>
                  <a:pt x="854767" y="4056220"/>
                </a:cubicBezTo>
                <a:cubicBezTo>
                  <a:pt x="859371" y="4061797"/>
                  <a:pt x="865869" y="4064585"/>
                  <a:pt x="874259" y="4064585"/>
                </a:cubicBezTo>
                <a:cubicBezTo>
                  <a:pt x="882137" y="4064585"/>
                  <a:pt x="888251" y="4062385"/>
                  <a:pt x="892599" y="4057985"/>
                </a:cubicBezTo>
                <a:cubicBezTo>
                  <a:pt x="896948" y="4053586"/>
                  <a:pt x="899122" y="4047344"/>
                  <a:pt x="899122" y="4039261"/>
                </a:cubicBezTo>
                <a:lnTo>
                  <a:pt x="899122" y="4038340"/>
                </a:lnTo>
                <a:lnTo>
                  <a:pt x="921223" y="4038340"/>
                </a:lnTo>
                <a:lnTo>
                  <a:pt x="921223" y="4039261"/>
                </a:lnTo>
                <a:cubicBezTo>
                  <a:pt x="921223" y="4053893"/>
                  <a:pt x="917131" y="4065199"/>
                  <a:pt x="908945" y="4073180"/>
                </a:cubicBezTo>
                <a:cubicBezTo>
                  <a:pt x="900759" y="4081161"/>
                  <a:pt x="889197" y="4085151"/>
                  <a:pt x="874259" y="4085151"/>
                </a:cubicBezTo>
                <a:cubicBezTo>
                  <a:pt x="864027" y="4085151"/>
                  <a:pt x="855304" y="4083079"/>
                  <a:pt x="848091" y="4078935"/>
                </a:cubicBezTo>
                <a:cubicBezTo>
                  <a:pt x="840877" y="4074791"/>
                  <a:pt x="835352" y="4068755"/>
                  <a:pt x="831515" y="4060825"/>
                </a:cubicBezTo>
                <a:cubicBezTo>
                  <a:pt x="827678" y="4052895"/>
                  <a:pt x="825759" y="4043354"/>
                  <a:pt x="825759" y="4032201"/>
                </a:cubicBezTo>
                <a:lnTo>
                  <a:pt x="825759" y="3976948"/>
                </a:lnTo>
                <a:cubicBezTo>
                  <a:pt x="825759" y="3965079"/>
                  <a:pt x="827627" y="3954950"/>
                  <a:pt x="831361" y="3946560"/>
                </a:cubicBezTo>
                <a:cubicBezTo>
                  <a:pt x="835096" y="3938169"/>
                  <a:pt x="840493" y="3931775"/>
                  <a:pt x="847553" y="3927375"/>
                </a:cubicBezTo>
                <a:cubicBezTo>
                  <a:pt x="854613" y="3922975"/>
                  <a:pt x="863106" y="3920775"/>
                  <a:pt x="873031" y="3920775"/>
                </a:cubicBezTo>
                <a:close/>
                <a:moveTo>
                  <a:pt x="806481" y="3920775"/>
                </a:moveTo>
                <a:lnTo>
                  <a:pt x="806481" y="3941341"/>
                </a:lnTo>
                <a:cubicBezTo>
                  <a:pt x="806277" y="3941341"/>
                  <a:pt x="806098" y="3941341"/>
                  <a:pt x="805944" y="3941341"/>
                </a:cubicBezTo>
                <a:cubicBezTo>
                  <a:pt x="805791" y="3941341"/>
                  <a:pt x="805612" y="3941341"/>
                  <a:pt x="805407" y="3941341"/>
                </a:cubicBezTo>
                <a:cubicBezTo>
                  <a:pt x="790469" y="3941341"/>
                  <a:pt x="778651" y="3944897"/>
                  <a:pt x="769953" y="3952008"/>
                </a:cubicBezTo>
                <a:cubicBezTo>
                  <a:pt x="761256" y="3959119"/>
                  <a:pt x="756498" y="3969121"/>
                  <a:pt x="755680" y="3982013"/>
                </a:cubicBezTo>
                <a:lnTo>
                  <a:pt x="755680" y="4082849"/>
                </a:lnTo>
                <a:lnTo>
                  <a:pt x="733579" y="4082849"/>
                </a:lnTo>
                <a:lnTo>
                  <a:pt x="733579" y="3923538"/>
                </a:lnTo>
                <a:lnTo>
                  <a:pt x="755680" y="3923538"/>
                </a:lnTo>
                <a:lnTo>
                  <a:pt x="755680" y="3947265"/>
                </a:lnTo>
                <a:lnTo>
                  <a:pt x="762663" y="3938483"/>
                </a:lnTo>
                <a:cubicBezTo>
                  <a:pt x="766500" y="3934735"/>
                  <a:pt x="770772" y="3931519"/>
                  <a:pt x="775479" y="3928833"/>
                </a:cubicBezTo>
                <a:cubicBezTo>
                  <a:pt x="784892" y="3923461"/>
                  <a:pt x="795226" y="3920775"/>
                  <a:pt x="806481" y="3920775"/>
                </a:cubicBezTo>
                <a:close/>
                <a:moveTo>
                  <a:pt x="506170" y="3920775"/>
                </a:moveTo>
                <a:cubicBezTo>
                  <a:pt x="516197" y="3920775"/>
                  <a:pt x="524536" y="3922412"/>
                  <a:pt x="531187" y="3925687"/>
                </a:cubicBezTo>
                <a:cubicBezTo>
                  <a:pt x="537837" y="3928961"/>
                  <a:pt x="542825" y="3933898"/>
                  <a:pt x="546151" y="3940497"/>
                </a:cubicBezTo>
                <a:cubicBezTo>
                  <a:pt x="549476" y="3947097"/>
                  <a:pt x="551139" y="3955359"/>
                  <a:pt x="551139" y="3965284"/>
                </a:cubicBezTo>
                <a:lnTo>
                  <a:pt x="530726" y="3965284"/>
                </a:lnTo>
                <a:cubicBezTo>
                  <a:pt x="530726" y="3956689"/>
                  <a:pt x="528680" y="3950269"/>
                  <a:pt x="524587" y="3946022"/>
                </a:cubicBezTo>
                <a:cubicBezTo>
                  <a:pt x="520494" y="3941776"/>
                  <a:pt x="514355" y="3939653"/>
                  <a:pt x="506170" y="3939653"/>
                </a:cubicBezTo>
                <a:cubicBezTo>
                  <a:pt x="497984" y="3939653"/>
                  <a:pt x="491845" y="3941853"/>
                  <a:pt x="487752" y="3946253"/>
                </a:cubicBezTo>
                <a:cubicBezTo>
                  <a:pt x="483659" y="3950652"/>
                  <a:pt x="481613" y="3957252"/>
                  <a:pt x="481613" y="3966051"/>
                </a:cubicBezTo>
                <a:cubicBezTo>
                  <a:pt x="481613" y="3971474"/>
                  <a:pt x="482866" y="3975900"/>
                  <a:pt x="485373" y="3979327"/>
                </a:cubicBezTo>
                <a:cubicBezTo>
                  <a:pt x="487880" y="3982755"/>
                  <a:pt x="491129" y="3985441"/>
                  <a:pt x="495119" y="3987385"/>
                </a:cubicBezTo>
                <a:cubicBezTo>
                  <a:pt x="499110" y="3989329"/>
                  <a:pt x="504174" y="3991171"/>
                  <a:pt x="510314" y="3992910"/>
                </a:cubicBezTo>
                <a:cubicBezTo>
                  <a:pt x="510620" y="3993013"/>
                  <a:pt x="510953" y="3993089"/>
                  <a:pt x="511311" y="3993141"/>
                </a:cubicBezTo>
                <a:cubicBezTo>
                  <a:pt x="511669" y="3993192"/>
                  <a:pt x="512002" y="3993268"/>
                  <a:pt x="512309" y="3993371"/>
                </a:cubicBezTo>
                <a:cubicBezTo>
                  <a:pt x="512513" y="3993473"/>
                  <a:pt x="512744" y="3993550"/>
                  <a:pt x="512999" y="3993601"/>
                </a:cubicBezTo>
                <a:cubicBezTo>
                  <a:pt x="513255" y="3993652"/>
                  <a:pt x="513485" y="3993678"/>
                  <a:pt x="513690" y="3993678"/>
                </a:cubicBezTo>
                <a:cubicBezTo>
                  <a:pt x="522592" y="3996133"/>
                  <a:pt x="529857" y="3998717"/>
                  <a:pt x="535484" y="4001428"/>
                </a:cubicBezTo>
                <a:cubicBezTo>
                  <a:pt x="541112" y="4004140"/>
                  <a:pt x="545869" y="4008463"/>
                  <a:pt x="549758" y="4014397"/>
                </a:cubicBezTo>
                <a:cubicBezTo>
                  <a:pt x="553646" y="4020332"/>
                  <a:pt x="555590" y="4028415"/>
                  <a:pt x="555590" y="4038647"/>
                </a:cubicBezTo>
                <a:cubicBezTo>
                  <a:pt x="555590" y="4049084"/>
                  <a:pt x="553825" y="4057730"/>
                  <a:pt x="550295" y="4064585"/>
                </a:cubicBezTo>
                <a:cubicBezTo>
                  <a:pt x="546765" y="4071440"/>
                  <a:pt x="541419" y="4076582"/>
                  <a:pt x="534256" y="4080010"/>
                </a:cubicBezTo>
                <a:cubicBezTo>
                  <a:pt x="527094" y="4083437"/>
                  <a:pt x="518141" y="4085151"/>
                  <a:pt x="507397" y="4085151"/>
                </a:cubicBezTo>
                <a:cubicBezTo>
                  <a:pt x="496654" y="4085151"/>
                  <a:pt x="487727" y="4083386"/>
                  <a:pt x="480615" y="4079856"/>
                </a:cubicBezTo>
                <a:cubicBezTo>
                  <a:pt x="473504" y="4076326"/>
                  <a:pt x="468158" y="4071031"/>
                  <a:pt x="464577" y="4063971"/>
                </a:cubicBezTo>
                <a:cubicBezTo>
                  <a:pt x="460996" y="4056911"/>
                  <a:pt x="459205" y="4048060"/>
                  <a:pt x="459205" y="4037419"/>
                </a:cubicBezTo>
                <a:lnTo>
                  <a:pt x="479618" y="4037419"/>
                </a:lnTo>
                <a:cubicBezTo>
                  <a:pt x="479618" y="4047037"/>
                  <a:pt x="481920" y="4054251"/>
                  <a:pt x="486524" y="4059060"/>
                </a:cubicBezTo>
                <a:cubicBezTo>
                  <a:pt x="491129" y="4063869"/>
                  <a:pt x="498086" y="4066273"/>
                  <a:pt x="507397" y="4066273"/>
                </a:cubicBezTo>
                <a:cubicBezTo>
                  <a:pt x="516708" y="4066273"/>
                  <a:pt x="523666" y="4063971"/>
                  <a:pt x="528271" y="4059367"/>
                </a:cubicBezTo>
                <a:cubicBezTo>
                  <a:pt x="532875" y="4054762"/>
                  <a:pt x="535177" y="4047856"/>
                  <a:pt x="535177" y="4038647"/>
                </a:cubicBezTo>
                <a:cubicBezTo>
                  <a:pt x="535177" y="4034043"/>
                  <a:pt x="534205" y="4030206"/>
                  <a:pt x="532261" y="4027136"/>
                </a:cubicBezTo>
                <a:cubicBezTo>
                  <a:pt x="530317" y="4024067"/>
                  <a:pt x="527708" y="4021585"/>
                  <a:pt x="524434" y="4019692"/>
                </a:cubicBezTo>
                <a:cubicBezTo>
                  <a:pt x="521159" y="4017799"/>
                  <a:pt x="517067" y="4016034"/>
                  <a:pt x="512155" y="4014397"/>
                </a:cubicBezTo>
                <a:cubicBezTo>
                  <a:pt x="511439" y="4014193"/>
                  <a:pt x="510697" y="4013963"/>
                  <a:pt x="509930" y="4013707"/>
                </a:cubicBezTo>
                <a:cubicBezTo>
                  <a:pt x="509162" y="4013451"/>
                  <a:pt x="508369" y="4013221"/>
                  <a:pt x="507551" y="4013016"/>
                </a:cubicBezTo>
                <a:cubicBezTo>
                  <a:pt x="507039" y="4012811"/>
                  <a:pt x="506502" y="4012632"/>
                  <a:pt x="505939" y="4012479"/>
                </a:cubicBezTo>
                <a:cubicBezTo>
                  <a:pt x="505377" y="4012325"/>
                  <a:pt x="504839" y="4012198"/>
                  <a:pt x="504328" y="4012095"/>
                </a:cubicBezTo>
                <a:cubicBezTo>
                  <a:pt x="495119" y="4009333"/>
                  <a:pt x="487650" y="4006570"/>
                  <a:pt x="481920" y="4003807"/>
                </a:cubicBezTo>
                <a:cubicBezTo>
                  <a:pt x="476190" y="4001045"/>
                  <a:pt x="471304" y="3996696"/>
                  <a:pt x="467263" y="3990762"/>
                </a:cubicBezTo>
                <a:cubicBezTo>
                  <a:pt x="463221" y="3984827"/>
                  <a:pt x="461200" y="3976795"/>
                  <a:pt x="461200" y="3966665"/>
                </a:cubicBezTo>
                <a:cubicBezTo>
                  <a:pt x="461200" y="3956433"/>
                  <a:pt x="462863" y="3947915"/>
                  <a:pt x="466188" y="3941111"/>
                </a:cubicBezTo>
                <a:cubicBezTo>
                  <a:pt x="469514" y="3934307"/>
                  <a:pt x="474502" y="3929217"/>
                  <a:pt x="481152" y="3925840"/>
                </a:cubicBezTo>
                <a:cubicBezTo>
                  <a:pt x="487803" y="3922463"/>
                  <a:pt x="496142" y="3920775"/>
                  <a:pt x="506170" y="3920775"/>
                </a:cubicBezTo>
                <a:close/>
                <a:moveTo>
                  <a:pt x="444531" y="3920775"/>
                </a:moveTo>
                <a:lnTo>
                  <a:pt x="444531" y="3941341"/>
                </a:lnTo>
                <a:cubicBezTo>
                  <a:pt x="444327" y="3941341"/>
                  <a:pt x="444148" y="3941341"/>
                  <a:pt x="443994" y="3941341"/>
                </a:cubicBezTo>
                <a:cubicBezTo>
                  <a:pt x="443841" y="3941341"/>
                  <a:pt x="443662" y="3941341"/>
                  <a:pt x="443457" y="3941341"/>
                </a:cubicBezTo>
                <a:cubicBezTo>
                  <a:pt x="428518" y="3941341"/>
                  <a:pt x="416701" y="3944897"/>
                  <a:pt x="408004" y="3952008"/>
                </a:cubicBezTo>
                <a:cubicBezTo>
                  <a:pt x="399306" y="3959119"/>
                  <a:pt x="394548" y="3969121"/>
                  <a:pt x="393730" y="3982013"/>
                </a:cubicBezTo>
                <a:lnTo>
                  <a:pt x="393730" y="4082849"/>
                </a:lnTo>
                <a:lnTo>
                  <a:pt x="371629" y="4082849"/>
                </a:lnTo>
                <a:lnTo>
                  <a:pt x="371629" y="3923538"/>
                </a:lnTo>
                <a:lnTo>
                  <a:pt x="393730" y="3923538"/>
                </a:lnTo>
                <a:lnTo>
                  <a:pt x="393730" y="3947265"/>
                </a:lnTo>
                <a:lnTo>
                  <a:pt x="400713" y="3938483"/>
                </a:lnTo>
                <a:cubicBezTo>
                  <a:pt x="404550" y="3934735"/>
                  <a:pt x="408822" y="3931519"/>
                  <a:pt x="413529" y="3928833"/>
                </a:cubicBezTo>
                <a:cubicBezTo>
                  <a:pt x="422942" y="3923461"/>
                  <a:pt x="433276" y="3920775"/>
                  <a:pt x="444531" y="3920775"/>
                </a:cubicBezTo>
                <a:close/>
                <a:moveTo>
                  <a:pt x="1987600" y="3879029"/>
                </a:moveTo>
                <a:cubicBezTo>
                  <a:pt x="1980540" y="3879029"/>
                  <a:pt x="1974529" y="3880333"/>
                  <a:pt x="1969566" y="3882943"/>
                </a:cubicBezTo>
                <a:cubicBezTo>
                  <a:pt x="1964604" y="3885552"/>
                  <a:pt x="1960818" y="3889363"/>
                  <a:pt x="1958209" y="3894377"/>
                </a:cubicBezTo>
                <a:cubicBezTo>
                  <a:pt x="1955600" y="3899390"/>
                  <a:pt x="1954295" y="3905427"/>
                  <a:pt x="1954295" y="3912487"/>
                </a:cubicBezTo>
                <a:lnTo>
                  <a:pt x="1954295" y="4030052"/>
                </a:lnTo>
                <a:cubicBezTo>
                  <a:pt x="1954295" y="4037112"/>
                  <a:pt x="1955600" y="4043149"/>
                  <a:pt x="1958209" y="4048163"/>
                </a:cubicBezTo>
                <a:cubicBezTo>
                  <a:pt x="1960818" y="4053176"/>
                  <a:pt x="1964604" y="4056988"/>
                  <a:pt x="1969566" y="4059597"/>
                </a:cubicBezTo>
                <a:cubicBezTo>
                  <a:pt x="1974529" y="4062206"/>
                  <a:pt x="1980540" y="4063511"/>
                  <a:pt x="1987600" y="4063511"/>
                </a:cubicBezTo>
                <a:cubicBezTo>
                  <a:pt x="1994660" y="4063511"/>
                  <a:pt x="2000671" y="4062206"/>
                  <a:pt x="2005634" y="4059597"/>
                </a:cubicBezTo>
                <a:cubicBezTo>
                  <a:pt x="2010596" y="4056988"/>
                  <a:pt x="2014382" y="4053176"/>
                  <a:pt x="2016991" y="4048163"/>
                </a:cubicBezTo>
                <a:cubicBezTo>
                  <a:pt x="2019600" y="4043149"/>
                  <a:pt x="2020905" y="4037112"/>
                  <a:pt x="2020905" y="4030052"/>
                </a:cubicBezTo>
                <a:lnTo>
                  <a:pt x="2020905" y="3912487"/>
                </a:lnTo>
                <a:cubicBezTo>
                  <a:pt x="2020905" y="3905427"/>
                  <a:pt x="2019600" y="3899390"/>
                  <a:pt x="2016991" y="3894377"/>
                </a:cubicBezTo>
                <a:cubicBezTo>
                  <a:pt x="2014382" y="3889363"/>
                  <a:pt x="2010596" y="3885552"/>
                  <a:pt x="2005634" y="3882943"/>
                </a:cubicBezTo>
                <a:cubicBezTo>
                  <a:pt x="2000671" y="3880333"/>
                  <a:pt x="1994660" y="3879029"/>
                  <a:pt x="1987600" y="3879029"/>
                </a:cubicBezTo>
                <a:close/>
                <a:moveTo>
                  <a:pt x="3273024" y="3878261"/>
                </a:moveTo>
                <a:cubicBezTo>
                  <a:pt x="3264122" y="3878261"/>
                  <a:pt x="3257241" y="3880973"/>
                  <a:pt x="3252381" y="3886396"/>
                </a:cubicBezTo>
                <a:cubicBezTo>
                  <a:pt x="3247521" y="3891819"/>
                  <a:pt x="3245090" y="3899544"/>
                  <a:pt x="3245090" y="3909571"/>
                </a:cubicBezTo>
                <a:lnTo>
                  <a:pt x="3245090" y="3941495"/>
                </a:lnTo>
                <a:cubicBezTo>
                  <a:pt x="3245090" y="3951011"/>
                  <a:pt x="3247521" y="3958378"/>
                  <a:pt x="3252381" y="3963596"/>
                </a:cubicBezTo>
                <a:cubicBezTo>
                  <a:pt x="3257241" y="3968814"/>
                  <a:pt x="3264122" y="3971423"/>
                  <a:pt x="3273024" y="3971423"/>
                </a:cubicBezTo>
                <a:cubicBezTo>
                  <a:pt x="3281823" y="3971423"/>
                  <a:pt x="3288653" y="3968789"/>
                  <a:pt x="3293513" y="3963519"/>
                </a:cubicBezTo>
                <a:cubicBezTo>
                  <a:pt x="3298373" y="3958250"/>
                  <a:pt x="3300804" y="3950857"/>
                  <a:pt x="3300804" y="3941341"/>
                </a:cubicBezTo>
                <a:lnTo>
                  <a:pt x="3300804" y="3909418"/>
                </a:lnTo>
                <a:cubicBezTo>
                  <a:pt x="3300804" y="3899493"/>
                  <a:pt x="3298373" y="3891819"/>
                  <a:pt x="3293513" y="3886396"/>
                </a:cubicBezTo>
                <a:cubicBezTo>
                  <a:pt x="3288653" y="3880973"/>
                  <a:pt x="3281823" y="3878261"/>
                  <a:pt x="3273024" y="3878261"/>
                </a:cubicBezTo>
                <a:close/>
                <a:moveTo>
                  <a:pt x="2195048" y="3877187"/>
                </a:moveTo>
                <a:lnTo>
                  <a:pt x="2217149" y="3877187"/>
                </a:lnTo>
                <a:lnTo>
                  <a:pt x="2217149" y="3923538"/>
                </a:lnTo>
                <a:lnTo>
                  <a:pt x="2247384" y="3923538"/>
                </a:lnTo>
                <a:lnTo>
                  <a:pt x="2247384" y="3944104"/>
                </a:lnTo>
                <a:lnTo>
                  <a:pt x="2217149" y="3944104"/>
                </a:lnTo>
                <a:lnTo>
                  <a:pt x="2217149" y="4041717"/>
                </a:lnTo>
                <a:cubicBezTo>
                  <a:pt x="2217149" y="4048572"/>
                  <a:pt x="2218684" y="4053841"/>
                  <a:pt x="2221753" y="4057525"/>
                </a:cubicBezTo>
                <a:cubicBezTo>
                  <a:pt x="2224822" y="4061208"/>
                  <a:pt x="2229376" y="4063050"/>
                  <a:pt x="2235413" y="4063050"/>
                </a:cubicBezTo>
                <a:lnTo>
                  <a:pt x="2247384" y="4063050"/>
                </a:lnTo>
                <a:lnTo>
                  <a:pt x="2247384" y="4083616"/>
                </a:lnTo>
                <a:lnTo>
                  <a:pt x="2232343" y="4083616"/>
                </a:lnTo>
                <a:cubicBezTo>
                  <a:pt x="2219451" y="4083616"/>
                  <a:pt x="2210012" y="4080061"/>
                  <a:pt x="2204026" y="4072950"/>
                </a:cubicBezTo>
                <a:cubicBezTo>
                  <a:pt x="2198040" y="4065838"/>
                  <a:pt x="2195048" y="4055325"/>
                  <a:pt x="2195048" y="4041410"/>
                </a:cubicBezTo>
                <a:lnTo>
                  <a:pt x="2195048" y="3944104"/>
                </a:lnTo>
                <a:lnTo>
                  <a:pt x="2178626" y="3944104"/>
                </a:lnTo>
                <a:lnTo>
                  <a:pt x="2178626" y="3923538"/>
                </a:lnTo>
                <a:lnTo>
                  <a:pt x="2195048" y="3923538"/>
                </a:lnTo>
                <a:close/>
                <a:moveTo>
                  <a:pt x="585323" y="3877187"/>
                </a:moveTo>
                <a:lnTo>
                  <a:pt x="607424" y="3877187"/>
                </a:lnTo>
                <a:lnTo>
                  <a:pt x="607424" y="3923538"/>
                </a:lnTo>
                <a:lnTo>
                  <a:pt x="637659" y="3923538"/>
                </a:lnTo>
                <a:lnTo>
                  <a:pt x="637659" y="3944104"/>
                </a:lnTo>
                <a:lnTo>
                  <a:pt x="607424" y="3944104"/>
                </a:lnTo>
                <a:lnTo>
                  <a:pt x="607424" y="4041717"/>
                </a:lnTo>
                <a:cubicBezTo>
                  <a:pt x="607424" y="4048572"/>
                  <a:pt x="608959" y="4053841"/>
                  <a:pt x="612028" y="4057525"/>
                </a:cubicBezTo>
                <a:cubicBezTo>
                  <a:pt x="615098" y="4061208"/>
                  <a:pt x="619651" y="4063050"/>
                  <a:pt x="625688" y="4063050"/>
                </a:cubicBezTo>
                <a:lnTo>
                  <a:pt x="637659" y="4063050"/>
                </a:lnTo>
                <a:lnTo>
                  <a:pt x="637659" y="4083616"/>
                </a:lnTo>
                <a:lnTo>
                  <a:pt x="622618" y="4083616"/>
                </a:lnTo>
                <a:cubicBezTo>
                  <a:pt x="609726" y="4083616"/>
                  <a:pt x="600287" y="4080061"/>
                  <a:pt x="594301" y="4072950"/>
                </a:cubicBezTo>
                <a:cubicBezTo>
                  <a:pt x="588316" y="4065838"/>
                  <a:pt x="585323" y="4055325"/>
                  <a:pt x="585323" y="4041410"/>
                </a:cubicBezTo>
                <a:lnTo>
                  <a:pt x="585323" y="3944104"/>
                </a:lnTo>
                <a:lnTo>
                  <a:pt x="568901" y="3944104"/>
                </a:lnTo>
                <a:lnTo>
                  <a:pt x="568901" y="3923538"/>
                </a:lnTo>
                <a:lnTo>
                  <a:pt x="585323" y="3923538"/>
                </a:lnTo>
                <a:close/>
                <a:moveTo>
                  <a:pt x="308177" y="3868439"/>
                </a:moveTo>
                <a:lnTo>
                  <a:pt x="330278" y="3868439"/>
                </a:lnTo>
                <a:lnTo>
                  <a:pt x="330278" y="3890540"/>
                </a:lnTo>
                <a:lnTo>
                  <a:pt x="308177" y="3890540"/>
                </a:lnTo>
                <a:close/>
                <a:moveTo>
                  <a:pt x="3522362" y="3859691"/>
                </a:moveTo>
                <a:lnTo>
                  <a:pt x="3546919" y="3859691"/>
                </a:lnTo>
                <a:lnTo>
                  <a:pt x="3505731" y="3955707"/>
                </a:lnTo>
                <a:lnTo>
                  <a:pt x="3507628" y="3954234"/>
                </a:lnTo>
                <a:cubicBezTo>
                  <a:pt x="3513153" y="3951573"/>
                  <a:pt x="3518832" y="3950243"/>
                  <a:pt x="3524664" y="3950243"/>
                </a:cubicBezTo>
                <a:cubicBezTo>
                  <a:pt x="3534384" y="3950243"/>
                  <a:pt x="3542672" y="3952136"/>
                  <a:pt x="3549528" y="3955922"/>
                </a:cubicBezTo>
                <a:cubicBezTo>
                  <a:pt x="3556383" y="3959708"/>
                  <a:pt x="3561602" y="3965207"/>
                  <a:pt x="3565183" y="3972421"/>
                </a:cubicBezTo>
                <a:cubicBezTo>
                  <a:pt x="3568764" y="3979634"/>
                  <a:pt x="3570554" y="3988306"/>
                  <a:pt x="3570554" y="3998436"/>
                </a:cubicBezTo>
                <a:lnTo>
                  <a:pt x="3570554" y="4030359"/>
                </a:lnTo>
                <a:cubicBezTo>
                  <a:pt x="3570554" y="4041921"/>
                  <a:pt x="3568585" y="4051795"/>
                  <a:pt x="3564646" y="4059981"/>
                </a:cubicBezTo>
                <a:cubicBezTo>
                  <a:pt x="3560706" y="4068166"/>
                  <a:pt x="3555002" y="4074408"/>
                  <a:pt x="3547532" y="4078705"/>
                </a:cubicBezTo>
                <a:cubicBezTo>
                  <a:pt x="3540063" y="4083002"/>
                  <a:pt x="3531059" y="4085151"/>
                  <a:pt x="3520520" y="4085151"/>
                </a:cubicBezTo>
                <a:cubicBezTo>
                  <a:pt x="3509981" y="4085151"/>
                  <a:pt x="3500977" y="4083028"/>
                  <a:pt x="3493508" y="4078782"/>
                </a:cubicBezTo>
                <a:cubicBezTo>
                  <a:pt x="3486039" y="4074536"/>
                  <a:pt x="3480360" y="4068371"/>
                  <a:pt x="3476472" y="4060288"/>
                </a:cubicBezTo>
                <a:cubicBezTo>
                  <a:pt x="3472584" y="4052204"/>
                  <a:pt x="3470640" y="4042484"/>
                  <a:pt x="3470640" y="4031127"/>
                </a:cubicBezTo>
                <a:lnTo>
                  <a:pt x="3470640" y="4002273"/>
                </a:lnTo>
                <a:cubicBezTo>
                  <a:pt x="3470640" y="3993473"/>
                  <a:pt x="3471612" y="3985774"/>
                  <a:pt x="3473556" y="3979174"/>
                </a:cubicBezTo>
                <a:cubicBezTo>
                  <a:pt x="3475500" y="3972574"/>
                  <a:pt x="3478518" y="3964568"/>
                  <a:pt x="3482611" y="3955154"/>
                </a:cubicBezTo>
                <a:cubicBezTo>
                  <a:pt x="3483122" y="3953824"/>
                  <a:pt x="3483685" y="3952494"/>
                  <a:pt x="3484299" y="3951164"/>
                </a:cubicBezTo>
                <a:cubicBezTo>
                  <a:pt x="3484913" y="3949834"/>
                  <a:pt x="3485476" y="3948504"/>
                  <a:pt x="3485988" y="3947174"/>
                </a:cubicBezTo>
                <a:close/>
                <a:moveTo>
                  <a:pt x="3398537" y="3859691"/>
                </a:moveTo>
                <a:lnTo>
                  <a:pt x="3423094" y="3859691"/>
                </a:lnTo>
                <a:lnTo>
                  <a:pt x="3381906" y="3955707"/>
                </a:lnTo>
                <a:lnTo>
                  <a:pt x="3383803" y="3954234"/>
                </a:lnTo>
                <a:cubicBezTo>
                  <a:pt x="3389328" y="3951573"/>
                  <a:pt x="3395007" y="3950243"/>
                  <a:pt x="3400839" y="3950243"/>
                </a:cubicBezTo>
                <a:cubicBezTo>
                  <a:pt x="3410560" y="3950243"/>
                  <a:pt x="3418848" y="3952136"/>
                  <a:pt x="3425703" y="3955922"/>
                </a:cubicBezTo>
                <a:cubicBezTo>
                  <a:pt x="3432558" y="3959708"/>
                  <a:pt x="3437776" y="3965207"/>
                  <a:pt x="3441358" y="3972421"/>
                </a:cubicBezTo>
                <a:cubicBezTo>
                  <a:pt x="3444939" y="3979634"/>
                  <a:pt x="3446730" y="3988306"/>
                  <a:pt x="3446730" y="3998436"/>
                </a:cubicBezTo>
                <a:lnTo>
                  <a:pt x="3446730" y="4030359"/>
                </a:lnTo>
                <a:cubicBezTo>
                  <a:pt x="3446730" y="4041921"/>
                  <a:pt x="3444760" y="4051795"/>
                  <a:pt x="3440820" y="4059981"/>
                </a:cubicBezTo>
                <a:cubicBezTo>
                  <a:pt x="3436881" y="4068166"/>
                  <a:pt x="3431177" y="4074408"/>
                  <a:pt x="3423708" y="4078705"/>
                </a:cubicBezTo>
                <a:cubicBezTo>
                  <a:pt x="3416238" y="4083002"/>
                  <a:pt x="3407234" y="4085151"/>
                  <a:pt x="3396695" y="4085151"/>
                </a:cubicBezTo>
                <a:cubicBezTo>
                  <a:pt x="3386156" y="4085151"/>
                  <a:pt x="3377152" y="4083028"/>
                  <a:pt x="3369683" y="4078782"/>
                </a:cubicBezTo>
                <a:cubicBezTo>
                  <a:pt x="3362214" y="4074536"/>
                  <a:pt x="3356535" y="4068371"/>
                  <a:pt x="3352647" y="4060288"/>
                </a:cubicBezTo>
                <a:cubicBezTo>
                  <a:pt x="3348759" y="4052204"/>
                  <a:pt x="3346814" y="4042484"/>
                  <a:pt x="3346814" y="4031127"/>
                </a:cubicBezTo>
                <a:lnTo>
                  <a:pt x="3346814" y="4002273"/>
                </a:lnTo>
                <a:cubicBezTo>
                  <a:pt x="3346814" y="3993473"/>
                  <a:pt x="3347786" y="3985774"/>
                  <a:pt x="3349731" y="3979174"/>
                </a:cubicBezTo>
                <a:cubicBezTo>
                  <a:pt x="3351675" y="3972574"/>
                  <a:pt x="3354693" y="3964568"/>
                  <a:pt x="3358786" y="3955154"/>
                </a:cubicBezTo>
                <a:cubicBezTo>
                  <a:pt x="3359298" y="3953824"/>
                  <a:pt x="3359860" y="3952494"/>
                  <a:pt x="3360474" y="3951164"/>
                </a:cubicBezTo>
                <a:cubicBezTo>
                  <a:pt x="3361088" y="3949834"/>
                  <a:pt x="3361651" y="3948504"/>
                  <a:pt x="3362162" y="3947174"/>
                </a:cubicBezTo>
                <a:close/>
                <a:moveTo>
                  <a:pt x="3164430" y="3859691"/>
                </a:moveTo>
                <a:lnTo>
                  <a:pt x="3195740" y="3859691"/>
                </a:lnTo>
                <a:lnTo>
                  <a:pt x="3195740" y="4082849"/>
                </a:lnTo>
                <a:lnTo>
                  <a:pt x="3173639" y="4082849"/>
                </a:lnTo>
                <a:lnTo>
                  <a:pt x="3173639" y="3878415"/>
                </a:lnTo>
                <a:lnTo>
                  <a:pt x="3132660" y="3904046"/>
                </a:lnTo>
                <a:lnTo>
                  <a:pt x="3132660" y="3880871"/>
                </a:lnTo>
                <a:close/>
                <a:moveTo>
                  <a:pt x="2899130" y="3859691"/>
                </a:moveTo>
                <a:lnTo>
                  <a:pt x="2989836" y="3859691"/>
                </a:lnTo>
                <a:lnTo>
                  <a:pt x="2989836" y="3880257"/>
                </a:lnTo>
                <a:lnTo>
                  <a:pt x="2921231" y="3880257"/>
                </a:lnTo>
                <a:lnTo>
                  <a:pt x="2921231" y="3942723"/>
                </a:lnTo>
                <a:cubicBezTo>
                  <a:pt x="2923687" y="3938630"/>
                  <a:pt x="2927345" y="3935432"/>
                  <a:pt x="2932205" y="3933130"/>
                </a:cubicBezTo>
                <a:cubicBezTo>
                  <a:pt x="2937065" y="3930828"/>
                  <a:pt x="2942156" y="3929677"/>
                  <a:pt x="2947476" y="3929677"/>
                </a:cubicBezTo>
                <a:cubicBezTo>
                  <a:pt x="2956787" y="3929677"/>
                  <a:pt x="2964742" y="3931570"/>
                  <a:pt x="2971342" y="3935356"/>
                </a:cubicBezTo>
                <a:cubicBezTo>
                  <a:pt x="2977942" y="3939142"/>
                  <a:pt x="2982981" y="3944641"/>
                  <a:pt x="2986460" y="3951855"/>
                </a:cubicBezTo>
                <a:cubicBezTo>
                  <a:pt x="2989939" y="3959068"/>
                  <a:pt x="2991678" y="3967791"/>
                  <a:pt x="2991678" y="3978023"/>
                </a:cubicBezTo>
                <a:lnTo>
                  <a:pt x="2991678" y="4036652"/>
                </a:lnTo>
                <a:cubicBezTo>
                  <a:pt x="2991678" y="4046884"/>
                  <a:pt x="2989760" y="4055632"/>
                  <a:pt x="2985923" y="4062897"/>
                </a:cubicBezTo>
                <a:cubicBezTo>
                  <a:pt x="2982086" y="4070161"/>
                  <a:pt x="2976509" y="4075687"/>
                  <a:pt x="2969194" y="4079472"/>
                </a:cubicBezTo>
                <a:cubicBezTo>
                  <a:pt x="2961878" y="4083258"/>
                  <a:pt x="2953052" y="4085151"/>
                  <a:pt x="2942718" y="4085151"/>
                </a:cubicBezTo>
                <a:cubicBezTo>
                  <a:pt x="2932486" y="4085151"/>
                  <a:pt x="2923738" y="4083258"/>
                  <a:pt x="2916474" y="4079472"/>
                </a:cubicBezTo>
                <a:cubicBezTo>
                  <a:pt x="2909209" y="4075687"/>
                  <a:pt x="2903684" y="4070187"/>
                  <a:pt x="2899898" y="4062973"/>
                </a:cubicBezTo>
                <a:cubicBezTo>
                  <a:pt x="2896112" y="4055760"/>
                  <a:pt x="2894219" y="4047037"/>
                  <a:pt x="2894219" y="4036805"/>
                </a:cubicBezTo>
                <a:lnTo>
                  <a:pt x="2894219" y="4027443"/>
                </a:lnTo>
                <a:lnTo>
                  <a:pt x="2916320" y="4027443"/>
                </a:lnTo>
                <a:lnTo>
                  <a:pt x="2916320" y="4036805"/>
                </a:lnTo>
                <a:cubicBezTo>
                  <a:pt x="2916320" y="4045502"/>
                  <a:pt x="2918622" y="4052256"/>
                  <a:pt x="2923226" y="4057065"/>
                </a:cubicBezTo>
                <a:cubicBezTo>
                  <a:pt x="2927831" y="4061874"/>
                  <a:pt x="2934328" y="4064278"/>
                  <a:pt x="2942718" y="4064278"/>
                </a:cubicBezTo>
                <a:cubicBezTo>
                  <a:pt x="2951211" y="4064278"/>
                  <a:pt x="2957810" y="4061874"/>
                  <a:pt x="2962517" y="4057065"/>
                </a:cubicBezTo>
                <a:cubicBezTo>
                  <a:pt x="2967224" y="4052256"/>
                  <a:pt x="2969577" y="4045451"/>
                  <a:pt x="2969577" y="4036652"/>
                </a:cubicBezTo>
                <a:lnTo>
                  <a:pt x="2969577" y="3978023"/>
                </a:lnTo>
                <a:cubicBezTo>
                  <a:pt x="2969577" y="3969326"/>
                  <a:pt x="2967377" y="3962573"/>
                  <a:pt x="2962978" y="3957764"/>
                </a:cubicBezTo>
                <a:cubicBezTo>
                  <a:pt x="2958578" y="3952955"/>
                  <a:pt x="2952336" y="3950550"/>
                  <a:pt x="2944253" y="3950550"/>
                </a:cubicBezTo>
                <a:cubicBezTo>
                  <a:pt x="2936068" y="3950550"/>
                  <a:pt x="2929724" y="3952878"/>
                  <a:pt x="2925222" y="3957533"/>
                </a:cubicBezTo>
                <a:cubicBezTo>
                  <a:pt x="2920720" y="3962189"/>
                  <a:pt x="2918469" y="3968763"/>
                  <a:pt x="2918469" y="3977255"/>
                </a:cubicBezTo>
                <a:lnTo>
                  <a:pt x="2899130" y="3977255"/>
                </a:lnTo>
                <a:close/>
                <a:moveTo>
                  <a:pt x="2831055" y="3859691"/>
                </a:moveTo>
                <a:lnTo>
                  <a:pt x="2862365" y="3859691"/>
                </a:lnTo>
                <a:lnTo>
                  <a:pt x="2862365" y="4082849"/>
                </a:lnTo>
                <a:lnTo>
                  <a:pt x="2840264" y="4082849"/>
                </a:lnTo>
                <a:lnTo>
                  <a:pt x="2840264" y="3878415"/>
                </a:lnTo>
                <a:lnTo>
                  <a:pt x="2799285" y="3904046"/>
                </a:lnTo>
                <a:lnTo>
                  <a:pt x="2799285" y="3880871"/>
                </a:lnTo>
                <a:close/>
                <a:moveTo>
                  <a:pt x="2400454" y="3859691"/>
                </a:moveTo>
                <a:lnTo>
                  <a:pt x="2422555" y="3859691"/>
                </a:lnTo>
                <a:lnTo>
                  <a:pt x="2422555" y="3943639"/>
                </a:lnTo>
                <a:lnTo>
                  <a:pt x="2425567" y="3937754"/>
                </a:lnTo>
                <a:cubicBezTo>
                  <a:pt x="2428138" y="3934185"/>
                  <a:pt x="2431201" y="3931109"/>
                  <a:pt x="2434756" y="3928526"/>
                </a:cubicBezTo>
                <a:cubicBezTo>
                  <a:pt x="2441868" y="3923359"/>
                  <a:pt x="2449618" y="3920775"/>
                  <a:pt x="2458008" y="3920775"/>
                </a:cubicBezTo>
                <a:cubicBezTo>
                  <a:pt x="2466092" y="3920775"/>
                  <a:pt x="2472998" y="3922770"/>
                  <a:pt x="2478728" y="3926761"/>
                </a:cubicBezTo>
                <a:cubicBezTo>
                  <a:pt x="2484458" y="3930751"/>
                  <a:pt x="2488806" y="3936558"/>
                  <a:pt x="2491774" y="3944181"/>
                </a:cubicBezTo>
                <a:cubicBezTo>
                  <a:pt x="2494741" y="3951804"/>
                  <a:pt x="2496225" y="3961038"/>
                  <a:pt x="2496225" y="3971884"/>
                </a:cubicBezTo>
                <a:lnTo>
                  <a:pt x="2496225" y="4033122"/>
                </a:lnTo>
                <a:cubicBezTo>
                  <a:pt x="2496225" y="4044070"/>
                  <a:pt x="2494664" y="4053458"/>
                  <a:pt x="2491544" y="4061285"/>
                </a:cubicBezTo>
                <a:cubicBezTo>
                  <a:pt x="2488423" y="4069113"/>
                  <a:pt x="2483895" y="4075047"/>
                  <a:pt x="2477961" y="4079089"/>
                </a:cubicBezTo>
                <a:cubicBezTo>
                  <a:pt x="2472026" y="4083130"/>
                  <a:pt x="2464864" y="4085151"/>
                  <a:pt x="2456474" y="4085151"/>
                </a:cubicBezTo>
                <a:cubicBezTo>
                  <a:pt x="2447776" y="4085151"/>
                  <a:pt x="2440128" y="4082721"/>
                  <a:pt x="2433528" y="4077861"/>
                </a:cubicBezTo>
                <a:cubicBezTo>
                  <a:pt x="2430229" y="4075431"/>
                  <a:pt x="2427485" y="4072547"/>
                  <a:pt x="2425298" y="4069209"/>
                </a:cubicBezTo>
                <a:lnTo>
                  <a:pt x="2422555" y="4062829"/>
                </a:lnTo>
                <a:lnTo>
                  <a:pt x="2422555" y="4082849"/>
                </a:lnTo>
                <a:lnTo>
                  <a:pt x="2400454" y="4082849"/>
                </a:lnTo>
                <a:close/>
                <a:moveTo>
                  <a:pt x="1147079" y="3859691"/>
                </a:moveTo>
                <a:lnTo>
                  <a:pt x="1169180" y="3859691"/>
                </a:lnTo>
                <a:lnTo>
                  <a:pt x="1169180" y="4082849"/>
                </a:lnTo>
                <a:lnTo>
                  <a:pt x="1147079" y="4082849"/>
                </a:lnTo>
                <a:lnTo>
                  <a:pt x="1147079" y="4062238"/>
                </a:lnTo>
                <a:lnTo>
                  <a:pt x="1143511" y="4069554"/>
                </a:lnTo>
                <a:cubicBezTo>
                  <a:pt x="1141183" y="4072969"/>
                  <a:pt x="1138433" y="4075891"/>
                  <a:pt x="1135261" y="4078321"/>
                </a:cubicBezTo>
                <a:cubicBezTo>
                  <a:pt x="1128918" y="4083182"/>
                  <a:pt x="1121551" y="4085612"/>
                  <a:pt x="1113160" y="4085612"/>
                </a:cubicBezTo>
                <a:cubicBezTo>
                  <a:pt x="1104770" y="4085612"/>
                  <a:pt x="1097608" y="4083744"/>
                  <a:pt x="1091673" y="4080010"/>
                </a:cubicBezTo>
                <a:cubicBezTo>
                  <a:pt x="1085739" y="4076275"/>
                  <a:pt x="1081211" y="4070801"/>
                  <a:pt x="1078090" y="4063587"/>
                </a:cubicBezTo>
                <a:cubicBezTo>
                  <a:pt x="1074970" y="4056374"/>
                  <a:pt x="1073409" y="4047753"/>
                  <a:pt x="1073409" y="4037726"/>
                </a:cubicBezTo>
                <a:lnTo>
                  <a:pt x="1073409" y="3970349"/>
                </a:lnTo>
                <a:cubicBezTo>
                  <a:pt x="1073409" y="3959912"/>
                  <a:pt x="1074970" y="3950985"/>
                  <a:pt x="1078090" y="3943567"/>
                </a:cubicBezTo>
                <a:cubicBezTo>
                  <a:pt x="1081211" y="3936149"/>
                  <a:pt x="1085739" y="3930496"/>
                  <a:pt x="1091673" y="3926607"/>
                </a:cubicBezTo>
                <a:cubicBezTo>
                  <a:pt x="1097608" y="3922719"/>
                  <a:pt x="1104770" y="3920775"/>
                  <a:pt x="1113160" y="3920775"/>
                </a:cubicBezTo>
                <a:cubicBezTo>
                  <a:pt x="1120937" y="3920775"/>
                  <a:pt x="1128073" y="3923231"/>
                  <a:pt x="1134571" y="3928142"/>
                </a:cubicBezTo>
                <a:cubicBezTo>
                  <a:pt x="1137819" y="3930598"/>
                  <a:pt x="1140755" y="3933552"/>
                  <a:pt x="1143377" y="3937006"/>
                </a:cubicBezTo>
                <a:lnTo>
                  <a:pt x="1147079" y="3943344"/>
                </a:lnTo>
                <a:close/>
                <a:moveTo>
                  <a:pt x="273109" y="3859691"/>
                </a:moveTo>
                <a:lnTo>
                  <a:pt x="289992" y="3859691"/>
                </a:lnTo>
                <a:lnTo>
                  <a:pt x="289992" y="3880257"/>
                </a:lnTo>
                <a:lnTo>
                  <a:pt x="273723" y="3880257"/>
                </a:lnTo>
                <a:cubicBezTo>
                  <a:pt x="267891" y="3880257"/>
                  <a:pt x="263389" y="3882124"/>
                  <a:pt x="260217" y="3885859"/>
                </a:cubicBezTo>
                <a:cubicBezTo>
                  <a:pt x="257045" y="3889593"/>
                  <a:pt x="255459" y="3894837"/>
                  <a:pt x="255459" y="3901590"/>
                </a:cubicBezTo>
                <a:lnTo>
                  <a:pt x="255459" y="3923538"/>
                </a:lnTo>
                <a:lnTo>
                  <a:pt x="289992" y="3923538"/>
                </a:lnTo>
                <a:lnTo>
                  <a:pt x="289992" y="3942569"/>
                </a:lnTo>
                <a:lnTo>
                  <a:pt x="255459" y="3942569"/>
                </a:lnTo>
                <a:lnTo>
                  <a:pt x="255459" y="4082849"/>
                </a:lnTo>
                <a:lnTo>
                  <a:pt x="233358" y="4082849"/>
                </a:lnTo>
                <a:lnTo>
                  <a:pt x="233358" y="3942569"/>
                </a:lnTo>
                <a:lnTo>
                  <a:pt x="216476" y="3942569"/>
                </a:lnTo>
                <a:lnTo>
                  <a:pt x="216476" y="3923538"/>
                </a:lnTo>
                <a:lnTo>
                  <a:pt x="233358" y="3923538"/>
                </a:lnTo>
                <a:lnTo>
                  <a:pt x="233358" y="3901897"/>
                </a:lnTo>
                <a:cubicBezTo>
                  <a:pt x="233358" y="3888493"/>
                  <a:pt x="236812" y="3878108"/>
                  <a:pt x="243718" y="3870741"/>
                </a:cubicBezTo>
                <a:cubicBezTo>
                  <a:pt x="250625" y="3863374"/>
                  <a:pt x="260422" y="3859691"/>
                  <a:pt x="273109" y="3859691"/>
                </a:cubicBezTo>
                <a:close/>
                <a:moveTo>
                  <a:pt x="3273024" y="3857388"/>
                </a:moveTo>
                <a:cubicBezTo>
                  <a:pt x="3283563" y="3857388"/>
                  <a:pt x="3292567" y="3859511"/>
                  <a:pt x="3300036" y="3863758"/>
                </a:cubicBezTo>
                <a:cubicBezTo>
                  <a:pt x="3307505" y="3868004"/>
                  <a:pt x="3313184" y="3874169"/>
                  <a:pt x="3317072" y="3882252"/>
                </a:cubicBezTo>
                <a:cubicBezTo>
                  <a:pt x="3320960" y="3890335"/>
                  <a:pt x="3322904" y="3900056"/>
                  <a:pt x="3322904" y="3911413"/>
                </a:cubicBezTo>
                <a:lnTo>
                  <a:pt x="3322904" y="3940267"/>
                </a:lnTo>
                <a:cubicBezTo>
                  <a:pt x="3322904" y="3949066"/>
                  <a:pt x="3321932" y="3956766"/>
                  <a:pt x="3319988" y="3963366"/>
                </a:cubicBezTo>
                <a:cubicBezTo>
                  <a:pt x="3318044" y="3969965"/>
                  <a:pt x="3315026" y="3977972"/>
                  <a:pt x="3310933" y="3987385"/>
                </a:cubicBezTo>
                <a:cubicBezTo>
                  <a:pt x="3310422" y="3988715"/>
                  <a:pt x="3309859" y="3990045"/>
                  <a:pt x="3309245" y="3991376"/>
                </a:cubicBezTo>
                <a:cubicBezTo>
                  <a:pt x="3308631" y="3992706"/>
                  <a:pt x="3308068" y="3994036"/>
                  <a:pt x="3307556" y="3995366"/>
                </a:cubicBezTo>
                <a:lnTo>
                  <a:pt x="3271182" y="4082849"/>
                </a:lnTo>
                <a:lnTo>
                  <a:pt x="3246625" y="4082849"/>
                </a:lnTo>
                <a:lnTo>
                  <a:pt x="3286988" y="3988755"/>
                </a:lnTo>
                <a:lnTo>
                  <a:pt x="3280890" y="3991299"/>
                </a:lnTo>
                <a:cubicBezTo>
                  <a:pt x="3278460" y="3991964"/>
                  <a:pt x="3275991" y="3992296"/>
                  <a:pt x="3273484" y="3992296"/>
                </a:cubicBezTo>
                <a:cubicBezTo>
                  <a:pt x="3262843" y="3992296"/>
                  <a:pt x="3253736" y="3990403"/>
                  <a:pt x="3246165" y="3986618"/>
                </a:cubicBezTo>
                <a:cubicBezTo>
                  <a:pt x="3238593" y="3982832"/>
                  <a:pt x="3232838" y="3977332"/>
                  <a:pt x="3228898" y="3970119"/>
                </a:cubicBezTo>
                <a:cubicBezTo>
                  <a:pt x="3224959" y="3962905"/>
                  <a:pt x="3222990" y="3954234"/>
                  <a:pt x="3222990" y="3944104"/>
                </a:cubicBezTo>
                <a:lnTo>
                  <a:pt x="3222990" y="3912180"/>
                </a:lnTo>
                <a:cubicBezTo>
                  <a:pt x="3222990" y="3900618"/>
                  <a:pt x="3224959" y="3890744"/>
                  <a:pt x="3228898" y="3882559"/>
                </a:cubicBezTo>
                <a:cubicBezTo>
                  <a:pt x="3232838" y="3874373"/>
                  <a:pt x="3238542" y="3868132"/>
                  <a:pt x="3246012" y="3863834"/>
                </a:cubicBezTo>
                <a:cubicBezTo>
                  <a:pt x="3253481" y="3859537"/>
                  <a:pt x="3262485" y="3857388"/>
                  <a:pt x="3273024" y="3857388"/>
                </a:cubicBezTo>
                <a:close/>
                <a:moveTo>
                  <a:pt x="1987600" y="3857388"/>
                </a:moveTo>
                <a:cubicBezTo>
                  <a:pt x="1999264" y="3857388"/>
                  <a:pt x="2009240" y="3859588"/>
                  <a:pt x="2017528" y="3863988"/>
                </a:cubicBezTo>
                <a:cubicBezTo>
                  <a:pt x="2025816" y="3868388"/>
                  <a:pt x="2032134" y="3874783"/>
                  <a:pt x="2036483" y="3883173"/>
                </a:cubicBezTo>
                <a:cubicBezTo>
                  <a:pt x="2040832" y="3891563"/>
                  <a:pt x="2043006" y="3901693"/>
                  <a:pt x="2043006" y="3913562"/>
                </a:cubicBezTo>
                <a:lnTo>
                  <a:pt x="2043006" y="4028978"/>
                </a:lnTo>
                <a:cubicBezTo>
                  <a:pt x="2043006" y="4040847"/>
                  <a:pt x="2040832" y="4050977"/>
                  <a:pt x="2036483" y="4059367"/>
                </a:cubicBezTo>
                <a:cubicBezTo>
                  <a:pt x="2032134" y="4067757"/>
                  <a:pt x="2025816" y="4074152"/>
                  <a:pt x="2017528" y="4078552"/>
                </a:cubicBezTo>
                <a:cubicBezTo>
                  <a:pt x="2009240" y="4082951"/>
                  <a:pt x="1999264" y="4085151"/>
                  <a:pt x="1987600" y="4085151"/>
                </a:cubicBezTo>
                <a:cubicBezTo>
                  <a:pt x="1975936" y="4085151"/>
                  <a:pt x="1965959" y="4082951"/>
                  <a:pt x="1957672" y="4078552"/>
                </a:cubicBezTo>
                <a:cubicBezTo>
                  <a:pt x="1949384" y="4074152"/>
                  <a:pt x="1943065" y="4067757"/>
                  <a:pt x="1938717" y="4059367"/>
                </a:cubicBezTo>
                <a:cubicBezTo>
                  <a:pt x="1934368" y="4050977"/>
                  <a:pt x="1932194" y="4040847"/>
                  <a:pt x="1932194" y="4028978"/>
                </a:cubicBezTo>
                <a:lnTo>
                  <a:pt x="1932194" y="3913562"/>
                </a:lnTo>
                <a:cubicBezTo>
                  <a:pt x="1932194" y="3901693"/>
                  <a:pt x="1934368" y="3891563"/>
                  <a:pt x="1938717" y="3883173"/>
                </a:cubicBezTo>
                <a:cubicBezTo>
                  <a:pt x="1943065" y="3874783"/>
                  <a:pt x="1949384" y="3868388"/>
                  <a:pt x="1957672" y="3863988"/>
                </a:cubicBezTo>
                <a:cubicBezTo>
                  <a:pt x="1965959" y="3859588"/>
                  <a:pt x="1975936" y="3857388"/>
                  <a:pt x="1987600" y="3857388"/>
                </a:cubicBezTo>
                <a:close/>
                <a:moveTo>
                  <a:pt x="959263" y="3714778"/>
                </a:moveTo>
                <a:lnTo>
                  <a:pt x="984433" y="3714778"/>
                </a:lnTo>
                <a:lnTo>
                  <a:pt x="984433" y="3739949"/>
                </a:lnTo>
                <a:lnTo>
                  <a:pt x="959263" y="3739949"/>
                </a:lnTo>
                <a:close/>
                <a:moveTo>
                  <a:pt x="3257043" y="3660140"/>
                </a:moveTo>
                <a:cubicBezTo>
                  <a:pt x="3247323" y="3660140"/>
                  <a:pt x="3240058" y="3663261"/>
                  <a:pt x="3235249" y="3669502"/>
                </a:cubicBezTo>
                <a:cubicBezTo>
                  <a:pt x="3230440" y="3675744"/>
                  <a:pt x="3228036" y="3685106"/>
                  <a:pt x="3228036" y="3697589"/>
                </a:cubicBezTo>
                <a:cubicBezTo>
                  <a:pt x="3228036" y="3707105"/>
                  <a:pt x="3230236" y="3714216"/>
                  <a:pt x="3234636" y="3718922"/>
                </a:cubicBezTo>
                <a:cubicBezTo>
                  <a:pt x="3239035" y="3723629"/>
                  <a:pt x="3245635" y="3725982"/>
                  <a:pt x="3254434" y="3725982"/>
                </a:cubicBezTo>
                <a:cubicBezTo>
                  <a:pt x="3264257" y="3725982"/>
                  <a:pt x="3271624" y="3723399"/>
                  <a:pt x="3276535" y="3718232"/>
                </a:cubicBezTo>
                <a:cubicBezTo>
                  <a:pt x="3281446" y="3713065"/>
                  <a:pt x="3283902" y="3705263"/>
                  <a:pt x="3283902" y="3694826"/>
                </a:cubicBezTo>
                <a:lnTo>
                  <a:pt x="3283902" y="3660140"/>
                </a:lnTo>
                <a:close/>
                <a:moveTo>
                  <a:pt x="2373395" y="3633588"/>
                </a:moveTo>
                <a:lnTo>
                  <a:pt x="2373395" y="3719383"/>
                </a:lnTo>
                <a:lnTo>
                  <a:pt x="2413146" y="3719383"/>
                </a:lnTo>
                <a:cubicBezTo>
                  <a:pt x="2419797" y="3719383"/>
                  <a:pt x="2424964" y="3717695"/>
                  <a:pt x="2428648" y="3714318"/>
                </a:cubicBezTo>
                <a:cubicBezTo>
                  <a:pt x="2432331" y="3710941"/>
                  <a:pt x="2434172" y="3706235"/>
                  <a:pt x="2434172" y="3700198"/>
                </a:cubicBezTo>
                <a:lnTo>
                  <a:pt x="2434172" y="3660754"/>
                </a:lnTo>
                <a:cubicBezTo>
                  <a:pt x="2434172" y="3655126"/>
                  <a:pt x="2433175" y="3650266"/>
                  <a:pt x="2431180" y="3646173"/>
                </a:cubicBezTo>
                <a:cubicBezTo>
                  <a:pt x="2429184" y="3642081"/>
                  <a:pt x="2426473" y="3638960"/>
                  <a:pt x="2423046" y="3636811"/>
                </a:cubicBezTo>
                <a:cubicBezTo>
                  <a:pt x="2419618" y="3634662"/>
                  <a:pt x="2415806" y="3633588"/>
                  <a:pt x="2411611" y="3633588"/>
                </a:cubicBezTo>
                <a:close/>
                <a:moveTo>
                  <a:pt x="4462268" y="3598441"/>
                </a:moveTo>
                <a:cubicBezTo>
                  <a:pt x="4454798" y="3598441"/>
                  <a:pt x="4449017" y="3600641"/>
                  <a:pt x="4444924" y="3605041"/>
                </a:cubicBezTo>
                <a:cubicBezTo>
                  <a:pt x="4440832" y="3609441"/>
                  <a:pt x="4438785" y="3615580"/>
                  <a:pt x="4438785" y="3623458"/>
                </a:cubicBezTo>
                <a:lnTo>
                  <a:pt x="4438785" y="3696361"/>
                </a:lnTo>
                <a:cubicBezTo>
                  <a:pt x="4438785" y="3704444"/>
                  <a:pt x="4440832" y="3710686"/>
                  <a:pt x="4444924" y="3715085"/>
                </a:cubicBezTo>
                <a:cubicBezTo>
                  <a:pt x="4449017" y="3719485"/>
                  <a:pt x="4454798" y="3721685"/>
                  <a:pt x="4462268" y="3721685"/>
                </a:cubicBezTo>
                <a:cubicBezTo>
                  <a:pt x="4469839" y="3721685"/>
                  <a:pt x="4475697" y="3719485"/>
                  <a:pt x="4479841" y="3715085"/>
                </a:cubicBezTo>
                <a:cubicBezTo>
                  <a:pt x="4483984" y="3710686"/>
                  <a:pt x="4486056" y="3704444"/>
                  <a:pt x="4486056" y="3696361"/>
                </a:cubicBezTo>
                <a:lnTo>
                  <a:pt x="4486056" y="3623458"/>
                </a:lnTo>
                <a:cubicBezTo>
                  <a:pt x="4486056" y="3615580"/>
                  <a:pt x="4483959" y="3609441"/>
                  <a:pt x="4479764" y="3605041"/>
                </a:cubicBezTo>
                <a:cubicBezTo>
                  <a:pt x="4475569" y="3600641"/>
                  <a:pt x="4469736" y="3598441"/>
                  <a:pt x="4462268" y="3598441"/>
                </a:cubicBezTo>
                <a:close/>
                <a:moveTo>
                  <a:pt x="4073431" y="3598441"/>
                </a:moveTo>
                <a:cubicBezTo>
                  <a:pt x="4065450" y="3598441"/>
                  <a:pt x="4059260" y="3601383"/>
                  <a:pt x="4054860" y="3607266"/>
                </a:cubicBezTo>
                <a:cubicBezTo>
                  <a:pt x="4050460" y="3613150"/>
                  <a:pt x="4048260" y="3621514"/>
                  <a:pt x="4048260" y="3632360"/>
                </a:cubicBezTo>
                <a:lnTo>
                  <a:pt x="4048260" y="3648782"/>
                </a:lnTo>
                <a:lnTo>
                  <a:pt x="4099062" y="3648782"/>
                </a:lnTo>
                <a:lnTo>
                  <a:pt x="4099062" y="3630365"/>
                </a:lnTo>
                <a:cubicBezTo>
                  <a:pt x="4099062" y="3620235"/>
                  <a:pt x="4096810" y="3612382"/>
                  <a:pt x="4092308" y="3606806"/>
                </a:cubicBezTo>
                <a:cubicBezTo>
                  <a:pt x="4087806" y="3601230"/>
                  <a:pt x="4081514" y="3598441"/>
                  <a:pt x="4073431" y="3598441"/>
                </a:cubicBezTo>
                <a:close/>
                <a:moveTo>
                  <a:pt x="3816256" y="3598441"/>
                </a:moveTo>
                <a:cubicBezTo>
                  <a:pt x="3808275" y="3598441"/>
                  <a:pt x="3802084" y="3601383"/>
                  <a:pt x="3797685" y="3607266"/>
                </a:cubicBezTo>
                <a:cubicBezTo>
                  <a:pt x="3793285" y="3613150"/>
                  <a:pt x="3791085" y="3621514"/>
                  <a:pt x="3791085" y="3632360"/>
                </a:cubicBezTo>
                <a:lnTo>
                  <a:pt x="3791085" y="3648782"/>
                </a:lnTo>
                <a:lnTo>
                  <a:pt x="3841887" y="3648782"/>
                </a:lnTo>
                <a:lnTo>
                  <a:pt x="3841887" y="3630365"/>
                </a:lnTo>
                <a:cubicBezTo>
                  <a:pt x="3841887" y="3620235"/>
                  <a:pt x="3839636" y="3612382"/>
                  <a:pt x="3835134" y="3606806"/>
                </a:cubicBezTo>
                <a:cubicBezTo>
                  <a:pt x="3830632" y="3601230"/>
                  <a:pt x="3824339" y="3598441"/>
                  <a:pt x="3816256" y="3598441"/>
                </a:cubicBezTo>
                <a:close/>
                <a:moveTo>
                  <a:pt x="3566918" y="3598441"/>
                </a:moveTo>
                <a:cubicBezTo>
                  <a:pt x="3559448" y="3598441"/>
                  <a:pt x="3553667" y="3600641"/>
                  <a:pt x="3549574" y="3605041"/>
                </a:cubicBezTo>
                <a:cubicBezTo>
                  <a:pt x="3545482" y="3609441"/>
                  <a:pt x="3543435" y="3615580"/>
                  <a:pt x="3543435" y="3623458"/>
                </a:cubicBezTo>
                <a:lnTo>
                  <a:pt x="3543435" y="3696361"/>
                </a:lnTo>
                <a:cubicBezTo>
                  <a:pt x="3543435" y="3704444"/>
                  <a:pt x="3545482" y="3710686"/>
                  <a:pt x="3549574" y="3715085"/>
                </a:cubicBezTo>
                <a:cubicBezTo>
                  <a:pt x="3553667" y="3719485"/>
                  <a:pt x="3559448" y="3721685"/>
                  <a:pt x="3566918" y="3721685"/>
                </a:cubicBezTo>
                <a:cubicBezTo>
                  <a:pt x="3574489" y="3721685"/>
                  <a:pt x="3580347" y="3719485"/>
                  <a:pt x="3584491" y="3715085"/>
                </a:cubicBezTo>
                <a:cubicBezTo>
                  <a:pt x="3588635" y="3710686"/>
                  <a:pt x="3590707" y="3704444"/>
                  <a:pt x="3590707" y="3696361"/>
                </a:cubicBezTo>
                <a:lnTo>
                  <a:pt x="3590707" y="3623458"/>
                </a:lnTo>
                <a:cubicBezTo>
                  <a:pt x="3590707" y="3615580"/>
                  <a:pt x="3588609" y="3609441"/>
                  <a:pt x="3584414" y="3605041"/>
                </a:cubicBezTo>
                <a:cubicBezTo>
                  <a:pt x="3580219" y="3600641"/>
                  <a:pt x="3574387" y="3598441"/>
                  <a:pt x="3566918" y="3598441"/>
                </a:cubicBezTo>
                <a:close/>
                <a:moveTo>
                  <a:pt x="1368331" y="3598441"/>
                </a:moveTo>
                <a:cubicBezTo>
                  <a:pt x="1360350" y="3598441"/>
                  <a:pt x="1354160" y="3601383"/>
                  <a:pt x="1349760" y="3607266"/>
                </a:cubicBezTo>
                <a:cubicBezTo>
                  <a:pt x="1345360" y="3613150"/>
                  <a:pt x="1343160" y="3621514"/>
                  <a:pt x="1343160" y="3632360"/>
                </a:cubicBezTo>
                <a:lnTo>
                  <a:pt x="1343160" y="3648782"/>
                </a:lnTo>
                <a:lnTo>
                  <a:pt x="1393962" y="3648782"/>
                </a:lnTo>
                <a:lnTo>
                  <a:pt x="1393962" y="3630365"/>
                </a:lnTo>
                <a:cubicBezTo>
                  <a:pt x="1393962" y="3620235"/>
                  <a:pt x="1391711" y="3612382"/>
                  <a:pt x="1387209" y="3606806"/>
                </a:cubicBezTo>
                <a:cubicBezTo>
                  <a:pt x="1382707" y="3601230"/>
                  <a:pt x="1376414" y="3598441"/>
                  <a:pt x="1368331" y="3598441"/>
                </a:cubicBezTo>
                <a:close/>
                <a:moveTo>
                  <a:pt x="682531" y="3598441"/>
                </a:moveTo>
                <a:cubicBezTo>
                  <a:pt x="674550" y="3598441"/>
                  <a:pt x="668360" y="3601383"/>
                  <a:pt x="663960" y="3607266"/>
                </a:cubicBezTo>
                <a:cubicBezTo>
                  <a:pt x="659560" y="3613150"/>
                  <a:pt x="657360" y="3621514"/>
                  <a:pt x="657360" y="3632360"/>
                </a:cubicBezTo>
                <a:lnTo>
                  <a:pt x="657360" y="3648782"/>
                </a:lnTo>
                <a:lnTo>
                  <a:pt x="708162" y="3648782"/>
                </a:lnTo>
                <a:lnTo>
                  <a:pt x="708162" y="3630365"/>
                </a:lnTo>
                <a:cubicBezTo>
                  <a:pt x="708162" y="3620235"/>
                  <a:pt x="705911" y="3612382"/>
                  <a:pt x="701409" y="3606806"/>
                </a:cubicBezTo>
                <a:cubicBezTo>
                  <a:pt x="696907" y="3601230"/>
                  <a:pt x="690614" y="3598441"/>
                  <a:pt x="682531" y="3598441"/>
                </a:cubicBezTo>
                <a:close/>
                <a:moveTo>
                  <a:pt x="490343" y="3598441"/>
                </a:moveTo>
                <a:cubicBezTo>
                  <a:pt x="482873" y="3598441"/>
                  <a:pt x="477092" y="3600641"/>
                  <a:pt x="472999" y="3605041"/>
                </a:cubicBezTo>
                <a:cubicBezTo>
                  <a:pt x="468907" y="3609441"/>
                  <a:pt x="466860" y="3615580"/>
                  <a:pt x="466860" y="3623458"/>
                </a:cubicBezTo>
                <a:lnTo>
                  <a:pt x="466860" y="3696361"/>
                </a:lnTo>
                <a:cubicBezTo>
                  <a:pt x="466860" y="3704444"/>
                  <a:pt x="468907" y="3710686"/>
                  <a:pt x="472999" y="3715085"/>
                </a:cubicBezTo>
                <a:cubicBezTo>
                  <a:pt x="477092" y="3719485"/>
                  <a:pt x="482873" y="3721685"/>
                  <a:pt x="490343" y="3721685"/>
                </a:cubicBezTo>
                <a:cubicBezTo>
                  <a:pt x="497914" y="3721685"/>
                  <a:pt x="503772" y="3719485"/>
                  <a:pt x="507916" y="3715085"/>
                </a:cubicBezTo>
                <a:cubicBezTo>
                  <a:pt x="512060" y="3710686"/>
                  <a:pt x="514132" y="3704444"/>
                  <a:pt x="514132" y="3696361"/>
                </a:cubicBezTo>
                <a:lnTo>
                  <a:pt x="514132" y="3623458"/>
                </a:lnTo>
                <a:cubicBezTo>
                  <a:pt x="514132" y="3615580"/>
                  <a:pt x="512034" y="3609441"/>
                  <a:pt x="507839" y="3605041"/>
                </a:cubicBezTo>
                <a:cubicBezTo>
                  <a:pt x="503644" y="3600641"/>
                  <a:pt x="497812" y="3598441"/>
                  <a:pt x="490343" y="3598441"/>
                </a:cubicBezTo>
                <a:close/>
                <a:moveTo>
                  <a:pt x="4197870" y="3597214"/>
                </a:moveTo>
                <a:cubicBezTo>
                  <a:pt x="4189684" y="3597214"/>
                  <a:pt x="4183340" y="3599899"/>
                  <a:pt x="4178838" y="3605271"/>
                </a:cubicBezTo>
                <a:cubicBezTo>
                  <a:pt x="4174336" y="3610643"/>
                  <a:pt x="4172085" y="3618189"/>
                  <a:pt x="4172085" y="3627909"/>
                </a:cubicBezTo>
                <a:lnTo>
                  <a:pt x="4172085" y="3694826"/>
                </a:lnTo>
                <a:cubicBezTo>
                  <a:pt x="4172085" y="3703830"/>
                  <a:pt x="4174336" y="3710839"/>
                  <a:pt x="4178838" y="3715853"/>
                </a:cubicBezTo>
                <a:cubicBezTo>
                  <a:pt x="4183340" y="3720866"/>
                  <a:pt x="4189684" y="3723373"/>
                  <a:pt x="4197870" y="3723373"/>
                </a:cubicBezTo>
                <a:cubicBezTo>
                  <a:pt x="4203292" y="3723373"/>
                  <a:pt x="4207948" y="3722197"/>
                  <a:pt x="4211836" y="3719843"/>
                </a:cubicBezTo>
                <a:cubicBezTo>
                  <a:pt x="4215724" y="3717490"/>
                  <a:pt x="4218666" y="3714088"/>
                  <a:pt x="4220661" y="3709637"/>
                </a:cubicBezTo>
                <a:cubicBezTo>
                  <a:pt x="4222656" y="3705186"/>
                  <a:pt x="4223654" y="3699840"/>
                  <a:pt x="4223654" y="3693598"/>
                </a:cubicBezTo>
                <a:lnTo>
                  <a:pt x="4223654" y="3627756"/>
                </a:lnTo>
                <a:cubicBezTo>
                  <a:pt x="4223654" y="3621310"/>
                  <a:pt x="4222656" y="3615810"/>
                  <a:pt x="4220661" y="3611257"/>
                </a:cubicBezTo>
                <a:cubicBezTo>
                  <a:pt x="4218666" y="3606704"/>
                  <a:pt x="4215724" y="3603225"/>
                  <a:pt x="4211836" y="3600820"/>
                </a:cubicBezTo>
                <a:cubicBezTo>
                  <a:pt x="4207948" y="3598416"/>
                  <a:pt x="4203292" y="3597214"/>
                  <a:pt x="4197870" y="3597214"/>
                </a:cubicBezTo>
                <a:close/>
                <a:moveTo>
                  <a:pt x="3696114" y="3596907"/>
                </a:moveTo>
                <a:cubicBezTo>
                  <a:pt x="3690691" y="3596907"/>
                  <a:pt x="3686036" y="3598134"/>
                  <a:pt x="3682148" y="3600590"/>
                </a:cubicBezTo>
                <a:cubicBezTo>
                  <a:pt x="3678260" y="3603046"/>
                  <a:pt x="3675318" y="3606652"/>
                  <a:pt x="3673322" y="3611410"/>
                </a:cubicBezTo>
                <a:cubicBezTo>
                  <a:pt x="3671327" y="3616168"/>
                  <a:pt x="3670330" y="3621872"/>
                  <a:pt x="3670330" y="3628523"/>
                </a:cubicBezTo>
                <a:lnTo>
                  <a:pt x="3670330" y="3690836"/>
                </a:lnTo>
                <a:cubicBezTo>
                  <a:pt x="3670330" y="3697691"/>
                  <a:pt x="3671327" y="3703523"/>
                  <a:pt x="3673322" y="3708332"/>
                </a:cubicBezTo>
                <a:cubicBezTo>
                  <a:pt x="3675318" y="3713141"/>
                  <a:pt x="3678260" y="3716825"/>
                  <a:pt x="3682148" y="3719383"/>
                </a:cubicBezTo>
                <a:cubicBezTo>
                  <a:pt x="3686036" y="3721941"/>
                  <a:pt x="3690691" y="3723220"/>
                  <a:pt x="3696114" y="3723220"/>
                </a:cubicBezTo>
                <a:cubicBezTo>
                  <a:pt x="3704504" y="3723220"/>
                  <a:pt x="3711027" y="3720329"/>
                  <a:pt x="3715683" y="3714548"/>
                </a:cubicBezTo>
                <a:cubicBezTo>
                  <a:pt x="3720338" y="3708767"/>
                  <a:pt x="3722666" y="3700658"/>
                  <a:pt x="3722666" y="3690222"/>
                </a:cubicBezTo>
                <a:lnTo>
                  <a:pt x="3722666" y="3629137"/>
                </a:lnTo>
                <a:cubicBezTo>
                  <a:pt x="3722666" y="3618905"/>
                  <a:pt x="3720338" y="3610975"/>
                  <a:pt x="3715683" y="3605348"/>
                </a:cubicBezTo>
                <a:cubicBezTo>
                  <a:pt x="3711027" y="3599720"/>
                  <a:pt x="3704504" y="3596907"/>
                  <a:pt x="3696114" y="3596907"/>
                </a:cubicBezTo>
                <a:close/>
                <a:moveTo>
                  <a:pt x="276639" y="3596907"/>
                </a:moveTo>
                <a:cubicBezTo>
                  <a:pt x="271217" y="3596907"/>
                  <a:pt x="266561" y="3598134"/>
                  <a:pt x="262673" y="3600590"/>
                </a:cubicBezTo>
                <a:cubicBezTo>
                  <a:pt x="258785" y="3603046"/>
                  <a:pt x="255843" y="3606652"/>
                  <a:pt x="253848" y="3611410"/>
                </a:cubicBezTo>
                <a:cubicBezTo>
                  <a:pt x="251853" y="3616168"/>
                  <a:pt x="250855" y="3621872"/>
                  <a:pt x="250855" y="3628523"/>
                </a:cubicBezTo>
                <a:lnTo>
                  <a:pt x="250855" y="3690836"/>
                </a:lnTo>
                <a:cubicBezTo>
                  <a:pt x="250855" y="3697691"/>
                  <a:pt x="251853" y="3703523"/>
                  <a:pt x="253848" y="3708332"/>
                </a:cubicBezTo>
                <a:cubicBezTo>
                  <a:pt x="255843" y="3713141"/>
                  <a:pt x="258785" y="3716825"/>
                  <a:pt x="262673" y="3719383"/>
                </a:cubicBezTo>
                <a:cubicBezTo>
                  <a:pt x="266561" y="3721941"/>
                  <a:pt x="271217" y="3723220"/>
                  <a:pt x="276639" y="3723220"/>
                </a:cubicBezTo>
                <a:cubicBezTo>
                  <a:pt x="285030" y="3723220"/>
                  <a:pt x="291552" y="3720329"/>
                  <a:pt x="296208" y="3714548"/>
                </a:cubicBezTo>
                <a:cubicBezTo>
                  <a:pt x="300864" y="3708767"/>
                  <a:pt x="303191" y="3700658"/>
                  <a:pt x="303191" y="3690222"/>
                </a:cubicBezTo>
                <a:lnTo>
                  <a:pt x="303191" y="3629137"/>
                </a:lnTo>
                <a:cubicBezTo>
                  <a:pt x="303191" y="3618905"/>
                  <a:pt x="300864" y="3610975"/>
                  <a:pt x="296208" y="3605348"/>
                </a:cubicBezTo>
                <a:cubicBezTo>
                  <a:pt x="291552" y="3599720"/>
                  <a:pt x="285030" y="3596907"/>
                  <a:pt x="276639" y="3596907"/>
                </a:cubicBezTo>
                <a:close/>
                <a:moveTo>
                  <a:pt x="4708727" y="3580638"/>
                </a:moveTo>
                <a:lnTo>
                  <a:pt x="4730828" y="3580638"/>
                </a:lnTo>
                <a:lnTo>
                  <a:pt x="4730828" y="3739949"/>
                </a:lnTo>
                <a:lnTo>
                  <a:pt x="4708727" y="3739949"/>
                </a:lnTo>
                <a:close/>
                <a:moveTo>
                  <a:pt x="3019895" y="3580638"/>
                </a:moveTo>
                <a:lnTo>
                  <a:pt x="3040308" y="3580638"/>
                </a:lnTo>
                <a:lnTo>
                  <a:pt x="3067013" y="3709714"/>
                </a:lnTo>
                <a:lnTo>
                  <a:pt x="3093718" y="3580638"/>
                </a:lnTo>
                <a:lnTo>
                  <a:pt x="3109373" y="3580638"/>
                </a:lnTo>
                <a:lnTo>
                  <a:pt x="3136078" y="3709714"/>
                </a:lnTo>
                <a:lnTo>
                  <a:pt x="3162784" y="3580638"/>
                </a:lnTo>
                <a:lnTo>
                  <a:pt x="3183197" y="3580638"/>
                </a:lnTo>
                <a:lnTo>
                  <a:pt x="3146362" y="3739949"/>
                </a:lnTo>
                <a:lnTo>
                  <a:pt x="3125796" y="3739949"/>
                </a:lnTo>
                <a:lnTo>
                  <a:pt x="3101546" y="3629905"/>
                </a:lnTo>
                <a:lnTo>
                  <a:pt x="3077296" y="3739949"/>
                </a:lnTo>
                <a:lnTo>
                  <a:pt x="3056730" y="3739949"/>
                </a:lnTo>
                <a:close/>
                <a:moveTo>
                  <a:pt x="581323" y="3580638"/>
                </a:moveTo>
                <a:lnTo>
                  <a:pt x="603424" y="3580638"/>
                </a:lnTo>
                <a:lnTo>
                  <a:pt x="603424" y="3762510"/>
                </a:lnTo>
                <a:cubicBezTo>
                  <a:pt x="603424" y="3775914"/>
                  <a:pt x="600176" y="3786300"/>
                  <a:pt x="593678" y="3793667"/>
                </a:cubicBezTo>
                <a:cubicBezTo>
                  <a:pt x="587181" y="3801034"/>
                  <a:pt x="577998" y="3804717"/>
                  <a:pt x="566129" y="3804717"/>
                </a:cubicBezTo>
                <a:lnTo>
                  <a:pt x="554771" y="3804717"/>
                </a:lnTo>
                <a:lnTo>
                  <a:pt x="554771" y="3784151"/>
                </a:lnTo>
                <a:lnTo>
                  <a:pt x="563059" y="3784151"/>
                </a:lnTo>
                <a:cubicBezTo>
                  <a:pt x="568891" y="3784151"/>
                  <a:pt x="573393" y="3782284"/>
                  <a:pt x="576565" y="3778549"/>
                </a:cubicBezTo>
                <a:cubicBezTo>
                  <a:pt x="579737" y="3774814"/>
                  <a:pt x="581323" y="3769570"/>
                  <a:pt x="581323" y="3762817"/>
                </a:cubicBezTo>
                <a:close/>
                <a:moveTo>
                  <a:pt x="4897194" y="3577875"/>
                </a:moveTo>
                <a:cubicBezTo>
                  <a:pt x="4907222" y="3577875"/>
                  <a:pt x="4915560" y="3579512"/>
                  <a:pt x="4922211" y="3582787"/>
                </a:cubicBezTo>
                <a:cubicBezTo>
                  <a:pt x="4928862" y="3586061"/>
                  <a:pt x="4933850" y="3590998"/>
                  <a:pt x="4937176" y="3597597"/>
                </a:cubicBezTo>
                <a:cubicBezTo>
                  <a:pt x="4940500" y="3604197"/>
                  <a:pt x="4942164" y="3612459"/>
                  <a:pt x="4942164" y="3622384"/>
                </a:cubicBezTo>
                <a:lnTo>
                  <a:pt x="4921750" y="3622384"/>
                </a:lnTo>
                <a:cubicBezTo>
                  <a:pt x="4921750" y="3613789"/>
                  <a:pt x="4919704" y="3607369"/>
                  <a:pt x="4915612" y="3603122"/>
                </a:cubicBezTo>
                <a:cubicBezTo>
                  <a:pt x="4911519" y="3598876"/>
                  <a:pt x="4905380" y="3596753"/>
                  <a:pt x="4897194" y="3596753"/>
                </a:cubicBezTo>
                <a:cubicBezTo>
                  <a:pt x="4889008" y="3596753"/>
                  <a:pt x="4882870" y="3598953"/>
                  <a:pt x="4878776" y="3603353"/>
                </a:cubicBezTo>
                <a:cubicBezTo>
                  <a:pt x="4874684" y="3607752"/>
                  <a:pt x="4872638" y="3614352"/>
                  <a:pt x="4872638" y="3623151"/>
                </a:cubicBezTo>
                <a:cubicBezTo>
                  <a:pt x="4872638" y="3628574"/>
                  <a:pt x="4873891" y="3633000"/>
                  <a:pt x="4876398" y="3636427"/>
                </a:cubicBezTo>
                <a:cubicBezTo>
                  <a:pt x="4878904" y="3639855"/>
                  <a:pt x="4882153" y="3642541"/>
                  <a:pt x="4886144" y="3644485"/>
                </a:cubicBezTo>
                <a:cubicBezTo>
                  <a:pt x="4890134" y="3646429"/>
                  <a:pt x="4895199" y="3648271"/>
                  <a:pt x="4901338" y="3650010"/>
                </a:cubicBezTo>
                <a:cubicBezTo>
                  <a:pt x="4901645" y="3650113"/>
                  <a:pt x="4901978" y="3650189"/>
                  <a:pt x="4902336" y="3650241"/>
                </a:cubicBezTo>
                <a:cubicBezTo>
                  <a:pt x="4902694" y="3650292"/>
                  <a:pt x="4903026" y="3650368"/>
                  <a:pt x="4903333" y="3650471"/>
                </a:cubicBezTo>
                <a:cubicBezTo>
                  <a:pt x="4903538" y="3650573"/>
                  <a:pt x="4903768" y="3650650"/>
                  <a:pt x="4904024" y="3650701"/>
                </a:cubicBezTo>
                <a:cubicBezTo>
                  <a:pt x="4904280" y="3650752"/>
                  <a:pt x="4904510" y="3650778"/>
                  <a:pt x="4904714" y="3650778"/>
                </a:cubicBezTo>
                <a:cubicBezTo>
                  <a:pt x="4913616" y="3653233"/>
                  <a:pt x="4920881" y="3655817"/>
                  <a:pt x="4926508" y="3658528"/>
                </a:cubicBezTo>
                <a:cubicBezTo>
                  <a:pt x="4932136" y="3661240"/>
                  <a:pt x="4936894" y="3665563"/>
                  <a:pt x="4940782" y="3671497"/>
                </a:cubicBezTo>
                <a:cubicBezTo>
                  <a:pt x="4944670" y="3677432"/>
                  <a:pt x="4946614" y="3685515"/>
                  <a:pt x="4946614" y="3695747"/>
                </a:cubicBezTo>
                <a:cubicBezTo>
                  <a:pt x="4946614" y="3706184"/>
                  <a:pt x="4944850" y="3714830"/>
                  <a:pt x="4941320" y="3721685"/>
                </a:cubicBezTo>
                <a:cubicBezTo>
                  <a:pt x="4937790" y="3728540"/>
                  <a:pt x="4932443" y="3733682"/>
                  <a:pt x="4925280" y="3737110"/>
                </a:cubicBezTo>
                <a:cubicBezTo>
                  <a:pt x="4918118" y="3740537"/>
                  <a:pt x="4909166" y="3742251"/>
                  <a:pt x="4898422" y="3742251"/>
                </a:cubicBezTo>
                <a:cubicBezTo>
                  <a:pt x="4887678" y="3742251"/>
                  <a:pt x="4878751" y="3740486"/>
                  <a:pt x="4871640" y="3736956"/>
                </a:cubicBezTo>
                <a:cubicBezTo>
                  <a:pt x="4864528" y="3733426"/>
                  <a:pt x="4859182" y="3728131"/>
                  <a:pt x="4855602" y="3721071"/>
                </a:cubicBezTo>
                <a:cubicBezTo>
                  <a:pt x="4852020" y="3714011"/>
                  <a:pt x="4850230" y="3705160"/>
                  <a:pt x="4850230" y="3694519"/>
                </a:cubicBezTo>
                <a:lnTo>
                  <a:pt x="4870642" y="3694519"/>
                </a:lnTo>
                <a:cubicBezTo>
                  <a:pt x="4870642" y="3704137"/>
                  <a:pt x="4872944" y="3711351"/>
                  <a:pt x="4877549" y="3716160"/>
                </a:cubicBezTo>
                <a:cubicBezTo>
                  <a:pt x="4882153" y="3720969"/>
                  <a:pt x="4889111" y="3723373"/>
                  <a:pt x="4898422" y="3723373"/>
                </a:cubicBezTo>
                <a:cubicBezTo>
                  <a:pt x="4907733" y="3723373"/>
                  <a:pt x="4914690" y="3721071"/>
                  <a:pt x="4919295" y="3716467"/>
                </a:cubicBezTo>
                <a:cubicBezTo>
                  <a:pt x="4923900" y="3711862"/>
                  <a:pt x="4926202" y="3704956"/>
                  <a:pt x="4926202" y="3695747"/>
                </a:cubicBezTo>
                <a:cubicBezTo>
                  <a:pt x="4926202" y="3691143"/>
                  <a:pt x="4925230" y="3687306"/>
                  <a:pt x="4923286" y="3684236"/>
                </a:cubicBezTo>
                <a:cubicBezTo>
                  <a:pt x="4921342" y="3681167"/>
                  <a:pt x="4918732" y="3678685"/>
                  <a:pt x="4915458" y="3676792"/>
                </a:cubicBezTo>
                <a:cubicBezTo>
                  <a:pt x="4912184" y="3674899"/>
                  <a:pt x="4908091" y="3673134"/>
                  <a:pt x="4903180" y="3671497"/>
                </a:cubicBezTo>
                <a:cubicBezTo>
                  <a:pt x="4902464" y="3671293"/>
                  <a:pt x="4901722" y="3671063"/>
                  <a:pt x="4900954" y="3670807"/>
                </a:cubicBezTo>
                <a:cubicBezTo>
                  <a:pt x="4900187" y="3670551"/>
                  <a:pt x="4899394" y="3670321"/>
                  <a:pt x="4898576" y="3670116"/>
                </a:cubicBezTo>
                <a:cubicBezTo>
                  <a:pt x="4898064" y="3669911"/>
                  <a:pt x="4897526" y="3669732"/>
                  <a:pt x="4896964" y="3669579"/>
                </a:cubicBezTo>
                <a:cubicBezTo>
                  <a:pt x="4896401" y="3669425"/>
                  <a:pt x="4895864" y="3669298"/>
                  <a:pt x="4895352" y="3669195"/>
                </a:cubicBezTo>
                <a:cubicBezTo>
                  <a:pt x="4886144" y="3666433"/>
                  <a:pt x="4878674" y="3663670"/>
                  <a:pt x="4872944" y="3660907"/>
                </a:cubicBezTo>
                <a:cubicBezTo>
                  <a:pt x="4867214" y="3658145"/>
                  <a:pt x="4862329" y="3653796"/>
                  <a:pt x="4858287" y="3647862"/>
                </a:cubicBezTo>
                <a:cubicBezTo>
                  <a:pt x="4854246" y="3641927"/>
                  <a:pt x="4852224" y="3633895"/>
                  <a:pt x="4852224" y="3623765"/>
                </a:cubicBezTo>
                <a:cubicBezTo>
                  <a:pt x="4852224" y="3613533"/>
                  <a:pt x="4853888" y="3605015"/>
                  <a:pt x="4857213" y="3598211"/>
                </a:cubicBezTo>
                <a:cubicBezTo>
                  <a:pt x="4860538" y="3591407"/>
                  <a:pt x="4865526" y="3586317"/>
                  <a:pt x="4872177" y="3582940"/>
                </a:cubicBezTo>
                <a:cubicBezTo>
                  <a:pt x="4878828" y="3579563"/>
                  <a:pt x="4887167" y="3577875"/>
                  <a:pt x="4897194" y="3577875"/>
                </a:cubicBezTo>
                <a:close/>
                <a:moveTo>
                  <a:pt x="4616482" y="3577875"/>
                </a:moveTo>
                <a:lnTo>
                  <a:pt x="4616482" y="3598441"/>
                </a:lnTo>
                <a:cubicBezTo>
                  <a:pt x="4616276" y="3598441"/>
                  <a:pt x="4616098" y="3598441"/>
                  <a:pt x="4615944" y="3598441"/>
                </a:cubicBezTo>
                <a:cubicBezTo>
                  <a:pt x="4615790" y="3598441"/>
                  <a:pt x="4615612" y="3598441"/>
                  <a:pt x="4615407" y="3598441"/>
                </a:cubicBezTo>
                <a:cubicBezTo>
                  <a:pt x="4600468" y="3598441"/>
                  <a:pt x="4588650" y="3601997"/>
                  <a:pt x="4579954" y="3609108"/>
                </a:cubicBezTo>
                <a:cubicBezTo>
                  <a:pt x="4571256" y="3616219"/>
                  <a:pt x="4566498" y="3626221"/>
                  <a:pt x="4565680" y="3639113"/>
                </a:cubicBezTo>
                <a:lnTo>
                  <a:pt x="4565680" y="3739949"/>
                </a:lnTo>
                <a:lnTo>
                  <a:pt x="4543578" y="3739949"/>
                </a:lnTo>
                <a:lnTo>
                  <a:pt x="4543578" y="3580638"/>
                </a:lnTo>
                <a:lnTo>
                  <a:pt x="4565680" y="3580638"/>
                </a:lnTo>
                <a:lnTo>
                  <a:pt x="4565680" y="3604365"/>
                </a:lnTo>
                <a:lnTo>
                  <a:pt x="4572663" y="3595583"/>
                </a:lnTo>
                <a:cubicBezTo>
                  <a:pt x="4576500" y="3591835"/>
                  <a:pt x="4580772" y="3588619"/>
                  <a:pt x="4585478" y="3585933"/>
                </a:cubicBezTo>
                <a:cubicBezTo>
                  <a:pt x="4594892" y="3580561"/>
                  <a:pt x="4605226" y="3577875"/>
                  <a:pt x="4616482" y="3577875"/>
                </a:cubicBezTo>
                <a:close/>
                <a:moveTo>
                  <a:pt x="4462421" y="3577875"/>
                </a:moveTo>
                <a:cubicBezTo>
                  <a:pt x="4472039" y="3577875"/>
                  <a:pt x="4480276" y="3579666"/>
                  <a:pt x="4487131" y="3583247"/>
                </a:cubicBezTo>
                <a:cubicBezTo>
                  <a:pt x="4493986" y="3586828"/>
                  <a:pt x="4499204" y="3592021"/>
                  <a:pt x="4502786" y="3598825"/>
                </a:cubicBezTo>
                <a:cubicBezTo>
                  <a:pt x="4506367" y="3605629"/>
                  <a:pt x="4508158" y="3613840"/>
                  <a:pt x="4508158" y="3623458"/>
                </a:cubicBezTo>
                <a:lnTo>
                  <a:pt x="4508158" y="3696361"/>
                </a:lnTo>
                <a:cubicBezTo>
                  <a:pt x="4508158" y="3705979"/>
                  <a:pt x="4506367" y="3714241"/>
                  <a:pt x="4502786" y="3721148"/>
                </a:cubicBezTo>
                <a:cubicBezTo>
                  <a:pt x="4499204" y="3728054"/>
                  <a:pt x="4493986" y="3733298"/>
                  <a:pt x="4487131" y="3736879"/>
                </a:cubicBezTo>
                <a:cubicBezTo>
                  <a:pt x="4480276" y="3740461"/>
                  <a:pt x="4472039" y="3742251"/>
                  <a:pt x="4462421" y="3742251"/>
                </a:cubicBezTo>
                <a:cubicBezTo>
                  <a:pt x="4452803" y="3742251"/>
                  <a:pt x="4444566" y="3740435"/>
                  <a:pt x="4437711" y="3736803"/>
                </a:cubicBezTo>
                <a:cubicBezTo>
                  <a:pt x="4430856" y="3733170"/>
                  <a:pt x="4425637" y="3727875"/>
                  <a:pt x="4422056" y="3720918"/>
                </a:cubicBezTo>
                <a:cubicBezTo>
                  <a:pt x="4418475" y="3713960"/>
                  <a:pt x="4416684" y="3705621"/>
                  <a:pt x="4416684" y="3695901"/>
                </a:cubicBezTo>
                <a:lnTo>
                  <a:pt x="4416684" y="3623458"/>
                </a:lnTo>
                <a:cubicBezTo>
                  <a:pt x="4416684" y="3613840"/>
                  <a:pt x="4418475" y="3605629"/>
                  <a:pt x="4422056" y="3598825"/>
                </a:cubicBezTo>
                <a:cubicBezTo>
                  <a:pt x="4425637" y="3592021"/>
                  <a:pt x="4430856" y="3586828"/>
                  <a:pt x="4437711" y="3583247"/>
                </a:cubicBezTo>
                <a:cubicBezTo>
                  <a:pt x="4444566" y="3579666"/>
                  <a:pt x="4452803" y="3577875"/>
                  <a:pt x="4462421" y="3577875"/>
                </a:cubicBezTo>
                <a:close/>
                <a:moveTo>
                  <a:pt x="4073431" y="3577875"/>
                </a:moveTo>
                <a:cubicBezTo>
                  <a:pt x="4083560" y="3577875"/>
                  <a:pt x="4092180" y="3579896"/>
                  <a:pt x="4099292" y="3583938"/>
                </a:cubicBezTo>
                <a:cubicBezTo>
                  <a:pt x="4106403" y="3587979"/>
                  <a:pt x="4111826" y="3593888"/>
                  <a:pt x="4115560" y="3601664"/>
                </a:cubicBezTo>
                <a:cubicBezTo>
                  <a:pt x="4119296" y="3609441"/>
                  <a:pt x="4121162" y="3618803"/>
                  <a:pt x="4121162" y="3629751"/>
                </a:cubicBezTo>
                <a:lnTo>
                  <a:pt x="4121162" y="3669349"/>
                </a:lnTo>
                <a:lnTo>
                  <a:pt x="4048260" y="3669349"/>
                </a:lnTo>
                <a:lnTo>
                  <a:pt x="4048260" y="3689915"/>
                </a:lnTo>
                <a:cubicBezTo>
                  <a:pt x="4048260" y="3699942"/>
                  <a:pt x="4050562" y="3707744"/>
                  <a:pt x="4055167" y="3713320"/>
                </a:cubicBezTo>
                <a:cubicBezTo>
                  <a:pt x="4059771" y="3718897"/>
                  <a:pt x="4066268" y="3721685"/>
                  <a:pt x="4074658" y="3721685"/>
                </a:cubicBezTo>
                <a:cubicBezTo>
                  <a:pt x="4082537" y="3721685"/>
                  <a:pt x="4088650" y="3719485"/>
                  <a:pt x="4093000" y="3715085"/>
                </a:cubicBezTo>
                <a:cubicBezTo>
                  <a:pt x="4097348" y="3710686"/>
                  <a:pt x="4099522" y="3704444"/>
                  <a:pt x="4099522" y="3696361"/>
                </a:cubicBezTo>
                <a:lnTo>
                  <a:pt x="4099522" y="3695440"/>
                </a:lnTo>
                <a:lnTo>
                  <a:pt x="4121623" y="3695440"/>
                </a:lnTo>
                <a:lnTo>
                  <a:pt x="4121623" y="3696361"/>
                </a:lnTo>
                <a:cubicBezTo>
                  <a:pt x="4121623" y="3710993"/>
                  <a:pt x="4117530" y="3722299"/>
                  <a:pt x="4109345" y="3730280"/>
                </a:cubicBezTo>
                <a:cubicBezTo>
                  <a:pt x="4101159" y="3738261"/>
                  <a:pt x="4089597" y="3742251"/>
                  <a:pt x="4074658" y="3742251"/>
                </a:cubicBezTo>
                <a:cubicBezTo>
                  <a:pt x="4064426" y="3742251"/>
                  <a:pt x="4055704" y="3740179"/>
                  <a:pt x="4048490" y="3736035"/>
                </a:cubicBezTo>
                <a:cubicBezTo>
                  <a:pt x="4041277" y="3731891"/>
                  <a:pt x="4035752" y="3725855"/>
                  <a:pt x="4031915" y="3717925"/>
                </a:cubicBezTo>
                <a:cubicBezTo>
                  <a:pt x="4028078" y="3709995"/>
                  <a:pt x="4026159" y="3700454"/>
                  <a:pt x="4026159" y="3689301"/>
                </a:cubicBezTo>
                <a:lnTo>
                  <a:pt x="4026159" y="3634048"/>
                </a:lnTo>
                <a:cubicBezTo>
                  <a:pt x="4026159" y="3622179"/>
                  <a:pt x="4028026" y="3612050"/>
                  <a:pt x="4031761" y="3603660"/>
                </a:cubicBezTo>
                <a:cubicBezTo>
                  <a:pt x="4035496" y="3595269"/>
                  <a:pt x="4040893" y="3588875"/>
                  <a:pt x="4047953" y="3584475"/>
                </a:cubicBezTo>
                <a:cubicBezTo>
                  <a:pt x="4055013" y="3580075"/>
                  <a:pt x="4063506" y="3577875"/>
                  <a:pt x="4073431" y="3577875"/>
                </a:cubicBezTo>
                <a:close/>
                <a:moveTo>
                  <a:pt x="3952666" y="3577875"/>
                </a:moveTo>
                <a:cubicBezTo>
                  <a:pt x="3966274" y="3577875"/>
                  <a:pt x="3976430" y="3581994"/>
                  <a:pt x="3983132" y="3590230"/>
                </a:cubicBezTo>
                <a:cubicBezTo>
                  <a:pt x="3989834" y="3598467"/>
                  <a:pt x="3993184" y="3610873"/>
                  <a:pt x="3993184" y="3627449"/>
                </a:cubicBezTo>
                <a:lnTo>
                  <a:pt x="3993184" y="3739949"/>
                </a:lnTo>
                <a:lnTo>
                  <a:pt x="3971084" y="3739949"/>
                </a:lnTo>
                <a:lnTo>
                  <a:pt x="3971084" y="3627449"/>
                </a:lnTo>
                <a:cubicBezTo>
                  <a:pt x="3971084" y="3617729"/>
                  <a:pt x="3968884" y="3610464"/>
                  <a:pt x="3964484" y="3605655"/>
                </a:cubicBezTo>
                <a:cubicBezTo>
                  <a:pt x="3960084" y="3600846"/>
                  <a:pt x="3953434" y="3598441"/>
                  <a:pt x="3944532" y="3598441"/>
                </a:cubicBezTo>
                <a:cubicBezTo>
                  <a:pt x="3935630" y="3598441"/>
                  <a:pt x="3928979" y="3601102"/>
                  <a:pt x="3924579" y="3606422"/>
                </a:cubicBezTo>
                <a:cubicBezTo>
                  <a:pt x="3920180" y="3611743"/>
                  <a:pt x="3917980" y="3619775"/>
                  <a:pt x="3917980" y="3630518"/>
                </a:cubicBezTo>
                <a:lnTo>
                  <a:pt x="3917980" y="3739949"/>
                </a:lnTo>
                <a:lnTo>
                  <a:pt x="3895879" y="3739949"/>
                </a:lnTo>
                <a:lnTo>
                  <a:pt x="3895879" y="3580638"/>
                </a:lnTo>
                <a:lnTo>
                  <a:pt x="3917980" y="3580638"/>
                </a:lnTo>
                <a:lnTo>
                  <a:pt x="3917980" y="3601070"/>
                </a:lnTo>
                <a:lnTo>
                  <a:pt x="3921280" y="3594489"/>
                </a:lnTo>
                <a:cubicBezTo>
                  <a:pt x="3923786" y="3590780"/>
                  <a:pt x="3926626" y="3587698"/>
                  <a:pt x="3929798" y="3585242"/>
                </a:cubicBezTo>
                <a:cubicBezTo>
                  <a:pt x="3936142" y="3580331"/>
                  <a:pt x="3943764" y="3577875"/>
                  <a:pt x="3952666" y="3577875"/>
                </a:cubicBezTo>
                <a:close/>
                <a:moveTo>
                  <a:pt x="3816256" y="3577875"/>
                </a:moveTo>
                <a:cubicBezTo>
                  <a:pt x="3826385" y="3577875"/>
                  <a:pt x="3835006" y="3579896"/>
                  <a:pt x="3842117" y="3583938"/>
                </a:cubicBezTo>
                <a:cubicBezTo>
                  <a:pt x="3849228" y="3587979"/>
                  <a:pt x="3854651" y="3593888"/>
                  <a:pt x="3858386" y="3601664"/>
                </a:cubicBezTo>
                <a:cubicBezTo>
                  <a:pt x="3862120" y="3609441"/>
                  <a:pt x="3863988" y="3618803"/>
                  <a:pt x="3863988" y="3629751"/>
                </a:cubicBezTo>
                <a:lnTo>
                  <a:pt x="3863988" y="3669349"/>
                </a:lnTo>
                <a:lnTo>
                  <a:pt x="3791085" y="3669349"/>
                </a:lnTo>
                <a:lnTo>
                  <a:pt x="3791085" y="3689915"/>
                </a:lnTo>
                <a:cubicBezTo>
                  <a:pt x="3791085" y="3699942"/>
                  <a:pt x="3793387" y="3707744"/>
                  <a:pt x="3797992" y="3713320"/>
                </a:cubicBezTo>
                <a:cubicBezTo>
                  <a:pt x="3802596" y="3718897"/>
                  <a:pt x="3809093" y="3721685"/>
                  <a:pt x="3817484" y="3721685"/>
                </a:cubicBezTo>
                <a:cubicBezTo>
                  <a:pt x="3825362" y="3721685"/>
                  <a:pt x="3831476" y="3719485"/>
                  <a:pt x="3835824" y="3715085"/>
                </a:cubicBezTo>
                <a:cubicBezTo>
                  <a:pt x="3840173" y="3710686"/>
                  <a:pt x="3842347" y="3704444"/>
                  <a:pt x="3842347" y="3696361"/>
                </a:cubicBezTo>
                <a:lnTo>
                  <a:pt x="3842347" y="3695440"/>
                </a:lnTo>
                <a:lnTo>
                  <a:pt x="3864448" y="3695440"/>
                </a:lnTo>
                <a:lnTo>
                  <a:pt x="3864448" y="3696361"/>
                </a:lnTo>
                <a:cubicBezTo>
                  <a:pt x="3864448" y="3710993"/>
                  <a:pt x="3860355" y="3722299"/>
                  <a:pt x="3852170" y="3730280"/>
                </a:cubicBezTo>
                <a:cubicBezTo>
                  <a:pt x="3843984" y="3738261"/>
                  <a:pt x="3832422" y="3742251"/>
                  <a:pt x="3817484" y="3742251"/>
                </a:cubicBezTo>
                <a:cubicBezTo>
                  <a:pt x="3807252" y="3742251"/>
                  <a:pt x="3798529" y="3740179"/>
                  <a:pt x="3791315" y="3736035"/>
                </a:cubicBezTo>
                <a:cubicBezTo>
                  <a:pt x="3784102" y="3731891"/>
                  <a:pt x="3778576" y="3725855"/>
                  <a:pt x="3774740" y="3717925"/>
                </a:cubicBezTo>
                <a:cubicBezTo>
                  <a:pt x="3770903" y="3709995"/>
                  <a:pt x="3768984" y="3700454"/>
                  <a:pt x="3768984" y="3689301"/>
                </a:cubicBezTo>
                <a:lnTo>
                  <a:pt x="3768984" y="3634048"/>
                </a:lnTo>
                <a:cubicBezTo>
                  <a:pt x="3768984" y="3622179"/>
                  <a:pt x="3770852" y="3612050"/>
                  <a:pt x="3774586" y="3603660"/>
                </a:cubicBezTo>
                <a:cubicBezTo>
                  <a:pt x="3778321" y="3595269"/>
                  <a:pt x="3783718" y="3588875"/>
                  <a:pt x="3790778" y="3584475"/>
                </a:cubicBezTo>
                <a:cubicBezTo>
                  <a:pt x="3797838" y="3580075"/>
                  <a:pt x="3806331" y="3577875"/>
                  <a:pt x="3816256" y="3577875"/>
                </a:cubicBezTo>
                <a:close/>
                <a:moveTo>
                  <a:pt x="3705784" y="3577875"/>
                </a:moveTo>
                <a:cubicBezTo>
                  <a:pt x="3713866" y="3577875"/>
                  <a:pt x="3720773" y="3579870"/>
                  <a:pt x="3726503" y="3583861"/>
                </a:cubicBezTo>
                <a:cubicBezTo>
                  <a:pt x="3732233" y="3587851"/>
                  <a:pt x="3736582" y="3593658"/>
                  <a:pt x="3739549" y="3601281"/>
                </a:cubicBezTo>
                <a:cubicBezTo>
                  <a:pt x="3742516" y="3608904"/>
                  <a:pt x="3744000" y="3618138"/>
                  <a:pt x="3744000" y="3628984"/>
                </a:cubicBezTo>
                <a:lnTo>
                  <a:pt x="3744000" y="3690222"/>
                </a:lnTo>
                <a:cubicBezTo>
                  <a:pt x="3744000" y="3701170"/>
                  <a:pt x="3742439" y="3710558"/>
                  <a:pt x="3739318" y="3718385"/>
                </a:cubicBezTo>
                <a:cubicBezTo>
                  <a:pt x="3736198" y="3726213"/>
                  <a:pt x="3731670" y="3732147"/>
                  <a:pt x="3725736" y="3736189"/>
                </a:cubicBezTo>
                <a:cubicBezTo>
                  <a:pt x="3719801" y="3740230"/>
                  <a:pt x="3712639" y="3742251"/>
                  <a:pt x="3704248" y="3742251"/>
                </a:cubicBezTo>
                <a:cubicBezTo>
                  <a:pt x="3695552" y="3742251"/>
                  <a:pt x="3687903" y="3739821"/>
                  <a:pt x="3681304" y="3734961"/>
                </a:cubicBezTo>
                <a:cubicBezTo>
                  <a:pt x="3678004" y="3732531"/>
                  <a:pt x="3675260" y="3729647"/>
                  <a:pt x="3673073" y="3726309"/>
                </a:cubicBezTo>
                <a:lnTo>
                  <a:pt x="3670330" y="3719929"/>
                </a:lnTo>
                <a:lnTo>
                  <a:pt x="3670330" y="3804717"/>
                </a:lnTo>
                <a:lnTo>
                  <a:pt x="3648229" y="3804717"/>
                </a:lnTo>
                <a:lnTo>
                  <a:pt x="3648229" y="3580638"/>
                </a:lnTo>
                <a:lnTo>
                  <a:pt x="3670330" y="3580638"/>
                </a:lnTo>
                <a:lnTo>
                  <a:pt x="3670330" y="3600739"/>
                </a:lnTo>
                <a:lnTo>
                  <a:pt x="3673342" y="3594854"/>
                </a:lnTo>
                <a:cubicBezTo>
                  <a:pt x="3675912" y="3591285"/>
                  <a:pt x="3678976" y="3588209"/>
                  <a:pt x="3682531" y="3585626"/>
                </a:cubicBezTo>
                <a:cubicBezTo>
                  <a:pt x="3689642" y="3580459"/>
                  <a:pt x="3697393" y="3577875"/>
                  <a:pt x="3705784" y="3577875"/>
                </a:cubicBezTo>
                <a:close/>
                <a:moveTo>
                  <a:pt x="3567071" y="3577875"/>
                </a:moveTo>
                <a:cubicBezTo>
                  <a:pt x="3576689" y="3577875"/>
                  <a:pt x="3584926" y="3579666"/>
                  <a:pt x="3591781" y="3583247"/>
                </a:cubicBezTo>
                <a:cubicBezTo>
                  <a:pt x="3598636" y="3586828"/>
                  <a:pt x="3603855" y="3592021"/>
                  <a:pt x="3607436" y="3598825"/>
                </a:cubicBezTo>
                <a:cubicBezTo>
                  <a:pt x="3611017" y="3605629"/>
                  <a:pt x="3612808" y="3613840"/>
                  <a:pt x="3612808" y="3623458"/>
                </a:cubicBezTo>
                <a:lnTo>
                  <a:pt x="3612808" y="3696361"/>
                </a:lnTo>
                <a:cubicBezTo>
                  <a:pt x="3612808" y="3705979"/>
                  <a:pt x="3611017" y="3714241"/>
                  <a:pt x="3607436" y="3721148"/>
                </a:cubicBezTo>
                <a:cubicBezTo>
                  <a:pt x="3603855" y="3728054"/>
                  <a:pt x="3598636" y="3733298"/>
                  <a:pt x="3591781" y="3736879"/>
                </a:cubicBezTo>
                <a:cubicBezTo>
                  <a:pt x="3584926" y="3740461"/>
                  <a:pt x="3576689" y="3742251"/>
                  <a:pt x="3567071" y="3742251"/>
                </a:cubicBezTo>
                <a:cubicBezTo>
                  <a:pt x="3557453" y="3742251"/>
                  <a:pt x="3549216" y="3740435"/>
                  <a:pt x="3542361" y="3736803"/>
                </a:cubicBezTo>
                <a:cubicBezTo>
                  <a:pt x="3535506" y="3733170"/>
                  <a:pt x="3530287" y="3727875"/>
                  <a:pt x="3526706" y="3720918"/>
                </a:cubicBezTo>
                <a:cubicBezTo>
                  <a:pt x="3523125" y="3713960"/>
                  <a:pt x="3521334" y="3705621"/>
                  <a:pt x="3521334" y="3695901"/>
                </a:cubicBezTo>
                <a:lnTo>
                  <a:pt x="3521334" y="3623458"/>
                </a:lnTo>
                <a:cubicBezTo>
                  <a:pt x="3521334" y="3613840"/>
                  <a:pt x="3523125" y="3605629"/>
                  <a:pt x="3526706" y="3598825"/>
                </a:cubicBezTo>
                <a:cubicBezTo>
                  <a:pt x="3530287" y="3592021"/>
                  <a:pt x="3535506" y="3586828"/>
                  <a:pt x="3542361" y="3583247"/>
                </a:cubicBezTo>
                <a:cubicBezTo>
                  <a:pt x="3549216" y="3579666"/>
                  <a:pt x="3557453" y="3577875"/>
                  <a:pt x="3567071" y="3577875"/>
                </a:cubicBezTo>
                <a:close/>
                <a:moveTo>
                  <a:pt x="3373194" y="3577875"/>
                </a:moveTo>
                <a:cubicBezTo>
                  <a:pt x="3383222" y="3577875"/>
                  <a:pt x="3391561" y="3579512"/>
                  <a:pt x="3398212" y="3582787"/>
                </a:cubicBezTo>
                <a:cubicBezTo>
                  <a:pt x="3404862" y="3586061"/>
                  <a:pt x="3409850" y="3590998"/>
                  <a:pt x="3413176" y="3597597"/>
                </a:cubicBezTo>
                <a:cubicBezTo>
                  <a:pt x="3416501" y="3604197"/>
                  <a:pt x="3418164" y="3612459"/>
                  <a:pt x="3418164" y="3622384"/>
                </a:cubicBezTo>
                <a:lnTo>
                  <a:pt x="3397751" y="3622384"/>
                </a:lnTo>
                <a:cubicBezTo>
                  <a:pt x="3397751" y="3613789"/>
                  <a:pt x="3395705" y="3607369"/>
                  <a:pt x="3391612" y="3603122"/>
                </a:cubicBezTo>
                <a:cubicBezTo>
                  <a:pt x="3387519" y="3598876"/>
                  <a:pt x="3381380" y="3596753"/>
                  <a:pt x="3373194" y="3596753"/>
                </a:cubicBezTo>
                <a:cubicBezTo>
                  <a:pt x="3365009" y="3596753"/>
                  <a:pt x="3358870" y="3598953"/>
                  <a:pt x="3354777" y="3603353"/>
                </a:cubicBezTo>
                <a:cubicBezTo>
                  <a:pt x="3350684" y="3607752"/>
                  <a:pt x="3348638" y="3614352"/>
                  <a:pt x="3348638" y="3623151"/>
                </a:cubicBezTo>
                <a:cubicBezTo>
                  <a:pt x="3348638" y="3628574"/>
                  <a:pt x="3349891" y="3633000"/>
                  <a:pt x="3352398" y="3636427"/>
                </a:cubicBezTo>
                <a:cubicBezTo>
                  <a:pt x="3354905" y="3639855"/>
                  <a:pt x="3358154" y="3642541"/>
                  <a:pt x="3362144" y="3644485"/>
                </a:cubicBezTo>
                <a:cubicBezTo>
                  <a:pt x="3366134" y="3646429"/>
                  <a:pt x="3371199" y="3648271"/>
                  <a:pt x="3377338" y="3650010"/>
                </a:cubicBezTo>
                <a:cubicBezTo>
                  <a:pt x="3377645" y="3650113"/>
                  <a:pt x="3377978" y="3650189"/>
                  <a:pt x="3378336" y="3650241"/>
                </a:cubicBezTo>
                <a:cubicBezTo>
                  <a:pt x="3378694" y="3650292"/>
                  <a:pt x="3379026" y="3650368"/>
                  <a:pt x="3379334" y="3650471"/>
                </a:cubicBezTo>
                <a:cubicBezTo>
                  <a:pt x="3379538" y="3650573"/>
                  <a:pt x="3379768" y="3650650"/>
                  <a:pt x="3380024" y="3650701"/>
                </a:cubicBezTo>
                <a:cubicBezTo>
                  <a:pt x="3380280" y="3650752"/>
                  <a:pt x="3380510" y="3650778"/>
                  <a:pt x="3380715" y="3650778"/>
                </a:cubicBezTo>
                <a:cubicBezTo>
                  <a:pt x="3389617" y="3653233"/>
                  <a:pt x="3396881" y="3655817"/>
                  <a:pt x="3402509" y="3658528"/>
                </a:cubicBezTo>
                <a:cubicBezTo>
                  <a:pt x="3408136" y="3661240"/>
                  <a:pt x="3412894" y="3665563"/>
                  <a:pt x="3416782" y="3671497"/>
                </a:cubicBezTo>
                <a:cubicBezTo>
                  <a:pt x="3420670" y="3677432"/>
                  <a:pt x="3422614" y="3685515"/>
                  <a:pt x="3422614" y="3695747"/>
                </a:cubicBezTo>
                <a:cubicBezTo>
                  <a:pt x="3422614" y="3706184"/>
                  <a:pt x="3420850" y="3714830"/>
                  <a:pt x="3417320" y="3721685"/>
                </a:cubicBezTo>
                <a:cubicBezTo>
                  <a:pt x="3413790" y="3728540"/>
                  <a:pt x="3408444" y="3733682"/>
                  <a:pt x="3401281" y="3737110"/>
                </a:cubicBezTo>
                <a:cubicBezTo>
                  <a:pt x="3394119" y="3740537"/>
                  <a:pt x="3385166" y="3742251"/>
                  <a:pt x="3374422" y="3742251"/>
                </a:cubicBezTo>
                <a:cubicBezTo>
                  <a:pt x="3363679" y="3742251"/>
                  <a:pt x="3354751" y="3740486"/>
                  <a:pt x="3347640" y="3736956"/>
                </a:cubicBezTo>
                <a:cubicBezTo>
                  <a:pt x="3340529" y="3733426"/>
                  <a:pt x="3335183" y="3728131"/>
                  <a:pt x="3331602" y="3721071"/>
                </a:cubicBezTo>
                <a:cubicBezTo>
                  <a:pt x="3328020" y="3714011"/>
                  <a:pt x="3326230" y="3705160"/>
                  <a:pt x="3326230" y="3694519"/>
                </a:cubicBezTo>
                <a:lnTo>
                  <a:pt x="3346642" y="3694519"/>
                </a:lnTo>
                <a:cubicBezTo>
                  <a:pt x="3346642" y="3704137"/>
                  <a:pt x="3348945" y="3711351"/>
                  <a:pt x="3353549" y="3716160"/>
                </a:cubicBezTo>
                <a:cubicBezTo>
                  <a:pt x="3358154" y="3720969"/>
                  <a:pt x="3365111" y="3723373"/>
                  <a:pt x="3374422" y="3723373"/>
                </a:cubicBezTo>
                <a:cubicBezTo>
                  <a:pt x="3383733" y="3723373"/>
                  <a:pt x="3390691" y="3721071"/>
                  <a:pt x="3395295" y="3716467"/>
                </a:cubicBezTo>
                <a:cubicBezTo>
                  <a:pt x="3399900" y="3711862"/>
                  <a:pt x="3402202" y="3704956"/>
                  <a:pt x="3402202" y="3695747"/>
                </a:cubicBezTo>
                <a:cubicBezTo>
                  <a:pt x="3402202" y="3691143"/>
                  <a:pt x="3401230" y="3687306"/>
                  <a:pt x="3399286" y="3684236"/>
                </a:cubicBezTo>
                <a:cubicBezTo>
                  <a:pt x="3397342" y="3681167"/>
                  <a:pt x="3394732" y="3678685"/>
                  <a:pt x="3391458" y="3676792"/>
                </a:cubicBezTo>
                <a:cubicBezTo>
                  <a:pt x="3388184" y="3674899"/>
                  <a:pt x="3384092" y="3673134"/>
                  <a:pt x="3379180" y="3671497"/>
                </a:cubicBezTo>
                <a:cubicBezTo>
                  <a:pt x="3378464" y="3671293"/>
                  <a:pt x="3377722" y="3671063"/>
                  <a:pt x="3376954" y="3670807"/>
                </a:cubicBezTo>
                <a:cubicBezTo>
                  <a:pt x="3376187" y="3670551"/>
                  <a:pt x="3375394" y="3670321"/>
                  <a:pt x="3374576" y="3670116"/>
                </a:cubicBezTo>
                <a:cubicBezTo>
                  <a:pt x="3374064" y="3669911"/>
                  <a:pt x="3373527" y="3669732"/>
                  <a:pt x="3372964" y="3669579"/>
                </a:cubicBezTo>
                <a:cubicBezTo>
                  <a:pt x="3372402" y="3669425"/>
                  <a:pt x="3371864" y="3669298"/>
                  <a:pt x="3371353" y="3669195"/>
                </a:cubicBezTo>
                <a:cubicBezTo>
                  <a:pt x="3362144" y="3666433"/>
                  <a:pt x="3354674" y="3663670"/>
                  <a:pt x="3348945" y="3660907"/>
                </a:cubicBezTo>
                <a:cubicBezTo>
                  <a:pt x="3343215" y="3658145"/>
                  <a:pt x="3338329" y="3653796"/>
                  <a:pt x="3334288" y="3647862"/>
                </a:cubicBezTo>
                <a:cubicBezTo>
                  <a:pt x="3330246" y="3641927"/>
                  <a:pt x="3328225" y="3633895"/>
                  <a:pt x="3328225" y="3623765"/>
                </a:cubicBezTo>
                <a:cubicBezTo>
                  <a:pt x="3328225" y="3613533"/>
                  <a:pt x="3329888" y="3605015"/>
                  <a:pt x="3333213" y="3598211"/>
                </a:cubicBezTo>
                <a:cubicBezTo>
                  <a:pt x="3336538" y="3591407"/>
                  <a:pt x="3341526" y="3586317"/>
                  <a:pt x="3348177" y="3582940"/>
                </a:cubicBezTo>
                <a:cubicBezTo>
                  <a:pt x="3354828" y="3579563"/>
                  <a:pt x="3363167" y="3577875"/>
                  <a:pt x="3373194" y="3577875"/>
                </a:cubicBezTo>
                <a:close/>
                <a:moveTo>
                  <a:pt x="3257350" y="3577875"/>
                </a:moveTo>
                <a:cubicBezTo>
                  <a:pt x="3267275" y="3577875"/>
                  <a:pt x="3275768" y="3579666"/>
                  <a:pt x="3282828" y="3583247"/>
                </a:cubicBezTo>
                <a:cubicBezTo>
                  <a:pt x="3289888" y="3586828"/>
                  <a:pt x="3295260" y="3591995"/>
                  <a:pt x="3298943" y="3598748"/>
                </a:cubicBezTo>
                <a:cubicBezTo>
                  <a:pt x="3302626" y="3605501"/>
                  <a:pt x="3304468" y="3613687"/>
                  <a:pt x="3304468" y="3623305"/>
                </a:cubicBezTo>
                <a:lnTo>
                  <a:pt x="3304468" y="3739949"/>
                </a:lnTo>
                <a:lnTo>
                  <a:pt x="3283902" y="3739949"/>
                </a:lnTo>
                <a:lnTo>
                  <a:pt x="3283902" y="3723969"/>
                </a:lnTo>
                <a:lnTo>
                  <a:pt x="3282751" y="3727057"/>
                </a:lnTo>
                <a:cubicBezTo>
                  <a:pt x="3279937" y="3732173"/>
                  <a:pt x="3275768" y="3735984"/>
                  <a:pt x="3270242" y="3738491"/>
                </a:cubicBezTo>
                <a:cubicBezTo>
                  <a:pt x="3264717" y="3740998"/>
                  <a:pt x="3257811" y="3742251"/>
                  <a:pt x="3249523" y="3742251"/>
                </a:cubicBezTo>
                <a:cubicBezTo>
                  <a:pt x="3235608" y="3742251"/>
                  <a:pt x="3225171" y="3738542"/>
                  <a:pt x="3218213" y="3731124"/>
                </a:cubicBezTo>
                <a:cubicBezTo>
                  <a:pt x="3211256" y="3723706"/>
                  <a:pt x="3207776" y="3712527"/>
                  <a:pt x="3207776" y="3697589"/>
                </a:cubicBezTo>
                <a:cubicBezTo>
                  <a:pt x="3207776" y="3679683"/>
                  <a:pt x="3211844" y="3666305"/>
                  <a:pt x="3219978" y="3657454"/>
                </a:cubicBezTo>
                <a:cubicBezTo>
                  <a:pt x="3228112" y="3648603"/>
                  <a:pt x="3240416" y="3644178"/>
                  <a:pt x="3256890" y="3644178"/>
                </a:cubicBezTo>
                <a:lnTo>
                  <a:pt x="3283902" y="3644178"/>
                </a:lnTo>
                <a:lnTo>
                  <a:pt x="3283902" y="3623305"/>
                </a:lnTo>
                <a:cubicBezTo>
                  <a:pt x="3283902" y="3614710"/>
                  <a:pt x="3281523" y="3608059"/>
                  <a:pt x="3276766" y="3603353"/>
                </a:cubicBezTo>
                <a:cubicBezTo>
                  <a:pt x="3272008" y="3598646"/>
                  <a:pt x="3265280" y="3596293"/>
                  <a:pt x="3256583" y="3596293"/>
                </a:cubicBezTo>
                <a:cubicBezTo>
                  <a:pt x="3248909" y="3596293"/>
                  <a:pt x="3242949" y="3598646"/>
                  <a:pt x="3238702" y="3603353"/>
                </a:cubicBezTo>
                <a:cubicBezTo>
                  <a:pt x="3234456" y="3608059"/>
                  <a:pt x="3232333" y="3614710"/>
                  <a:pt x="3232333" y="3623305"/>
                </a:cubicBezTo>
                <a:lnTo>
                  <a:pt x="3211000" y="3623305"/>
                </a:lnTo>
                <a:cubicBezTo>
                  <a:pt x="3211000" y="3608878"/>
                  <a:pt x="3215041" y="3597700"/>
                  <a:pt x="3223124" y="3589770"/>
                </a:cubicBezTo>
                <a:cubicBezTo>
                  <a:pt x="3231208" y="3581840"/>
                  <a:pt x="3242616" y="3577875"/>
                  <a:pt x="3257350" y="3577875"/>
                </a:cubicBezTo>
                <a:close/>
                <a:moveTo>
                  <a:pt x="1368331" y="3577875"/>
                </a:moveTo>
                <a:cubicBezTo>
                  <a:pt x="1378461" y="3577875"/>
                  <a:pt x="1387081" y="3579896"/>
                  <a:pt x="1394192" y="3583938"/>
                </a:cubicBezTo>
                <a:cubicBezTo>
                  <a:pt x="1401303" y="3587979"/>
                  <a:pt x="1406726" y="3593888"/>
                  <a:pt x="1410461" y="3601664"/>
                </a:cubicBezTo>
                <a:cubicBezTo>
                  <a:pt x="1414196" y="3609441"/>
                  <a:pt x="1416063" y="3618803"/>
                  <a:pt x="1416063" y="3629751"/>
                </a:cubicBezTo>
                <a:lnTo>
                  <a:pt x="1416063" y="3669349"/>
                </a:lnTo>
                <a:lnTo>
                  <a:pt x="1343160" y="3669349"/>
                </a:lnTo>
                <a:lnTo>
                  <a:pt x="1343160" y="3689915"/>
                </a:lnTo>
                <a:cubicBezTo>
                  <a:pt x="1343160" y="3699942"/>
                  <a:pt x="1345463" y="3707744"/>
                  <a:pt x="1350067" y="3713320"/>
                </a:cubicBezTo>
                <a:cubicBezTo>
                  <a:pt x="1354671" y="3718897"/>
                  <a:pt x="1361169" y="3721685"/>
                  <a:pt x="1369559" y="3721685"/>
                </a:cubicBezTo>
                <a:cubicBezTo>
                  <a:pt x="1377437" y="3721685"/>
                  <a:pt x="1383551" y="3719485"/>
                  <a:pt x="1387899" y="3715085"/>
                </a:cubicBezTo>
                <a:cubicBezTo>
                  <a:pt x="1392248" y="3710686"/>
                  <a:pt x="1394422" y="3704444"/>
                  <a:pt x="1394422" y="3696361"/>
                </a:cubicBezTo>
                <a:lnTo>
                  <a:pt x="1394422" y="3695440"/>
                </a:lnTo>
                <a:lnTo>
                  <a:pt x="1416523" y="3695440"/>
                </a:lnTo>
                <a:lnTo>
                  <a:pt x="1416523" y="3696361"/>
                </a:lnTo>
                <a:cubicBezTo>
                  <a:pt x="1416523" y="3710993"/>
                  <a:pt x="1412431" y="3722299"/>
                  <a:pt x="1404245" y="3730280"/>
                </a:cubicBezTo>
                <a:cubicBezTo>
                  <a:pt x="1396059" y="3738261"/>
                  <a:pt x="1384497" y="3742251"/>
                  <a:pt x="1369559" y="3742251"/>
                </a:cubicBezTo>
                <a:cubicBezTo>
                  <a:pt x="1359327" y="3742251"/>
                  <a:pt x="1350604" y="3740179"/>
                  <a:pt x="1343391" y="3736035"/>
                </a:cubicBezTo>
                <a:cubicBezTo>
                  <a:pt x="1336177" y="3731891"/>
                  <a:pt x="1330652" y="3725855"/>
                  <a:pt x="1326815" y="3717925"/>
                </a:cubicBezTo>
                <a:cubicBezTo>
                  <a:pt x="1322978" y="3709995"/>
                  <a:pt x="1321059" y="3700454"/>
                  <a:pt x="1321059" y="3689301"/>
                </a:cubicBezTo>
                <a:lnTo>
                  <a:pt x="1321059" y="3634048"/>
                </a:lnTo>
                <a:cubicBezTo>
                  <a:pt x="1321059" y="3622179"/>
                  <a:pt x="1322927" y="3612050"/>
                  <a:pt x="1326661" y="3603660"/>
                </a:cubicBezTo>
                <a:cubicBezTo>
                  <a:pt x="1330396" y="3595269"/>
                  <a:pt x="1335793" y="3588875"/>
                  <a:pt x="1342853" y="3584475"/>
                </a:cubicBezTo>
                <a:cubicBezTo>
                  <a:pt x="1349913" y="3580075"/>
                  <a:pt x="1358406" y="3577875"/>
                  <a:pt x="1368331" y="3577875"/>
                </a:cubicBezTo>
                <a:close/>
                <a:moveTo>
                  <a:pt x="807277" y="3577875"/>
                </a:moveTo>
                <a:cubicBezTo>
                  <a:pt x="817509" y="3577875"/>
                  <a:pt x="826257" y="3579845"/>
                  <a:pt x="833522" y="3583784"/>
                </a:cubicBezTo>
                <a:cubicBezTo>
                  <a:pt x="840786" y="3587723"/>
                  <a:pt x="846312" y="3593453"/>
                  <a:pt x="850097" y="3600974"/>
                </a:cubicBezTo>
                <a:cubicBezTo>
                  <a:pt x="853883" y="3608494"/>
                  <a:pt x="855776" y="3617575"/>
                  <a:pt x="855776" y="3628216"/>
                </a:cubicBezTo>
                <a:lnTo>
                  <a:pt x="855776" y="3629444"/>
                </a:lnTo>
                <a:lnTo>
                  <a:pt x="834750" y="3629444"/>
                </a:lnTo>
                <a:lnTo>
                  <a:pt x="834750" y="3628216"/>
                </a:lnTo>
                <a:cubicBezTo>
                  <a:pt x="834750" y="3618803"/>
                  <a:pt x="832396" y="3611487"/>
                  <a:pt x="827690" y="3606269"/>
                </a:cubicBezTo>
                <a:cubicBezTo>
                  <a:pt x="822983" y="3601051"/>
                  <a:pt x="816332" y="3598441"/>
                  <a:pt x="807737" y="3598441"/>
                </a:cubicBezTo>
                <a:cubicBezTo>
                  <a:pt x="799347" y="3598441"/>
                  <a:pt x="792824" y="3600999"/>
                  <a:pt x="788169" y="3606115"/>
                </a:cubicBezTo>
                <a:cubicBezTo>
                  <a:pt x="783513" y="3611231"/>
                  <a:pt x="781185" y="3618496"/>
                  <a:pt x="781185" y="3627909"/>
                </a:cubicBezTo>
                <a:lnTo>
                  <a:pt x="781185" y="3694519"/>
                </a:lnTo>
                <a:cubicBezTo>
                  <a:pt x="781185" y="3703216"/>
                  <a:pt x="783488" y="3709918"/>
                  <a:pt x="788092" y="3714625"/>
                </a:cubicBezTo>
                <a:cubicBezTo>
                  <a:pt x="792696" y="3719332"/>
                  <a:pt x="799245" y="3721685"/>
                  <a:pt x="807737" y="3721685"/>
                </a:cubicBezTo>
                <a:cubicBezTo>
                  <a:pt x="816332" y="3721685"/>
                  <a:pt x="822983" y="3719255"/>
                  <a:pt x="827690" y="3714395"/>
                </a:cubicBezTo>
                <a:cubicBezTo>
                  <a:pt x="832396" y="3709535"/>
                  <a:pt x="834750" y="3702705"/>
                  <a:pt x="834750" y="3693905"/>
                </a:cubicBezTo>
                <a:lnTo>
                  <a:pt x="834750" y="3692677"/>
                </a:lnTo>
                <a:lnTo>
                  <a:pt x="856083" y="3692677"/>
                </a:lnTo>
                <a:lnTo>
                  <a:pt x="856083" y="3693905"/>
                </a:lnTo>
                <a:cubicBezTo>
                  <a:pt x="856083" y="3704137"/>
                  <a:pt x="854165" y="3712860"/>
                  <a:pt x="850328" y="3720073"/>
                </a:cubicBezTo>
                <a:cubicBezTo>
                  <a:pt x="846491" y="3727287"/>
                  <a:pt x="840914" y="3732787"/>
                  <a:pt x="833598" y="3736572"/>
                </a:cubicBezTo>
                <a:cubicBezTo>
                  <a:pt x="826283" y="3740358"/>
                  <a:pt x="817509" y="3742251"/>
                  <a:pt x="807277" y="3742251"/>
                </a:cubicBezTo>
                <a:cubicBezTo>
                  <a:pt x="797045" y="3742251"/>
                  <a:pt x="788348" y="3740384"/>
                  <a:pt x="781185" y="3736649"/>
                </a:cubicBezTo>
                <a:cubicBezTo>
                  <a:pt x="774023" y="3732915"/>
                  <a:pt x="768549" y="3727492"/>
                  <a:pt x="764763" y="3720380"/>
                </a:cubicBezTo>
                <a:cubicBezTo>
                  <a:pt x="760977" y="3713269"/>
                  <a:pt x="759084" y="3704649"/>
                  <a:pt x="759084" y="3694519"/>
                </a:cubicBezTo>
                <a:lnTo>
                  <a:pt x="759084" y="3627909"/>
                </a:lnTo>
                <a:cubicBezTo>
                  <a:pt x="759084" y="3617370"/>
                  <a:pt x="760977" y="3608366"/>
                  <a:pt x="764763" y="3600897"/>
                </a:cubicBezTo>
                <a:cubicBezTo>
                  <a:pt x="768549" y="3593428"/>
                  <a:pt x="774049" y="3587723"/>
                  <a:pt x="781262" y="3583784"/>
                </a:cubicBezTo>
                <a:cubicBezTo>
                  <a:pt x="788476" y="3579845"/>
                  <a:pt x="797147" y="3577875"/>
                  <a:pt x="807277" y="3577875"/>
                </a:cubicBezTo>
                <a:close/>
                <a:moveTo>
                  <a:pt x="682531" y="3577875"/>
                </a:moveTo>
                <a:cubicBezTo>
                  <a:pt x="692661" y="3577875"/>
                  <a:pt x="701281" y="3579896"/>
                  <a:pt x="708392" y="3583938"/>
                </a:cubicBezTo>
                <a:cubicBezTo>
                  <a:pt x="715503" y="3587979"/>
                  <a:pt x="720926" y="3593888"/>
                  <a:pt x="724661" y="3601664"/>
                </a:cubicBezTo>
                <a:cubicBezTo>
                  <a:pt x="728396" y="3609441"/>
                  <a:pt x="730263" y="3618803"/>
                  <a:pt x="730263" y="3629751"/>
                </a:cubicBezTo>
                <a:lnTo>
                  <a:pt x="730263" y="3669349"/>
                </a:lnTo>
                <a:lnTo>
                  <a:pt x="657360" y="3669349"/>
                </a:lnTo>
                <a:lnTo>
                  <a:pt x="657360" y="3689915"/>
                </a:lnTo>
                <a:cubicBezTo>
                  <a:pt x="657360" y="3699942"/>
                  <a:pt x="659663" y="3707744"/>
                  <a:pt x="664267" y="3713320"/>
                </a:cubicBezTo>
                <a:cubicBezTo>
                  <a:pt x="668871" y="3718897"/>
                  <a:pt x="675369" y="3721685"/>
                  <a:pt x="683759" y="3721685"/>
                </a:cubicBezTo>
                <a:cubicBezTo>
                  <a:pt x="691637" y="3721685"/>
                  <a:pt x="697751" y="3719485"/>
                  <a:pt x="702099" y="3715085"/>
                </a:cubicBezTo>
                <a:cubicBezTo>
                  <a:pt x="706448" y="3710686"/>
                  <a:pt x="708622" y="3704444"/>
                  <a:pt x="708622" y="3696361"/>
                </a:cubicBezTo>
                <a:lnTo>
                  <a:pt x="708622" y="3695440"/>
                </a:lnTo>
                <a:lnTo>
                  <a:pt x="730723" y="3695440"/>
                </a:lnTo>
                <a:lnTo>
                  <a:pt x="730723" y="3696361"/>
                </a:lnTo>
                <a:cubicBezTo>
                  <a:pt x="730723" y="3710993"/>
                  <a:pt x="726631" y="3722299"/>
                  <a:pt x="718445" y="3730280"/>
                </a:cubicBezTo>
                <a:cubicBezTo>
                  <a:pt x="710259" y="3738261"/>
                  <a:pt x="698697" y="3742251"/>
                  <a:pt x="683759" y="3742251"/>
                </a:cubicBezTo>
                <a:cubicBezTo>
                  <a:pt x="673527" y="3742251"/>
                  <a:pt x="664804" y="3740179"/>
                  <a:pt x="657591" y="3736035"/>
                </a:cubicBezTo>
                <a:cubicBezTo>
                  <a:pt x="650377" y="3731891"/>
                  <a:pt x="644852" y="3725855"/>
                  <a:pt x="641015" y="3717925"/>
                </a:cubicBezTo>
                <a:cubicBezTo>
                  <a:pt x="637178" y="3709995"/>
                  <a:pt x="635259" y="3700454"/>
                  <a:pt x="635259" y="3689301"/>
                </a:cubicBezTo>
                <a:lnTo>
                  <a:pt x="635259" y="3634048"/>
                </a:lnTo>
                <a:cubicBezTo>
                  <a:pt x="635259" y="3622179"/>
                  <a:pt x="637127" y="3612050"/>
                  <a:pt x="640861" y="3603660"/>
                </a:cubicBezTo>
                <a:cubicBezTo>
                  <a:pt x="644596" y="3595269"/>
                  <a:pt x="649993" y="3588875"/>
                  <a:pt x="657053" y="3584475"/>
                </a:cubicBezTo>
                <a:cubicBezTo>
                  <a:pt x="664113" y="3580075"/>
                  <a:pt x="672606" y="3577875"/>
                  <a:pt x="682531" y="3577875"/>
                </a:cubicBezTo>
                <a:close/>
                <a:moveTo>
                  <a:pt x="490496" y="3577875"/>
                </a:moveTo>
                <a:cubicBezTo>
                  <a:pt x="500114" y="3577875"/>
                  <a:pt x="508351" y="3579666"/>
                  <a:pt x="515206" y="3583247"/>
                </a:cubicBezTo>
                <a:cubicBezTo>
                  <a:pt x="522062" y="3586828"/>
                  <a:pt x="527280" y="3592021"/>
                  <a:pt x="530861" y="3598825"/>
                </a:cubicBezTo>
                <a:cubicBezTo>
                  <a:pt x="534442" y="3605629"/>
                  <a:pt x="536233" y="3613840"/>
                  <a:pt x="536233" y="3623458"/>
                </a:cubicBezTo>
                <a:lnTo>
                  <a:pt x="536233" y="3696361"/>
                </a:lnTo>
                <a:cubicBezTo>
                  <a:pt x="536233" y="3705979"/>
                  <a:pt x="534442" y="3714241"/>
                  <a:pt x="530861" y="3721148"/>
                </a:cubicBezTo>
                <a:cubicBezTo>
                  <a:pt x="527280" y="3728054"/>
                  <a:pt x="522062" y="3733298"/>
                  <a:pt x="515206" y="3736879"/>
                </a:cubicBezTo>
                <a:cubicBezTo>
                  <a:pt x="508351" y="3740461"/>
                  <a:pt x="500114" y="3742251"/>
                  <a:pt x="490496" y="3742251"/>
                </a:cubicBezTo>
                <a:cubicBezTo>
                  <a:pt x="480878" y="3742251"/>
                  <a:pt x="472641" y="3740435"/>
                  <a:pt x="465786" y="3736803"/>
                </a:cubicBezTo>
                <a:cubicBezTo>
                  <a:pt x="458931" y="3733170"/>
                  <a:pt x="453712" y="3727875"/>
                  <a:pt x="450131" y="3720918"/>
                </a:cubicBezTo>
                <a:cubicBezTo>
                  <a:pt x="446550" y="3713960"/>
                  <a:pt x="444759" y="3705621"/>
                  <a:pt x="444759" y="3695901"/>
                </a:cubicBezTo>
                <a:lnTo>
                  <a:pt x="444759" y="3623458"/>
                </a:lnTo>
                <a:cubicBezTo>
                  <a:pt x="444759" y="3613840"/>
                  <a:pt x="446550" y="3605629"/>
                  <a:pt x="450131" y="3598825"/>
                </a:cubicBezTo>
                <a:cubicBezTo>
                  <a:pt x="453712" y="3592021"/>
                  <a:pt x="458931" y="3586828"/>
                  <a:pt x="465786" y="3583247"/>
                </a:cubicBezTo>
                <a:cubicBezTo>
                  <a:pt x="472641" y="3579666"/>
                  <a:pt x="480878" y="3577875"/>
                  <a:pt x="490496" y="3577875"/>
                </a:cubicBezTo>
                <a:close/>
                <a:moveTo>
                  <a:pt x="425482" y="3577875"/>
                </a:moveTo>
                <a:lnTo>
                  <a:pt x="425482" y="3598441"/>
                </a:lnTo>
                <a:cubicBezTo>
                  <a:pt x="425277" y="3598441"/>
                  <a:pt x="425098" y="3598441"/>
                  <a:pt x="424944" y="3598441"/>
                </a:cubicBezTo>
                <a:cubicBezTo>
                  <a:pt x="424791" y="3598441"/>
                  <a:pt x="424612" y="3598441"/>
                  <a:pt x="424407" y="3598441"/>
                </a:cubicBezTo>
                <a:cubicBezTo>
                  <a:pt x="409468" y="3598441"/>
                  <a:pt x="397651" y="3601997"/>
                  <a:pt x="388954" y="3609108"/>
                </a:cubicBezTo>
                <a:cubicBezTo>
                  <a:pt x="380256" y="3616219"/>
                  <a:pt x="375499" y="3626221"/>
                  <a:pt x="374680" y="3639113"/>
                </a:cubicBezTo>
                <a:lnTo>
                  <a:pt x="374680" y="3739949"/>
                </a:lnTo>
                <a:lnTo>
                  <a:pt x="352579" y="3739949"/>
                </a:lnTo>
                <a:lnTo>
                  <a:pt x="352579" y="3580638"/>
                </a:lnTo>
                <a:lnTo>
                  <a:pt x="374680" y="3580638"/>
                </a:lnTo>
                <a:lnTo>
                  <a:pt x="374680" y="3604365"/>
                </a:lnTo>
                <a:lnTo>
                  <a:pt x="381663" y="3595583"/>
                </a:lnTo>
                <a:cubicBezTo>
                  <a:pt x="385500" y="3591835"/>
                  <a:pt x="389772" y="3588619"/>
                  <a:pt x="394479" y="3585933"/>
                </a:cubicBezTo>
                <a:cubicBezTo>
                  <a:pt x="403892" y="3580561"/>
                  <a:pt x="414226" y="3577875"/>
                  <a:pt x="425482" y="3577875"/>
                </a:cubicBezTo>
                <a:close/>
                <a:moveTo>
                  <a:pt x="286309" y="3577875"/>
                </a:moveTo>
                <a:cubicBezTo>
                  <a:pt x="294392" y="3577875"/>
                  <a:pt x="301298" y="3579870"/>
                  <a:pt x="307028" y="3583861"/>
                </a:cubicBezTo>
                <a:cubicBezTo>
                  <a:pt x="312758" y="3587851"/>
                  <a:pt x="317107" y="3593658"/>
                  <a:pt x="320074" y="3601281"/>
                </a:cubicBezTo>
                <a:cubicBezTo>
                  <a:pt x="323041" y="3608904"/>
                  <a:pt x="324525" y="3618138"/>
                  <a:pt x="324525" y="3628984"/>
                </a:cubicBezTo>
                <a:lnTo>
                  <a:pt x="324525" y="3690222"/>
                </a:lnTo>
                <a:cubicBezTo>
                  <a:pt x="324525" y="3701170"/>
                  <a:pt x="322965" y="3710558"/>
                  <a:pt x="319844" y="3718385"/>
                </a:cubicBezTo>
                <a:cubicBezTo>
                  <a:pt x="316723" y="3726213"/>
                  <a:pt x="312195" y="3732147"/>
                  <a:pt x="306261" y="3736189"/>
                </a:cubicBezTo>
                <a:cubicBezTo>
                  <a:pt x="300326" y="3740230"/>
                  <a:pt x="293164" y="3742251"/>
                  <a:pt x="284774" y="3742251"/>
                </a:cubicBezTo>
                <a:cubicBezTo>
                  <a:pt x="276077" y="3742251"/>
                  <a:pt x="268428" y="3739821"/>
                  <a:pt x="261829" y="3734961"/>
                </a:cubicBezTo>
                <a:cubicBezTo>
                  <a:pt x="258529" y="3732531"/>
                  <a:pt x="255785" y="3729647"/>
                  <a:pt x="253598" y="3726309"/>
                </a:cubicBezTo>
                <a:lnTo>
                  <a:pt x="250855" y="3719929"/>
                </a:lnTo>
                <a:lnTo>
                  <a:pt x="250855" y="3804717"/>
                </a:lnTo>
                <a:lnTo>
                  <a:pt x="228754" y="3804717"/>
                </a:lnTo>
                <a:lnTo>
                  <a:pt x="228754" y="3580638"/>
                </a:lnTo>
                <a:lnTo>
                  <a:pt x="250855" y="3580638"/>
                </a:lnTo>
                <a:lnTo>
                  <a:pt x="250855" y="3600739"/>
                </a:lnTo>
                <a:lnTo>
                  <a:pt x="253867" y="3594854"/>
                </a:lnTo>
                <a:cubicBezTo>
                  <a:pt x="256438" y="3591285"/>
                  <a:pt x="259501" y="3588209"/>
                  <a:pt x="263057" y="3585626"/>
                </a:cubicBezTo>
                <a:cubicBezTo>
                  <a:pt x="270168" y="3580459"/>
                  <a:pt x="277918" y="3577875"/>
                  <a:pt x="286309" y="3577875"/>
                </a:cubicBezTo>
                <a:close/>
                <a:moveTo>
                  <a:pt x="2748372" y="3541501"/>
                </a:moveTo>
                <a:lnTo>
                  <a:pt x="2723210" y="3665205"/>
                </a:lnTo>
                <a:lnTo>
                  <a:pt x="2773534" y="3665205"/>
                </a:lnTo>
                <a:close/>
                <a:moveTo>
                  <a:pt x="2373395" y="3537357"/>
                </a:moveTo>
                <a:lnTo>
                  <a:pt x="2373395" y="3613022"/>
                </a:lnTo>
                <a:lnTo>
                  <a:pt x="2411611" y="3613022"/>
                </a:lnTo>
                <a:cubicBezTo>
                  <a:pt x="2417853" y="3613022"/>
                  <a:pt x="2422687" y="3610873"/>
                  <a:pt x="2426115" y="3606576"/>
                </a:cubicBezTo>
                <a:cubicBezTo>
                  <a:pt x="2429543" y="3602278"/>
                  <a:pt x="2431256" y="3596242"/>
                  <a:pt x="2431256" y="3588465"/>
                </a:cubicBezTo>
                <a:lnTo>
                  <a:pt x="2431256" y="3556388"/>
                </a:lnTo>
                <a:cubicBezTo>
                  <a:pt x="2431256" y="3550351"/>
                  <a:pt x="2429543" y="3545670"/>
                  <a:pt x="2426115" y="3542345"/>
                </a:cubicBezTo>
                <a:cubicBezTo>
                  <a:pt x="2422687" y="3539019"/>
                  <a:pt x="2417955" y="3537357"/>
                  <a:pt x="2411918" y="3537357"/>
                </a:cubicBezTo>
                <a:close/>
                <a:moveTo>
                  <a:pt x="1668545" y="3537357"/>
                </a:moveTo>
                <a:lnTo>
                  <a:pt x="1668545" y="3632821"/>
                </a:lnTo>
                <a:lnTo>
                  <a:pt x="1710138" y="3632821"/>
                </a:lnTo>
                <a:cubicBezTo>
                  <a:pt x="1714640" y="3632821"/>
                  <a:pt x="1718528" y="3631823"/>
                  <a:pt x="1721802" y="3629828"/>
                </a:cubicBezTo>
                <a:cubicBezTo>
                  <a:pt x="1725076" y="3627833"/>
                  <a:pt x="1727558" y="3624916"/>
                  <a:pt x="1729246" y="3621080"/>
                </a:cubicBezTo>
                <a:cubicBezTo>
                  <a:pt x="1730934" y="3617243"/>
                  <a:pt x="1731778" y="3612613"/>
                  <a:pt x="1731778" y="3607190"/>
                </a:cubicBezTo>
                <a:lnTo>
                  <a:pt x="1731778" y="3563755"/>
                </a:lnTo>
                <a:cubicBezTo>
                  <a:pt x="1731778" y="3558128"/>
                  <a:pt x="1730934" y="3553344"/>
                  <a:pt x="1729246" y="3549405"/>
                </a:cubicBezTo>
                <a:cubicBezTo>
                  <a:pt x="1727558" y="3545466"/>
                  <a:pt x="1725102" y="3542473"/>
                  <a:pt x="1721879" y="3540426"/>
                </a:cubicBezTo>
                <a:cubicBezTo>
                  <a:pt x="1718656" y="3538380"/>
                  <a:pt x="1714742" y="3537357"/>
                  <a:pt x="1710138" y="3537357"/>
                </a:cubicBezTo>
                <a:close/>
                <a:moveTo>
                  <a:pt x="2573420" y="3537203"/>
                </a:moveTo>
                <a:lnTo>
                  <a:pt x="2573420" y="3624993"/>
                </a:lnTo>
                <a:lnTo>
                  <a:pt x="2606264" y="3624993"/>
                </a:lnTo>
                <a:cubicBezTo>
                  <a:pt x="2612915" y="3624993"/>
                  <a:pt x="2618620" y="3623765"/>
                  <a:pt x="2623377" y="3621310"/>
                </a:cubicBezTo>
                <a:cubicBezTo>
                  <a:pt x="2628135" y="3618854"/>
                  <a:pt x="2631768" y="3615247"/>
                  <a:pt x="2634274" y="3610489"/>
                </a:cubicBezTo>
                <a:cubicBezTo>
                  <a:pt x="2636781" y="3605732"/>
                  <a:pt x="2638034" y="3600027"/>
                  <a:pt x="2638034" y="3593377"/>
                </a:cubicBezTo>
                <a:lnTo>
                  <a:pt x="2638034" y="3570355"/>
                </a:lnTo>
                <a:cubicBezTo>
                  <a:pt x="2638034" y="3563397"/>
                  <a:pt x="2636781" y="3557437"/>
                  <a:pt x="2634274" y="3552474"/>
                </a:cubicBezTo>
                <a:cubicBezTo>
                  <a:pt x="2631768" y="3547512"/>
                  <a:pt x="2628135" y="3543726"/>
                  <a:pt x="2623377" y="3541117"/>
                </a:cubicBezTo>
                <a:cubicBezTo>
                  <a:pt x="2618620" y="3538508"/>
                  <a:pt x="2612915" y="3537203"/>
                  <a:pt x="2606264" y="3537203"/>
                </a:cubicBezTo>
                <a:close/>
                <a:moveTo>
                  <a:pt x="4776322" y="3534287"/>
                </a:moveTo>
                <a:lnTo>
                  <a:pt x="4798424" y="3534287"/>
                </a:lnTo>
                <a:lnTo>
                  <a:pt x="4798424" y="3580638"/>
                </a:lnTo>
                <a:lnTo>
                  <a:pt x="4828658" y="3580638"/>
                </a:lnTo>
                <a:lnTo>
                  <a:pt x="4828658" y="3601204"/>
                </a:lnTo>
                <a:lnTo>
                  <a:pt x="4798424" y="3601204"/>
                </a:lnTo>
                <a:lnTo>
                  <a:pt x="4798424" y="3698817"/>
                </a:lnTo>
                <a:cubicBezTo>
                  <a:pt x="4798424" y="3705672"/>
                  <a:pt x="4799958" y="3710941"/>
                  <a:pt x="4803028" y="3714625"/>
                </a:cubicBezTo>
                <a:cubicBezTo>
                  <a:pt x="4806098" y="3718308"/>
                  <a:pt x="4810650" y="3720150"/>
                  <a:pt x="4816688" y="3720150"/>
                </a:cubicBezTo>
                <a:lnTo>
                  <a:pt x="4828658" y="3720150"/>
                </a:lnTo>
                <a:lnTo>
                  <a:pt x="4828658" y="3740716"/>
                </a:lnTo>
                <a:lnTo>
                  <a:pt x="4813618" y="3740716"/>
                </a:lnTo>
                <a:cubicBezTo>
                  <a:pt x="4800726" y="3740716"/>
                  <a:pt x="4791286" y="3737161"/>
                  <a:pt x="4785301" y="3730050"/>
                </a:cubicBezTo>
                <a:cubicBezTo>
                  <a:pt x="4779315" y="3722938"/>
                  <a:pt x="4776322" y="3712425"/>
                  <a:pt x="4776322" y="3698510"/>
                </a:cubicBezTo>
                <a:lnTo>
                  <a:pt x="4776322" y="3601204"/>
                </a:lnTo>
                <a:lnTo>
                  <a:pt x="4759900" y="3601204"/>
                </a:lnTo>
                <a:lnTo>
                  <a:pt x="4759900" y="3580638"/>
                </a:lnTo>
                <a:lnTo>
                  <a:pt x="4776322" y="3580638"/>
                </a:lnTo>
                <a:close/>
                <a:moveTo>
                  <a:pt x="880598" y="3534287"/>
                </a:moveTo>
                <a:lnTo>
                  <a:pt x="902699" y="3534287"/>
                </a:lnTo>
                <a:lnTo>
                  <a:pt x="902699" y="3580638"/>
                </a:lnTo>
                <a:lnTo>
                  <a:pt x="932934" y="3580638"/>
                </a:lnTo>
                <a:lnTo>
                  <a:pt x="932934" y="3601204"/>
                </a:lnTo>
                <a:lnTo>
                  <a:pt x="902699" y="3601204"/>
                </a:lnTo>
                <a:lnTo>
                  <a:pt x="902699" y="3698817"/>
                </a:lnTo>
                <a:cubicBezTo>
                  <a:pt x="902699" y="3705672"/>
                  <a:pt x="904234" y="3710941"/>
                  <a:pt x="907303" y="3714625"/>
                </a:cubicBezTo>
                <a:cubicBezTo>
                  <a:pt x="910373" y="3718308"/>
                  <a:pt x="914926" y="3720150"/>
                  <a:pt x="920963" y="3720150"/>
                </a:cubicBezTo>
                <a:lnTo>
                  <a:pt x="932934" y="3720150"/>
                </a:lnTo>
                <a:lnTo>
                  <a:pt x="932934" y="3740716"/>
                </a:lnTo>
                <a:lnTo>
                  <a:pt x="917893" y="3740716"/>
                </a:lnTo>
                <a:cubicBezTo>
                  <a:pt x="905001" y="3740716"/>
                  <a:pt x="895562" y="3737161"/>
                  <a:pt x="889576" y="3730050"/>
                </a:cubicBezTo>
                <a:cubicBezTo>
                  <a:pt x="883591" y="3722938"/>
                  <a:pt x="880598" y="3712425"/>
                  <a:pt x="880598" y="3698510"/>
                </a:cubicBezTo>
                <a:lnTo>
                  <a:pt x="880598" y="3601204"/>
                </a:lnTo>
                <a:lnTo>
                  <a:pt x="864176" y="3601204"/>
                </a:lnTo>
                <a:lnTo>
                  <a:pt x="864176" y="3580638"/>
                </a:lnTo>
                <a:lnTo>
                  <a:pt x="880598" y="3580638"/>
                </a:lnTo>
                <a:close/>
                <a:moveTo>
                  <a:pt x="4708727" y="3525539"/>
                </a:moveTo>
                <a:lnTo>
                  <a:pt x="4730828" y="3525539"/>
                </a:lnTo>
                <a:lnTo>
                  <a:pt x="4730828" y="3547640"/>
                </a:lnTo>
                <a:lnTo>
                  <a:pt x="4708727" y="3547640"/>
                </a:lnTo>
                <a:close/>
                <a:moveTo>
                  <a:pt x="4387909" y="3516791"/>
                </a:moveTo>
                <a:lnTo>
                  <a:pt x="4404792" y="3516791"/>
                </a:lnTo>
                <a:lnTo>
                  <a:pt x="4404792" y="3537357"/>
                </a:lnTo>
                <a:lnTo>
                  <a:pt x="4388523" y="3537357"/>
                </a:lnTo>
                <a:cubicBezTo>
                  <a:pt x="4382691" y="3537357"/>
                  <a:pt x="4378189" y="3539224"/>
                  <a:pt x="4375017" y="3542959"/>
                </a:cubicBezTo>
                <a:cubicBezTo>
                  <a:pt x="4371845" y="3546693"/>
                  <a:pt x="4370259" y="3551937"/>
                  <a:pt x="4370259" y="3558690"/>
                </a:cubicBezTo>
                <a:lnTo>
                  <a:pt x="4370259" y="3580638"/>
                </a:lnTo>
                <a:lnTo>
                  <a:pt x="4404792" y="3580638"/>
                </a:lnTo>
                <a:lnTo>
                  <a:pt x="4404792" y="3599669"/>
                </a:lnTo>
                <a:lnTo>
                  <a:pt x="4370259" y="3599669"/>
                </a:lnTo>
                <a:lnTo>
                  <a:pt x="4370259" y="3739949"/>
                </a:lnTo>
                <a:lnTo>
                  <a:pt x="4348158" y="3739949"/>
                </a:lnTo>
                <a:lnTo>
                  <a:pt x="4348158" y="3599669"/>
                </a:lnTo>
                <a:lnTo>
                  <a:pt x="4331276" y="3599669"/>
                </a:lnTo>
                <a:lnTo>
                  <a:pt x="4331276" y="3580638"/>
                </a:lnTo>
                <a:lnTo>
                  <a:pt x="4348158" y="3580638"/>
                </a:lnTo>
                <a:lnTo>
                  <a:pt x="4348158" y="3558997"/>
                </a:lnTo>
                <a:cubicBezTo>
                  <a:pt x="4348158" y="3545593"/>
                  <a:pt x="4351612" y="3535208"/>
                  <a:pt x="4358518" y="3527841"/>
                </a:cubicBezTo>
                <a:cubicBezTo>
                  <a:pt x="4365424" y="3520474"/>
                  <a:pt x="4375222" y="3516791"/>
                  <a:pt x="4387909" y="3516791"/>
                </a:cubicBezTo>
                <a:close/>
                <a:moveTo>
                  <a:pt x="4223654" y="3516791"/>
                </a:moveTo>
                <a:lnTo>
                  <a:pt x="4245755" y="3516791"/>
                </a:lnTo>
                <a:lnTo>
                  <a:pt x="4245755" y="3739949"/>
                </a:lnTo>
                <a:lnTo>
                  <a:pt x="4223654" y="3739949"/>
                </a:lnTo>
                <a:lnTo>
                  <a:pt x="4223654" y="3719337"/>
                </a:lnTo>
                <a:lnTo>
                  <a:pt x="4220086" y="3726654"/>
                </a:lnTo>
                <a:cubicBezTo>
                  <a:pt x="4217758" y="3730069"/>
                  <a:pt x="4215008" y="3732991"/>
                  <a:pt x="4211836" y="3735421"/>
                </a:cubicBezTo>
                <a:cubicBezTo>
                  <a:pt x="4205492" y="3740282"/>
                  <a:pt x="4198126" y="3742712"/>
                  <a:pt x="4189735" y="3742712"/>
                </a:cubicBezTo>
                <a:cubicBezTo>
                  <a:pt x="4181345" y="3742712"/>
                  <a:pt x="4174182" y="3740844"/>
                  <a:pt x="4168248" y="3737110"/>
                </a:cubicBezTo>
                <a:cubicBezTo>
                  <a:pt x="4162314" y="3733375"/>
                  <a:pt x="4157786" y="3727901"/>
                  <a:pt x="4154666" y="3720687"/>
                </a:cubicBezTo>
                <a:cubicBezTo>
                  <a:pt x="4151544" y="3713474"/>
                  <a:pt x="4149984" y="3704853"/>
                  <a:pt x="4149984" y="3694826"/>
                </a:cubicBezTo>
                <a:lnTo>
                  <a:pt x="4149984" y="3627449"/>
                </a:lnTo>
                <a:cubicBezTo>
                  <a:pt x="4149984" y="3617012"/>
                  <a:pt x="4151544" y="3608085"/>
                  <a:pt x="4154666" y="3600667"/>
                </a:cubicBezTo>
                <a:cubicBezTo>
                  <a:pt x="4157786" y="3593249"/>
                  <a:pt x="4162314" y="3587596"/>
                  <a:pt x="4168248" y="3583707"/>
                </a:cubicBezTo>
                <a:cubicBezTo>
                  <a:pt x="4174182" y="3579819"/>
                  <a:pt x="4181345" y="3577875"/>
                  <a:pt x="4189735" y="3577875"/>
                </a:cubicBezTo>
                <a:cubicBezTo>
                  <a:pt x="4197512" y="3577875"/>
                  <a:pt x="4204648" y="3580331"/>
                  <a:pt x="4211146" y="3585242"/>
                </a:cubicBezTo>
                <a:cubicBezTo>
                  <a:pt x="4214394" y="3587698"/>
                  <a:pt x="4217330" y="3590652"/>
                  <a:pt x="4219952" y="3594106"/>
                </a:cubicBezTo>
                <a:lnTo>
                  <a:pt x="4223654" y="3600444"/>
                </a:lnTo>
                <a:close/>
                <a:moveTo>
                  <a:pt x="2735019" y="3516791"/>
                </a:moveTo>
                <a:lnTo>
                  <a:pt x="2761725" y="3516791"/>
                </a:lnTo>
                <a:lnTo>
                  <a:pt x="2813294" y="3739949"/>
                </a:lnTo>
                <a:lnTo>
                  <a:pt x="2788737" y="3739949"/>
                </a:lnTo>
                <a:lnTo>
                  <a:pt x="2777717" y="3685771"/>
                </a:lnTo>
                <a:lnTo>
                  <a:pt x="2719027" y="3685771"/>
                </a:lnTo>
                <a:lnTo>
                  <a:pt x="2708007" y="3739949"/>
                </a:lnTo>
                <a:lnTo>
                  <a:pt x="2683450" y="3739949"/>
                </a:lnTo>
                <a:close/>
                <a:moveTo>
                  <a:pt x="2351294" y="3516791"/>
                </a:moveTo>
                <a:lnTo>
                  <a:pt x="2369712" y="3516791"/>
                </a:lnTo>
                <a:lnTo>
                  <a:pt x="2373395" y="3516791"/>
                </a:lnTo>
                <a:lnTo>
                  <a:pt x="2411151" y="3516791"/>
                </a:lnTo>
                <a:cubicBezTo>
                  <a:pt x="2420052" y="3516791"/>
                  <a:pt x="2427650" y="3518300"/>
                  <a:pt x="2433942" y="3521318"/>
                </a:cubicBezTo>
                <a:cubicBezTo>
                  <a:pt x="2440235" y="3524337"/>
                  <a:pt x="2445044" y="3528685"/>
                  <a:pt x="2448370" y="3534364"/>
                </a:cubicBezTo>
                <a:cubicBezTo>
                  <a:pt x="2451695" y="3540043"/>
                  <a:pt x="2453358" y="3546924"/>
                  <a:pt x="2453358" y="3555007"/>
                </a:cubicBezTo>
                <a:lnTo>
                  <a:pt x="2453358" y="3584935"/>
                </a:lnTo>
                <a:cubicBezTo>
                  <a:pt x="2453358" y="3591995"/>
                  <a:pt x="2452539" y="3598237"/>
                  <a:pt x="2450902" y="3603660"/>
                </a:cubicBezTo>
                <a:cubicBezTo>
                  <a:pt x="2449265" y="3609083"/>
                  <a:pt x="2446912" y="3613533"/>
                  <a:pt x="2443842" y="3617012"/>
                </a:cubicBezTo>
                <a:cubicBezTo>
                  <a:pt x="2440772" y="3620491"/>
                  <a:pt x="2437038" y="3622845"/>
                  <a:pt x="2432638" y="3624072"/>
                </a:cubicBezTo>
                <a:cubicBezTo>
                  <a:pt x="2437652" y="3625096"/>
                  <a:pt x="2441923" y="3627398"/>
                  <a:pt x="2445453" y="3630979"/>
                </a:cubicBezTo>
                <a:cubicBezTo>
                  <a:pt x="2448983" y="3634560"/>
                  <a:pt x="2451669" y="3639216"/>
                  <a:pt x="2453511" y="3644946"/>
                </a:cubicBezTo>
                <a:cubicBezTo>
                  <a:pt x="2455353" y="3650675"/>
                  <a:pt x="2456274" y="3657326"/>
                  <a:pt x="2456274" y="3664898"/>
                </a:cubicBezTo>
                <a:lnTo>
                  <a:pt x="2456274" y="3700658"/>
                </a:lnTo>
                <a:cubicBezTo>
                  <a:pt x="2456274" y="3708946"/>
                  <a:pt x="2454662" y="3716032"/>
                  <a:pt x="2451439" y="3721915"/>
                </a:cubicBezTo>
                <a:cubicBezTo>
                  <a:pt x="2448216" y="3727799"/>
                  <a:pt x="2443560" y="3732275"/>
                  <a:pt x="2437472" y="3735345"/>
                </a:cubicBezTo>
                <a:cubicBezTo>
                  <a:pt x="2431384" y="3738414"/>
                  <a:pt x="2423992" y="3739949"/>
                  <a:pt x="2415295" y="3739949"/>
                </a:cubicBezTo>
                <a:lnTo>
                  <a:pt x="2373395" y="3739949"/>
                </a:lnTo>
                <a:lnTo>
                  <a:pt x="2369712" y="3739949"/>
                </a:lnTo>
                <a:lnTo>
                  <a:pt x="2351294" y="3739949"/>
                </a:lnTo>
                <a:close/>
                <a:moveTo>
                  <a:pt x="2017919" y="3516791"/>
                </a:moveTo>
                <a:lnTo>
                  <a:pt x="2040020" y="3516791"/>
                </a:lnTo>
                <a:lnTo>
                  <a:pt x="2040020" y="3719383"/>
                </a:lnTo>
                <a:lnTo>
                  <a:pt x="2110620" y="3719383"/>
                </a:lnTo>
                <a:lnTo>
                  <a:pt x="2110620" y="3739949"/>
                </a:lnTo>
                <a:lnTo>
                  <a:pt x="2040020" y="3739949"/>
                </a:lnTo>
                <a:lnTo>
                  <a:pt x="2033574" y="3739949"/>
                </a:lnTo>
                <a:lnTo>
                  <a:pt x="2017919" y="3739949"/>
                </a:lnTo>
                <a:close/>
                <a:moveTo>
                  <a:pt x="1897796" y="3516791"/>
                </a:moveTo>
                <a:lnTo>
                  <a:pt x="2006152" y="3516791"/>
                </a:lnTo>
                <a:lnTo>
                  <a:pt x="2006152" y="3537357"/>
                </a:lnTo>
                <a:lnTo>
                  <a:pt x="1963025" y="3537357"/>
                </a:lnTo>
                <a:lnTo>
                  <a:pt x="1963025" y="3739949"/>
                </a:lnTo>
                <a:lnTo>
                  <a:pt x="1940924" y="3739949"/>
                </a:lnTo>
                <a:lnTo>
                  <a:pt x="1940924" y="3537357"/>
                </a:lnTo>
                <a:lnTo>
                  <a:pt x="1897796" y="3537357"/>
                </a:lnTo>
                <a:close/>
                <a:moveTo>
                  <a:pt x="1646444" y="3516791"/>
                </a:moveTo>
                <a:lnTo>
                  <a:pt x="1662559" y="3516791"/>
                </a:lnTo>
                <a:lnTo>
                  <a:pt x="1668545" y="3516791"/>
                </a:lnTo>
                <a:lnTo>
                  <a:pt x="1709064" y="3516791"/>
                </a:lnTo>
                <a:cubicBezTo>
                  <a:pt x="1718477" y="3516791"/>
                  <a:pt x="1726534" y="3518632"/>
                  <a:pt x="1733236" y="3522316"/>
                </a:cubicBezTo>
                <a:cubicBezTo>
                  <a:pt x="1739938" y="3525999"/>
                  <a:pt x="1745054" y="3531345"/>
                  <a:pt x="1748584" y="3538354"/>
                </a:cubicBezTo>
                <a:cubicBezTo>
                  <a:pt x="1752114" y="3545363"/>
                  <a:pt x="1753879" y="3553830"/>
                  <a:pt x="1753879" y="3563755"/>
                </a:cubicBezTo>
                <a:lnTo>
                  <a:pt x="1753879" y="3607497"/>
                </a:lnTo>
                <a:cubicBezTo>
                  <a:pt x="1753879" y="3617217"/>
                  <a:pt x="1752114" y="3625505"/>
                  <a:pt x="1748584" y="3632360"/>
                </a:cubicBezTo>
                <a:cubicBezTo>
                  <a:pt x="1745054" y="3639216"/>
                  <a:pt x="1739938" y="3644434"/>
                  <a:pt x="1733236" y="3648015"/>
                </a:cubicBezTo>
                <a:cubicBezTo>
                  <a:pt x="1726534" y="3651596"/>
                  <a:pt x="1718477" y="3653387"/>
                  <a:pt x="1709064" y="3653387"/>
                </a:cubicBezTo>
                <a:lnTo>
                  <a:pt x="1668545" y="3653387"/>
                </a:lnTo>
                <a:lnTo>
                  <a:pt x="1668545" y="3739949"/>
                </a:lnTo>
                <a:lnTo>
                  <a:pt x="1646444" y="3739949"/>
                </a:lnTo>
                <a:close/>
                <a:moveTo>
                  <a:pt x="1190779" y="3516791"/>
                </a:moveTo>
                <a:lnTo>
                  <a:pt x="1212880" y="3516791"/>
                </a:lnTo>
                <a:lnTo>
                  <a:pt x="1212880" y="3598647"/>
                </a:lnTo>
                <a:lnTo>
                  <a:pt x="1216161" y="3592763"/>
                </a:lnTo>
                <a:cubicBezTo>
                  <a:pt x="1218655" y="3589437"/>
                  <a:pt x="1221475" y="3586675"/>
                  <a:pt x="1224621" y="3584475"/>
                </a:cubicBezTo>
                <a:cubicBezTo>
                  <a:pt x="1230914" y="3580075"/>
                  <a:pt x="1238562" y="3577875"/>
                  <a:pt x="1247566" y="3577875"/>
                </a:cubicBezTo>
                <a:cubicBezTo>
                  <a:pt x="1261175" y="3577875"/>
                  <a:pt x="1271330" y="3581994"/>
                  <a:pt x="1278032" y="3590230"/>
                </a:cubicBezTo>
                <a:cubicBezTo>
                  <a:pt x="1284734" y="3598467"/>
                  <a:pt x="1288085" y="3610873"/>
                  <a:pt x="1288085" y="3627449"/>
                </a:cubicBezTo>
                <a:lnTo>
                  <a:pt x="1288085" y="3739949"/>
                </a:lnTo>
                <a:lnTo>
                  <a:pt x="1265984" y="3739949"/>
                </a:lnTo>
                <a:lnTo>
                  <a:pt x="1265984" y="3627449"/>
                </a:lnTo>
                <a:cubicBezTo>
                  <a:pt x="1265984" y="3617729"/>
                  <a:pt x="1263784" y="3610464"/>
                  <a:pt x="1259384" y="3605655"/>
                </a:cubicBezTo>
                <a:cubicBezTo>
                  <a:pt x="1254984" y="3600846"/>
                  <a:pt x="1248334" y="3598441"/>
                  <a:pt x="1239432" y="3598441"/>
                </a:cubicBezTo>
                <a:cubicBezTo>
                  <a:pt x="1230530" y="3598441"/>
                  <a:pt x="1223879" y="3601102"/>
                  <a:pt x="1219480" y="3606422"/>
                </a:cubicBezTo>
                <a:cubicBezTo>
                  <a:pt x="1215080" y="3611743"/>
                  <a:pt x="1212880" y="3619775"/>
                  <a:pt x="1212880" y="3630518"/>
                </a:cubicBezTo>
                <a:lnTo>
                  <a:pt x="1212880" y="3739949"/>
                </a:lnTo>
                <a:lnTo>
                  <a:pt x="1190779" y="3739949"/>
                </a:lnTo>
                <a:close/>
                <a:moveTo>
                  <a:pt x="1069121" y="3516791"/>
                </a:moveTo>
                <a:lnTo>
                  <a:pt x="1177477" y="3516791"/>
                </a:lnTo>
                <a:lnTo>
                  <a:pt x="1177477" y="3537357"/>
                </a:lnTo>
                <a:lnTo>
                  <a:pt x="1134350" y="3537357"/>
                </a:lnTo>
                <a:lnTo>
                  <a:pt x="1134350" y="3739949"/>
                </a:lnTo>
                <a:lnTo>
                  <a:pt x="1112249" y="3739949"/>
                </a:lnTo>
                <a:lnTo>
                  <a:pt x="1112249" y="3537357"/>
                </a:lnTo>
                <a:lnTo>
                  <a:pt x="1069121" y="3537357"/>
                </a:lnTo>
                <a:close/>
                <a:moveTo>
                  <a:pt x="581323" y="3516791"/>
                </a:moveTo>
                <a:lnTo>
                  <a:pt x="603424" y="3516791"/>
                </a:lnTo>
                <a:lnTo>
                  <a:pt x="603424" y="3548100"/>
                </a:lnTo>
                <a:lnTo>
                  <a:pt x="581323" y="3548100"/>
                </a:lnTo>
                <a:close/>
                <a:moveTo>
                  <a:pt x="2551319" y="3516637"/>
                </a:moveTo>
                <a:lnTo>
                  <a:pt x="2564978" y="3516637"/>
                </a:lnTo>
                <a:lnTo>
                  <a:pt x="2573420" y="3516637"/>
                </a:lnTo>
                <a:lnTo>
                  <a:pt x="2604730" y="3516637"/>
                </a:lnTo>
                <a:cubicBezTo>
                  <a:pt x="2616394" y="3516637"/>
                  <a:pt x="2626370" y="3518607"/>
                  <a:pt x="2634658" y="3522546"/>
                </a:cubicBezTo>
                <a:cubicBezTo>
                  <a:pt x="2642946" y="3526485"/>
                  <a:pt x="2649264" y="3532266"/>
                  <a:pt x="2653613" y="3539889"/>
                </a:cubicBezTo>
                <a:cubicBezTo>
                  <a:pt x="2657961" y="3547512"/>
                  <a:pt x="2660136" y="3556644"/>
                  <a:pt x="2660136" y="3567285"/>
                </a:cubicBezTo>
                <a:lnTo>
                  <a:pt x="2660136" y="3593377"/>
                </a:lnTo>
                <a:cubicBezTo>
                  <a:pt x="2660136" y="3604325"/>
                  <a:pt x="2657961" y="3613713"/>
                  <a:pt x="2653613" y="3621540"/>
                </a:cubicBezTo>
                <a:cubicBezTo>
                  <a:pt x="2649264" y="3629367"/>
                  <a:pt x="2642946" y="3635327"/>
                  <a:pt x="2634658" y="3639420"/>
                </a:cubicBezTo>
                <a:lnTo>
                  <a:pt x="2633519" y="3639803"/>
                </a:lnTo>
                <a:lnTo>
                  <a:pt x="2666428" y="3739949"/>
                </a:lnTo>
                <a:lnTo>
                  <a:pt x="2640797" y="3739949"/>
                </a:lnTo>
                <a:lnTo>
                  <a:pt x="2612968" y="3644780"/>
                </a:lnTo>
                <a:lnTo>
                  <a:pt x="2604730" y="3645559"/>
                </a:lnTo>
                <a:lnTo>
                  <a:pt x="2573420" y="3645559"/>
                </a:lnTo>
                <a:lnTo>
                  <a:pt x="2573420" y="3739949"/>
                </a:lnTo>
                <a:lnTo>
                  <a:pt x="2551319" y="3739949"/>
                </a:lnTo>
                <a:close/>
                <a:moveTo>
                  <a:pt x="2889712" y="3514488"/>
                </a:moveTo>
                <a:cubicBezTo>
                  <a:pt x="2901377" y="3514488"/>
                  <a:pt x="2911097" y="3516407"/>
                  <a:pt x="2918873" y="3520244"/>
                </a:cubicBezTo>
                <a:cubicBezTo>
                  <a:pt x="2926650" y="3524081"/>
                  <a:pt x="2932482" y="3529862"/>
                  <a:pt x="2936370" y="3537587"/>
                </a:cubicBezTo>
                <a:cubicBezTo>
                  <a:pt x="2940258" y="3545312"/>
                  <a:pt x="2942202" y="3555007"/>
                  <a:pt x="2942202" y="3566671"/>
                </a:cubicBezTo>
                <a:lnTo>
                  <a:pt x="2942202" y="3578336"/>
                </a:lnTo>
                <a:lnTo>
                  <a:pt x="2920408" y="3578336"/>
                </a:lnTo>
                <a:lnTo>
                  <a:pt x="2920408" y="3566671"/>
                </a:lnTo>
                <a:cubicBezTo>
                  <a:pt x="2920408" y="3556030"/>
                  <a:pt x="2917850" y="3548049"/>
                  <a:pt x="2912734" y="3542728"/>
                </a:cubicBezTo>
                <a:cubicBezTo>
                  <a:pt x="2907618" y="3537408"/>
                  <a:pt x="2899944" y="3534748"/>
                  <a:pt x="2889712" y="3534748"/>
                </a:cubicBezTo>
                <a:cubicBezTo>
                  <a:pt x="2878969" y="3534748"/>
                  <a:pt x="2870911" y="3537280"/>
                  <a:pt x="2865539" y="3542345"/>
                </a:cubicBezTo>
                <a:cubicBezTo>
                  <a:pt x="2860168" y="3547410"/>
                  <a:pt x="2857482" y="3555007"/>
                  <a:pt x="2857482" y="3565136"/>
                </a:cubicBezTo>
                <a:lnTo>
                  <a:pt x="2857482" y="3576033"/>
                </a:lnTo>
                <a:cubicBezTo>
                  <a:pt x="2857482" y="3582889"/>
                  <a:pt x="2859170" y="3588721"/>
                  <a:pt x="2862546" y="3593530"/>
                </a:cubicBezTo>
                <a:cubicBezTo>
                  <a:pt x="2865923" y="3598339"/>
                  <a:pt x="2870092" y="3602304"/>
                  <a:pt x="2875055" y="3605425"/>
                </a:cubicBezTo>
                <a:cubicBezTo>
                  <a:pt x="2880018" y="3608545"/>
                  <a:pt x="2886847" y="3612203"/>
                  <a:pt x="2895544" y="3616398"/>
                </a:cubicBezTo>
                <a:cubicBezTo>
                  <a:pt x="2896363" y="3616808"/>
                  <a:pt x="2897156" y="3617191"/>
                  <a:pt x="2897924" y="3617550"/>
                </a:cubicBezTo>
                <a:cubicBezTo>
                  <a:pt x="2898691" y="3617908"/>
                  <a:pt x="2899484" y="3618291"/>
                  <a:pt x="2900302" y="3618701"/>
                </a:cubicBezTo>
                <a:cubicBezTo>
                  <a:pt x="2900712" y="3618905"/>
                  <a:pt x="2901095" y="3619084"/>
                  <a:pt x="2901454" y="3619238"/>
                </a:cubicBezTo>
                <a:cubicBezTo>
                  <a:pt x="2901812" y="3619391"/>
                  <a:pt x="2902144" y="3619570"/>
                  <a:pt x="2902451" y="3619775"/>
                </a:cubicBezTo>
                <a:cubicBezTo>
                  <a:pt x="2910841" y="3623970"/>
                  <a:pt x="2917927" y="3628293"/>
                  <a:pt x="2923708" y="3632744"/>
                </a:cubicBezTo>
                <a:cubicBezTo>
                  <a:pt x="2929489" y="3637195"/>
                  <a:pt x="2934221" y="3642950"/>
                  <a:pt x="2937905" y="3650010"/>
                </a:cubicBezTo>
                <a:cubicBezTo>
                  <a:pt x="2941588" y="3657070"/>
                  <a:pt x="2943430" y="3665665"/>
                  <a:pt x="2943430" y="3675795"/>
                </a:cubicBezTo>
                <a:lnTo>
                  <a:pt x="2943430" y="3689915"/>
                </a:lnTo>
                <a:cubicBezTo>
                  <a:pt x="2943430" y="3701579"/>
                  <a:pt x="2941460" y="3711274"/>
                  <a:pt x="2937521" y="3718999"/>
                </a:cubicBezTo>
                <a:cubicBezTo>
                  <a:pt x="2933582" y="3726724"/>
                  <a:pt x="2927647" y="3732531"/>
                  <a:pt x="2919718" y="3736419"/>
                </a:cubicBezTo>
                <a:cubicBezTo>
                  <a:pt x="2911788" y="3740307"/>
                  <a:pt x="2901837" y="3742251"/>
                  <a:pt x="2889866" y="3742251"/>
                </a:cubicBezTo>
                <a:cubicBezTo>
                  <a:pt x="2877690" y="3742251"/>
                  <a:pt x="2867586" y="3740333"/>
                  <a:pt x="2859554" y="3736496"/>
                </a:cubicBezTo>
                <a:cubicBezTo>
                  <a:pt x="2851522" y="3732659"/>
                  <a:pt x="2845510" y="3726852"/>
                  <a:pt x="2841520" y="3719076"/>
                </a:cubicBezTo>
                <a:cubicBezTo>
                  <a:pt x="2837530" y="3711300"/>
                  <a:pt x="2835534" y="3701579"/>
                  <a:pt x="2835534" y="3689915"/>
                </a:cubicBezTo>
                <a:lnTo>
                  <a:pt x="2835534" y="3678864"/>
                </a:lnTo>
                <a:lnTo>
                  <a:pt x="2857328" y="3678864"/>
                </a:lnTo>
                <a:lnTo>
                  <a:pt x="2857328" y="3689915"/>
                </a:lnTo>
                <a:cubicBezTo>
                  <a:pt x="2857328" y="3700658"/>
                  <a:pt x="2860014" y="3708690"/>
                  <a:pt x="2865386" y="3714011"/>
                </a:cubicBezTo>
                <a:cubicBezTo>
                  <a:pt x="2870758" y="3719332"/>
                  <a:pt x="2878918" y="3721992"/>
                  <a:pt x="2889866" y="3721992"/>
                </a:cubicBezTo>
                <a:cubicBezTo>
                  <a:pt x="2900507" y="3721992"/>
                  <a:pt x="2908462" y="3719332"/>
                  <a:pt x="2913732" y="3714011"/>
                </a:cubicBezTo>
                <a:cubicBezTo>
                  <a:pt x="2919001" y="3708690"/>
                  <a:pt x="2921636" y="3700658"/>
                  <a:pt x="2921636" y="3689915"/>
                </a:cubicBezTo>
                <a:lnTo>
                  <a:pt x="2921636" y="3676716"/>
                </a:lnTo>
                <a:cubicBezTo>
                  <a:pt x="2921636" y="3669553"/>
                  <a:pt x="2920050" y="3663440"/>
                  <a:pt x="2916878" y="3658375"/>
                </a:cubicBezTo>
                <a:cubicBezTo>
                  <a:pt x="2913706" y="3653310"/>
                  <a:pt x="2909639" y="3649064"/>
                  <a:pt x="2904676" y="3645636"/>
                </a:cubicBezTo>
                <a:cubicBezTo>
                  <a:pt x="2899714" y="3642208"/>
                  <a:pt x="2893344" y="3638551"/>
                  <a:pt x="2885568" y="3634662"/>
                </a:cubicBezTo>
                <a:cubicBezTo>
                  <a:pt x="2885261" y="3634560"/>
                  <a:pt x="2884980" y="3634432"/>
                  <a:pt x="2884724" y="3634279"/>
                </a:cubicBezTo>
                <a:cubicBezTo>
                  <a:pt x="2884468" y="3634125"/>
                  <a:pt x="2884238" y="3633997"/>
                  <a:pt x="2884034" y="3633895"/>
                </a:cubicBezTo>
                <a:lnTo>
                  <a:pt x="2881885" y="3632821"/>
                </a:lnTo>
                <a:cubicBezTo>
                  <a:pt x="2871755" y="3627807"/>
                  <a:pt x="2863646" y="3623254"/>
                  <a:pt x="2857558" y="3619161"/>
                </a:cubicBezTo>
                <a:cubicBezTo>
                  <a:pt x="2851470" y="3615068"/>
                  <a:pt x="2846303" y="3609569"/>
                  <a:pt x="2842057" y="3602662"/>
                </a:cubicBezTo>
                <a:cubicBezTo>
                  <a:pt x="2837811" y="3595755"/>
                  <a:pt x="2835688" y="3587186"/>
                  <a:pt x="2835688" y="3576954"/>
                </a:cubicBezTo>
                <a:lnTo>
                  <a:pt x="2835688" y="3566057"/>
                </a:lnTo>
                <a:cubicBezTo>
                  <a:pt x="2835688" y="3554598"/>
                  <a:pt x="2837683" y="3545031"/>
                  <a:pt x="2841673" y="3537357"/>
                </a:cubicBezTo>
                <a:cubicBezTo>
                  <a:pt x="2845664" y="3529683"/>
                  <a:pt x="2851650" y="3523953"/>
                  <a:pt x="2859630" y="3520167"/>
                </a:cubicBezTo>
                <a:cubicBezTo>
                  <a:pt x="2867611" y="3516381"/>
                  <a:pt x="2877638" y="3514488"/>
                  <a:pt x="2889712" y="3514488"/>
                </a:cubicBezTo>
                <a:close/>
                <a:moveTo>
                  <a:pt x="2270588" y="3514488"/>
                </a:moveTo>
                <a:cubicBezTo>
                  <a:pt x="2282252" y="3514488"/>
                  <a:pt x="2291972" y="3516407"/>
                  <a:pt x="2299748" y="3520244"/>
                </a:cubicBezTo>
                <a:cubicBezTo>
                  <a:pt x="2307524" y="3524081"/>
                  <a:pt x="2313357" y="3529862"/>
                  <a:pt x="2317245" y="3537587"/>
                </a:cubicBezTo>
                <a:cubicBezTo>
                  <a:pt x="2321133" y="3545312"/>
                  <a:pt x="2323077" y="3555007"/>
                  <a:pt x="2323077" y="3566671"/>
                </a:cubicBezTo>
                <a:lnTo>
                  <a:pt x="2323077" y="3578336"/>
                </a:lnTo>
                <a:lnTo>
                  <a:pt x="2301283" y="3578336"/>
                </a:lnTo>
                <a:lnTo>
                  <a:pt x="2301283" y="3566671"/>
                </a:lnTo>
                <a:cubicBezTo>
                  <a:pt x="2301283" y="3556030"/>
                  <a:pt x="2298725" y="3548049"/>
                  <a:pt x="2293609" y="3542728"/>
                </a:cubicBezTo>
                <a:cubicBezTo>
                  <a:pt x="2288493" y="3537408"/>
                  <a:pt x="2280819" y="3534748"/>
                  <a:pt x="2270588" y="3534748"/>
                </a:cubicBezTo>
                <a:cubicBezTo>
                  <a:pt x="2259844" y="3534748"/>
                  <a:pt x="2251786" y="3537280"/>
                  <a:pt x="2246414" y="3542345"/>
                </a:cubicBezTo>
                <a:cubicBezTo>
                  <a:pt x="2241042" y="3547410"/>
                  <a:pt x="2238357" y="3555007"/>
                  <a:pt x="2238357" y="3565136"/>
                </a:cubicBezTo>
                <a:lnTo>
                  <a:pt x="2238357" y="3576033"/>
                </a:lnTo>
                <a:cubicBezTo>
                  <a:pt x="2238357" y="3582889"/>
                  <a:pt x="2240045" y="3588721"/>
                  <a:pt x="2243422" y="3593530"/>
                </a:cubicBezTo>
                <a:cubicBezTo>
                  <a:pt x="2246798" y="3598339"/>
                  <a:pt x="2250968" y="3602304"/>
                  <a:pt x="2255930" y="3605425"/>
                </a:cubicBezTo>
                <a:cubicBezTo>
                  <a:pt x="2260892" y="3608545"/>
                  <a:pt x="2267722" y="3612203"/>
                  <a:pt x="2276420" y="3616398"/>
                </a:cubicBezTo>
                <a:cubicBezTo>
                  <a:pt x="2277238" y="3616808"/>
                  <a:pt x="2278031" y="3617191"/>
                  <a:pt x="2278798" y="3617550"/>
                </a:cubicBezTo>
                <a:cubicBezTo>
                  <a:pt x="2279566" y="3617908"/>
                  <a:pt x="2280359" y="3618291"/>
                  <a:pt x="2281177" y="3618701"/>
                </a:cubicBezTo>
                <a:cubicBezTo>
                  <a:pt x="2281587" y="3618905"/>
                  <a:pt x="2281970" y="3619084"/>
                  <a:pt x="2282328" y="3619238"/>
                </a:cubicBezTo>
                <a:cubicBezTo>
                  <a:pt x="2282687" y="3619391"/>
                  <a:pt x="2283019" y="3619570"/>
                  <a:pt x="2283326" y="3619775"/>
                </a:cubicBezTo>
                <a:cubicBezTo>
                  <a:pt x="2291716" y="3623970"/>
                  <a:pt x="2298802" y="3628293"/>
                  <a:pt x="2304583" y="3632744"/>
                </a:cubicBezTo>
                <a:cubicBezTo>
                  <a:pt x="2310364" y="3637195"/>
                  <a:pt x="2315096" y="3642950"/>
                  <a:pt x="2318780" y="3650010"/>
                </a:cubicBezTo>
                <a:cubicBezTo>
                  <a:pt x="2322463" y="3657070"/>
                  <a:pt x="2324305" y="3665665"/>
                  <a:pt x="2324305" y="3675795"/>
                </a:cubicBezTo>
                <a:lnTo>
                  <a:pt x="2324305" y="3689915"/>
                </a:lnTo>
                <a:cubicBezTo>
                  <a:pt x="2324305" y="3701579"/>
                  <a:pt x="2322335" y="3711274"/>
                  <a:pt x="2318396" y="3718999"/>
                </a:cubicBezTo>
                <a:cubicBezTo>
                  <a:pt x="2314457" y="3726724"/>
                  <a:pt x="2308522" y="3732531"/>
                  <a:pt x="2300592" y="3736419"/>
                </a:cubicBezTo>
                <a:cubicBezTo>
                  <a:pt x="2292663" y="3740307"/>
                  <a:pt x="2282712" y="3742251"/>
                  <a:pt x="2270741" y="3742251"/>
                </a:cubicBezTo>
                <a:cubicBezTo>
                  <a:pt x="2258565" y="3742251"/>
                  <a:pt x="2248461" y="3740333"/>
                  <a:pt x="2240429" y="3736496"/>
                </a:cubicBezTo>
                <a:cubicBezTo>
                  <a:pt x="2232396" y="3732659"/>
                  <a:pt x="2226385" y="3726852"/>
                  <a:pt x="2222395" y="3719076"/>
                </a:cubicBezTo>
                <a:cubicBezTo>
                  <a:pt x="2218404" y="3711300"/>
                  <a:pt x="2216409" y="3701579"/>
                  <a:pt x="2216409" y="3689915"/>
                </a:cubicBezTo>
                <a:lnTo>
                  <a:pt x="2216409" y="3678864"/>
                </a:lnTo>
                <a:lnTo>
                  <a:pt x="2238203" y="3678864"/>
                </a:lnTo>
                <a:lnTo>
                  <a:pt x="2238203" y="3689915"/>
                </a:lnTo>
                <a:cubicBezTo>
                  <a:pt x="2238203" y="3700658"/>
                  <a:pt x="2240889" y="3708690"/>
                  <a:pt x="2246261" y="3714011"/>
                </a:cubicBezTo>
                <a:cubicBezTo>
                  <a:pt x="2251633" y="3719332"/>
                  <a:pt x="2259793" y="3721992"/>
                  <a:pt x="2270741" y="3721992"/>
                </a:cubicBezTo>
                <a:cubicBezTo>
                  <a:pt x="2281382" y="3721992"/>
                  <a:pt x="2289337" y="3719332"/>
                  <a:pt x="2294607" y="3714011"/>
                </a:cubicBezTo>
                <a:cubicBezTo>
                  <a:pt x="2299876" y="3708690"/>
                  <a:pt x="2302511" y="3700658"/>
                  <a:pt x="2302511" y="3689915"/>
                </a:cubicBezTo>
                <a:lnTo>
                  <a:pt x="2302511" y="3676716"/>
                </a:lnTo>
                <a:cubicBezTo>
                  <a:pt x="2302511" y="3669553"/>
                  <a:pt x="2300925" y="3663440"/>
                  <a:pt x="2297753" y="3658375"/>
                </a:cubicBezTo>
                <a:cubicBezTo>
                  <a:pt x="2294581" y="3653310"/>
                  <a:pt x="2290514" y="3649064"/>
                  <a:pt x="2285552" y="3645636"/>
                </a:cubicBezTo>
                <a:cubicBezTo>
                  <a:pt x="2280589" y="3642208"/>
                  <a:pt x="2274220" y="3638551"/>
                  <a:pt x="2266444" y="3634662"/>
                </a:cubicBezTo>
                <a:cubicBezTo>
                  <a:pt x="2266136" y="3634560"/>
                  <a:pt x="2265855" y="3634432"/>
                  <a:pt x="2265599" y="3634279"/>
                </a:cubicBezTo>
                <a:cubicBezTo>
                  <a:pt x="2265344" y="3634125"/>
                  <a:pt x="2265113" y="3633997"/>
                  <a:pt x="2264908" y="3633895"/>
                </a:cubicBezTo>
                <a:lnTo>
                  <a:pt x="2262760" y="3632821"/>
                </a:lnTo>
                <a:cubicBezTo>
                  <a:pt x="2252630" y="3627807"/>
                  <a:pt x="2244522" y="3623254"/>
                  <a:pt x="2238434" y="3619161"/>
                </a:cubicBezTo>
                <a:cubicBezTo>
                  <a:pt x="2232346" y="3615068"/>
                  <a:pt x="2227178" y="3609569"/>
                  <a:pt x="2222932" y="3602662"/>
                </a:cubicBezTo>
                <a:cubicBezTo>
                  <a:pt x="2218686" y="3595755"/>
                  <a:pt x="2216563" y="3587186"/>
                  <a:pt x="2216563" y="3576954"/>
                </a:cubicBezTo>
                <a:lnTo>
                  <a:pt x="2216563" y="3566057"/>
                </a:lnTo>
                <a:cubicBezTo>
                  <a:pt x="2216563" y="3554598"/>
                  <a:pt x="2218558" y="3545031"/>
                  <a:pt x="2222548" y="3537357"/>
                </a:cubicBezTo>
                <a:cubicBezTo>
                  <a:pt x="2226539" y="3529683"/>
                  <a:pt x="2232524" y="3523953"/>
                  <a:pt x="2240505" y="3520167"/>
                </a:cubicBezTo>
                <a:cubicBezTo>
                  <a:pt x="2248486" y="3516381"/>
                  <a:pt x="2258514" y="3514488"/>
                  <a:pt x="2270588" y="3514488"/>
                </a:cubicBezTo>
                <a:close/>
                <a:moveTo>
                  <a:pt x="1832437" y="3514488"/>
                </a:moveTo>
                <a:cubicBezTo>
                  <a:pt x="1844102" y="3514488"/>
                  <a:pt x="1853822" y="3516407"/>
                  <a:pt x="1861598" y="3520244"/>
                </a:cubicBezTo>
                <a:cubicBezTo>
                  <a:pt x="1869374" y="3524081"/>
                  <a:pt x="1875207" y="3529862"/>
                  <a:pt x="1879095" y="3537587"/>
                </a:cubicBezTo>
                <a:cubicBezTo>
                  <a:pt x="1882983" y="3545312"/>
                  <a:pt x="1884927" y="3555007"/>
                  <a:pt x="1884927" y="3566671"/>
                </a:cubicBezTo>
                <a:lnTo>
                  <a:pt x="1884927" y="3578336"/>
                </a:lnTo>
                <a:lnTo>
                  <a:pt x="1863133" y="3578336"/>
                </a:lnTo>
                <a:lnTo>
                  <a:pt x="1863133" y="3566671"/>
                </a:lnTo>
                <a:cubicBezTo>
                  <a:pt x="1863133" y="3556030"/>
                  <a:pt x="1860575" y="3548049"/>
                  <a:pt x="1855459" y="3542728"/>
                </a:cubicBezTo>
                <a:cubicBezTo>
                  <a:pt x="1850343" y="3537408"/>
                  <a:pt x="1842669" y="3534748"/>
                  <a:pt x="1832437" y="3534748"/>
                </a:cubicBezTo>
                <a:cubicBezTo>
                  <a:pt x="1821694" y="3534748"/>
                  <a:pt x="1813636" y="3537280"/>
                  <a:pt x="1808264" y="3542345"/>
                </a:cubicBezTo>
                <a:cubicBezTo>
                  <a:pt x="1802893" y="3547410"/>
                  <a:pt x="1800207" y="3555007"/>
                  <a:pt x="1800207" y="3565136"/>
                </a:cubicBezTo>
                <a:lnTo>
                  <a:pt x="1800207" y="3576033"/>
                </a:lnTo>
                <a:cubicBezTo>
                  <a:pt x="1800207" y="3582889"/>
                  <a:pt x="1801895" y="3588721"/>
                  <a:pt x="1805272" y="3593530"/>
                </a:cubicBezTo>
                <a:cubicBezTo>
                  <a:pt x="1808648" y="3598339"/>
                  <a:pt x="1812818" y="3602304"/>
                  <a:pt x="1817780" y="3605425"/>
                </a:cubicBezTo>
                <a:cubicBezTo>
                  <a:pt x="1822742" y="3608545"/>
                  <a:pt x="1829572" y="3612203"/>
                  <a:pt x="1838270" y="3616398"/>
                </a:cubicBezTo>
                <a:cubicBezTo>
                  <a:pt x="1839088" y="3616808"/>
                  <a:pt x="1839881" y="3617191"/>
                  <a:pt x="1840648" y="3617550"/>
                </a:cubicBezTo>
                <a:cubicBezTo>
                  <a:pt x="1841416" y="3617908"/>
                  <a:pt x="1842209" y="3618291"/>
                  <a:pt x="1843028" y="3618701"/>
                </a:cubicBezTo>
                <a:cubicBezTo>
                  <a:pt x="1843437" y="3618905"/>
                  <a:pt x="1843820" y="3619084"/>
                  <a:pt x="1844178" y="3619238"/>
                </a:cubicBezTo>
                <a:cubicBezTo>
                  <a:pt x="1844536" y="3619391"/>
                  <a:pt x="1844869" y="3619570"/>
                  <a:pt x="1845176" y="3619775"/>
                </a:cubicBezTo>
                <a:cubicBezTo>
                  <a:pt x="1853566" y="3623970"/>
                  <a:pt x="1860652" y="3628293"/>
                  <a:pt x="1866433" y="3632744"/>
                </a:cubicBezTo>
                <a:cubicBezTo>
                  <a:pt x="1872214" y="3637195"/>
                  <a:pt x="1876946" y="3642950"/>
                  <a:pt x="1880630" y="3650010"/>
                </a:cubicBezTo>
                <a:cubicBezTo>
                  <a:pt x="1884313" y="3657070"/>
                  <a:pt x="1886155" y="3665665"/>
                  <a:pt x="1886155" y="3675795"/>
                </a:cubicBezTo>
                <a:lnTo>
                  <a:pt x="1886155" y="3689915"/>
                </a:lnTo>
                <a:cubicBezTo>
                  <a:pt x="1886155" y="3701579"/>
                  <a:pt x="1884185" y="3711274"/>
                  <a:pt x="1880246" y="3718999"/>
                </a:cubicBezTo>
                <a:cubicBezTo>
                  <a:pt x="1876307" y="3726724"/>
                  <a:pt x="1870372" y="3732531"/>
                  <a:pt x="1862442" y="3736419"/>
                </a:cubicBezTo>
                <a:cubicBezTo>
                  <a:pt x="1854513" y="3740307"/>
                  <a:pt x="1844562" y="3742251"/>
                  <a:pt x="1832591" y="3742251"/>
                </a:cubicBezTo>
                <a:cubicBezTo>
                  <a:pt x="1820415" y="3742251"/>
                  <a:pt x="1810311" y="3740333"/>
                  <a:pt x="1802279" y="3736496"/>
                </a:cubicBezTo>
                <a:cubicBezTo>
                  <a:pt x="1794247" y="3732659"/>
                  <a:pt x="1788235" y="3726852"/>
                  <a:pt x="1784245" y="3719076"/>
                </a:cubicBezTo>
                <a:cubicBezTo>
                  <a:pt x="1780254" y="3711300"/>
                  <a:pt x="1778259" y="3701579"/>
                  <a:pt x="1778259" y="3689915"/>
                </a:cubicBezTo>
                <a:lnTo>
                  <a:pt x="1778259" y="3678864"/>
                </a:lnTo>
                <a:lnTo>
                  <a:pt x="1800053" y="3678864"/>
                </a:lnTo>
                <a:lnTo>
                  <a:pt x="1800053" y="3689915"/>
                </a:lnTo>
                <a:cubicBezTo>
                  <a:pt x="1800053" y="3700658"/>
                  <a:pt x="1802739" y="3708690"/>
                  <a:pt x="1808111" y="3714011"/>
                </a:cubicBezTo>
                <a:cubicBezTo>
                  <a:pt x="1813483" y="3719332"/>
                  <a:pt x="1821643" y="3721992"/>
                  <a:pt x="1832591" y="3721992"/>
                </a:cubicBezTo>
                <a:cubicBezTo>
                  <a:pt x="1843232" y="3721992"/>
                  <a:pt x="1851187" y="3719332"/>
                  <a:pt x="1856457" y="3714011"/>
                </a:cubicBezTo>
                <a:cubicBezTo>
                  <a:pt x="1861726" y="3708690"/>
                  <a:pt x="1864361" y="3700658"/>
                  <a:pt x="1864361" y="3689915"/>
                </a:cubicBezTo>
                <a:lnTo>
                  <a:pt x="1864361" y="3676716"/>
                </a:lnTo>
                <a:cubicBezTo>
                  <a:pt x="1864361" y="3669553"/>
                  <a:pt x="1862775" y="3663440"/>
                  <a:pt x="1859603" y="3658375"/>
                </a:cubicBezTo>
                <a:cubicBezTo>
                  <a:pt x="1856431" y="3653310"/>
                  <a:pt x="1852364" y="3649064"/>
                  <a:pt x="1847402" y="3645636"/>
                </a:cubicBezTo>
                <a:cubicBezTo>
                  <a:pt x="1842439" y="3642208"/>
                  <a:pt x="1836070" y="3638551"/>
                  <a:pt x="1828293" y="3634662"/>
                </a:cubicBezTo>
                <a:cubicBezTo>
                  <a:pt x="1827986" y="3634560"/>
                  <a:pt x="1827705" y="3634432"/>
                  <a:pt x="1827449" y="3634279"/>
                </a:cubicBezTo>
                <a:cubicBezTo>
                  <a:pt x="1827193" y="3634125"/>
                  <a:pt x="1826963" y="3633997"/>
                  <a:pt x="1826759" y="3633895"/>
                </a:cubicBezTo>
                <a:lnTo>
                  <a:pt x="1824610" y="3632821"/>
                </a:lnTo>
                <a:cubicBezTo>
                  <a:pt x="1814480" y="3627807"/>
                  <a:pt x="1806372" y="3623254"/>
                  <a:pt x="1800283" y="3619161"/>
                </a:cubicBezTo>
                <a:cubicBezTo>
                  <a:pt x="1794195" y="3615068"/>
                  <a:pt x="1789028" y="3609569"/>
                  <a:pt x="1784782" y="3602662"/>
                </a:cubicBezTo>
                <a:cubicBezTo>
                  <a:pt x="1780536" y="3595755"/>
                  <a:pt x="1778413" y="3587186"/>
                  <a:pt x="1778413" y="3576954"/>
                </a:cubicBezTo>
                <a:lnTo>
                  <a:pt x="1778413" y="3566057"/>
                </a:lnTo>
                <a:cubicBezTo>
                  <a:pt x="1778413" y="3554598"/>
                  <a:pt x="1780408" y="3545031"/>
                  <a:pt x="1784398" y="3537357"/>
                </a:cubicBezTo>
                <a:cubicBezTo>
                  <a:pt x="1788389" y="3529683"/>
                  <a:pt x="1794374" y="3523953"/>
                  <a:pt x="1802356" y="3520167"/>
                </a:cubicBezTo>
                <a:cubicBezTo>
                  <a:pt x="1810336" y="3516381"/>
                  <a:pt x="1820364" y="3514488"/>
                  <a:pt x="1832437" y="3514488"/>
                </a:cubicBezTo>
                <a:close/>
                <a:moveTo>
                  <a:pt x="1565738" y="3514488"/>
                </a:moveTo>
                <a:cubicBezTo>
                  <a:pt x="1577402" y="3514488"/>
                  <a:pt x="1587122" y="3516407"/>
                  <a:pt x="1594899" y="3520244"/>
                </a:cubicBezTo>
                <a:cubicBezTo>
                  <a:pt x="1602675" y="3524081"/>
                  <a:pt x="1608507" y="3529862"/>
                  <a:pt x="1612395" y="3537587"/>
                </a:cubicBezTo>
                <a:cubicBezTo>
                  <a:pt x="1616283" y="3545312"/>
                  <a:pt x="1618227" y="3555007"/>
                  <a:pt x="1618227" y="3566671"/>
                </a:cubicBezTo>
                <a:lnTo>
                  <a:pt x="1618227" y="3578336"/>
                </a:lnTo>
                <a:lnTo>
                  <a:pt x="1596433" y="3578336"/>
                </a:lnTo>
                <a:lnTo>
                  <a:pt x="1596433" y="3566671"/>
                </a:lnTo>
                <a:cubicBezTo>
                  <a:pt x="1596433" y="3556030"/>
                  <a:pt x="1593875" y="3548049"/>
                  <a:pt x="1588759" y="3542728"/>
                </a:cubicBezTo>
                <a:cubicBezTo>
                  <a:pt x="1583643" y="3537408"/>
                  <a:pt x="1575969" y="3534748"/>
                  <a:pt x="1565738" y="3534748"/>
                </a:cubicBezTo>
                <a:cubicBezTo>
                  <a:pt x="1554994" y="3534748"/>
                  <a:pt x="1546936" y="3537280"/>
                  <a:pt x="1541565" y="3542345"/>
                </a:cubicBezTo>
                <a:cubicBezTo>
                  <a:pt x="1536193" y="3547410"/>
                  <a:pt x="1533507" y="3555007"/>
                  <a:pt x="1533507" y="3565136"/>
                </a:cubicBezTo>
                <a:lnTo>
                  <a:pt x="1533507" y="3576033"/>
                </a:lnTo>
                <a:cubicBezTo>
                  <a:pt x="1533507" y="3582889"/>
                  <a:pt x="1535195" y="3588721"/>
                  <a:pt x="1538572" y="3593530"/>
                </a:cubicBezTo>
                <a:cubicBezTo>
                  <a:pt x="1541948" y="3598339"/>
                  <a:pt x="1546118" y="3602304"/>
                  <a:pt x="1551080" y="3605425"/>
                </a:cubicBezTo>
                <a:cubicBezTo>
                  <a:pt x="1556043" y="3608545"/>
                  <a:pt x="1562873" y="3612203"/>
                  <a:pt x="1571570" y="3616398"/>
                </a:cubicBezTo>
                <a:cubicBezTo>
                  <a:pt x="1572388" y="3616808"/>
                  <a:pt x="1573181" y="3617191"/>
                  <a:pt x="1573949" y="3617550"/>
                </a:cubicBezTo>
                <a:cubicBezTo>
                  <a:pt x="1574716" y="3617908"/>
                  <a:pt x="1575509" y="3618291"/>
                  <a:pt x="1576327" y="3618701"/>
                </a:cubicBezTo>
                <a:cubicBezTo>
                  <a:pt x="1576737" y="3618905"/>
                  <a:pt x="1577121" y="3619084"/>
                  <a:pt x="1577479" y="3619238"/>
                </a:cubicBezTo>
                <a:cubicBezTo>
                  <a:pt x="1577837" y="3619391"/>
                  <a:pt x="1578169" y="3619570"/>
                  <a:pt x="1578476" y="3619775"/>
                </a:cubicBezTo>
                <a:cubicBezTo>
                  <a:pt x="1586866" y="3623970"/>
                  <a:pt x="1593952" y="3628293"/>
                  <a:pt x="1599733" y="3632744"/>
                </a:cubicBezTo>
                <a:cubicBezTo>
                  <a:pt x="1605514" y="3637195"/>
                  <a:pt x="1610247" y="3642950"/>
                  <a:pt x="1613930" y="3650010"/>
                </a:cubicBezTo>
                <a:cubicBezTo>
                  <a:pt x="1617613" y="3657070"/>
                  <a:pt x="1619455" y="3665665"/>
                  <a:pt x="1619455" y="3675795"/>
                </a:cubicBezTo>
                <a:lnTo>
                  <a:pt x="1619455" y="3689915"/>
                </a:lnTo>
                <a:cubicBezTo>
                  <a:pt x="1619455" y="3701579"/>
                  <a:pt x="1617486" y="3711274"/>
                  <a:pt x="1613546" y="3718999"/>
                </a:cubicBezTo>
                <a:cubicBezTo>
                  <a:pt x="1609607" y="3726724"/>
                  <a:pt x="1603672" y="3732531"/>
                  <a:pt x="1595743" y="3736419"/>
                </a:cubicBezTo>
                <a:cubicBezTo>
                  <a:pt x="1587813" y="3740307"/>
                  <a:pt x="1577862" y="3742251"/>
                  <a:pt x="1565891" y="3742251"/>
                </a:cubicBezTo>
                <a:cubicBezTo>
                  <a:pt x="1553715" y="3742251"/>
                  <a:pt x="1543611" y="3740333"/>
                  <a:pt x="1535579" y="3736496"/>
                </a:cubicBezTo>
                <a:cubicBezTo>
                  <a:pt x="1527547" y="3732659"/>
                  <a:pt x="1521535" y="3726852"/>
                  <a:pt x="1517545" y="3719076"/>
                </a:cubicBezTo>
                <a:cubicBezTo>
                  <a:pt x="1513555" y="3711300"/>
                  <a:pt x="1511560" y="3701579"/>
                  <a:pt x="1511560" y="3689915"/>
                </a:cubicBezTo>
                <a:lnTo>
                  <a:pt x="1511560" y="3678864"/>
                </a:lnTo>
                <a:lnTo>
                  <a:pt x="1533353" y="3678864"/>
                </a:lnTo>
                <a:lnTo>
                  <a:pt x="1533353" y="3689915"/>
                </a:lnTo>
                <a:cubicBezTo>
                  <a:pt x="1533353" y="3700658"/>
                  <a:pt x="1536039" y="3708690"/>
                  <a:pt x="1541411" y="3714011"/>
                </a:cubicBezTo>
                <a:cubicBezTo>
                  <a:pt x="1546783" y="3719332"/>
                  <a:pt x="1554943" y="3721992"/>
                  <a:pt x="1565891" y="3721992"/>
                </a:cubicBezTo>
                <a:cubicBezTo>
                  <a:pt x="1576532" y="3721992"/>
                  <a:pt x="1584487" y="3719332"/>
                  <a:pt x="1589757" y="3714011"/>
                </a:cubicBezTo>
                <a:cubicBezTo>
                  <a:pt x="1595026" y="3708690"/>
                  <a:pt x="1597661" y="3700658"/>
                  <a:pt x="1597661" y="3689915"/>
                </a:cubicBezTo>
                <a:lnTo>
                  <a:pt x="1597661" y="3676716"/>
                </a:lnTo>
                <a:cubicBezTo>
                  <a:pt x="1597661" y="3669553"/>
                  <a:pt x="1596075" y="3663440"/>
                  <a:pt x="1592903" y="3658375"/>
                </a:cubicBezTo>
                <a:cubicBezTo>
                  <a:pt x="1589731" y="3653310"/>
                  <a:pt x="1585664" y="3649064"/>
                  <a:pt x="1580702" y="3645636"/>
                </a:cubicBezTo>
                <a:cubicBezTo>
                  <a:pt x="1575739" y="3642208"/>
                  <a:pt x="1569370" y="3638551"/>
                  <a:pt x="1561594" y="3634662"/>
                </a:cubicBezTo>
                <a:cubicBezTo>
                  <a:pt x="1561287" y="3634560"/>
                  <a:pt x="1561005" y="3634432"/>
                  <a:pt x="1560750" y="3634279"/>
                </a:cubicBezTo>
                <a:cubicBezTo>
                  <a:pt x="1560494" y="3634125"/>
                  <a:pt x="1560263" y="3633997"/>
                  <a:pt x="1560059" y="3633895"/>
                </a:cubicBezTo>
                <a:lnTo>
                  <a:pt x="1557910" y="3632821"/>
                </a:lnTo>
                <a:cubicBezTo>
                  <a:pt x="1547780" y="3627807"/>
                  <a:pt x="1539672" y="3623254"/>
                  <a:pt x="1533584" y="3619161"/>
                </a:cubicBezTo>
                <a:cubicBezTo>
                  <a:pt x="1527496" y="3615068"/>
                  <a:pt x="1522328" y="3609569"/>
                  <a:pt x="1518082" y="3602662"/>
                </a:cubicBezTo>
                <a:cubicBezTo>
                  <a:pt x="1513836" y="3595755"/>
                  <a:pt x="1511713" y="3587186"/>
                  <a:pt x="1511713" y="3576954"/>
                </a:cubicBezTo>
                <a:lnTo>
                  <a:pt x="1511713" y="3566057"/>
                </a:lnTo>
                <a:cubicBezTo>
                  <a:pt x="1511713" y="3554598"/>
                  <a:pt x="1513708" y="3545031"/>
                  <a:pt x="1517699" y="3537357"/>
                </a:cubicBezTo>
                <a:cubicBezTo>
                  <a:pt x="1521689" y="3529683"/>
                  <a:pt x="1527675" y="3523953"/>
                  <a:pt x="1535656" y="3520167"/>
                </a:cubicBezTo>
                <a:cubicBezTo>
                  <a:pt x="1543636" y="3516381"/>
                  <a:pt x="1553664" y="3514488"/>
                  <a:pt x="1565738" y="3514488"/>
                </a:cubicBezTo>
                <a:close/>
                <a:moveTo>
                  <a:pt x="3047493" y="3317240"/>
                </a:moveTo>
                <a:cubicBezTo>
                  <a:pt x="3037773" y="3317240"/>
                  <a:pt x="3030508" y="3320361"/>
                  <a:pt x="3025699" y="3326602"/>
                </a:cubicBezTo>
                <a:cubicBezTo>
                  <a:pt x="3020890" y="3332844"/>
                  <a:pt x="3018486" y="3342206"/>
                  <a:pt x="3018486" y="3354689"/>
                </a:cubicBezTo>
                <a:cubicBezTo>
                  <a:pt x="3018486" y="3364205"/>
                  <a:pt x="3020686" y="3371316"/>
                  <a:pt x="3025086" y="3376022"/>
                </a:cubicBezTo>
                <a:cubicBezTo>
                  <a:pt x="3029485" y="3380729"/>
                  <a:pt x="3036085" y="3383082"/>
                  <a:pt x="3044884" y="3383082"/>
                </a:cubicBezTo>
                <a:cubicBezTo>
                  <a:pt x="3054707" y="3383082"/>
                  <a:pt x="3062074" y="3380499"/>
                  <a:pt x="3066985" y="3375332"/>
                </a:cubicBezTo>
                <a:cubicBezTo>
                  <a:pt x="3071896" y="3370165"/>
                  <a:pt x="3074352" y="3362363"/>
                  <a:pt x="3074352" y="3351926"/>
                </a:cubicBezTo>
                <a:lnTo>
                  <a:pt x="3074352" y="3317240"/>
                </a:lnTo>
                <a:close/>
                <a:moveTo>
                  <a:pt x="2133093" y="3317240"/>
                </a:moveTo>
                <a:cubicBezTo>
                  <a:pt x="2123373" y="3317240"/>
                  <a:pt x="2116108" y="3320361"/>
                  <a:pt x="2111299" y="3326602"/>
                </a:cubicBezTo>
                <a:cubicBezTo>
                  <a:pt x="2106490" y="3332844"/>
                  <a:pt x="2104086" y="3342206"/>
                  <a:pt x="2104086" y="3354689"/>
                </a:cubicBezTo>
                <a:cubicBezTo>
                  <a:pt x="2104086" y="3364205"/>
                  <a:pt x="2106286" y="3371316"/>
                  <a:pt x="2110686" y="3376022"/>
                </a:cubicBezTo>
                <a:cubicBezTo>
                  <a:pt x="2115085" y="3380729"/>
                  <a:pt x="2121685" y="3383082"/>
                  <a:pt x="2130484" y="3383082"/>
                </a:cubicBezTo>
                <a:cubicBezTo>
                  <a:pt x="2140307" y="3383082"/>
                  <a:pt x="2147674" y="3380499"/>
                  <a:pt x="2152585" y="3375332"/>
                </a:cubicBezTo>
                <a:cubicBezTo>
                  <a:pt x="2157496" y="3370165"/>
                  <a:pt x="2159952" y="3362363"/>
                  <a:pt x="2159952" y="3351926"/>
                </a:cubicBezTo>
                <a:lnTo>
                  <a:pt x="2159952" y="3317240"/>
                </a:lnTo>
                <a:close/>
                <a:moveTo>
                  <a:pt x="551943" y="3317240"/>
                </a:moveTo>
                <a:cubicBezTo>
                  <a:pt x="542223" y="3317240"/>
                  <a:pt x="534958" y="3320361"/>
                  <a:pt x="530149" y="3326602"/>
                </a:cubicBezTo>
                <a:cubicBezTo>
                  <a:pt x="525340" y="3332844"/>
                  <a:pt x="522936" y="3342206"/>
                  <a:pt x="522936" y="3354689"/>
                </a:cubicBezTo>
                <a:cubicBezTo>
                  <a:pt x="522936" y="3364205"/>
                  <a:pt x="525136" y="3371316"/>
                  <a:pt x="529536" y="3376022"/>
                </a:cubicBezTo>
                <a:cubicBezTo>
                  <a:pt x="533935" y="3380729"/>
                  <a:pt x="540535" y="3383082"/>
                  <a:pt x="549334" y="3383082"/>
                </a:cubicBezTo>
                <a:cubicBezTo>
                  <a:pt x="559157" y="3383082"/>
                  <a:pt x="566524" y="3380499"/>
                  <a:pt x="571435" y="3375332"/>
                </a:cubicBezTo>
                <a:cubicBezTo>
                  <a:pt x="576347" y="3370165"/>
                  <a:pt x="578802" y="3362363"/>
                  <a:pt x="578802" y="3351926"/>
                </a:cubicBezTo>
                <a:lnTo>
                  <a:pt x="578802" y="3317240"/>
                </a:lnTo>
                <a:close/>
                <a:moveTo>
                  <a:pt x="4063906" y="3255541"/>
                </a:moveTo>
                <a:cubicBezTo>
                  <a:pt x="4055925" y="3255541"/>
                  <a:pt x="4049734" y="3258483"/>
                  <a:pt x="4045335" y="3264366"/>
                </a:cubicBezTo>
                <a:cubicBezTo>
                  <a:pt x="4040935" y="3270250"/>
                  <a:pt x="4038735" y="3278614"/>
                  <a:pt x="4038735" y="3289460"/>
                </a:cubicBezTo>
                <a:lnTo>
                  <a:pt x="4038735" y="3305882"/>
                </a:lnTo>
                <a:lnTo>
                  <a:pt x="4089536" y="3305882"/>
                </a:lnTo>
                <a:lnTo>
                  <a:pt x="4089536" y="3287465"/>
                </a:lnTo>
                <a:cubicBezTo>
                  <a:pt x="4089536" y="3277335"/>
                  <a:pt x="4087286" y="3269482"/>
                  <a:pt x="4082784" y="3263906"/>
                </a:cubicBezTo>
                <a:cubicBezTo>
                  <a:pt x="4078282" y="3258330"/>
                  <a:pt x="4071989" y="3255541"/>
                  <a:pt x="4063906" y="3255541"/>
                </a:cubicBezTo>
                <a:close/>
                <a:moveTo>
                  <a:pt x="3585968" y="3255541"/>
                </a:moveTo>
                <a:cubicBezTo>
                  <a:pt x="3578498" y="3255541"/>
                  <a:pt x="3572717" y="3257741"/>
                  <a:pt x="3568624" y="3262141"/>
                </a:cubicBezTo>
                <a:cubicBezTo>
                  <a:pt x="3564532" y="3266541"/>
                  <a:pt x="3562485" y="3272680"/>
                  <a:pt x="3562485" y="3280558"/>
                </a:cubicBezTo>
                <a:lnTo>
                  <a:pt x="3562485" y="3353461"/>
                </a:lnTo>
                <a:cubicBezTo>
                  <a:pt x="3562485" y="3361544"/>
                  <a:pt x="3564532" y="3367786"/>
                  <a:pt x="3568624" y="3372185"/>
                </a:cubicBezTo>
                <a:cubicBezTo>
                  <a:pt x="3572717" y="3376585"/>
                  <a:pt x="3578498" y="3378785"/>
                  <a:pt x="3585968" y="3378785"/>
                </a:cubicBezTo>
                <a:cubicBezTo>
                  <a:pt x="3593539" y="3378785"/>
                  <a:pt x="3599397" y="3376585"/>
                  <a:pt x="3603541" y="3372185"/>
                </a:cubicBezTo>
                <a:cubicBezTo>
                  <a:pt x="3607685" y="3367786"/>
                  <a:pt x="3609757" y="3361544"/>
                  <a:pt x="3609757" y="3353461"/>
                </a:cubicBezTo>
                <a:lnTo>
                  <a:pt x="3609757" y="3280558"/>
                </a:lnTo>
                <a:cubicBezTo>
                  <a:pt x="3609757" y="3272680"/>
                  <a:pt x="3607659" y="3266541"/>
                  <a:pt x="3603464" y="3262141"/>
                </a:cubicBezTo>
                <a:cubicBezTo>
                  <a:pt x="3599269" y="3257741"/>
                  <a:pt x="3593437" y="3255541"/>
                  <a:pt x="3585968" y="3255541"/>
                </a:cubicBezTo>
                <a:close/>
                <a:moveTo>
                  <a:pt x="3292381" y="3255541"/>
                </a:moveTo>
                <a:cubicBezTo>
                  <a:pt x="3284400" y="3255541"/>
                  <a:pt x="3278210" y="3258483"/>
                  <a:pt x="3273810" y="3264366"/>
                </a:cubicBezTo>
                <a:cubicBezTo>
                  <a:pt x="3269410" y="3270250"/>
                  <a:pt x="3267210" y="3278614"/>
                  <a:pt x="3267210" y="3289460"/>
                </a:cubicBezTo>
                <a:lnTo>
                  <a:pt x="3267210" y="3305882"/>
                </a:lnTo>
                <a:lnTo>
                  <a:pt x="3318012" y="3305882"/>
                </a:lnTo>
                <a:lnTo>
                  <a:pt x="3318012" y="3287465"/>
                </a:lnTo>
                <a:cubicBezTo>
                  <a:pt x="3318012" y="3277335"/>
                  <a:pt x="3315761" y="3269482"/>
                  <a:pt x="3311258" y="3263906"/>
                </a:cubicBezTo>
                <a:cubicBezTo>
                  <a:pt x="3306756" y="3258330"/>
                  <a:pt x="3300464" y="3255541"/>
                  <a:pt x="3292381" y="3255541"/>
                </a:cubicBezTo>
                <a:close/>
                <a:moveTo>
                  <a:pt x="2920906" y="3255541"/>
                </a:moveTo>
                <a:cubicBezTo>
                  <a:pt x="2912925" y="3255541"/>
                  <a:pt x="2906734" y="3258483"/>
                  <a:pt x="2902335" y="3264366"/>
                </a:cubicBezTo>
                <a:cubicBezTo>
                  <a:pt x="2897935" y="3270250"/>
                  <a:pt x="2895735" y="3278614"/>
                  <a:pt x="2895735" y="3289460"/>
                </a:cubicBezTo>
                <a:lnTo>
                  <a:pt x="2895735" y="3305882"/>
                </a:lnTo>
                <a:lnTo>
                  <a:pt x="2946537" y="3305882"/>
                </a:lnTo>
                <a:lnTo>
                  <a:pt x="2946537" y="3287465"/>
                </a:lnTo>
                <a:cubicBezTo>
                  <a:pt x="2946537" y="3277335"/>
                  <a:pt x="2944286" y="3269482"/>
                  <a:pt x="2939784" y="3263906"/>
                </a:cubicBezTo>
                <a:cubicBezTo>
                  <a:pt x="2935282" y="3258330"/>
                  <a:pt x="2928989" y="3255541"/>
                  <a:pt x="2920906" y="3255541"/>
                </a:cubicBezTo>
                <a:close/>
                <a:moveTo>
                  <a:pt x="2654206" y="3255541"/>
                </a:moveTo>
                <a:cubicBezTo>
                  <a:pt x="2646225" y="3255541"/>
                  <a:pt x="2640034" y="3258483"/>
                  <a:pt x="2635635" y="3264366"/>
                </a:cubicBezTo>
                <a:cubicBezTo>
                  <a:pt x="2631235" y="3270250"/>
                  <a:pt x="2629035" y="3278614"/>
                  <a:pt x="2629035" y="3289460"/>
                </a:cubicBezTo>
                <a:lnTo>
                  <a:pt x="2629035" y="3305882"/>
                </a:lnTo>
                <a:lnTo>
                  <a:pt x="2679837" y="3305882"/>
                </a:lnTo>
                <a:lnTo>
                  <a:pt x="2679837" y="3287465"/>
                </a:lnTo>
                <a:cubicBezTo>
                  <a:pt x="2679837" y="3277335"/>
                  <a:pt x="2677586" y="3269482"/>
                  <a:pt x="2673084" y="3263906"/>
                </a:cubicBezTo>
                <a:cubicBezTo>
                  <a:pt x="2668582" y="3258330"/>
                  <a:pt x="2662289" y="3255541"/>
                  <a:pt x="2654206" y="3255541"/>
                </a:cubicBezTo>
                <a:close/>
                <a:moveTo>
                  <a:pt x="1452368" y="3255541"/>
                </a:moveTo>
                <a:cubicBezTo>
                  <a:pt x="1444898" y="3255541"/>
                  <a:pt x="1439117" y="3257741"/>
                  <a:pt x="1435024" y="3262141"/>
                </a:cubicBezTo>
                <a:cubicBezTo>
                  <a:pt x="1430932" y="3266541"/>
                  <a:pt x="1428885" y="3272680"/>
                  <a:pt x="1428885" y="3280558"/>
                </a:cubicBezTo>
                <a:lnTo>
                  <a:pt x="1428885" y="3353461"/>
                </a:lnTo>
                <a:cubicBezTo>
                  <a:pt x="1428885" y="3361544"/>
                  <a:pt x="1430932" y="3367786"/>
                  <a:pt x="1435024" y="3372185"/>
                </a:cubicBezTo>
                <a:cubicBezTo>
                  <a:pt x="1439117" y="3376585"/>
                  <a:pt x="1444898" y="3378785"/>
                  <a:pt x="1452368" y="3378785"/>
                </a:cubicBezTo>
                <a:cubicBezTo>
                  <a:pt x="1459939" y="3378785"/>
                  <a:pt x="1465797" y="3376585"/>
                  <a:pt x="1469941" y="3372185"/>
                </a:cubicBezTo>
                <a:cubicBezTo>
                  <a:pt x="1474085" y="3367786"/>
                  <a:pt x="1476157" y="3361544"/>
                  <a:pt x="1476157" y="3353461"/>
                </a:cubicBezTo>
                <a:lnTo>
                  <a:pt x="1476157" y="3280558"/>
                </a:lnTo>
                <a:cubicBezTo>
                  <a:pt x="1476157" y="3272680"/>
                  <a:pt x="1474059" y="3266541"/>
                  <a:pt x="1469864" y="3262141"/>
                </a:cubicBezTo>
                <a:cubicBezTo>
                  <a:pt x="1465669" y="3257741"/>
                  <a:pt x="1459837" y="3255541"/>
                  <a:pt x="1452368" y="3255541"/>
                </a:cubicBezTo>
                <a:close/>
                <a:moveTo>
                  <a:pt x="1252343" y="3255541"/>
                </a:moveTo>
                <a:cubicBezTo>
                  <a:pt x="1244873" y="3255541"/>
                  <a:pt x="1239092" y="3257741"/>
                  <a:pt x="1234999" y="3262141"/>
                </a:cubicBezTo>
                <a:cubicBezTo>
                  <a:pt x="1230907" y="3266541"/>
                  <a:pt x="1228860" y="3272680"/>
                  <a:pt x="1228860" y="3280558"/>
                </a:cubicBezTo>
                <a:lnTo>
                  <a:pt x="1228860" y="3353461"/>
                </a:lnTo>
                <a:cubicBezTo>
                  <a:pt x="1228860" y="3361544"/>
                  <a:pt x="1230907" y="3367786"/>
                  <a:pt x="1234999" y="3372185"/>
                </a:cubicBezTo>
                <a:cubicBezTo>
                  <a:pt x="1239092" y="3376585"/>
                  <a:pt x="1244873" y="3378785"/>
                  <a:pt x="1252343" y="3378785"/>
                </a:cubicBezTo>
                <a:cubicBezTo>
                  <a:pt x="1259914" y="3378785"/>
                  <a:pt x="1265772" y="3376585"/>
                  <a:pt x="1269916" y="3372185"/>
                </a:cubicBezTo>
                <a:cubicBezTo>
                  <a:pt x="1274060" y="3367786"/>
                  <a:pt x="1276132" y="3361544"/>
                  <a:pt x="1276132" y="3353461"/>
                </a:cubicBezTo>
                <a:lnTo>
                  <a:pt x="1276132" y="3280558"/>
                </a:lnTo>
                <a:cubicBezTo>
                  <a:pt x="1276132" y="3272680"/>
                  <a:pt x="1274034" y="3266541"/>
                  <a:pt x="1269839" y="3262141"/>
                </a:cubicBezTo>
                <a:cubicBezTo>
                  <a:pt x="1265644" y="3257741"/>
                  <a:pt x="1259812" y="3255541"/>
                  <a:pt x="1252343" y="3255541"/>
                </a:cubicBezTo>
                <a:close/>
                <a:moveTo>
                  <a:pt x="757043" y="3255541"/>
                </a:moveTo>
                <a:cubicBezTo>
                  <a:pt x="749573" y="3255541"/>
                  <a:pt x="743792" y="3257741"/>
                  <a:pt x="739699" y="3262141"/>
                </a:cubicBezTo>
                <a:cubicBezTo>
                  <a:pt x="735607" y="3266541"/>
                  <a:pt x="733560" y="3272680"/>
                  <a:pt x="733560" y="3280558"/>
                </a:cubicBezTo>
                <a:lnTo>
                  <a:pt x="733560" y="3353461"/>
                </a:lnTo>
                <a:cubicBezTo>
                  <a:pt x="733560" y="3361544"/>
                  <a:pt x="735607" y="3367786"/>
                  <a:pt x="739699" y="3372185"/>
                </a:cubicBezTo>
                <a:cubicBezTo>
                  <a:pt x="743792" y="3376585"/>
                  <a:pt x="749573" y="3378785"/>
                  <a:pt x="757043" y="3378785"/>
                </a:cubicBezTo>
                <a:cubicBezTo>
                  <a:pt x="764614" y="3378785"/>
                  <a:pt x="770472" y="3376585"/>
                  <a:pt x="774616" y="3372185"/>
                </a:cubicBezTo>
                <a:cubicBezTo>
                  <a:pt x="778760" y="3367786"/>
                  <a:pt x="780832" y="3361544"/>
                  <a:pt x="780832" y="3353461"/>
                </a:cubicBezTo>
                <a:lnTo>
                  <a:pt x="780832" y="3280558"/>
                </a:lnTo>
                <a:cubicBezTo>
                  <a:pt x="780832" y="3272680"/>
                  <a:pt x="778734" y="3266541"/>
                  <a:pt x="774539" y="3262141"/>
                </a:cubicBezTo>
                <a:cubicBezTo>
                  <a:pt x="770344" y="3257741"/>
                  <a:pt x="764512" y="3255541"/>
                  <a:pt x="757043" y="3255541"/>
                </a:cubicBezTo>
                <a:close/>
                <a:moveTo>
                  <a:pt x="4969394" y="3254314"/>
                </a:moveTo>
                <a:cubicBezTo>
                  <a:pt x="4961209" y="3254314"/>
                  <a:pt x="4954865" y="3256999"/>
                  <a:pt x="4950363" y="3262371"/>
                </a:cubicBezTo>
                <a:cubicBezTo>
                  <a:pt x="4945861" y="3267743"/>
                  <a:pt x="4943610" y="3275289"/>
                  <a:pt x="4943610" y="3285009"/>
                </a:cubicBezTo>
                <a:lnTo>
                  <a:pt x="4943610" y="3351926"/>
                </a:lnTo>
                <a:cubicBezTo>
                  <a:pt x="4943610" y="3360930"/>
                  <a:pt x="4945861" y="3367939"/>
                  <a:pt x="4950363" y="3372953"/>
                </a:cubicBezTo>
                <a:cubicBezTo>
                  <a:pt x="4954865" y="3377966"/>
                  <a:pt x="4961209" y="3380473"/>
                  <a:pt x="4969394" y="3380473"/>
                </a:cubicBezTo>
                <a:cubicBezTo>
                  <a:pt x="4974818" y="3380473"/>
                  <a:pt x="4979473" y="3379297"/>
                  <a:pt x="4983361" y="3376943"/>
                </a:cubicBezTo>
                <a:cubicBezTo>
                  <a:pt x="4987249" y="3374590"/>
                  <a:pt x="4990190" y="3371188"/>
                  <a:pt x="4992186" y="3366737"/>
                </a:cubicBezTo>
                <a:cubicBezTo>
                  <a:pt x="4994181" y="3362286"/>
                  <a:pt x="4995179" y="3356940"/>
                  <a:pt x="4995179" y="3350698"/>
                </a:cubicBezTo>
                <a:lnTo>
                  <a:pt x="4995179" y="3284856"/>
                </a:lnTo>
                <a:cubicBezTo>
                  <a:pt x="4995179" y="3278410"/>
                  <a:pt x="4994181" y="3272910"/>
                  <a:pt x="4992186" y="3268357"/>
                </a:cubicBezTo>
                <a:cubicBezTo>
                  <a:pt x="4990190" y="3263804"/>
                  <a:pt x="4987249" y="3260325"/>
                  <a:pt x="4983361" y="3257920"/>
                </a:cubicBezTo>
                <a:cubicBezTo>
                  <a:pt x="4979473" y="3255516"/>
                  <a:pt x="4974818" y="3254314"/>
                  <a:pt x="4969394" y="3254314"/>
                </a:cubicBezTo>
                <a:close/>
                <a:moveTo>
                  <a:pt x="4645544" y="3254314"/>
                </a:moveTo>
                <a:cubicBezTo>
                  <a:pt x="4637359" y="3254314"/>
                  <a:pt x="4631016" y="3256999"/>
                  <a:pt x="4626513" y="3262371"/>
                </a:cubicBezTo>
                <a:cubicBezTo>
                  <a:pt x="4622011" y="3267743"/>
                  <a:pt x="4619760" y="3275289"/>
                  <a:pt x="4619760" y="3285009"/>
                </a:cubicBezTo>
                <a:lnTo>
                  <a:pt x="4619760" y="3351926"/>
                </a:lnTo>
                <a:cubicBezTo>
                  <a:pt x="4619760" y="3360930"/>
                  <a:pt x="4622011" y="3367939"/>
                  <a:pt x="4626513" y="3372953"/>
                </a:cubicBezTo>
                <a:cubicBezTo>
                  <a:pt x="4631016" y="3377966"/>
                  <a:pt x="4637359" y="3380473"/>
                  <a:pt x="4645544" y="3380473"/>
                </a:cubicBezTo>
                <a:cubicBezTo>
                  <a:pt x="4650968" y="3380473"/>
                  <a:pt x="4655623" y="3379297"/>
                  <a:pt x="4659511" y="3376943"/>
                </a:cubicBezTo>
                <a:cubicBezTo>
                  <a:pt x="4663400" y="3374590"/>
                  <a:pt x="4666341" y="3371188"/>
                  <a:pt x="4668336" y="3366737"/>
                </a:cubicBezTo>
                <a:cubicBezTo>
                  <a:pt x="4670332" y="3362286"/>
                  <a:pt x="4671329" y="3356940"/>
                  <a:pt x="4671329" y="3350698"/>
                </a:cubicBezTo>
                <a:lnTo>
                  <a:pt x="4671329" y="3284856"/>
                </a:lnTo>
                <a:cubicBezTo>
                  <a:pt x="4671329" y="3278410"/>
                  <a:pt x="4670332" y="3272910"/>
                  <a:pt x="4668336" y="3268357"/>
                </a:cubicBezTo>
                <a:cubicBezTo>
                  <a:pt x="4666341" y="3263804"/>
                  <a:pt x="4663400" y="3260325"/>
                  <a:pt x="4659511" y="3257920"/>
                </a:cubicBezTo>
                <a:cubicBezTo>
                  <a:pt x="4655623" y="3255516"/>
                  <a:pt x="4650968" y="3254314"/>
                  <a:pt x="4645544" y="3254314"/>
                </a:cubicBezTo>
                <a:close/>
                <a:moveTo>
                  <a:pt x="3169170" y="3254314"/>
                </a:moveTo>
                <a:cubicBezTo>
                  <a:pt x="3160984" y="3254314"/>
                  <a:pt x="3154640" y="3256999"/>
                  <a:pt x="3150138" y="3262371"/>
                </a:cubicBezTo>
                <a:cubicBezTo>
                  <a:pt x="3145636" y="3267743"/>
                  <a:pt x="3143385" y="3275289"/>
                  <a:pt x="3143385" y="3285009"/>
                </a:cubicBezTo>
                <a:lnTo>
                  <a:pt x="3143385" y="3351926"/>
                </a:lnTo>
                <a:cubicBezTo>
                  <a:pt x="3143385" y="3360930"/>
                  <a:pt x="3145636" y="3367939"/>
                  <a:pt x="3150138" y="3372953"/>
                </a:cubicBezTo>
                <a:cubicBezTo>
                  <a:pt x="3154640" y="3377966"/>
                  <a:pt x="3160984" y="3380473"/>
                  <a:pt x="3169170" y="3380473"/>
                </a:cubicBezTo>
                <a:cubicBezTo>
                  <a:pt x="3174592" y="3380473"/>
                  <a:pt x="3179248" y="3379297"/>
                  <a:pt x="3183136" y="3376943"/>
                </a:cubicBezTo>
                <a:cubicBezTo>
                  <a:pt x="3187024" y="3374590"/>
                  <a:pt x="3189966" y="3371188"/>
                  <a:pt x="3191961" y="3366737"/>
                </a:cubicBezTo>
                <a:cubicBezTo>
                  <a:pt x="3193956" y="3362286"/>
                  <a:pt x="3194954" y="3356940"/>
                  <a:pt x="3194954" y="3350698"/>
                </a:cubicBezTo>
                <a:lnTo>
                  <a:pt x="3194954" y="3284856"/>
                </a:lnTo>
                <a:cubicBezTo>
                  <a:pt x="3194954" y="3278410"/>
                  <a:pt x="3193956" y="3272910"/>
                  <a:pt x="3191961" y="3268357"/>
                </a:cubicBezTo>
                <a:cubicBezTo>
                  <a:pt x="3189966" y="3263804"/>
                  <a:pt x="3187024" y="3260325"/>
                  <a:pt x="3183136" y="3257920"/>
                </a:cubicBezTo>
                <a:cubicBezTo>
                  <a:pt x="3179248" y="3255516"/>
                  <a:pt x="3174592" y="3254314"/>
                  <a:pt x="3169170" y="3254314"/>
                </a:cubicBezTo>
                <a:close/>
                <a:moveTo>
                  <a:pt x="4258089" y="3254007"/>
                </a:moveTo>
                <a:cubicBezTo>
                  <a:pt x="4252666" y="3254007"/>
                  <a:pt x="4248010" y="3255234"/>
                  <a:pt x="4244122" y="3257690"/>
                </a:cubicBezTo>
                <a:cubicBezTo>
                  <a:pt x="4240234" y="3260146"/>
                  <a:pt x="4237293" y="3263752"/>
                  <a:pt x="4235298" y="3268510"/>
                </a:cubicBezTo>
                <a:cubicBezTo>
                  <a:pt x="4233302" y="3273268"/>
                  <a:pt x="4232304" y="3278972"/>
                  <a:pt x="4232304" y="3285623"/>
                </a:cubicBezTo>
                <a:lnTo>
                  <a:pt x="4232304" y="3347936"/>
                </a:lnTo>
                <a:cubicBezTo>
                  <a:pt x="4232304" y="3354791"/>
                  <a:pt x="4233302" y="3360623"/>
                  <a:pt x="4235298" y="3365432"/>
                </a:cubicBezTo>
                <a:cubicBezTo>
                  <a:pt x="4237293" y="3370241"/>
                  <a:pt x="4240234" y="3373925"/>
                  <a:pt x="4244122" y="3376483"/>
                </a:cubicBezTo>
                <a:cubicBezTo>
                  <a:pt x="4248010" y="3379041"/>
                  <a:pt x="4252666" y="3380320"/>
                  <a:pt x="4258089" y="3380320"/>
                </a:cubicBezTo>
                <a:cubicBezTo>
                  <a:pt x="4266480" y="3380320"/>
                  <a:pt x="4273002" y="3377429"/>
                  <a:pt x="4277658" y="3371648"/>
                </a:cubicBezTo>
                <a:cubicBezTo>
                  <a:pt x="4282314" y="3365867"/>
                  <a:pt x="4284641" y="3357758"/>
                  <a:pt x="4284641" y="3347322"/>
                </a:cubicBezTo>
                <a:lnTo>
                  <a:pt x="4284641" y="3286237"/>
                </a:lnTo>
                <a:cubicBezTo>
                  <a:pt x="4284641" y="3276005"/>
                  <a:pt x="4282314" y="3268075"/>
                  <a:pt x="4277658" y="3262448"/>
                </a:cubicBezTo>
                <a:cubicBezTo>
                  <a:pt x="4273002" y="3256820"/>
                  <a:pt x="4266480" y="3254007"/>
                  <a:pt x="4258089" y="3254007"/>
                </a:cubicBezTo>
                <a:close/>
                <a:moveTo>
                  <a:pt x="38831" y="3248021"/>
                </a:moveTo>
                <a:cubicBezTo>
                  <a:pt x="49574" y="3248021"/>
                  <a:pt x="58757" y="3251807"/>
                  <a:pt x="66380" y="3259378"/>
                </a:cubicBezTo>
                <a:cubicBezTo>
                  <a:pt x="74003" y="3266950"/>
                  <a:pt x="77814" y="3276108"/>
                  <a:pt x="77814" y="3286851"/>
                </a:cubicBezTo>
                <a:cubicBezTo>
                  <a:pt x="77814" y="3297595"/>
                  <a:pt x="74003" y="3306778"/>
                  <a:pt x="66380" y="3314401"/>
                </a:cubicBezTo>
                <a:cubicBezTo>
                  <a:pt x="58757" y="3322023"/>
                  <a:pt x="49574" y="3325835"/>
                  <a:pt x="38831" y="3325835"/>
                </a:cubicBezTo>
                <a:cubicBezTo>
                  <a:pt x="28189" y="3325835"/>
                  <a:pt x="19057" y="3322023"/>
                  <a:pt x="11435" y="3314401"/>
                </a:cubicBezTo>
                <a:cubicBezTo>
                  <a:pt x="3812" y="3306778"/>
                  <a:pt x="0" y="3297595"/>
                  <a:pt x="0" y="3286851"/>
                </a:cubicBezTo>
                <a:cubicBezTo>
                  <a:pt x="0" y="3276108"/>
                  <a:pt x="3812" y="3266950"/>
                  <a:pt x="11435" y="3259378"/>
                </a:cubicBezTo>
                <a:cubicBezTo>
                  <a:pt x="19057" y="3251807"/>
                  <a:pt x="28189" y="3248021"/>
                  <a:pt x="38831" y="3248021"/>
                </a:cubicBezTo>
                <a:close/>
                <a:moveTo>
                  <a:pt x="4727777" y="3237738"/>
                </a:moveTo>
                <a:lnTo>
                  <a:pt x="4749878" y="3237738"/>
                </a:lnTo>
                <a:lnTo>
                  <a:pt x="4749878" y="3397049"/>
                </a:lnTo>
                <a:lnTo>
                  <a:pt x="4727777" y="3397049"/>
                </a:lnTo>
                <a:close/>
                <a:moveTo>
                  <a:pt x="4461077" y="3237738"/>
                </a:moveTo>
                <a:lnTo>
                  <a:pt x="4483178" y="3237738"/>
                </a:lnTo>
                <a:lnTo>
                  <a:pt x="4483178" y="3397049"/>
                </a:lnTo>
                <a:lnTo>
                  <a:pt x="4461077" y="3397049"/>
                </a:lnTo>
                <a:close/>
                <a:moveTo>
                  <a:pt x="4334028" y="3237738"/>
                </a:moveTo>
                <a:lnTo>
                  <a:pt x="4355976" y="3237738"/>
                </a:lnTo>
                <a:lnTo>
                  <a:pt x="4355976" y="3354535"/>
                </a:lnTo>
                <a:cubicBezTo>
                  <a:pt x="4355976" y="3362209"/>
                  <a:pt x="4358176" y="3368169"/>
                  <a:pt x="4362576" y="3372416"/>
                </a:cubicBezTo>
                <a:cubicBezTo>
                  <a:pt x="4366976" y="3376662"/>
                  <a:pt x="4373217" y="3378785"/>
                  <a:pt x="4381300" y="3378785"/>
                </a:cubicBezTo>
                <a:cubicBezTo>
                  <a:pt x="4389690" y="3378785"/>
                  <a:pt x="4395958" y="3376713"/>
                  <a:pt x="4400102" y="3372569"/>
                </a:cubicBezTo>
                <a:cubicBezTo>
                  <a:pt x="4404246" y="3368425"/>
                  <a:pt x="4406318" y="3362209"/>
                  <a:pt x="4406318" y="3353921"/>
                </a:cubicBezTo>
                <a:lnTo>
                  <a:pt x="4406318" y="3237738"/>
                </a:lnTo>
                <a:lnTo>
                  <a:pt x="4428265" y="3237738"/>
                </a:lnTo>
                <a:lnTo>
                  <a:pt x="4428265" y="3397049"/>
                </a:lnTo>
                <a:lnTo>
                  <a:pt x="4406318" y="3397049"/>
                </a:lnTo>
                <a:lnTo>
                  <a:pt x="4406318" y="3378682"/>
                </a:lnTo>
                <a:lnTo>
                  <a:pt x="4402692" y="3385500"/>
                </a:lnTo>
                <a:cubicBezTo>
                  <a:pt x="4400428" y="3388595"/>
                  <a:pt x="4397825" y="3391166"/>
                  <a:pt x="4394883" y="3393212"/>
                </a:cubicBezTo>
                <a:cubicBezTo>
                  <a:pt x="4389000" y="3397305"/>
                  <a:pt x="4381710" y="3399351"/>
                  <a:pt x="4373012" y="3399351"/>
                </a:cubicBezTo>
                <a:cubicBezTo>
                  <a:pt x="4360632" y="3399351"/>
                  <a:pt x="4351040" y="3395437"/>
                  <a:pt x="4344235" y="3387610"/>
                </a:cubicBezTo>
                <a:cubicBezTo>
                  <a:pt x="4337431" y="3379783"/>
                  <a:pt x="4334028" y="3368758"/>
                  <a:pt x="4334028" y="3354535"/>
                </a:cubicBezTo>
                <a:close/>
                <a:moveTo>
                  <a:pt x="1895945" y="3237738"/>
                </a:moveTo>
                <a:lnTo>
                  <a:pt x="1916358" y="3237738"/>
                </a:lnTo>
                <a:lnTo>
                  <a:pt x="1943063" y="3366814"/>
                </a:lnTo>
                <a:lnTo>
                  <a:pt x="1969768" y="3237738"/>
                </a:lnTo>
                <a:lnTo>
                  <a:pt x="1985423" y="3237738"/>
                </a:lnTo>
                <a:lnTo>
                  <a:pt x="2012128" y="3366814"/>
                </a:lnTo>
                <a:lnTo>
                  <a:pt x="2038834" y="3237738"/>
                </a:lnTo>
                <a:lnTo>
                  <a:pt x="2059247" y="3237738"/>
                </a:lnTo>
                <a:lnTo>
                  <a:pt x="2022412" y="3397049"/>
                </a:lnTo>
                <a:lnTo>
                  <a:pt x="2001846" y="3397049"/>
                </a:lnTo>
                <a:lnTo>
                  <a:pt x="1977596" y="3287005"/>
                </a:lnTo>
                <a:lnTo>
                  <a:pt x="1953346" y="3397049"/>
                </a:lnTo>
                <a:lnTo>
                  <a:pt x="1932780" y="3397049"/>
                </a:lnTo>
                <a:close/>
                <a:moveTo>
                  <a:pt x="1660727" y="3237738"/>
                </a:moveTo>
                <a:lnTo>
                  <a:pt x="1682828" y="3237738"/>
                </a:lnTo>
                <a:lnTo>
                  <a:pt x="1682828" y="3397049"/>
                </a:lnTo>
                <a:lnTo>
                  <a:pt x="1660727" y="3397049"/>
                </a:lnTo>
                <a:close/>
                <a:moveTo>
                  <a:pt x="1522935" y="3237738"/>
                </a:moveTo>
                <a:lnTo>
                  <a:pt x="1545650" y="3237738"/>
                </a:lnTo>
                <a:lnTo>
                  <a:pt x="1577881" y="3365279"/>
                </a:lnTo>
                <a:lnTo>
                  <a:pt x="1609805" y="3237738"/>
                </a:lnTo>
                <a:lnTo>
                  <a:pt x="1632519" y="3237738"/>
                </a:lnTo>
                <a:lnTo>
                  <a:pt x="1588164" y="3397049"/>
                </a:lnTo>
                <a:lnTo>
                  <a:pt x="1567598" y="3397049"/>
                </a:lnTo>
                <a:close/>
                <a:moveTo>
                  <a:pt x="903810" y="3237738"/>
                </a:moveTo>
                <a:lnTo>
                  <a:pt x="926525" y="3237738"/>
                </a:lnTo>
                <a:lnTo>
                  <a:pt x="959383" y="3359544"/>
                </a:lnTo>
                <a:lnTo>
                  <a:pt x="989912" y="3237738"/>
                </a:lnTo>
                <a:lnTo>
                  <a:pt x="1012627" y="3237738"/>
                </a:lnTo>
                <a:lnTo>
                  <a:pt x="960137" y="3434344"/>
                </a:lnTo>
                <a:cubicBezTo>
                  <a:pt x="958398" y="3440893"/>
                  <a:pt x="955584" y="3446316"/>
                  <a:pt x="951696" y="3450613"/>
                </a:cubicBezTo>
                <a:cubicBezTo>
                  <a:pt x="947808" y="3454911"/>
                  <a:pt x="942768" y="3458134"/>
                  <a:pt x="936578" y="3460282"/>
                </a:cubicBezTo>
                <a:cubicBezTo>
                  <a:pt x="930388" y="3462431"/>
                  <a:pt x="922944" y="3463505"/>
                  <a:pt x="914247" y="3463505"/>
                </a:cubicBezTo>
                <a:lnTo>
                  <a:pt x="912559" y="3463505"/>
                </a:lnTo>
                <a:lnTo>
                  <a:pt x="912559" y="3442632"/>
                </a:lnTo>
                <a:lnTo>
                  <a:pt x="914247" y="3442632"/>
                </a:lnTo>
                <a:cubicBezTo>
                  <a:pt x="922842" y="3442632"/>
                  <a:pt x="929493" y="3440586"/>
                  <a:pt x="934199" y="3436493"/>
                </a:cubicBezTo>
                <a:cubicBezTo>
                  <a:pt x="938906" y="3432400"/>
                  <a:pt x="942436" y="3426159"/>
                  <a:pt x="944789" y="3417769"/>
                </a:cubicBezTo>
                <a:lnTo>
                  <a:pt x="950842" y="3393619"/>
                </a:lnTo>
                <a:close/>
                <a:moveTo>
                  <a:pt x="4961260" y="3234975"/>
                </a:moveTo>
                <a:cubicBezTo>
                  <a:pt x="4969036" y="3234975"/>
                  <a:pt x="4976173" y="3237431"/>
                  <a:pt x="4982670" y="3242342"/>
                </a:cubicBezTo>
                <a:cubicBezTo>
                  <a:pt x="4985919" y="3244798"/>
                  <a:pt x="4988854" y="3247752"/>
                  <a:pt x="4991476" y="3251206"/>
                </a:cubicBezTo>
                <a:lnTo>
                  <a:pt x="4995179" y="3257544"/>
                </a:lnTo>
                <a:lnTo>
                  <a:pt x="4995179" y="3237738"/>
                </a:lnTo>
                <a:lnTo>
                  <a:pt x="5017280" y="3237738"/>
                </a:lnTo>
                <a:lnTo>
                  <a:pt x="5017280" y="3416848"/>
                </a:lnTo>
                <a:cubicBezTo>
                  <a:pt x="5017280" y="3426363"/>
                  <a:pt x="5015387" y="3434472"/>
                  <a:pt x="5011601" y="3441174"/>
                </a:cubicBezTo>
                <a:cubicBezTo>
                  <a:pt x="5007815" y="3447876"/>
                  <a:pt x="5002290" y="3452992"/>
                  <a:pt x="4995026" y="3456522"/>
                </a:cubicBezTo>
                <a:cubicBezTo>
                  <a:pt x="4987760" y="3460052"/>
                  <a:pt x="4979012" y="3461817"/>
                  <a:pt x="4968780" y="3461817"/>
                </a:cubicBezTo>
                <a:cubicBezTo>
                  <a:pt x="4953944" y="3461817"/>
                  <a:pt x="4942484" y="3457776"/>
                  <a:pt x="4934401" y="3449692"/>
                </a:cubicBezTo>
                <a:cubicBezTo>
                  <a:pt x="4926318" y="3441609"/>
                  <a:pt x="4922276" y="3430252"/>
                  <a:pt x="4922276" y="3415620"/>
                </a:cubicBezTo>
                <a:lnTo>
                  <a:pt x="4944377" y="3415620"/>
                </a:lnTo>
                <a:cubicBezTo>
                  <a:pt x="4944377" y="3423703"/>
                  <a:pt x="4946602" y="3429996"/>
                  <a:pt x="4951054" y="3434498"/>
                </a:cubicBezTo>
                <a:cubicBezTo>
                  <a:pt x="4955504" y="3439000"/>
                  <a:pt x="4961772" y="3441251"/>
                  <a:pt x="4969855" y="3441251"/>
                </a:cubicBezTo>
                <a:cubicBezTo>
                  <a:pt x="4977938" y="3441251"/>
                  <a:pt x="4984180" y="3439128"/>
                  <a:pt x="4988579" y="3434882"/>
                </a:cubicBezTo>
                <a:cubicBezTo>
                  <a:pt x="4992979" y="3430635"/>
                  <a:pt x="4995179" y="3424624"/>
                  <a:pt x="4995179" y="3416848"/>
                </a:cubicBezTo>
                <a:lnTo>
                  <a:pt x="4995179" y="3376437"/>
                </a:lnTo>
                <a:lnTo>
                  <a:pt x="4991610" y="3383754"/>
                </a:lnTo>
                <a:cubicBezTo>
                  <a:pt x="4989282" y="3387169"/>
                  <a:pt x="4986533" y="3390091"/>
                  <a:pt x="4983361" y="3392521"/>
                </a:cubicBezTo>
                <a:cubicBezTo>
                  <a:pt x="4977017" y="3397382"/>
                  <a:pt x="4969650" y="3399812"/>
                  <a:pt x="4961260" y="3399812"/>
                </a:cubicBezTo>
                <a:cubicBezTo>
                  <a:pt x="4952870" y="3399812"/>
                  <a:pt x="4945708" y="3397944"/>
                  <a:pt x="4939773" y="3394210"/>
                </a:cubicBezTo>
                <a:cubicBezTo>
                  <a:pt x="4933838" y="3390475"/>
                  <a:pt x="4929310" y="3385001"/>
                  <a:pt x="4926190" y="3377787"/>
                </a:cubicBezTo>
                <a:cubicBezTo>
                  <a:pt x="4923069" y="3370574"/>
                  <a:pt x="4921509" y="3361953"/>
                  <a:pt x="4921509" y="3351926"/>
                </a:cubicBezTo>
                <a:lnTo>
                  <a:pt x="4921509" y="3284549"/>
                </a:lnTo>
                <a:cubicBezTo>
                  <a:pt x="4921509" y="3274112"/>
                  <a:pt x="4923069" y="3265185"/>
                  <a:pt x="4926190" y="3257767"/>
                </a:cubicBezTo>
                <a:cubicBezTo>
                  <a:pt x="4929310" y="3250349"/>
                  <a:pt x="4933838" y="3244696"/>
                  <a:pt x="4939773" y="3240807"/>
                </a:cubicBezTo>
                <a:cubicBezTo>
                  <a:pt x="4945708" y="3236919"/>
                  <a:pt x="4952870" y="3234975"/>
                  <a:pt x="4961260" y="3234975"/>
                </a:cubicBezTo>
                <a:close/>
                <a:moveTo>
                  <a:pt x="4848016" y="3234975"/>
                </a:moveTo>
                <a:cubicBezTo>
                  <a:pt x="4861624" y="3234975"/>
                  <a:pt x="4871780" y="3239094"/>
                  <a:pt x="4878482" y="3247330"/>
                </a:cubicBezTo>
                <a:cubicBezTo>
                  <a:pt x="4885183" y="3255567"/>
                  <a:pt x="4888534" y="3267973"/>
                  <a:pt x="4888534" y="3284549"/>
                </a:cubicBezTo>
                <a:lnTo>
                  <a:pt x="4888534" y="3397049"/>
                </a:lnTo>
                <a:lnTo>
                  <a:pt x="4866433" y="3397049"/>
                </a:lnTo>
                <a:lnTo>
                  <a:pt x="4866433" y="3284549"/>
                </a:lnTo>
                <a:cubicBezTo>
                  <a:pt x="4866433" y="3274829"/>
                  <a:pt x="4864234" y="3267564"/>
                  <a:pt x="4859834" y="3262755"/>
                </a:cubicBezTo>
                <a:cubicBezTo>
                  <a:pt x="4855434" y="3257946"/>
                  <a:pt x="4848783" y="3255541"/>
                  <a:pt x="4839882" y="3255541"/>
                </a:cubicBezTo>
                <a:cubicBezTo>
                  <a:pt x="4830980" y="3255541"/>
                  <a:pt x="4824329" y="3258202"/>
                  <a:pt x="4819929" y="3263522"/>
                </a:cubicBezTo>
                <a:cubicBezTo>
                  <a:pt x="4815530" y="3268843"/>
                  <a:pt x="4813330" y="3276875"/>
                  <a:pt x="4813330" y="3287618"/>
                </a:cubicBezTo>
                <a:lnTo>
                  <a:pt x="4813330" y="3397049"/>
                </a:lnTo>
                <a:lnTo>
                  <a:pt x="4791228" y="3397049"/>
                </a:lnTo>
                <a:lnTo>
                  <a:pt x="4791228" y="3237738"/>
                </a:lnTo>
                <a:lnTo>
                  <a:pt x="4813330" y="3237738"/>
                </a:lnTo>
                <a:lnTo>
                  <a:pt x="4813330" y="3258170"/>
                </a:lnTo>
                <a:lnTo>
                  <a:pt x="4816629" y="3251589"/>
                </a:lnTo>
                <a:cubicBezTo>
                  <a:pt x="4819136" y="3247880"/>
                  <a:pt x="4821976" y="3244798"/>
                  <a:pt x="4825148" y="3242342"/>
                </a:cubicBezTo>
                <a:cubicBezTo>
                  <a:pt x="4831491" y="3237431"/>
                  <a:pt x="4839114" y="3234975"/>
                  <a:pt x="4848016" y="3234975"/>
                </a:cubicBezTo>
                <a:close/>
                <a:moveTo>
                  <a:pt x="4063906" y="3234975"/>
                </a:moveTo>
                <a:cubicBezTo>
                  <a:pt x="4074035" y="3234975"/>
                  <a:pt x="4082656" y="3236996"/>
                  <a:pt x="4089767" y="3241038"/>
                </a:cubicBezTo>
                <a:cubicBezTo>
                  <a:pt x="4096878" y="3245079"/>
                  <a:pt x="4102301" y="3250988"/>
                  <a:pt x="4106036" y="3258764"/>
                </a:cubicBezTo>
                <a:cubicBezTo>
                  <a:pt x="4109770" y="3266541"/>
                  <a:pt x="4111638" y="3275903"/>
                  <a:pt x="4111638" y="3286851"/>
                </a:cubicBezTo>
                <a:lnTo>
                  <a:pt x="4111638" y="3326449"/>
                </a:lnTo>
                <a:lnTo>
                  <a:pt x="4038735" y="3326449"/>
                </a:lnTo>
                <a:lnTo>
                  <a:pt x="4038735" y="3347015"/>
                </a:lnTo>
                <a:cubicBezTo>
                  <a:pt x="4038735" y="3357042"/>
                  <a:pt x="4041037" y="3364844"/>
                  <a:pt x="4045642" y="3370420"/>
                </a:cubicBezTo>
                <a:cubicBezTo>
                  <a:pt x="4050246" y="3375997"/>
                  <a:pt x="4056743" y="3378785"/>
                  <a:pt x="4065134" y="3378785"/>
                </a:cubicBezTo>
                <a:cubicBezTo>
                  <a:pt x="4073012" y="3378785"/>
                  <a:pt x="4079126" y="3376585"/>
                  <a:pt x="4083474" y="3372185"/>
                </a:cubicBezTo>
                <a:cubicBezTo>
                  <a:pt x="4087823" y="3367786"/>
                  <a:pt x="4089997" y="3361544"/>
                  <a:pt x="4089997" y="3353461"/>
                </a:cubicBezTo>
                <a:lnTo>
                  <a:pt x="4089997" y="3352540"/>
                </a:lnTo>
                <a:lnTo>
                  <a:pt x="4112098" y="3352540"/>
                </a:lnTo>
                <a:lnTo>
                  <a:pt x="4112098" y="3353461"/>
                </a:lnTo>
                <a:cubicBezTo>
                  <a:pt x="4112098" y="3368093"/>
                  <a:pt x="4108006" y="3379399"/>
                  <a:pt x="4099820" y="3387380"/>
                </a:cubicBezTo>
                <a:cubicBezTo>
                  <a:pt x="4091634" y="3395361"/>
                  <a:pt x="4080072" y="3399351"/>
                  <a:pt x="4065134" y="3399351"/>
                </a:cubicBezTo>
                <a:cubicBezTo>
                  <a:pt x="4054902" y="3399351"/>
                  <a:pt x="4046179" y="3397279"/>
                  <a:pt x="4038965" y="3393135"/>
                </a:cubicBezTo>
                <a:cubicBezTo>
                  <a:pt x="4031752" y="3388991"/>
                  <a:pt x="4026226" y="3382955"/>
                  <a:pt x="4022390" y="3375025"/>
                </a:cubicBezTo>
                <a:cubicBezTo>
                  <a:pt x="4018553" y="3367095"/>
                  <a:pt x="4016634" y="3357554"/>
                  <a:pt x="4016634" y="3346401"/>
                </a:cubicBezTo>
                <a:lnTo>
                  <a:pt x="4016634" y="3291148"/>
                </a:lnTo>
                <a:cubicBezTo>
                  <a:pt x="4016634" y="3279279"/>
                  <a:pt x="4018502" y="3269150"/>
                  <a:pt x="4022236" y="3260760"/>
                </a:cubicBezTo>
                <a:cubicBezTo>
                  <a:pt x="4025971" y="3252369"/>
                  <a:pt x="4031368" y="3245975"/>
                  <a:pt x="4038428" y="3241575"/>
                </a:cubicBezTo>
                <a:cubicBezTo>
                  <a:pt x="4045488" y="3237175"/>
                  <a:pt x="4053981" y="3234975"/>
                  <a:pt x="4063906" y="3234975"/>
                </a:cubicBezTo>
                <a:close/>
                <a:moveTo>
                  <a:pt x="3586121" y="3234975"/>
                </a:moveTo>
                <a:cubicBezTo>
                  <a:pt x="3595739" y="3234975"/>
                  <a:pt x="3603976" y="3236766"/>
                  <a:pt x="3610831" y="3240347"/>
                </a:cubicBezTo>
                <a:cubicBezTo>
                  <a:pt x="3617686" y="3243928"/>
                  <a:pt x="3622905" y="3249121"/>
                  <a:pt x="3626486" y="3255925"/>
                </a:cubicBezTo>
                <a:cubicBezTo>
                  <a:pt x="3630067" y="3262729"/>
                  <a:pt x="3631858" y="3270940"/>
                  <a:pt x="3631858" y="3280558"/>
                </a:cubicBezTo>
                <a:lnTo>
                  <a:pt x="3631858" y="3353461"/>
                </a:lnTo>
                <a:cubicBezTo>
                  <a:pt x="3631858" y="3363079"/>
                  <a:pt x="3630067" y="3371341"/>
                  <a:pt x="3626486" y="3378248"/>
                </a:cubicBezTo>
                <a:cubicBezTo>
                  <a:pt x="3622905" y="3385154"/>
                  <a:pt x="3617686" y="3390398"/>
                  <a:pt x="3610831" y="3393979"/>
                </a:cubicBezTo>
                <a:cubicBezTo>
                  <a:pt x="3603976" y="3397561"/>
                  <a:pt x="3595739" y="3399351"/>
                  <a:pt x="3586121" y="3399351"/>
                </a:cubicBezTo>
                <a:cubicBezTo>
                  <a:pt x="3576503" y="3399351"/>
                  <a:pt x="3568266" y="3397535"/>
                  <a:pt x="3561411" y="3393903"/>
                </a:cubicBezTo>
                <a:cubicBezTo>
                  <a:pt x="3554556" y="3390270"/>
                  <a:pt x="3549337" y="3384975"/>
                  <a:pt x="3545756" y="3378018"/>
                </a:cubicBezTo>
                <a:cubicBezTo>
                  <a:pt x="3542175" y="3371060"/>
                  <a:pt x="3540384" y="3362721"/>
                  <a:pt x="3540384" y="3353001"/>
                </a:cubicBezTo>
                <a:lnTo>
                  <a:pt x="3540384" y="3280558"/>
                </a:lnTo>
                <a:cubicBezTo>
                  <a:pt x="3540384" y="3270940"/>
                  <a:pt x="3542175" y="3262729"/>
                  <a:pt x="3545756" y="3255925"/>
                </a:cubicBezTo>
                <a:cubicBezTo>
                  <a:pt x="3549337" y="3249121"/>
                  <a:pt x="3554556" y="3243928"/>
                  <a:pt x="3561411" y="3240347"/>
                </a:cubicBezTo>
                <a:cubicBezTo>
                  <a:pt x="3568266" y="3236766"/>
                  <a:pt x="3576503" y="3234975"/>
                  <a:pt x="3586121" y="3234975"/>
                </a:cubicBezTo>
                <a:close/>
                <a:moveTo>
                  <a:pt x="3444906" y="3234975"/>
                </a:moveTo>
                <a:lnTo>
                  <a:pt x="3444906" y="3255541"/>
                </a:lnTo>
                <a:cubicBezTo>
                  <a:pt x="3444702" y="3255541"/>
                  <a:pt x="3444522" y="3255541"/>
                  <a:pt x="3444369" y="3255541"/>
                </a:cubicBezTo>
                <a:cubicBezTo>
                  <a:pt x="3444216" y="3255541"/>
                  <a:pt x="3444036" y="3255541"/>
                  <a:pt x="3443832" y="3255541"/>
                </a:cubicBezTo>
                <a:cubicBezTo>
                  <a:pt x="3428893" y="3255541"/>
                  <a:pt x="3417076" y="3259097"/>
                  <a:pt x="3408378" y="3266208"/>
                </a:cubicBezTo>
                <a:cubicBezTo>
                  <a:pt x="3399681" y="3273319"/>
                  <a:pt x="3394923" y="3283321"/>
                  <a:pt x="3394105" y="3296213"/>
                </a:cubicBezTo>
                <a:lnTo>
                  <a:pt x="3394105" y="3397049"/>
                </a:lnTo>
                <a:lnTo>
                  <a:pt x="3372004" y="3397049"/>
                </a:lnTo>
                <a:lnTo>
                  <a:pt x="3372004" y="3237738"/>
                </a:lnTo>
                <a:lnTo>
                  <a:pt x="3394105" y="3237738"/>
                </a:lnTo>
                <a:lnTo>
                  <a:pt x="3394105" y="3261465"/>
                </a:lnTo>
                <a:lnTo>
                  <a:pt x="3401088" y="3252683"/>
                </a:lnTo>
                <a:cubicBezTo>
                  <a:pt x="3404925" y="3248935"/>
                  <a:pt x="3409197" y="3245719"/>
                  <a:pt x="3413904" y="3243033"/>
                </a:cubicBezTo>
                <a:cubicBezTo>
                  <a:pt x="3423317" y="3237661"/>
                  <a:pt x="3433651" y="3234975"/>
                  <a:pt x="3444906" y="3234975"/>
                </a:cubicBezTo>
                <a:close/>
                <a:moveTo>
                  <a:pt x="3292381" y="3234975"/>
                </a:moveTo>
                <a:cubicBezTo>
                  <a:pt x="3302510" y="3234975"/>
                  <a:pt x="3311131" y="3236996"/>
                  <a:pt x="3318242" y="3241038"/>
                </a:cubicBezTo>
                <a:cubicBezTo>
                  <a:pt x="3325353" y="3245079"/>
                  <a:pt x="3330776" y="3250988"/>
                  <a:pt x="3334511" y="3258764"/>
                </a:cubicBezTo>
                <a:cubicBezTo>
                  <a:pt x="3338245" y="3266541"/>
                  <a:pt x="3340113" y="3275903"/>
                  <a:pt x="3340113" y="3286851"/>
                </a:cubicBezTo>
                <a:lnTo>
                  <a:pt x="3340113" y="3326449"/>
                </a:lnTo>
                <a:lnTo>
                  <a:pt x="3267210" y="3326449"/>
                </a:lnTo>
                <a:lnTo>
                  <a:pt x="3267210" y="3347015"/>
                </a:lnTo>
                <a:cubicBezTo>
                  <a:pt x="3267210" y="3357042"/>
                  <a:pt x="3269512" y="3364844"/>
                  <a:pt x="3274117" y="3370420"/>
                </a:cubicBezTo>
                <a:cubicBezTo>
                  <a:pt x="3278721" y="3375997"/>
                  <a:pt x="3285218" y="3378785"/>
                  <a:pt x="3293608" y="3378785"/>
                </a:cubicBezTo>
                <a:cubicBezTo>
                  <a:pt x="3301487" y="3378785"/>
                  <a:pt x="3307601" y="3376585"/>
                  <a:pt x="3311949" y="3372185"/>
                </a:cubicBezTo>
                <a:cubicBezTo>
                  <a:pt x="3316298" y="3367786"/>
                  <a:pt x="3318472" y="3361544"/>
                  <a:pt x="3318472" y="3353461"/>
                </a:cubicBezTo>
                <a:lnTo>
                  <a:pt x="3318472" y="3352540"/>
                </a:lnTo>
                <a:lnTo>
                  <a:pt x="3340573" y="3352540"/>
                </a:lnTo>
                <a:lnTo>
                  <a:pt x="3340573" y="3353461"/>
                </a:lnTo>
                <a:cubicBezTo>
                  <a:pt x="3340573" y="3368093"/>
                  <a:pt x="3336480" y="3379399"/>
                  <a:pt x="3328295" y="3387380"/>
                </a:cubicBezTo>
                <a:cubicBezTo>
                  <a:pt x="3320109" y="3395361"/>
                  <a:pt x="3308547" y="3399351"/>
                  <a:pt x="3293608" y="3399351"/>
                </a:cubicBezTo>
                <a:cubicBezTo>
                  <a:pt x="3283376" y="3399351"/>
                  <a:pt x="3274654" y="3397279"/>
                  <a:pt x="3267440" y="3393135"/>
                </a:cubicBezTo>
                <a:cubicBezTo>
                  <a:pt x="3260227" y="3388991"/>
                  <a:pt x="3254702" y="3382955"/>
                  <a:pt x="3250865" y="3375025"/>
                </a:cubicBezTo>
                <a:cubicBezTo>
                  <a:pt x="3247028" y="3367095"/>
                  <a:pt x="3245109" y="3357554"/>
                  <a:pt x="3245109" y="3346401"/>
                </a:cubicBezTo>
                <a:lnTo>
                  <a:pt x="3245109" y="3291148"/>
                </a:lnTo>
                <a:cubicBezTo>
                  <a:pt x="3245109" y="3279279"/>
                  <a:pt x="3246976" y="3269150"/>
                  <a:pt x="3250711" y="3260760"/>
                </a:cubicBezTo>
                <a:cubicBezTo>
                  <a:pt x="3254446" y="3252369"/>
                  <a:pt x="3259843" y="3245975"/>
                  <a:pt x="3266903" y="3241575"/>
                </a:cubicBezTo>
                <a:cubicBezTo>
                  <a:pt x="3273963" y="3237175"/>
                  <a:pt x="3282456" y="3234975"/>
                  <a:pt x="3292381" y="3234975"/>
                </a:cubicBezTo>
                <a:close/>
                <a:moveTo>
                  <a:pt x="3047800" y="3234975"/>
                </a:moveTo>
                <a:cubicBezTo>
                  <a:pt x="3057725" y="3234975"/>
                  <a:pt x="3066218" y="3236766"/>
                  <a:pt x="3073278" y="3240347"/>
                </a:cubicBezTo>
                <a:cubicBezTo>
                  <a:pt x="3080338" y="3243928"/>
                  <a:pt x="3085710" y="3249095"/>
                  <a:pt x="3089393" y="3255848"/>
                </a:cubicBezTo>
                <a:cubicBezTo>
                  <a:pt x="3093076" y="3262601"/>
                  <a:pt x="3094918" y="3270787"/>
                  <a:pt x="3094918" y="3280405"/>
                </a:cubicBezTo>
                <a:lnTo>
                  <a:pt x="3094918" y="3397049"/>
                </a:lnTo>
                <a:lnTo>
                  <a:pt x="3074352" y="3397049"/>
                </a:lnTo>
                <a:lnTo>
                  <a:pt x="3074352" y="3381069"/>
                </a:lnTo>
                <a:lnTo>
                  <a:pt x="3073201" y="3384157"/>
                </a:lnTo>
                <a:cubicBezTo>
                  <a:pt x="3070387" y="3389273"/>
                  <a:pt x="3066218" y="3393084"/>
                  <a:pt x="3060692" y="3395591"/>
                </a:cubicBezTo>
                <a:cubicBezTo>
                  <a:pt x="3055167" y="3398098"/>
                  <a:pt x="3048261" y="3399351"/>
                  <a:pt x="3039973" y="3399351"/>
                </a:cubicBezTo>
                <a:cubicBezTo>
                  <a:pt x="3026058" y="3399351"/>
                  <a:pt x="3015621" y="3395642"/>
                  <a:pt x="3008663" y="3388224"/>
                </a:cubicBezTo>
                <a:cubicBezTo>
                  <a:pt x="3001706" y="3380806"/>
                  <a:pt x="2998226" y="3369627"/>
                  <a:pt x="2998226" y="3354689"/>
                </a:cubicBezTo>
                <a:cubicBezTo>
                  <a:pt x="2998226" y="3336783"/>
                  <a:pt x="3002294" y="3323405"/>
                  <a:pt x="3010428" y="3314554"/>
                </a:cubicBezTo>
                <a:cubicBezTo>
                  <a:pt x="3018562" y="3305703"/>
                  <a:pt x="3030866" y="3301278"/>
                  <a:pt x="3047340" y="3301278"/>
                </a:cubicBezTo>
                <a:lnTo>
                  <a:pt x="3074352" y="3301278"/>
                </a:lnTo>
                <a:lnTo>
                  <a:pt x="3074352" y="3280405"/>
                </a:lnTo>
                <a:cubicBezTo>
                  <a:pt x="3074352" y="3271810"/>
                  <a:pt x="3071973" y="3265159"/>
                  <a:pt x="3067216" y="3260453"/>
                </a:cubicBezTo>
                <a:cubicBezTo>
                  <a:pt x="3062458" y="3255746"/>
                  <a:pt x="3055730" y="3253393"/>
                  <a:pt x="3047033" y="3253393"/>
                </a:cubicBezTo>
                <a:cubicBezTo>
                  <a:pt x="3039359" y="3253393"/>
                  <a:pt x="3033399" y="3255746"/>
                  <a:pt x="3029152" y="3260453"/>
                </a:cubicBezTo>
                <a:cubicBezTo>
                  <a:pt x="3024906" y="3265159"/>
                  <a:pt x="3022783" y="3271810"/>
                  <a:pt x="3022783" y="3280405"/>
                </a:cubicBezTo>
                <a:lnTo>
                  <a:pt x="3001450" y="3280405"/>
                </a:lnTo>
                <a:cubicBezTo>
                  <a:pt x="3001450" y="3265978"/>
                  <a:pt x="3005491" y="3254800"/>
                  <a:pt x="3013574" y="3246870"/>
                </a:cubicBezTo>
                <a:cubicBezTo>
                  <a:pt x="3021658" y="3238940"/>
                  <a:pt x="3033066" y="3234975"/>
                  <a:pt x="3047800" y="3234975"/>
                </a:cubicBezTo>
                <a:close/>
                <a:moveTo>
                  <a:pt x="2920906" y="3234975"/>
                </a:moveTo>
                <a:cubicBezTo>
                  <a:pt x="2931035" y="3234975"/>
                  <a:pt x="2939656" y="3236996"/>
                  <a:pt x="2946767" y="3241038"/>
                </a:cubicBezTo>
                <a:cubicBezTo>
                  <a:pt x="2953878" y="3245079"/>
                  <a:pt x="2959301" y="3250988"/>
                  <a:pt x="2963036" y="3258764"/>
                </a:cubicBezTo>
                <a:cubicBezTo>
                  <a:pt x="2966770" y="3266541"/>
                  <a:pt x="2968638" y="3275903"/>
                  <a:pt x="2968638" y="3286851"/>
                </a:cubicBezTo>
                <a:lnTo>
                  <a:pt x="2968638" y="3326449"/>
                </a:lnTo>
                <a:lnTo>
                  <a:pt x="2895735" y="3326449"/>
                </a:lnTo>
                <a:lnTo>
                  <a:pt x="2895735" y="3347015"/>
                </a:lnTo>
                <a:cubicBezTo>
                  <a:pt x="2895735" y="3357042"/>
                  <a:pt x="2898037" y="3364844"/>
                  <a:pt x="2902642" y="3370420"/>
                </a:cubicBezTo>
                <a:cubicBezTo>
                  <a:pt x="2907246" y="3375997"/>
                  <a:pt x="2913743" y="3378785"/>
                  <a:pt x="2922134" y="3378785"/>
                </a:cubicBezTo>
                <a:cubicBezTo>
                  <a:pt x="2930012" y="3378785"/>
                  <a:pt x="2936126" y="3376585"/>
                  <a:pt x="2940474" y="3372185"/>
                </a:cubicBezTo>
                <a:cubicBezTo>
                  <a:pt x="2944823" y="3367786"/>
                  <a:pt x="2946997" y="3361544"/>
                  <a:pt x="2946997" y="3353461"/>
                </a:cubicBezTo>
                <a:lnTo>
                  <a:pt x="2946997" y="3352540"/>
                </a:lnTo>
                <a:lnTo>
                  <a:pt x="2969098" y="3352540"/>
                </a:lnTo>
                <a:lnTo>
                  <a:pt x="2969098" y="3353461"/>
                </a:lnTo>
                <a:cubicBezTo>
                  <a:pt x="2969098" y="3368093"/>
                  <a:pt x="2965005" y="3379399"/>
                  <a:pt x="2956820" y="3387380"/>
                </a:cubicBezTo>
                <a:cubicBezTo>
                  <a:pt x="2948634" y="3395361"/>
                  <a:pt x="2937072" y="3399351"/>
                  <a:pt x="2922134" y="3399351"/>
                </a:cubicBezTo>
                <a:cubicBezTo>
                  <a:pt x="2911902" y="3399351"/>
                  <a:pt x="2903179" y="3397279"/>
                  <a:pt x="2895965" y="3393135"/>
                </a:cubicBezTo>
                <a:cubicBezTo>
                  <a:pt x="2888752" y="3388991"/>
                  <a:pt x="2883226" y="3382955"/>
                  <a:pt x="2879390" y="3375025"/>
                </a:cubicBezTo>
                <a:cubicBezTo>
                  <a:pt x="2875553" y="3367095"/>
                  <a:pt x="2873634" y="3357554"/>
                  <a:pt x="2873634" y="3346401"/>
                </a:cubicBezTo>
                <a:lnTo>
                  <a:pt x="2873634" y="3291148"/>
                </a:lnTo>
                <a:cubicBezTo>
                  <a:pt x="2873634" y="3279279"/>
                  <a:pt x="2875502" y="3269150"/>
                  <a:pt x="2879236" y="3260760"/>
                </a:cubicBezTo>
                <a:cubicBezTo>
                  <a:pt x="2882971" y="3252369"/>
                  <a:pt x="2888368" y="3245975"/>
                  <a:pt x="2895428" y="3241575"/>
                </a:cubicBezTo>
                <a:cubicBezTo>
                  <a:pt x="2902488" y="3237175"/>
                  <a:pt x="2910981" y="3234975"/>
                  <a:pt x="2920906" y="3234975"/>
                </a:cubicBezTo>
                <a:close/>
                <a:moveTo>
                  <a:pt x="2654206" y="3234975"/>
                </a:moveTo>
                <a:cubicBezTo>
                  <a:pt x="2664335" y="3234975"/>
                  <a:pt x="2672956" y="3236996"/>
                  <a:pt x="2680067" y="3241038"/>
                </a:cubicBezTo>
                <a:cubicBezTo>
                  <a:pt x="2687178" y="3245079"/>
                  <a:pt x="2692601" y="3250988"/>
                  <a:pt x="2696336" y="3258764"/>
                </a:cubicBezTo>
                <a:cubicBezTo>
                  <a:pt x="2700070" y="3266541"/>
                  <a:pt x="2701938" y="3275903"/>
                  <a:pt x="2701938" y="3286851"/>
                </a:cubicBezTo>
                <a:lnTo>
                  <a:pt x="2701938" y="3326449"/>
                </a:lnTo>
                <a:lnTo>
                  <a:pt x="2629035" y="3326449"/>
                </a:lnTo>
                <a:lnTo>
                  <a:pt x="2629035" y="3347015"/>
                </a:lnTo>
                <a:cubicBezTo>
                  <a:pt x="2629035" y="3357042"/>
                  <a:pt x="2631337" y="3364844"/>
                  <a:pt x="2635942" y="3370420"/>
                </a:cubicBezTo>
                <a:cubicBezTo>
                  <a:pt x="2640546" y="3375997"/>
                  <a:pt x="2647043" y="3378785"/>
                  <a:pt x="2655434" y="3378785"/>
                </a:cubicBezTo>
                <a:cubicBezTo>
                  <a:pt x="2663312" y="3378785"/>
                  <a:pt x="2669426" y="3376585"/>
                  <a:pt x="2673774" y="3372185"/>
                </a:cubicBezTo>
                <a:cubicBezTo>
                  <a:pt x="2678123" y="3367786"/>
                  <a:pt x="2680297" y="3361544"/>
                  <a:pt x="2680297" y="3353461"/>
                </a:cubicBezTo>
                <a:lnTo>
                  <a:pt x="2680297" y="3352540"/>
                </a:lnTo>
                <a:lnTo>
                  <a:pt x="2702398" y="3352540"/>
                </a:lnTo>
                <a:lnTo>
                  <a:pt x="2702398" y="3353461"/>
                </a:lnTo>
                <a:cubicBezTo>
                  <a:pt x="2702398" y="3368093"/>
                  <a:pt x="2698305" y="3379399"/>
                  <a:pt x="2690120" y="3387380"/>
                </a:cubicBezTo>
                <a:cubicBezTo>
                  <a:pt x="2681934" y="3395361"/>
                  <a:pt x="2670372" y="3399351"/>
                  <a:pt x="2655434" y="3399351"/>
                </a:cubicBezTo>
                <a:cubicBezTo>
                  <a:pt x="2645202" y="3399351"/>
                  <a:pt x="2636479" y="3397279"/>
                  <a:pt x="2629265" y="3393135"/>
                </a:cubicBezTo>
                <a:cubicBezTo>
                  <a:pt x="2622052" y="3388991"/>
                  <a:pt x="2616526" y="3382955"/>
                  <a:pt x="2612690" y="3375025"/>
                </a:cubicBezTo>
                <a:cubicBezTo>
                  <a:pt x="2608853" y="3367095"/>
                  <a:pt x="2606934" y="3357554"/>
                  <a:pt x="2606934" y="3346401"/>
                </a:cubicBezTo>
                <a:lnTo>
                  <a:pt x="2606934" y="3291148"/>
                </a:lnTo>
                <a:cubicBezTo>
                  <a:pt x="2606934" y="3279279"/>
                  <a:pt x="2608802" y="3269150"/>
                  <a:pt x="2612536" y="3260760"/>
                </a:cubicBezTo>
                <a:cubicBezTo>
                  <a:pt x="2616271" y="3252369"/>
                  <a:pt x="2621668" y="3245975"/>
                  <a:pt x="2628728" y="3241575"/>
                </a:cubicBezTo>
                <a:cubicBezTo>
                  <a:pt x="2635788" y="3237175"/>
                  <a:pt x="2644281" y="3234975"/>
                  <a:pt x="2654206" y="3234975"/>
                </a:cubicBezTo>
                <a:close/>
                <a:moveTo>
                  <a:pt x="2249244" y="3234975"/>
                </a:moveTo>
                <a:cubicBezTo>
                  <a:pt x="2259272" y="3234975"/>
                  <a:pt x="2267611" y="3236612"/>
                  <a:pt x="2274262" y="3239887"/>
                </a:cubicBezTo>
                <a:cubicBezTo>
                  <a:pt x="2280912" y="3243161"/>
                  <a:pt x="2285900" y="3248098"/>
                  <a:pt x="2289226" y="3254697"/>
                </a:cubicBezTo>
                <a:cubicBezTo>
                  <a:pt x="2292551" y="3261297"/>
                  <a:pt x="2294214" y="3269559"/>
                  <a:pt x="2294214" y="3279484"/>
                </a:cubicBezTo>
                <a:lnTo>
                  <a:pt x="2273801" y="3279484"/>
                </a:lnTo>
                <a:cubicBezTo>
                  <a:pt x="2273801" y="3270889"/>
                  <a:pt x="2271755" y="3264469"/>
                  <a:pt x="2267662" y="3260222"/>
                </a:cubicBezTo>
                <a:cubicBezTo>
                  <a:pt x="2263569" y="3255976"/>
                  <a:pt x="2257430" y="3253853"/>
                  <a:pt x="2249244" y="3253853"/>
                </a:cubicBezTo>
                <a:cubicBezTo>
                  <a:pt x="2241059" y="3253853"/>
                  <a:pt x="2234920" y="3256053"/>
                  <a:pt x="2230827" y="3260453"/>
                </a:cubicBezTo>
                <a:cubicBezTo>
                  <a:pt x="2226734" y="3264852"/>
                  <a:pt x="2224688" y="3271452"/>
                  <a:pt x="2224688" y="3280251"/>
                </a:cubicBezTo>
                <a:cubicBezTo>
                  <a:pt x="2224688" y="3285674"/>
                  <a:pt x="2225941" y="3290100"/>
                  <a:pt x="2228448" y="3293527"/>
                </a:cubicBezTo>
                <a:cubicBezTo>
                  <a:pt x="2230955" y="3296955"/>
                  <a:pt x="2234204" y="3299641"/>
                  <a:pt x="2238194" y="3301585"/>
                </a:cubicBezTo>
                <a:cubicBezTo>
                  <a:pt x="2242184" y="3303529"/>
                  <a:pt x="2247249" y="3305371"/>
                  <a:pt x="2253388" y="3307110"/>
                </a:cubicBezTo>
                <a:cubicBezTo>
                  <a:pt x="2253695" y="3307213"/>
                  <a:pt x="2254028" y="3307289"/>
                  <a:pt x="2254386" y="3307341"/>
                </a:cubicBezTo>
                <a:cubicBezTo>
                  <a:pt x="2254744" y="3307392"/>
                  <a:pt x="2255076" y="3307468"/>
                  <a:pt x="2255384" y="3307571"/>
                </a:cubicBezTo>
                <a:cubicBezTo>
                  <a:pt x="2255588" y="3307673"/>
                  <a:pt x="2255818" y="3307750"/>
                  <a:pt x="2256074" y="3307801"/>
                </a:cubicBezTo>
                <a:cubicBezTo>
                  <a:pt x="2256330" y="3307852"/>
                  <a:pt x="2256560" y="3307878"/>
                  <a:pt x="2256765" y="3307878"/>
                </a:cubicBezTo>
                <a:cubicBezTo>
                  <a:pt x="2265667" y="3310333"/>
                  <a:pt x="2272931" y="3312917"/>
                  <a:pt x="2278559" y="3315628"/>
                </a:cubicBezTo>
                <a:cubicBezTo>
                  <a:pt x="2284186" y="3318340"/>
                  <a:pt x="2288944" y="3322663"/>
                  <a:pt x="2292832" y="3328597"/>
                </a:cubicBezTo>
                <a:cubicBezTo>
                  <a:pt x="2296720" y="3334532"/>
                  <a:pt x="2298664" y="3342615"/>
                  <a:pt x="2298664" y="3352847"/>
                </a:cubicBezTo>
                <a:cubicBezTo>
                  <a:pt x="2298664" y="3363284"/>
                  <a:pt x="2296900" y="3371930"/>
                  <a:pt x="2293370" y="3378785"/>
                </a:cubicBezTo>
                <a:cubicBezTo>
                  <a:pt x="2289840" y="3385640"/>
                  <a:pt x="2284494" y="3390782"/>
                  <a:pt x="2277331" y="3394210"/>
                </a:cubicBezTo>
                <a:cubicBezTo>
                  <a:pt x="2270169" y="3397637"/>
                  <a:pt x="2261216" y="3399351"/>
                  <a:pt x="2250472" y="3399351"/>
                </a:cubicBezTo>
                <a:cubicBezTo>
                  <a:pt x="2239729" y="3399351"/>
                  <a:pt x="2230801" y="3397586"/>
                  <a:pt x="2223690" y="3394056"/>
                </a:cubicBezTo>
                <a:cubicBezTo>
                  <a:pt x="2216579" y="3390526"/>
                  <a:pt x="2211233" y="3385231"/>
                  <a:pt x="2207652" y="3378171"/>
                </a:cubicBezTo>
                <a:cubicBezTo>
                  <a:pt x="2204070" y="3371111"/>
                  <a:pt x="2202280" y="3362260"/>
                  <a:pt x="2202280" y="3351619"/>
                </a:cubicBezTo>
                <a:lnTo>
                  <a:pt x="2222692" y="3351619"/>
                </a:lnTo>
                <a:cubicBezTo>
                  <a:pt x="2222692" y="3361237"/>
                  <a:pt x="2224995" y="3368451"/>
                  <a:pt x="2229599" y="3373260"/>
                </a:cubicBezTo>
                <a:cubicBezTo>
                  <a:pt x="2234204" y="3378069"/>
                  <a:pt x="2241161" y="3380473"/>
                  <a:pt x="2250472" y="3380473"/>
                </a:cubicBezTo>
                <a:cubicBezTo>
                  <a:pt x="2259783" y="3380473"/>
                  <a:pt x="2266741" y="3378171"/>
                  <a:pt x="2271345" y="3373567"/>
                </a:cubicBezTo>
                <a:cubicBezTo>
                  <a:pt x="2275950" y="3368962"/>
                  <a:pt x="2278252" y="3362056"/>
                  <a:pt x="2278252" y="3352847"/>
                </a:cubicBezTo>
                <a:cubicBezTo>
                  <a:pt x="2278252" y="3348243"/>
                  <a:pt x="2277280" y="3344406"/>
                  <a:pt x="2275336" y="3341336"/>
                </a:cubicBezTo>
                <a:cubicBezTo>
                  <a:pt x="2273392" y="3338267"/>
                  <a:pt x="2270782" y="3335785"/>
                  <a:pt x="2267508" y="3333892"/>
                </a:cubicBezTo>
                <a:cubicBezTo>
                  <a:pt x="2264234" y="3331999"/>
                  <a:pt x="2260142" y="3330234"/>
                  <a:pt x="2255230" y="3328597"/>
                </a:cubicBezTo>
                <a:cubicBezTo>
                  <a:pt x="2254514" y="3328393"/>
                  <a:pt x="2253772" y="3328163"/>
                  <a:pt x="2253004" y="3327907"/>
                </a:cubicBezTo>
                <a:cubicBezTo>
                  <a:pt x="2252237" y="3327651"/>
                  <a:pt x="2251444" y="3327421"/>
                  <a:pt x="2250626" y="3327216"/>
                </a:cubicBezTo>
                <a:cubicBezTo>
                  <a:pt x="2250114" y="3327011"/>
                  <a:pt x="2249577" y="3326832"/>
                  <a:pt x="2249014" y="3326679"/>
                </a:cubicBezTo>
                <a:cubicBezTo>
                  <a:pt x="2248452" y="3326525"/>
                  <a:pt x="2247914" y="3326398"/>
                  <a:pt x="2247403" y="3326295"/>
                </a:cubicBezTo>
                <a:cubicBezTo>
                  <a:pt x="2238194" y="3323533"/>
                  <a:pt x="2230724" y="3320770"/>
                  <a:pt x="2224995" y="3318007"/>
                </a:cubicBezTo>
                <a:cubicBezTo>
                  <a:pt x="2219265" y="3315245"/>
                  <a:pt x="2214379" y="3310896"/>
                  <a:pt x="2210338" y="3304962"/>
                </a:cubicBezTo>
                <a:cubicBezTo>
                  <a:pt x="2206296" y="3299027"/>
                  <a:pt x="2204275" y="3290995"/>
                  <a:pt x="2204275" y="3280865"/>
                </a:cubicBezTo>
                <a:cubicBezTo>
                  <a:pt x="2204275" y="3270633"/>
                  <a:pt x="2205938" y="3262115"/>
                  <a:pt x="2209263" y="3255311"/>
                </a:cubicBezTo>
                <a:cubicBezTo>
                  <a:pt x="2212588" y="3248507"/>
                  <a:pt x="2217576" y="3243417"/>
                  <a:pt x="2224227" y="3240040"/>
                </a:cubicBezTo>
                <a:cubicBezTo>
                  <a:pt x="2230878" y="3236663"/>
                  <a:pt x="2239217" y="3234975"/>
                  <a:pt x="2249244" y="3234975"/>
                </a:cubicBezTo>
                <a:close/>
                <a:moveTo>
                  <a:pt x="2133400" y="3234975"/>
                </a:moveTo>
                <a:cubicBezTo>
                  <a:pt x="2143325" y="3234975"/>
                  <a:pt x="2151818" y="3236766"/>
                  <a:pt x="2158878" y="3240347"/>
                </a:cubicBezTo>
                <a:cubicBezTo>
                  <a:pt x="2165938" y="3243928"/>
                  <a:pt x="2171310" y="3249095"/>
                  <a:pt x="2174993" y="3255848"/>
                </a:cubicBezTo>
                <a:cubicBezTo>
                  <a:pt x="2178676" y="3262601"/>
                  <a:pt x="2180518" y="3270787"/>
                  <a:pt x="2180518" y="3280405"/>
                </a:cubicBezTo>
                <a:lnTo>
                  <a:pt x="2180518" y="3397049"/>
                </a:lnTo>
                <a:lnTo>
                  <a:pt x="2159952" y="3397049"/>
                </a:lnTo>
                <a:lnTo>
                  <a:pt x="2159952" y="3381069"/>
                </a:lnTo>
                <a:lnTo>
                  <a:pt x="2158801" y="3384157"/>
                </a:lnTo>
                <a:cubicBezTo>
                  <a:pt x="2155987" y="3389273"/>
                  <a:pt x="2151818" y="3393084"/>
                  <a:pt x="2146292" y="3395591"/>
                </a:cubicBezTo>
                <a:cubicBezTo>
                  <a:pt x="2140767" y="3398098"/>
                  <a:pt x="2133861" y="3399351"/>
                  <a:pt x="2125573" y="3399351"/>
                </a:cubicBezTo>
                <a:cubicBezTo>
                  <a:pt x="2111658" y="3399351"/>
                  <a:pt x="2101221" y="3395642"/>
                  <a:pt x="2094263" y="3388224"/>
                </a:cubicBezTo>
                <a:cubicBezTo>
                  <a:pt x="2087306" y="3380806"/>
                  <a:pt x="2083826" y="3369627"/>
                  <a:pt x="2083826" y="3354689"/>
                </a:cubicBezTo>
                <a:cubicBezTo>
                  <a:pt x="2083826" y="3336783"/>
                  <a:pt x="2087894" y="3323405"/>
                  <a:pt x="2096028" y="3314554"/>
                </a:cubicBezTo>
                <a:cubicBezTo>
                  <a:pt x="2104162" y="3305703"/>
                  <a:pt x="2116466" y="3301278"/>
                  <a:pt x="2132940" y="3301278"/>
                </a:cubicBezTo>
                <a:lnTo>
                  <a:pt x="2159952" y="3301278"/>
                </a:lnTo>
                <a:lnTo>
                  <a:pt x="2159952" y="3280405"/>
                </a:lnTo>
                <a:cubicBezTo>
                  <a:pt x="2159952" y="3271810"/>
                  <a:pt x="2157573" y="3265159"/>
                  <a:pt x="2152816" y="3260453"/>
                </a:cubicBezTo>
                <a:cubicBezTo>
                  <a:pt x="2148058" y="3255746"/>
                  <a:pt x="2141330" y="3253393"/>
                  <a:pt x="2132633" y="3253393"/>
                </a:cubicBezTo>
                <a:cubicBezTo>
                  <a:pt x="2124959" y="3253393"/>
                  <a:pt x="2118999" y="3255746"/>
                  <a:pt x="2114752" y="3260453"/>
                </a:cubicBezTo>
                <a:cubicBezTo>
                  <a:pt x="2110506" y="3265159"/>
                  <a:pt x="2108383" y="3271810"/>
                  <a:pt x="2108383" y="3280405"/>
                </a:cubicBezTo>
                <a:lnTo>
                  <a:pt x="2087050" y="3280405"/>
                </a:lnTo>
                <a:cubicBezTo>
                  <a:pt x="2087050" y="3265978"/>
                  <a:pt x="2091091" y="3254800"/>
                  <a:pt x="2099174" y="3246870"/>
                </a:cubicBezTo>
                <a:cubicBezTo>
                  <a:pt x="2107258" y="3238940"/>
                  <a:pt x="2118666" y="3234975"/>
                  <a:pt x="2133400" y="3234975"/>
                </a:cubicBezTo>
                <a:close/>
                <a:moveTo>
                  <a:pt x="1452521" y="3234975"/>
                </a:moveTo>
                <a:cubicBezTo>
                  <a:pt x="1462139" y="3234975"/>
                  <a:pt x="1470376" y="3236766"/>
                  <a:pt x="1477231" y="3240347"/>
                </a:cubicBezTo>
                <a:cubicBezTo>
                  <a:pt x="1484087" y="3243928"/>
                  <a:pt x="1489305" y="3249121"/>
                  <a:pt x="1492886" y="3255925"/>
                </a:cubicBezTo>
                <a:cubicBezTo>
                  <a:pt x="1496467" y="3262729"/>
                  <a:pt x="1498258" y="3270940"/>
                  <a:pt x="1498258" y="3280558"/>
                </a:cubicBezTo>
                <a:lnTo>
                  <a:pt x="1498258" y="3353461"/>
                </a:lnTo>
                <a:cubicBezTo>
                  <a:pt x="1498258" y="3363079"/>
                  <a:pt x="1496467" y="3371341"/>
                  <a:pt x="1492886" y="3378248"/>
                </a:cubicBezTo>
                <a:cubicBezTo>
                  <a:pt x="1489305" y="3385154"/>
                  <a:pt x="1484087" y="3390398"/>
                  <a:pt x="1477231" y="3393979"/>
                </a:cubicBezTo>
                <a:cubicBezTo>
                  <a:pt x="1470376" y="3397561"/>
                  <a:pt x="1462139" y="3399351"/>
                  <a:pt x="1452521" y="3399351"/>
                </a:cubicBezTo>
                <a:cubicBezTo>
                  <a:pt x="1442903" y="3399351"/>
                  <a:pt x="1434666" y="3397535"/>
                  <a:pt x="1427811" y="3393903"/>
                </a:cubicBezTo>
                <a:cubicBezTo>
                  <a:pt x="1420956" y="3390270"/>
                  <a:pt x="1415737" y="3384975"/>
                  <a:pt x="1412156" y="3378018"/>
                </a:cubicBezTo>
                <a:cubicBezTo>
                  <a:pt x="1408575" y="3371060"/>
                  <a:pt x="1406784" y="3362721"/>
                  <a:pt x="1406784" y="3353001"/>
                </a:cubicBezTo>
                <a:lnTo>
                  <a:pt x="1406784" y="3280558"/>
                </a:lnTo>
                <a:cubicBezTo>
                  <a:pt x="1406784" y="3270940"/>
                  <a:pt x="1408575" y="3262729"/>
                  <a:pt x="1412156" y="3255925"/>
                </a:cubicBezTo>
                <a:cubicBezTo>
                  <a:pt x="1415737" y="3249121"/>
                  <a:pt x="1420956" y="3243928"/>
                  <a:pt x="1427811" y="3240347"/>
                </a:cubicBezTo>
                <a:cubicBezTo>
                  <a:pt x="1434666" y="3236766"/>
                  <a:pt x="1442903" y="3234975"/>
                  <a:pt x="1452521" y="3234975"/>
                </a:cubicBezTo>
                <a:close/>
                <a:moveTo>
                  <a:pt x="1252496" y="3234975"/>
                </a:moveTo>
                <a:cubicBezTo>
                  <a:pt x="1262114" y="3234975"/>
                  <a:pt x="1270351" y="3236766"/>
                  <a:pt x="1277206" y="3240347"/>
                </a:cubicBezTo>
                <a:cubicBezTo>
                  <a:pt x="1284062" y="3243928"/>
                  <a:pt x="1289280" y="3249121"/>
                  <a:pt x="1292861" y="3255925"/>
                </a:cubicBezTo>
                <a:cubicBezTo>
                  <a:pt x="1296442" y="3262729"/>
                  <a:pt x="1298233" y="3270940"/>
                  <a:pt x="1298233" y="3280558"/>
                </a:cubicBezTo>
                <a:lnTo>
                  <a:pt x="1298233" y="3353461"/>
                </a:lnTo>
                <a:cubicBezTo>
                  <a:pt x="1298233" y="3363079"/>
                  <a:pt x="1296442" y="3371341"/>
                  <a:pt x="1292861" y="3378248"/>
                </a:cubicBezTo>
                <a:cubicBezTo>
                  <a:pt x="1289280" y="3385154"/>
                  <a:pt x="1284062" y="3390398"/>
                  <a:pt x="1277206" y="3393979"/>
                </a:cubicBezTo>
                <a:cubicBezTo>
                  <a:pt x="1270351" y="3397561"/>
                  <a:pt x="1262114" y="3399351"/>
                  <a:pt x="1252496" y="3399351"/>
                </a:cubicBezTo>
                <a:cubicBezTo>
                  <a:pt x="1242878" y="3399351"/>
                  <a:pt x="1234641" y="3397535"/>
                  <a:pt x="1227786" y="3393903"/>
                </a:cubicBezTo>
                <a:cubicBezTo>
                  <a:pt x="1220931" y="3390270"/>
                  <a:pt x="1215712" y="3384975"/>
                  <a:pt x="1212131" y="3378018"/>
                </a:cubicBezTo>
                <a:cubicBezTo>
                  <a:pt x="1208550" y="3371060"/>
                  <a:pt x="1206759" y="3362721"/>
                  <a:pt x="1206759" y="3353001"/>
                </a:cubicBezTo>
                <a:lnTo>
                  <a:pt x="1206759" y="3280558"/>
                </a:lnTo>
                <a:cubicBezTo>
                  <a:pt x="1206759" y="3270940"/>
                  <a:pt x="1208550" y="3262729"/>
                  <a:pt x="1212131" y="3255925"/>
                </a:cubicBezTo>
                <a:cubicBezTo>
                  <a:pt x="1215712" y="3249121"/>
                  <a:pt x="1220931" y="3243928"/>
                  <a:pt x="1227786" y="3240347"/>
                </a:cubicBezTo>
                <a:cubicBezTo>
                  <a:pt x="1234641" y="3236766"/>
                  <a:pt x="1242878" y="3234975"/>
                  <a:pt x="1252496" y="3234975"/>
                </a:cubicBezTo>
                <a:close/>
                <a:moveTo>
                  <a:pt x="757196" y="3234975"/>
                </a:moveTo>
                <a:cubicBezTo>
                  <a:pt x="766814" y="3234975"/>
                  <a:pt x="775051" y="3236766"/>
                  <a:pt x="781906" y="3240347"/>
                </a:cubicBezTo>
                <a:cubicBezTo>
                  <a:pt x="788762" y="3243928"/>
                  <a:pt x="793980" y="3249121"/>
                  <a:pt x="797561" y="3255925"/>
                </a:cubicBezTo>
                <a:cubicBezTo>
                  <a:pt x="801142" y="3262729"/>
                  <a:pt x="802933" y="3270940"/>
                  <a:pt x="802933" y="3280558"/>
                </a:cubicBezTo>
                <a:lnTo>
                  <a:pt x="802933" y="3353461"/>
                </a:lnTo>
                <a:cubicBezTo>
                  <a:pt x="802933" y="3363079"/>
                  <a:pt x="801142" y="3371341"/>
                  <a:pt x="797561" y="3378248"/>
                </a:cubicBezTo>
                <a:cubicBezTo>
                  <a:pt x="793980" y="3385154"/>
                  <a:pt x="788762" y="3390398"/>
                  <a:pt x="781906" y="3393979"/>
                </a:cubicBezTo>
                <a:cubicBezTo>
                  <a:pt x="775051" y="3397561"/>
                  <a:pt x="766814" y="3399351"/>
                  <a:pt x="757196" y="3399351"/>
                </a:cubicBezTo>
                <a:cubicBezTo>
                  <a:pt x="747578" y="3399351"/>
                  <a:pt x="739341" y="3397535"/>
                  <a:pt x="732486" y="3393903"/>
                </a:cubicBezTo>
                <a:cubicBezTo>
                  <a:pt x="725631" y="3390270"/>
                  <a:pt x="720412" y="3384975"/>
                  <a:pt x="716831" y="3378018"/>
                </a:cubicBezTo>
                <a:cubicBezTo>
                  <a:pt x="713250" y="3371060"/>
                  <a:pt x="711459" y="3362721"/>
                  <a:pt x="711459" y="3353001"/>
                </a:cubicBezTo>
                <a:lnTo>
                  <a:pt x="711459" y="3280558"/>
                </a:lnTo>
                <a:cubicBezTo>
                  <a:pt x="711459" y="3270940"/>
                  <a:pt x="713250" y="3262729"/>
                  <a:pt x="716831" y="3255925"/>
                </a:cubicBezTo>
                <a:cubicBezTo>
                  <a:pt x="720412" y="3249121"/>
                  <a:pt x="725631" y="3243928"/>
                  <a:pt x="732486" y="3240347"/>
                </a:cubicBezTo>
                <a:cubicBezTo>
                  <a:pt x="739341" y="3236766"/>
                  <a:pt x="747578" y="3234975"/>
                  <a:pt x="757196" y="3234975"/>
                </a:cubicBezTo>
                <a:close/>
                <a:moveTo>
                  <a:pt x="552250" y="3234975"/>
                </a:moveTo>
                <a:cubicBezTo>
                  <a:pt x="562175" y="3234975"/>
                  <a:pt x="570668" y="3236766"/>
                  <a:pt x="577728" y="3240347"/>
                </a:cubicBezTo>
                <a:cubicBezTo>
                  <a:pt x="584788" y="3243928"/>
                  <a:pt x="590160" y="3249095"/>
                  <a:pt x="593843" y="3255848"/>
                </a:cubicBezTo>
                <a:cubicBezTo>
                  <a:pt x="597527" y="3262601"/>
                  <a:pt x="599368" y="3270787"/>
                  <a:pt x="599368" y="3280405"/>
                </a:cubicBezTo>
                <a:lnTo>
                  <a:pt x="599368" y="3397049"/>
                </a:lnTo>
                <a:lnTo>
                  <a:pt x="578802" y="3397049"/>
                </a:lnTo>
                <a:lnTo>
                  <a:pt x="578802" y="3381069"/>
                </a:lnTo>
                <a:lnTo>
                  <a:pt x="577651" y="3384157"/>
                </a:lnTo>
                <a:cubicBezTo>
                  <a:pt x="574837" y="3389273"/>
                  <a:pt x="570668" y="3393084"/>
                  <a:pt x="565143" y="3395591"/>
                </a:cubicBezTo>
                <a:cubicBezTo>
                  <a:pt x="559617" y="3398098"/>
                  <a:pt x="552711" y="3399351"/>
                  <a:pt x="544423" y="3399351"/>
                </a:cubicBezTo>
                <a:cubicBezTo>
                  <a:pt x="530508" y="3399351"/>
                  <a:pt x="520071" y="3395642"/>
                  <a:pt x="513113" y="3388224"/>
                </a:cubicBezTo>
                <a:cubicBezTo>
                  <a:pt x="506156" y="3380806"/>
                  <a:pt x="502677" y="3369627"/>
                  <a:pt x="502677" y="3354689"/>
                </a:cubicBezTo>
                <a:cubicBezTo>
                  <a:pt x="502677" y="3336783"/>
                  <a:pt x="506744" y="3323405"/>
                  <a:pt x="514878" y="3314554"/>
                </a:cubicBezTo>
                <a:cubicBezTo>
                  <a:pt x="523013" y="3305703"/>
                  <a:pt x="535317" y="3301278"/>
                  <a:pt x="551790" y="3301278"/>
                </a:cubicBezTo>
                <a:lnTo>
                  <a:pt x="578802" y="3301278"/>
                </a:lnTo>
                <a:lnTo>
                  <a:pt x="578802" y="3280405"/>
                </a:lnTo>
                <a:cubicBezTo>
                  <a:pt x="578802" y="3271810"/>
                  <a:pt x="576423" y="3265159"/>
                  <a:pt x="571666" y="3260453"/>
                </a:cubicBezTo>
                <a:cubicBezTo>
                  <a:pt x="566908" y="3255746"/>
                  <a:pt x="560180" y="3253393"/>
                  <a:pt x="551483" y="3253393"/>
                </a:cubicBezTo>
                <a:cubicBezTo>
                  <a:pt x="543809" y="3253393"/>
                  <a:pt x="537849" y="3255746"/>
                  <a:pt x="533603" y="3260453"/>
                </a:cubicBezTo>
                <a:cubicBezTo>
                  <a:pt x="529356" y="3265159"/>
                  <a:pt x="527233" y="3271810"/>
                  <a:pt x="527233" y="3280405"/>
                </a:cubicBezTo>
                <a:lnTo>
                  <a:pt x="505900" y="3280405"/>
                </a:lnTo>
                <a:cubicBezTo>
                  <a:pt x="505900" y="3265978"/>
                  <a:pt x="509941" y="3254800"/>
                  <a:pt x="518025" y="3246870"/>
                </a:cubicBezTo>
                <a:cubicBezTo>
                  <a:pt x="526108" y="3238940"/>
                  <a:pt x="537516" y="3234975"/>
                  <a:pt x="552250" y="3234975"/>
                </a:cubicBezTo>
                <a:close/>
                <a:moveTo>
                  <a:pt x="428416" y="3234975"/>
                </a:moveTo>
                <a:cubicBezTo>
                  <a:pt x="442025" y="3234975"/>
                  <a:pt x="452180" y="3239094"/>
                  <a:pt x="458882" y="3247330"/>
                </a:cubicBezTo>
                <a:cubicBezTo>
                  <a:pt x="465584" y="3255567"/>
                  <a:pt x="468935" y="3267973"/>
                  <a:pt x="468935" y="3284549"/>
                </a:cubicBezTo>
                <a:lnTo>
                  <a:pt x="468935" y="3397049"/>
                </a:lnTo>
                <a:lnTo>
                  <a:pt x="446834" y="3397049"/>
                </a:lnTo>
                <a:lnTo>
                  <a:pt x="446834" y="3284549"/>
                </a:lnTo>
                <a:cubicBezTo>
                  <a:pt x="446834" y="3274829"/>
                  <a:pt x="444634" y="3267564"/>
                  <a:pt x="440234" y="3262755"/>
                </a:cubicBezTo>
                <a:cubicBezTo>
                  <a:pt x="435834" y="3257946"/>
                  <a:pt x="429184" y="3255541"/>
                  <a:pt x="420282" y="3255541"/>
                </a:cubicBezTo>
                <a:cubicBezTo>
                  <a:pt x="411380" y="3255541"/>
                  <a:pt x="404729" y="3258202"/>
                  <a:pt x="400330" y="3263522"/>
                </a:cubicBezTo>
                <a:cubicBezTo>
                  <a:pt x="395930" y="3268843"/>
                  <a:pt x="393730" y="3276875"/>
                  <a:pt x="393730" y="3287618"/>
                </a:cubicBezTo>
                <a:lnTo>
                  <a:pt x="393730" y="3397049"/>
                </a:lnTo>
                <a:lnTo>
                  <a:pt x="371629" y="3397049"/>
                </a:lnTo>
                <a:lnTo>
                  <a:pt x="371629" y="3237738"/>
                </a:lnTo>
                <a:lnTo>
                  <a:pt x="393730" y="3237738"/>
                </a:lnTo>
                <a:lnTo>
                  <a:pt x="393730" y="3258170"/>
                </a:lnTo>
                <a:lnTo>
                  <a:pt x="397030" y="3251589"/>
                </a:lnTo>
                <a:cubicBezTo>
                  <a:pt x="399537" y="3247880"/>
                  <a:pt x="402376" y="3244798"/>
                  <a:pt x="405548" y="3242342"/>
                </a:cubicBezTo>
                <a:cubicBezTo>
                  <a:pt x="411892" y="3237431"/>
                  <a:pt x="419514" y="3234975"/>
                  <a:pt x="428416" y="3234975"/>
                </a:cubicBezTo>
                <a:close/>
                <a:moveTo>
                  <a:pt x="281397" y="3198601"/>
                </a:moveTo>
                <a:lnTo>
                  <a:pt x="256235" y="3322305"/>
                </a:lnTo>
                <a:lnTo>
                  <a:pt x="306559" y="3322305"/>
                </a:lnTo>
                <a:close/>
                <a:moveTo>
                  <a:pt x="3804773" y="3191387"/>
                </a:moveTo>
                <a:lnTo>
                  <a:pt x="3826874" y="3191387"/>
                </a:lnTo>
                <a:lnTo>
                  <a:pt x="3826874" y="3237738"/>
                </a:lnTo>
                <a:lnTo>
                  <a:pt x="3857109" y="3237738"/>
                </a:lnTo>
                <a:lnTo>
                  <a:pt x="3857109" y="3258304"/>
                </a:lnTo>
                <a:lnTo>
                  <a:pt x="3826874" y="3258304"/>
                </a:lnTo>
                <a:lnTo>
                  <a:pt x="3826874" y="3355917"/>
                </a:lnTo>
                <a:cubicBezTo>
                  <a:pt x="3826874" y="3362772"/>
                  <a:pt x="3828408" y="3368041"/>
                  <a:pt x="3831478" y="3371725"/>
                </a:cubicBezTo>
                <a:cubicBezTo>
                  <a:pt x="3834548" y="3375408"/>
                  <a:pt x="3839101" y="3377250"/>
                  <a:pt x="3845138" y="3377250"/>
                </a:cubicBezTo>
                <a:lnTo>
                  <a:pt x="3857109" y="3377250"/>
                </a:lnTo>
                <a:lnTo>
                  <a:pt x="3857109" y="3397816"/>
                </a:lnTo>
                <a:lnTo>
                  <a:pt x="3842068" y="3397816"/>
                </a:lnTo>
                <a:cubicBezTo>
                  <a:pt x="3829176" y="3397816"/>
                  <a:pt x="3819737" y="3394261"/>
                  <a:pt x="3813751" y="3387150"/>
                </a:cubicBezTo>
                <a:cubicBezTo>
                  <a:pt x="3807766" y="3380038"/>
                  <a:pt x="3804773" y="3369525"/>
                  <a:pt x="3804773" y="3355610"/>
                </a:cubicBezTo>
                <a:lnTo>
                  <a:pt x="3804773" y="3258304"/>
                </a:lnTo>
                <a:lnTo>
                  <a:pt x="3788350" y="3258304"/>
                </a:lnTo>
                <a:lnTo>
                  <a:pt x="3788350" y="3237738"/>
                </a:lnTo>
                <a:lnTo>
                  <a:pt x="3804773" y="3237738"/>
                </a:lnTo>
                <a:close/>
                <a:moveTo>
                  <a:pt x="2395073" y="3191387"/>
                </a:moveTo>
                <a:lnTo>
                  <a:pt x="2417174" y="3191387"/>
                </a:lnTo>
                <a:lnTo>
                  <a:pt x="2417174" y="3237738"/>
                </a:lnTo>
                <a:lnTo>
                  <a:pt x="2447409" y="3237738"/>
                </a:lnTo>
                <a:lnTo>
                  <a:pt x="2447409" y="3258304"/>
                </a:lnTo>
                <a:lnTo>
                  <a:pt x="2417174" y="3258304"/>
                </a:lnTo>
                <a:lnTo>
                  <a:pt x="2417174" y="3355917"/>
                </a:lnTo>
                <a:cubicBezTo>
                  <a:pt x="2417174" y="3362772"/>
                  <a:pt x="2418708" y="3368041"/>
                  <a:pt x="2421778" y="3371725"/>
                </a:cubicBezTo>
                <a:cubicBezTo>
                  <a:pt x="2424848" y="3375408"/>
                  <a:pt x="2429401" y="3377250"/>
                  <a:pt x="2435438" y="3377250"/>
                </a:cubicBezTo>
                <a:lnTo>
                  <a:pt x="2447409" y="3377250"/>
                </a:lnTo>
                <a:lnTo>
                  <a:pt x="2447409" y="3397816"/>
                </a:lnTo>
                <a:lnTo>
                  <a:pt x="2432368" y="3397816"/>
                </a:lnTo>
                <a:cubicBezTo>
                  <a:pt x="2419476" y="3397816"/>
                  <a:pt x="2410037" y="3394261"/>
                  <a:pt x="2404051" y="3387150"/>
                </a:cubicBezTo>
                <a:cubicBezTo>
                  <a:pt x="2398066" y="3380038"/>
                  <a:pt x="2395073" y="3369525"/>
                  <a:pt x="2395073" y="3355610"/>
                </a:cubicBezTo>
                <a:lnTo>
                  <a:pt x="2395073" y="3258304"/>
                </a:lnTo>
                <a:lnTo>
                  <a:pt x="2378650" y="3258304"/>
                </a:lnTo>
                <a:lnTo>
                  <a:pt x="2378650" y="3237738"/>
                </a:lnTo>
                <a:lnTo>
                  <a:pt x="2395073" y="3237738"/>
                </a:lnTo>
                <a:close/>
                <a:moveTo>
                  <a:pt x="632948" y="3191387"/>
                </a:moveTo>
                <a:lnTo>
                  <a:pt x="655049" y="3191387"/>
                </a:lnTo>
                <a:lnTo>
                  <a:pt x="655049" y="3237738"/>
                </a:lnTo>
                <a:lnTo>
                  <a:pt x="685284" y="3237738"/>
                </a:lnTo>
                <a:lnTo>
                  <a:pt x="685284" y="3258304"/>
                </a:lnTo>
                <a:lnTo>
                  <a:pt x="655049" y="3258304"/>
                </a:lnTo>
                <a:lnTo>
                  <a:pt x="655049" y="3355917"/>
                </a:lnTo>
                <a:cubicBezTo>
                  <a:pt x="655049" y="3362772"/>
                  <a:pt x="656584" y="3368041"/>
                  <a:pt x="659653" y="3371725"/>
                </a:cubicBezTo>
                <a:cubicBezTo>
                  <a:pt x="662723" y="3375408"/>
                  <a:pt x="667276" y="3377250"/>
                  <a:pt x="673313" y="3377250"/>
                </a:cubicBezTo>
                <a:lnTo>
                  <a:pt x="685284" y="3377250"/>
                </a:lnTo>
                <a:lnTo>
                  <a:pt x="685284" y="3397816"/>
                </a:lnTo>
                <a:lnTo>
                  <a:pt x="670243" y="3397816"/>
                </a:lnTo>
                <a:cubicBezTo>
                  <a:pt x="657351" y="3397816"/>
                  <a:pt x="647912" y="3394261"/>
                  <a:pt x="641926" y="3387150"/>
                </a:cubicBezTo>
                <a:cubicBezTo>
                  <a:pt x="635941" y="3380038"/>
                  <a:pt x="632948" y="3369525"/>
                  <a:pt x="632948" y="3355610"/>
                </a:cubicBezTo>
                <a:lnTo>
                  <a:pt x="632948" y="3258304"/>
                </a:lnTo>
                <a:lnTo>
                  <a:pt x="616526" y="3258304"/>
                </a:lnTo>
                <a:lnTo>
                  <a:pt x="616526" y="3237738"/>
                </a:lnTo>
                <a:lnTo>
                  <a:pt x="632948" y="3237738"/>
                </a:lnTo>
                <a:close/>
                <a:moveTo>
                  <a:pt x="4727777" y="3182639"/>
                </a:moveTo>
                <a:lnTo>
                  <a:pt x="4749878" y="3182639"/>
                </a:lnTo>
                <a:lnTo>
                  <a:pt x="4749878" y="3204740"/>
                </a:lnTo>
                <a:lnTo>
                  <a:pt x="4727777" y="3204740"/>
                </a:lnTo>
                <a:close/>
                <a:moveTo>
                  <a:pt x="4461077" y="3182639"/>
                </a:moveTo>
                <a:lnTo>
                  <a:pt x="4483178" y="3182639"/>
                </a:lnTo>
                <a:lnTo>
                  <a:pt x="4483178" y="3204740"/>
                </a:lnTo>
                <a:lnTo>
                  <a:pt x="4461077" y="3204740"/>
                </a:lnTo>
                <a:close/>
                <a:moveTo>
                  <a:pt x="1660727" y="3182639"/>
                </a:moveTo>
                <a:lnTo>
                  <a:pt x="1682828" y="3182639"/>
                </a:lnTo>
                <a:lnTo>
                  <a:pt x="1682828" y="3204740"/>
                </a:lnTo>
                <a:lnTo>
                  <a:pt x="1660727" y="3204740"/>
                </a:lnTo>
                <a:close/>
                <a:moveTo>
                  <a:pt x="4671329" y="3173891"/>
                </a:moveTo>
                <a:lnTo>
                  <a:pt x="4693430" y="3173891"/>
                </a:lnTo>
                <a:lnTo>
                  <a:pt x="4693430" y="3397049"/>
                </a:lnTo>
                <a:lnTo>
                  <a:pt x="4671329" y="3397049"/>
                </a:lnTo>
                <a:lnTo>
                  <a:pt x="4671329" y="3376437"/>
                </a:lnTo>
                <a:lnTo>
                  <a:pt x="4667760" y="3383754"/>
                </a:lnTo>
                <a:cubicBezTo>
                  <a:pt x="4665433" y="3387169"/>
                  <a:pt x="4662683" y="3390091"/>
                  <a:pt x="4659511" y="3392521"/>
                </a:cubicBezTo>
                <a:cubicBezTo>
                  <a:pt x="4653168" y="3397382"/>
                  <a:pt x="4645800" y="3399812"/>
                  <a:pt x="4637410" y="3399812"/>
                </a:cubicBezTo>
                <a:cubicBezTo>
                  <a:pt x="4629020" y="3399812"/>
                  <a:pt x="4621858" y="3397944"/>
                  <a:pt x="4615923" y="3394210"/>
                </a:cubicBezTo>
                <a:cubicBezTo>
                  <a:pt x="4609988" y="3390475"/>
                  <a:pt x="4605461" y="3385001"/>
                  <a:pt x="4602340" y="3377787"/>
                </a:cubicBezTo>
                <a:cubicBezTo>
                  <a:pt x="4599220" y="3370574"/>
                  <a:pt x="4597659" y="3361953"/>
                  <a:pt x="4597659" y="3351926"/>
                </a:cubicBezTo>
                <a:lnTo>
                  <a:pt x="4597659" y="3284549"/>
                </a:lnTo>
                <a:cubicBezTo>
                  <a:pt x="4597659" y="3274112"/>
                  <a:pt x="4599220" y="3265185"/>
                  <a:pt x="4602340" y="3257767"/>
                </a:cubicBezTo>
                <a:cubicBezTo>
                  <a:pt x="4605461" y="3250349"/>
                  <a:pt x="4609988" y="3244696"/>
                  <a:pt x="4615923" y="3240807"/>
                </a:cubicBezTo>
                <a:cubicBezTo>
                  <a:pt x="4621858" y="3236919"/>
                  <a:pt x="4629020" y="3234975"/>
                  <a:pt x="4637410" y="3234975"/>
                </a:cubicBezTo>
                <a:cubicBezTo>
                  <a:pt x="4645186" y="3234975"/>
                  <a:pt x="4652324" y="3237431"/>
                  <a:pt x="4658820" y="3242342"/>
                </a:cubicBezTo>
                <a:cubicBezTo>
                  <a:pt x="4662069" y="3244798"/>
                  <a:pt x="4665004" y="3247752"/>
                  <a:pt x="4667626" y="3251206"/>
                </a:cubicBezTo>
                <a:lnTo>
                  <a:pt x="4671329" y="3257544"/>
                </a:lnTo>
                <a:close/>
                <a:moveTo>
                  <a:pt x="4524528" y="3173891"/>
                </a:moveTo>
                <a:lnTo>
                  <a:pt x="4546630" y="3173891"/>
                </a:lnTo>
                <a:lnTo>
                  <a:pt x="4546630" y="3355149"/>
                </a:lnTo>
                <a:cubicBezTo>
                  <a:pt x="4546630" y="3361902"/>
                  <a:pt x="4548139" y="3367146"/>
                  <a:pt x="4551158" y="3370881"/>
                </a:cubicBezTo>
                <a:cubicBezTo>
                  <a:pt x="4554176" y="3374615"/>
                  <a:pt x="4558448" y="3376483"/>
                  <a:pt x="4563973" y="3376483"/>
                </a:cubicBezTo>
                <a:lnTo>
                  <a:pt x="4574102" y="3376483"/>
                </a:lnTo>
                <a:lnTo>
                  <a:pt x="4574102" y="3397049"/>
                </a:lnTo>
                <a:lnTo>
                  <a:pt x="4561824" y="3397049"/>
                </a:lnTo>
                <a:cubicBezTo>
                  <a:pt x="4549955" y="3397049"/>
                  <a:pt x="4540772" y="3393366"/>
                  <a:pt x="4534274" y="3385999"/>
                </a:cubicBezTo>
                <a:cubicBezTo>
                  <a:pt x="4527778" y="3378632"/>
                  <a:pt x="4524528" y="3368246"/>
                  <a:pt x="4524528" y="3354842"/>
                </a:cubicBezTo>
                <a:close/>
                <a:moveTo>
                  <a:pt x="4210204" y="3173891"/>
                </a:moveTo>
                <a:lnTo>
                  <a:pt x="4232304" y="3173891"/>
                </a:lnTo>
                <a:lnTo>
                  <a:pt x="4232304" y="3257839"/>
                </a:lnTo>
                <a:lnTo>
                  <a:pt x="4235317" y="3251954"/>
                </a:lnTo>
                <a:cubicBezTo>
                  <a:pt x="4237888" y="3248385"/>
                  <a:pt x="4240950" y="3245309"/>
                  <a:pt x="4244506" y="3242726"/>
                </a:cubicBezTo>
                <a:cubicBezTo>
                  <a:pt x="4251618" y="3237559"/>
                  <a:pt x="4259368" y="3234975"/>
                  <a:pt x="4267758" y="3234975"/>
                </a:cubicBezTo>
                <a:cubicBezTo>
                  <a:pt x="4275842" y="3234975"/>
                  <a:pt x="4282748" y="3236970"/>
                  <a:pt x="4288478" y="3240961"/>
                </a:cubicBezTo>
                <a:cubicBezTo>
                  <a:pt x="4294208" y="3244951"/>
                  <a:pt x="4298556" y="3250758"/>
                  <a:pt x="4301524" y="3258381"/>
                </a:cubicBezTo>
                <a:cubicBezTo>
                  <a:pt x="4304491" y="3266004"/>
                  <a:pt x="4305974" y="3275238"/>
                  <a:pt x="4305974" y="3286084"/>
                </a:cubicBezTo>
                <a:lnTo>
                  <a:pt x="4305974" y="3347322"/>
                </a:lnTo>
                <a:cubicBezTo>
                  <a:pt x="4305974" y="3358270"/>
                  <a:pt x="4304414" y="3367658"/>
                  <a:pt x="4301294" y="3375485"/>
                </a:cubicBezTo>
                <a:cubicBezTo>
                  <a:pt x="4298173" y="3383313"/>
                  <a:pt x="4293645" y="3389247"/>
                  <a:pt x="4287710" y="3393289"/>
                </a:cubicBezTo>
                <a:cubicBezTo>
                  <a:pt x="4281776" y="3397330"/>
                  <a:pt x="4274614" y="3399351"/>
                  <a:pt x="4266224" y="3399351"/>
                </a:cubicBezTo>
                <a:cubicBezTo>
                  <a:pt x="4257526" y="3399351"/>
                  <a:pt x="4249878" y="3396921"/>
                  <a:pt x="4243278" y="3392061"/>
                </a:cubicBezTo>
                <a:cubicBezTo>
                  <a:pt x="4239978" y="3389631"/>
                  <a:pt x="4237235" y="3386747"/>
                  <a:pt x="4235048" y="3383409"/>
                </a:cubicBezTo>
                <a:lnTo>
                  <a:pt x="4232304" y="3377029"/>
                </a:lnTo>
                <a:lnTo>
                  <a:pt x="4232304" y="3397049"/>
                </a:lnTo>
                <a:lnTo>
                  <a:pt x="4210204" y="3397049"/>
                </a:lnTo>
                <a:close/>
                <a:moveTo>
                  <a:pt x="3886354" y="3173891"/>
                </a:moveTo>
                <a:lnTo>
                  <a:pt x="3908455" y="3173891"/>
                </a:lnTo>
                <a:lnTo>
                  <a:pt x="3908455" y="3255747"/>
                </a:lnTo>
                <a:lnTo>
                  <a:pt x="3911735" y="3249863"/>
                </a:lnTo>
                <a:cubicBezTo>
                  <a:pt x="3914229" y="3246537"/>
                  <a:pt x="3917050" y="3243775"/>
                  <a:pt x="3920196" y="3241575"/>
                </a:cubicBezTo>
                <a:cubicBezTo>
                  <a:pt x="3926488" y="3237175"/>
                  <a:pt x="3934137" y="3234975"/>
                  <a:pt x="3943141" y="3234975"/>
                </a:cubicBezTo>
                <a:cubicBezTo>
                  <a:pt x="3956750" y="3234975"/>
                  <a:pt x="3966905" y="3239094"/>
                  <a:pt x="3973606" y="3247330"/>
                </a:cubicBezTo>
                <a:cubicBezTo>
                  <a:pt x="3980308" y="3255567"/>
                  <a:pt x="3983660" y="3267973"/>
                  <a:pt x="3983660" y="3284549"/>
                </a:cubicBezTo>
                <a:lnTo>
                  <a:pt x="3983660" y="3397049"/>
                </a:lnTo>
                <a:lnTo>
                  <a:pt x="3961558" y="3397049"/>
                </a:lnTo>
                <a:lnTo>
                  <a:pt x="3961558" y="3284549"/>
                </a:lnTo>
                <a:cubicBezTo>
                  <a:pt x="3961558" y="3274829"/>
                  <a:pt x="3959358" y="3267564"/>
                  <a:pt x="3954959" y="3262755"/>
                </a:cubicBezTo>
                <a:cubicBezTo>
                  <a:pt x="3950559" y="3257946"/>
                  <a:pt x="3943908" y="3255541"/>
                  <a:pt x="3935006" y="3255541"/>
                </a:cubicBezTo>
                <a:cubicBezTo>
                  <a:pt x="3926105" y="3255541"/>
                  <a:pt x="3919454" y="3258202"/>
                  <a:pt x="3915054" y="3263522"/>
                </a:cubicBezTo>
                <a:cubicBezTo>
                  <a:pt x="3910654" y="3268843"/>
                  <a:pt x="3908455" y="3276875"/>
                  <a:pt x="3908455" y="3287618"/>
                </a:cubicBezTo>
                <a:lnTo>
                  <a:pt x="3908455" y="3397049"/>
                </a:lnTo>
                <a:lnTo>
                  <a:pt x="3886354" y="3397049"/>
                </a:lnTo>
                <a:close/>
                <a:moveTo>
                  <a:pt x="3711634" y="3173891"/>
                </a:moveTo>
                <a:lnTo>
                  <a:pt x="3728517" y="3173891"/>
                </a:lnTo>
                <a:lnTo>
                  <a:pt x="3728517" y="3194457"/>
                </a:lnTo>
                <a:lnTo>
                  <a:pt x="3712248" y="3194457"/>
                </a:lnTo>
                <a:cubicBezTo>
                  <a:pt x="3706416" y="3194457"/>
                  <a:pt x="3701914" y="3196324"/>
                  <a:pt x="3698742" y="3200059"/>
                </a:cubicBezTo>
                <a:cubicBezTo>
                  <a:pt x="3695570" y="3203793"/>
                  <a:pt x="3693984" y="3209037"/>
                  <a:pt x="3693984" y="3215790"/>
                </a:cubicBezTo>
                <a:lnTo>
                  <a:pt x="3693984" y="3237738"/>
                </a:lnTo>
                <a:lnTo>
                  <a:pt x="3728517" y="3237738"/>
                </a:lnTo>
                <a:lnTo>
                  <a:pt x="3728517" y="3256769"/>
                </a:lnTo>
                <a:lnTo>
                  <a:pt x="3693984" y="3256769"/>
                </a:lnTo>
                <a:lnTo>
                  <a:pt x="3693984" y="3397049"/>
                </a:lnTo>
                <a:lnTo>
                  <a:pt x="3671883" y="3397049"/>
                </a:lnTo>
                <a:lnTo>
                  <a:pt x="3671883" y="3256769"/>
                </a:lnTo>
                <a:lnTo>
                  <a:pt x="3655000" y="3256769"/>
                </a:lnTo>
                <a:lnTo>
                  <a:pt x="3655000" y="3237738"/>
                </a:lnTo>
                <a:lnTo>
                  <a:pt x="3671883" y="3237738"/>
                </a:lnTo>
                <a:lnTo>
                  <a:pt x="3671883" y="3216097"/>
                </a:lnTo>
                <a:cubicBezTo>
                  <a:pt x="3671883" y="3202693"/>
                  <a:pt x="3675336" y="3192308"/>
                  <a:pt x="3682243" y="3184941"/>
                </a:cubicBezTo>
                <a:cubicBezTo>
                  <a:pt x="3689150" y="3177574"/>
                  <a:pt x="3698946" y="3173891"/>
                  <a:pt x="3711634" y="3173891"/>
                </a:cubicBezTo>
                <a:close/>
                <a:moveTo>
                  <a:pt x="3194954" y="3173891"/>
                </a:moveTo>
                <a:lnTo>
                  <a:pt x="3217055" y="3173891"/>
                </a:lnTo>
                <a:lnTo>
                  <a:pt x="3217055" y="3397049"/>
                </a:lnTo>
                <a:lnTo>
                  <a:pt x="3194954" y="3397049"/>
                </a:lnTo>
                <a:lnTo>
                  <a:pt x="3194954" y="3376438"/>
                </a:lnTo>
                <a:lnTo>
                  <a:pt x="3191386" y="3383754"/>
                </a:lnTo>
                <a:cubicBezTo>
                  <a:pt x="3189058" y="3387169"/>
                  <a:pt x="3186308" y="3390091"/>
                  <a:pt x="3183136" y="3392521"/>
                </a:cubicBezTo>
                <a:cubicBezTo>
                  <a:pt x="3176792" y="3397382"/>
                  <a:pt x="3169426" y="3399812"/>
                  <a:pt x="3161035" y="3399812"/>
                </a:cubicBezTo>
                <a:cubicBezTo>
                  <a:pt x="3152645" y="3399812"/>
                  <a:pt x="3145483" y="3397944"/>
                  <a:pt x="3139548" y="3394210"/>
                </a:cubicBezTo>
                <a:cubicBezTo>
                  <a:pt x="3133614" y="3390475"/>
                  <a:pt x="3129086" y="3385001"/>
                  <a:pt x="3125965" y="3377787"/>
                </a:cubicBezTo>
                <a:cubicBezTo>
                  <a:pt x="3122844" y="3370574"/>
                  <a:pt x="3121284" y="3361953"/>
                  <a:pt x="3121284" y="3351926"/>
                </a:cubicBezTo>
                <a:lnTo>
                  <a:pt x="3121284" y="3284549"/>
                </a:lnTo>
                <a:cubicBezTo>
                  <a:pt x="3121284" y="3274112"/>
                  <a:pt x="3122844" y="3265185"/>
                  <a:pt x="3125965" y="3257767"/>
                </a:cubicBezTo>
                <a:cubicBezTo>
                  <a:pt x="3129086" y="3250349"/>
                  <a:pt x="3133614" y="3244696"/>
                  <a:pt x="3139548" y="3240807"/>
                </a:cubicBezTo>
                <a:cubicBezTo>
                  <a:pt x="3145483" y="3236919"/>
                  <a:pt x="3152645" y="3234975"/>
                  <a:pt x="3161035" y="3234975"/>
                </a:cubicBezTo>
                <a:cubicBezTo>
                  <a:pt x="3168812" y="3234975"/>
                  <a:pt x="3175948" y="3237431"/>
                  <a:pt x="3182446" y="3242342"/>
                </a:cubicBezTo>
                <a:cubicBezTo>
                  <a:pt x="3185694" y="3244798"/>
                  <a:pt x="3188630" y="3247752"/>
                  <a:pt x="3191252" y="3251206"/>
                </a:cubicBezTo>
                <a:lnTo>
                  <a:pt x="3194954" y="3257544"/>
                </a:lnTo>
                <a:close/>
                <a:moveTo>
                  <a:pt x="2800504" y="3173891"/>
                </a:moveTo>
                <a:lnTo>
                  <a:pt x="2822605" y="3173891"/>
                </a:lnTo>
                <a:lnTo>
                  <a:pt x="2822605" y="3355149"/>
                </a:lnTo>
                <a:cubicBezTo>
                  <a:pt x="2822605" y="3361902"/>
                  <a:pt x="2824114" y="3367146"/>
                  <a:pt x="2827132" y="3370881"/>
                </a:cubicBezTo>
                <a:cubicBezTo>
                  <a:pt x="2830151" y="3374615"/>
                  <a:pt x="2834422" y="3376483"/>
                  <a:pt x="2839948" y="3376483"/>
                </a:cubicBezTo>
                <a:lnTo>
                  <a:pt x="2850078" y="3376483"/>
                </a:lnTo>
                <a:lnTo>
                  <a:pt x="2850078" y="3397049"/>
                </a:lnTo>
                <a:lnTo>
                  <a:pt x="2837799" y="3397049"/>
                </a:lnTo>
                <a:cubicBezTo>
                  <a:pt x="2825930" y="3397049"/>
                  <a:pt x="2816747" y="3393366"/>
                  <a:pt x="2810250" y="3385999"/>
                </a:cubicBezTo>
                <a:cubicBezTo>
                  <a:pt x="2803752" y="3378632"/>
                  <a:pt x="2800504" y="3368246"/>
                  <a:pt x="2800504" y="3354842"/>
                </a:cubicBezTo>
                <a:close/>
                <a:moveTo>
                  <a:pt x="2476654" y="3173891"/>
                </a:moveTo>
                <a:lnTo>
                  <a:pt x="2498755" y="3173891"/>
                </a:lnTo>
                <a:lnTo>
                  <a:pt x="2498755" y="3255747"/>
                </a:lnTo>
                <a:lnTo>
                  <a:pt x="2502035" y="3249863"/>
                </a:lnTo>
                <a:cubicBezTo>
                  <a:pt x="2504529" y="3246537"/>
                  <a:pt x="2507350" y="3243775"/>
                  <a:pt x="2510496" y="3241575"/>
                </a:cubicBezTo>
                <a:cubicBezTo>
                  <a:pt x="2516788" y="3237175"/>
                  <a:pt x="2524437" y="3234975"/>
                  <a:pt x="2533441" y="3234975"/>
                </a:cubicBezTo>
                <a:cubicBezTo>
                  <a:pt x="2547050" y="3234975"/>
                  <a:pt x="2557205" y="3239094"/>
                  <a:pt x="2563906" y="3247330"/>
                </a:cubicBezTo>
                <a:cubicBezTo>
                  <a:pt x="2570608" y="3255567"/>
                  <a:pt x="2573960" y="3267973"/>
                  <a:pt x="2573960" y="3284549"/>
                </a:cubicBezTo>
                <a:lnTo>
                  <a:pt x="2573960" y="3397049"/>
                </a:lnTo>
                <a:lnTo>
                  <a:pt x="2551858" y="3397049"/>
                </a:lnTo>
                <a:lnTo>
                  <a:pt x="2551858" y="3284549"/>
                </a:lnTo>
                <a:cubicBezTo>
                  <a:pt x="2551858" y="3274829"/>
                  <a:pt x="2549658" y="3267564"/>
                  <a:pt x="2545259" y="3262755"/>
                </a:cubicBezTo>
                <a:cubicBezTo>
                  <a:pt x="2540859" y="3257946"/>
                  <a:pt x="2534208" y="3255541"/>
                  <a:pt x="2525306" y="3255541"/>
                </a:cubicBezTo>
                <a:cubicBezTo>
                  <a:pt x="2516405" y="3255541"/>
                  <a:pt x="2509754" y="3258202"/>
                  <a:pt x="2505354" y="3263522"/>
                </a:cubicBezTo>
                <a:cubicBezTo>
                  <a:pt x="2500954" y="3268843"/>
                  <a:pt x="2498755" y="3276875"/>
                  <a:pt x="2498755" y="3287618"/>
                </a:cubicBezTo>
                <a:lnTo>
                  <a:pt x="2498755" y="3397049"/>
                </a:lnTo>
                <a:lnTo>
                  <a:pt x="2476654" y="3397049"/>
                </a:lnTo>
                <a:close/>
                <a:moveTo>
                  <a:pt x="1724179" y="3173891"/>
                </a:moveTo>
                <a:lnTo>
                  <a:pt x="1746280" y="3173891"/>
                </a:lnTo>
                <a:lnTo>
                  <a:pt x="1746280" y="3333805"/>
                </a:lnTo>
                <a:lnTo>
                  <a:pt x="1807364" y="3237738"/>
                </a:lnTo>
                <a:lnTo>
                  <a:pt x="1831921" y="3237738"/>
                </a:lnTo>
                <a:lnTo>
                  <a:pt x="1789670" y="3300104"/>
                </a:lnTo>
                <a:lnTo>
                  <a:pt x="1838214" y="3397049"/>
                </a:lnTo>
                <a:lnTo>
                  <a:pt x="1813350" y="3397049"/>
                </a:lnTo>
                <a:lnTo>
                  <a:pt x="1776420" y="3319664"/>
                </a:lnTo>
                <a:lnTo>
                  <a:pt x="1746280" y="3364154"/>
                </a:lnTo>
                <a:lnTo>
                  <a:pt x="1746280" y="3397049"/>
                </a:lnTo>
                <a:lnTo>
                  <a:pt x="1724179" y="3397049"/>
                </a:lnTo>
                <a:close/>
                <a:moveTo>
                  <a:pt x="1333654" y="3173891"/>
                </a:moveTo>
                <a:lnTo>
                  <a:pt x="1355755" y="3173891"/>
                </a:lnTo>
                <a:lnTo>
                  <a:pt x="1355755" y="3355149"/>
                </a:lnTo>
                <a:cubicBezTo>
                  <a:pt x="1355755" y="3361902"/>
                  <a:pt x="1357264" y="3367146"/>
                  <a:pt x="1360283" y="3370881"/>
                </a:cubicBezTo>
                <a:cubicBezTo>
                  <a:pt x="1363301" y="3374615"/>
                  <a:pt x="1367573" y="3376483"/>
                  <a:pt x="1373098" y="3376483"/>
                </a:cubicBezTo>
                <a:lnTo>
                  <a:pt x="1383228" y="3376483"/>
                </a:lnTo>
                <a:lnTo>
                  <a:pt x="1383228" y="3397049"/>
                </a:lnTo>
                <a:lnTo>
                  <a:pt x="1370949" y="3397049"/>
                </a:lnTo>
                <a:cubicBezTo>
                  <a:pt x="1359080" y="3397049"/>
                  <a:pt x="1349897" y="3393366"/>
                  <a:pt x="1343400" y="3385999"/>
                </a:cubicBezTo>
                <a:cubicBezTo>
                  <a:pt x="1336903" y="3378632"/>
                  <a:pt x="1333654" y="3368246"/>
                  <a:pt x="1333654" y="3354842"/>
                </a:cubicBezTo>
                <a:close/>
                <a:moveTo>
                  <a:pt x="1070656" y="3173891"/>
                </a:moveTo>
                <a:lnTo>
                  <a:pt x="1093985" y="3173891"/>
                </a:lnTo>
                <a:lnTo>
                  <a:pt x="1130666" y="3371878"/>
                </a:lnTo>
                <a:lnTo>
                  <a:pt x="1167348" y="3173891"/>
                </a:lnTo>
                <a:lnTo>
                  <a:pt x="1190677" y="3173891"/>
                </a:lnTo>
                <a:lnTo>
                  <a:pt x="1145554" y="3397049"/>
                </a:lnTo>
                <a:lnTo>
                  <a:pt x="1115779" y="3397049"/>
                </a:lnTo>
                <a:close/>
                <a:moveTo>
                  <a:pt x="838354" y="3173891"/>
                </a:moveTo>
                <a:lnTo>
                  <a:pt x="860455" y="3173891"/>
                </a:lnTo>
                <a:lnTo>
                  <a:pt x="860455" y="3355149"/>
                </a:lnTo>
                <a:cubicBezTo>
                  <a:pt x="860455" y="3361902"/>
                  <a:pt x="861964" y="3367146"/>
                  <a:pt x="864983" y="3370881"/>
                </a:cubicBezTo>
                <a:cubicBezTo>
                  <a:pt x="868001" y="3374615"/>
                  <a:pt x="872273" y="3376483"/>
                  <a:pt x="877798" y="3376483"/>
                </a:cubicBezTo>
                <a:lnTo>
                  <a:pt x="887928" y="3376483"/>
                </a:lnTo>
                <a:lnTo>
                  <a:pt x="887928" y="3397049"/>
                </a:lnTo>
                <a:lnTo>
                  <a:pt x="875649" y="3397049"/>
                </a:lnTo>
                <a:cubicBezTo>
                  <a:pt x="863780" y="3397049"/>
                  <a:pt x="854597" y="3393366"/>
                  <a:pt x="848100" y="3385999"/>
                </a:cubicBezTo>
                <a:cubicBezTo>
                  <a:pt x="841603" y="3378632"/>
                  <a:pt x="838354" y="3368246"/>
                  <a:pt x="838354" y="3354842"/>
                </a:cubicBezTo>
                <a:close/>
                <a:moveTo>
                  <a:pt x="268045" y="3173891"/>
                </a:moveTo>
                <a:lnTo>
                  <a:pt x="294750" y="3173891"/>
                </a:lnTo>
                <a:lnTo>
                  <a:pt x="346319" y="3397049"/>
                </a:lnTo>
                <a:lnTo>
                  <a:pt x="321762" y="3397049"/>
                </a:lnTo>
                <a:lnTo>
                  <a:pt x="310742" y="3342871"/>
                </a:lnTo>
                <a:lnTo>
                  <a:pt x="252052" y="3342871"/>
                </a:lnTo>
                <a:lnTo>
                  <a:pt x="241032" y="3397049"/>
                </a:lnTo>
                <a:lnTo>
                  <a:pt x="216476" y="3397049"/>
                </a:lnTo>
                <a:close/>
                <a:moveTo>
                  <a:pt x="5055012" y="2905154"/>
                </a:moveTo>
                <a:lnTo>
                  <a:pt x="5080183" y="2905154"/>
                </a:lnTo>
                <a:lnTo>
                  <a:pt x="5080183" y="2930324"/>
                </a:lnTo>
                <a:lnTo>
                  <a:pt x="5055012" y="2930324"/>
                </a:lnTo>
                <a:close/>
                <a:moveTo>
                  <a:pt x="4854020" y="2817057"/>
                </a:moveTo>
                <a:cubicBezTo>
                  <a:pt x="4845220" y="2817057"/>
                  <a:pt x="4838390" y="2819819"/>
                  <a:pt x="4833530" y="2825345"/>
                </a:cubicBezTo>
                <a:cubicBezTo>
                  <a:pt x="4828670" y="2830870"/>
                  <a:pt x="4826240" y="2838646"/>
                  <a:pt x="4826240" y="2848673"/>
                </a:cubicBezTo>
                <a:lnTo>
                  <a:pt x="4826240" y="2880597"/>
                </a:lnTo>
                <a:cubicBezTo>
                  <a:pt x="4826240" y="2890522"/>
                  <a:pt x="4828670" y="2898196"/>
                  <a:pt x="4833530" y="2903619"/>
                </a:cubicBezTo>
                <a:cubicBezTo>
                  <a:pt x="4838390" y="2909042"/>
                  <a:pt x="4845220" y="2911753"/>
                  <a:pt x="4854020" y="2911753"/>
                </a:cubicBezTo>
                <a:cubicBezTo>
                  <a:pt x="4862922" y="2911753"/>
                  <a:pt x="4869802" y="2909042"/>
                  <a:pt x="4874663" y="2903619"/>
                </a:cubicBezTo>
                <a:cubicBezTo>
                  <a:pt x="4879523" y="2898196"/>
                  <a:pt x="4881953" y="2890471"/>
                  <a:pt x="4881953" y="2880443"/>
                </a:cubicBezTo>
                <a:lnTo>
                  <a:pt x="4881953" y="2848520"/>
                </a:lnTo>
                <a:cubicBezTo>
                  <a:pt x="4881953" y="2838493"/>
                  <a:pt x="4879523" y="2830742"/>
                  <a:pt x="4874663" y="2825268"/>
                </a:cubicBezTo>
                <a:cubicBezTo>
                  <a:pt x="4869802" y="2819794"/>
                  <a:pt x="4862922" y="2817057"/>
                  <a:pt x="4854020" y="2817057"/>
                </a:cubicBezTo>
                <a:close/>
                <a:moveTo>
                  <a:pt x="4101546" y="2817057"/>
                </a:moveTo>
                <a:cubicBezTo>
                  <a:pt x="4092746" y="2817057"/>
                  <a:pt x="4085916" y="2819819"/>
                  <a:pt x="4081056" y="2825345"/>
                </a:cubicBezTo>
                <a:cubicBezTo>
                  <a:pt x="4076196" y="2830870"/>
                  <a:pt x="4073766" y="2838646"/>
                  <a:pt x="4073766" y="2848673"/>
                </a:cubicBezTo>
                <a:lnTo>
                  <a:pt x="4073766" y="2880597"/>
                </a:lnTo>
                <a:cubicBezTo>
                  <a:pt x="4073766" y="2890522"/>
                  <a:pt x="4076196" y="2898196"/>
                  <a:pt x="4081056" y="2903619"/>
                </a:cubicBezTo>
                <a:cubicBezTo>
                  <a:pt x="4085916" y="2909042"/>
                  <a:pt x="4092746" y="2911753"/>
                  <a:pt x="4101546" y="2911753"/>
                </a:cubicBezTo>
                <a:cubicBezTo>
                  <a:pt x="4110447" y="2911753"/>
                  <a:pt x="4117328" y="2909042"/>
                  <a:pt x="4122188" y="2903619"/>
                </a:cubicBezTo>
                <a:cubicBezTo>
                  <a:pt x="4127048" y="2898196"/>
                  <a:pt x="4129478" y="2890471"/>
                  <a:pt x="4129478" y="2880443"/>
                </a:cubicBezTo>
                <a:lnTo>
                  <a:pt x="4129478" y="2848520"/>
                </a:lnTo>
                <a:cubicBezTo>
                  <a:pt x="4129478" y="2838493"/>
                  <a:pt x="4127048" y="2830742"/>
                  <a:pt x="4122188" y="2825268"/>
                </a:cubicBezTo>
                <a:cubicBezTo>
                  <a:pt x="4117328" y="2819794"/>
                  <a:pt x="4110447" y="2817057"/>
                  <a:pt x="4101546" y="2817057"/>
                </a:cubicBezTo>
                <a:close/>
                <a:moveTo>
                  <a:pt x="4462268" y="2788817"/>
                </a:moveTo>
                <a:cubicBezTo>
                  <a:pt x="4454798" y="2788817"/>
                  <a:pt x="4449017" y="2791016"/>
                  <a:pt x="4444924" y="2795416"/>
                </a:cubicBezTo>
                <a:cubicBezTo>
                  <a:pt x="4440832" y="2799816"/>
                  <a:pt x="4438785" y="2805955"/>
                  <a:pt x="4438785" y="2813834"/>
                </a:cubicBezTo>
                <a:lnTo>
                  <a:pt x="4438785" y="2886736"/>
                </a:lnTo>
                <a:cubicBezTo>
                  <a:pt x="4438785" y="2894819"/>
                  <a:pt x="4440832" y="2901061"/>
                  <a:pt x="4444924" y="2905461"/>
                </a:cubicBezTo>
                <a:cubicBezTo>
                  <a:pt x="4449017" y="2909860"/>
                  <a:pt x="4454798" y="2912060"/>
                  <a:pt x="4462268" y="2912060"/>
                </a:cubicBezTo>
                <a:cubicBezTo>
                  <a:pt x="4469839" y="2912060"/>
                  <a:pt x="4475697" y="2909860"/>
                  <a:pt x="4479841" y="2905461"/>
                </a:cubicBezTo>
                <a:cubicBezTo>
                  <a:pt x="4483984" y="2901061"/>
                  <a:pt x="4486056" y="2894819"/>
                  <a:pt x="4486056" y="2886736"/>
                </a:cubicBezTo>
                <a:lnTo>
                  <a:pt x="4486056" y="2813834"/>
                </a:lnTo>
                <a:cubicBezTo>
                  <a:pt x="4486056" y="2805955"/>
                  <a:pt x="4483959" y="2799816"/>
                  <a:pt x="4479764" y="2795416"/>
                </a:cubicBezTo>
                <a:cubicBezTo>
                  <a:pt x="4475569" y="2791016"/>
                  <a:pt x="4469736" y="2788817"/>
                  <a:pt x="4462268" y="2788817"/>
                </a:cubicBezTo>
                <a:close/>
                <a:moveTo>
                  <a:pt x="3711481" y="2788817"/>
                </a:moveTo>
                <a:cubicBezTo>
                  <a:pt x="3703500" y="2788817"/>
                  <a:pt x="3697310" y="2791758"/>
                  <a:pt x="3692910" y="2797642"/>
                </a:cubicBezTo>
                <a:cubicBezTo>
                  <a:pt x="3688510" y="2803525"/>
                  <a:pt x="3686310" y="2811890"/>
                  <a:pt x="3686310" y="2822735"/>
                </a:cubicBezTo>
                <a:lnTo>
                  <a:pt x="3686310" y="2839158"/>
                </a:lnTo>
                <a:lnTo>
                  <a:pt x="3737112" y="2839158"/>
                </a:lnTo>
                <a:lnTo>
                  <a:pt x="3737112" y="2820740"/>
                </a:lnTo>
                <a:cubicBezTo>
                  <a:pt x="3737112" y="2810611"/>
                  <a:pt x="3734861" y="2802758"/>
                  <a:pt x="3730358" y="2797181"/>
                </a:cubicBezTo>
                <a:cubicBezTo>
                  <a:pt x="3725856" y="2791605"/>
                  <a:pt x="3719564" y="2788817"/>
                  <a:pt x="3711481" y="2788817"/>
                </a:cubicBezTo>
                <a:close/>
                <a:moveTo>
                  <a:pt x="2385818" y="2788817"/>
                </a:moveTo>
                <a:cubicBezTo>
                  <a:pt x="2378348" y="2788817"/>
                  <a:pt x="2372567" y="2791016"/>
                  <a:pt x="2368474" y="2795416"/>
                </a:cubicBezTo>
                <a:cubicBezTo>
                  <a:pt x="2364382" y="2799816"/>
                  <a:pt x="2362335" y="2805955"/>
                  <a:pt x="2362335" y="2813834"/>
                </a:cubicBezTo>
                <a:lnTo>
                  <a:pt x="2362335" y="2886736"/>
                </a:lnTo>
                <a:cubicBezTo>
                  <a:pt x="2362335" y="2894819"/>
                  <a:pt x="2364382" y="2901061"/>
                  <a:pt x="2368474" y="2905461"/>
                </a:cubicBezTo>
                <a:cubicBezTo>
                  <a:pt x="2372567" y="2909860"/>
                  <a:pt x="2378348" y="2912060"/>
                  <a:pt x="2385818" y="2912060"/>
                </a:cubicBezTo>
                <a:cubicBezTo>
                  <a:pt x="2393389" y="2912060"/>
                  <a:pt x="2399247" y="2909860"/>
                  <a:pt x="2403391" y="2905461"/>
                </a:cubicBezTo>
                <a:cubicBezTo>
                  <a:pt x="2407535" y="2901061"/>
                  <a:pt x="2409607" y="2894819"/>
                  <a:pt x="2409607" y="2886736"/>
                </a:cubicBezTo>
                <a:lnTo>
                  <a:pt x="2409607" y="2813834"/>
                </a:lnTo>
                <a:cubicBezTo>
                  <a:pt x="2409607" y="2805955"/>
                  <a:pt x="2407509" y="2799816"/>
                  <a:pt x="2403314" y="2795416"/>
                </a:cubicBezTo>
                <a:cubicBezTo>
                  <a:pt x="2399119" y="2791016"/>
                  <a:pt x="2393287" y="2788817"/>
                  <a:pt x="2385818" y="2788817"/>
                </a:cubicBezTo>
                <a:close/>
                <a:moveTo>
                  <a:pt x="2138168" y="2788817"/>
                </a:moveTo>
                <a:cubicBezTo>
                  <a:pt x="2130698" y="2788817"/>
                  <a:pt x="2124917" y="2791016"/>
                  <a:pt x="2120824" y="2795416"/>
                </a:cubicBezTo>
                <a:cubicBezTo>
                  <a:pt x="2116732" y="2799816"/>
                  <a:pt x="2114685" y="2805955"/>
                  <a:pt x="2114685" y="2813834"/>
                </a:cubicBezTo>
                <a:lnTo>
                  <a:pt x="2114685" y="2886736"/>
                </a:lnTo>
                <a:cubicBezTo>
                  <a:pt x="2114685" y="2894819"/>
                  <a:pt x="2116732" y="2901061"/>
                  <a:pt x="2120824" y="2905461"/>
                </a:cubicBezTo>
                <a:cubicBezTo>
                  <a:pt x="2124917" y="2909860"/>
                  <a:pt x="2130698" y="2912060"/>
                  <a:pt x="2138168" y="2912060"/>
                </a:cubicBezTo>
                <a:cubicBezTo>
                  <a:pt x="2145739" y="2912060"/>
                  <a:pt x="2151597" y="2909860"/>
                  <a:pt x="2155741" y="2905461"/>
                </a:cubicBezTo>
                <a:cubicBezTo>
                  <a:pt x="2159885" y="2901061"/>
                  <a:pt x="2161957" y="2894819"/>
                  <a:pt x="2161957" y="2886736"/>
                </a:cubicBezTo>
                <a:lnTo>
                  <a:pt x="2161957" y="2813834"/>
                </a:lnTo>
                <a:cubicBezTo>
                  <a:pt x="2161957" y="2805955"/>
                  <a:pt x="2159859" y="2799816"/>
                  <a:pt x="2155664" y="2795416"/>
                </a:cubicBezTo>
                <a:cubicBezTo>
                  <a:pt x="2151469" y="2791016"/>
                  <a:pt x="2145637" y="2788817"/>
                  <a:pt x="2138168" y="2788817"/>
                </a:cubicBezTo>
                <a:close/>
                <a:moveTo>
                  <a:pt x="1814317" y="2788817"/>
                </a:moveTo>
                <a:cubicBezTo>
                  <a:pt x="1806848" y="2788817"/>
                  <a:pt x="1801067" y="2791016"/>
                  <a:pt x="1796974" y="2795416"/>
                </a:cubicBezTo>
                <a:cubicBezTo>
                  <a:pt x="1792882" y="2799816"/>
                  <a:pt x="1790835" y="2805955"/>
                  <a:pt x="1790835" y="2813834"/>
                </a:cubicBezTo>
                <a:lnTo>
                  <a:pt x="1790835" y="2886736"/>
                </a:lnTo>
                <a:cubicBezTo>
                  <a:pt x="1790835" y="2894819"/>
                  <a:pt x="1792882" y="2901061"/>
                  <a:pt x="1796974" y="2905461"/>
                </a:cubicBezTo>
                <a:cubicBezTo>
                  <a:pt x="1801067" y="2909860"/>
                  <a:pt x="1806848" y="2912060"/>
                  <a:pt x="1814317" y="2912060"/>
                </a:cubicBezTo>
                <a:cubicBezTo>
                  <a:pt x="1821889" y="2912060"/>
                  <a:pt x="1827747" y="2909860"/>
                  <a:pt x="1831891" y="2905461"/>
                </a:cubicBezTo>
                <a:cubicBezTo>
                  <a:pt x="1836035" y="2901061"/>
                  <a:pt x="1838107" y="2894819"/>
                  <a:pt x="1838107" y="2886736"/>
                </a:cubicBezTo>
                <a:lnTo>
                  <a:pt x="1838107" y="2813834"/>
                </a:lnTo>
                <a:cubicBezTo>
                  <a:pt x="1838107" y="2805955"/>
                  <a:pt x="1836009" y="2799816"/>
                  <a:pt x="1831814" y="2795416"/>
                </a:cubicBezTo>
                <a:cubicBezTo>
                  <a:pt x="1827619" y="2791016"/>
                  <a:pt x="1821787" y="2788817"/>
                  <a:pt x="1814317" y="2788817"/>
                </a:cubicBezTo>
                <a:close/>
                <a:moveTo>
                  <a:pt x="1357118" y="2788817"/>
                </a:moveTo>
                <a:cubicBezTo>
                  <a:pt x="1349648" y="2788817"/>
                  <a:pt x="1343867" y="2791016"/>
                  <a:pt x="1339774" y="2795416"/>
                </a:cubicBezTo>
                <a:cubicBezTo>
                  <a:pt x="1335682" y="2799816"/>
                  <a:pt x="1333635" y="2805955"/>
                  <a:pt x="1333635" y="2813834"/>
                </a:cubicBezTo>
                <a:lnTo>
                  <a:pt x="1333635" y="2886736"/>
                </a:lnTo>
                <a:cubicBezTo>
                  <a:pt x="1333635" y="2894819"/>
                  <a:pt x="1335682" y="2901061"/>
                  <a:pt x="1339774" y="2905461"/>
                </a:cubicBezTo>
                <a:cubicBezTo>
                  <a:pt x="1343867" y="2909860"/>
                  <a:pt x="1349648" y="2912060"/>
                  <a:pt x="1357118" y="2912060"/>
                </a:cubicBezTo>
                <a:cubicBezTo>
                  <a:pt x="1364689" y="2912060"/>
                  <a:pt x="1370547" y="2909860"/>
                  <a:pt x="1374691" y="2905461"/>
                </a:cubicBezTo>
                <a:cubicBezTo>
                  <a:pt x="1378835" y="2901061"/>
                  <a:pt x="1380907" y="2894819"/>
                  <a:pt x="1380907" y="2886736"/>
                </a:cubicBezTo>
                <a:lnTo>
                  <a:pt x="1380907" y="2813834"/>
                </a:lnTo>
                <a:cubicBezTo>
                  <a:pt x="1380907" y="2805955"/>
                  <a:pt x="1378809" y="2799816"/>
                  <a:pt x="1374614" y="2795416"/>
                </a:cubicBezTo>
                <a:cubicBezTo>
                  <a:pt x="1370419" y="2791016"/>
                  <a:pt x="1364587" y="2788817"/>
                  <a:pt x="1357118" y="2788817"/>
                </a:cubicBezTo>
                <a:close/>
                <a:moveTo>
                  <a:pt x="1004693" y="2788817"/>
                </a:moveTo>
                <a:cubicBezTo>
                  <a:pt x="997223" y="2788817"/>
                  <a:pt x="991442" y="2791016"/>
                  <a:pt x="987349" y="2795416"/>
                </a:cubicBezTo>
                <a:cubicBezTo>
                  <a:pt x="983257" y="2799816"/>
                  <a:pt x="981210" y="2805955"/>
                  <a:pt x="981210" y="2813834"/>
                </a:cubicBezTo>
                <a:lnTo>
                  <a:pt x="981210" y="2886736"/>
                </a:lnTo>
                <a:cubicBezTo>
                  <a:pt x="981210" y="2894819"/>
                  <a:pt x="983257" y="2901061"/>
                  <a:pt x="987349" y="2905461"/>
                </a:cubicBezTo>
                <a:cubicBezTo>
                  <a:pt x="991442" y="2909860"/>
                  <a:pt x="997223" y="2912060"/>
                  <a:pt x="1004693" y="2912060"/>
                </a:cubicBezTo>
                <a:cubicBezTo>
                  <a:pt x="1012264" y="2912060"/>
                  <a:pt x="1018122" y="2909860"/>
                  <a:pt x="1022266" y="2905461"/>
                </a:cubicBezTo>
                <a:cubicBezTo>
                  <a:pt x="1026410" y="2901061"/>
                  <a:pt x="1028482" y="2894819"/>
                  <a:pt x="1028482" y="2886736"/>
                </a:cubicBezTo>
                <a:lnTo>
                  <a:pt x="1028482" y="2813834"/>
                </a:lnTo>
                <a:cubicBezTo>
                  <a:pt x="1028482" y="2805955"/>
                  <a:pt x="1026384" y="2799816"/>
                  <a:pt x="1022189" y="2795416"/>
                </a:cubicBezTo>
                <a:cubicBezTo>
                  <a:pt x="1017994" y="2791016"/>
                  <a:pt x="1012162" y="2788817"/>
                  <a:pt x="1004693" y="2788817"/>
                </a:cubicBezTo>
                <a:close/>
                <a:moveTo>
                  <a:pt x="442718" y="2788817"/>
                </a:moveTo>
                <a:cubicBezTo>
                  <a:pt x="435248" y="2788817"/>
                  <a:pt x="429467" y="2791016"/>
                  <a:pt x="425375" y="2795416"/>
                </a:cubicBezTo>
                <a:cubicBezTo>
                  <a:pt x="421282" y="2799816"/>
                  <a:pt x="419235" y="2805955"/>
                  <a:pt x="419235" y="2813834"/>
                </a:cubicBezTo>
                <a:lnTo>
                  <a:pt x="419235" y="2886736"/>
                </a:lnTo>
                <a:cubicBezTo>
                  <a:pt x="419235" y="2894819"/>
                  <a:pt x="421282" y="2901061"/>
                  <a:pt x="425375" y="2905461"/>
                </a:cubicBezTo>
                <a:cubicBezTo>
                  <a:pt x="429467" y="2909860"/>
                  <a:pt x="435248" y="2912060"/>
                  <a:pt x="442718" y="2912060"/>
                </a:cubicBezTo>
                <a:cubicBezTo>
                  <a:pt x="450289" y="2912060"/>
                  <a:pt x="456147" y="2909860"/>
                  <a:pt x="460291" y="2905461"/>
                </a:cubicBezTo>
                <a:cubicBezTo>
                  <a:pt x="464435" y="2901061"/>
                  <a:pt x="466507" y="2894819"/>
                  <a:pt x="466507" y="2886736"/>
                </a:cubicBezTo>
                <a:lnTo>
                  <a:pt x="466507" y="2813834"/>
                </a:lnTo>
                <a:cubicBezTo>
                  <a:pt x="466507" y="2805955"/>
                  <a:pt x="464409" y="2799816"/>
                  <a:pt x="460214" y="2795416"/>
                </a:cubicBezTo>
                <a:cubicBezTo>
                  <a:pt x="456019" y="2791016"/>
                  <a:pt x="450187" y="2788817"/>
                  <a:pt x="442718" y="2788817"/>
                </a:cubicBezTo>
                <a:close/>
                <a:moveTo>
                  <a:pt x="2695989" y="2787282"/>
                </a:moveTo>
                <a:cubicBezTo>
                  <a:pt x="2690566" y="2787282"/>
                  <a:pt x="2685911" y="2788510"/>
                  <a:pt x="2682022" y="2790965"/>
                </a:cubicBezTo>
                <a:cubicBezTo>
                  <a:pt x="2678134" y="2793421"/>
                  <a:pt x="2675193" y="2797028"/>
                  <a:pt x="2673198" y="2801785"/>
                </a:cubicBezTo>
                <a:cubicBezTo>
                  <a:pt x="2671202" y="2806543"/>
                  <a:pt x="2670205" y="2812248"/>
                  <a:pt x="2670205" y="2818898"/>
                </a:cubicBezTo>
                <a:lnTo>
                  <a:pt x="2670205" y="2881211"/>
                </a:lnTo>
                <a:cubicBezTo>
                  <a:pt x="2670205" y="2888066"/>
                  <a:pt x="2671202" y="2893898"/>
                  <a:pt x="2673198" y="2898707"/>
                </a:cubicBezTo>
                <a:cubicBezTo>
                  <a:pt x="2675193" y="2903516"/>
                  <a:pt x="2678134" y="2907200"/>
                  <a:pt x="2682022" y="2909758"/>
                </a:cubicBezTo>
                <a:cubicBezTo>
                  <a:pt x="2685911" y="2912316"/>
                  <a:pt x="2690566" y="2913595"/>
                  <a:pt x="2695989" y="2913595"/>
                </a:cubicBezTo>
                <a:cubicBezTo>
                  <a:pt x="2704380" y="2913595"/>
                  <a:pt x="2710902" y="2910704"/>
                  <a:pt x="2715558" y="2904923"/>
                </a:cubicBezTo>
                <a:cubicBezTo>
                  <a:pt x="2720213" y="2899142"/>
                  <a:pt x="2722541" y="2891034"/>
                  <a:pt x="2722541" y="2880597"/>
                </a:cubicBezTo>
                <a:lnTo>
                  <a:pt x="2722541" y="2819512"/>
                </a:lnTo>
                <a:cubicBezTo>
                  <a:pt x="2722541" y="2809280"/>
                  <a:pt x="2720213" y="2801351"/>
                  <a:pt x="2715558" y="2795723"/>
                </a:cubicBezTo>
                <a:cubicBezTo>
                  <a:pt x="2710902" y="2790096"/>
                  <a:pt x="2704380" y="2787282"/>
                  <a:pt x="2695989" y="2787282"/>
                </a:cubicBezTo>
                <a:close/>
                <a:moveTo>
                  <a:pt x="3356177" y="2771013"/>
                </a:moveTo>
                <a:lnTo>
                  <a:pt x="3378278" y="2771013"/>
                </a:lnTo>
                <a:lnTo>
                  <a:pt x="3378278" y="2930324"/>
                </a:lnTo>
                <a:lnTo>
                  <a:pt x="3356177" y="2930324"/>
                </a:lnTo>
                <a:close/>
                <a:moveTo>
                  <a:pt x="2775152" y="2771013"/>
                </a:moveTo>
                <a:lnTo>
                  <a:pt x="2797253" y="2771013"/>
                </a:lnTo>
                <a:lnTo>
                  <a:pt x="2797253" y="2930324"/>
                </a:lnTo>
                <a:lnTo>
                  <a:pt x="2775152" y="2930324"/>
                </a:lnTo>
                <a:close/>
                <a:moveTo>
                  <a:pt x="2584652" y="2771013"/>
                </a:moveTo>
                <a:lnTo>
                  <a:pt x="2606753" y="2771013"/>
                </a:lnTo>
                <a:lnTo>
                  <a:pt x="2606753" y="2930324"/>
                </a:lnTo>
                <a:lnTo>
                  <a:pt x="2584652" y="2930324"/>
                </a:lnTo>
                <a:close/>
                <a:moveTo>
                  <a:pt x="2208735" y="2771013"/>
                </a:moveTo>
                <a:lnTo>
                  <a:pt x="2231450" y="2771013"/>
                </a:lnTo>
                <a:lnTo>
                  <a:pt x="2263681" y="2898554"/>
                </a:lnTo>
                <a:lnTo>
                  <a:pt x="2295604" y="2771013"/>
                </a:lnTo>
                <a:lnTo>
                  <a:pt x="2318319" y="2771013"/>
                </a:lnTo>
                <a:lnTo>
                  <a:pt x="2273964" y="2930324"/>
                </a:lnTo>
                <a:lnTo>
                  <a:pt x="2253398" y="2930324"/>
                </a:lnTo>
                <a:close/>
                <a:moveTo>
                  <a:pt x="1429220" y="2771013"/>
                </a:moveTo>
                <a:lnTo>
                  <a:pt x="1449633" y="2771013"/>
                </a:lnTo>
                <a:lnTo>
                  <a:pt x="1476338" y="2900089"/>
                </a:lnTo>
                <a:lnTo>
                  <a:pt x="1503044" y="2771013"/>
                </a:lnTo>
                <a:lnTo>
                  <a:pt x="1518698" y="2771013"/>
                </a:lnTo>
                <a:lnTo>
                  <a:pt x="1545404" y="2900089"/>
                </a:lnTo>
                <a:lnTo>
                  <a:pt x="1572109" y="2771013"/>
                </a:lnTo>
                <a:lnTo>
                  <a:pt x="1592522" y="2771013"/>
                </a:lnTo>
                <a:lnTo>
                  <a:pt x="1555687" y="2930324"/>
                </a:lnTo>
                <a:lnTo>
                  <a:pt x="1535121" y="2930324"/>
                </a:lnTo>
                <a:lnTo>
                  <a:pt x="1510871" y="2820280"/>
                </a:lnTo>
                <a:lnTo>
                  <a:pt x="1486621" y="2930324"/>
                </a:lnTo>
                <a:lnTo>
                  <a:pt x="1466055" y="2930324"/>
                </a:lnTo>
                <a:close/>
                <a:moveTo>
                  <a:pt x="4462421" y="2768250"/>
                </a:moveTo>
                <a:cubicBezTo>
                  <a:pt x="4472039" y="2768250"/>
                  <a:pt x="4480276" y="2770041"/>
                  <a:pt x="4487131" y="2773622"/>
                </a:cubicBezTo>
                <a:cubicBezTo>
                  <a:pt x="4493986" y="2777203"/>
                  <a:pt x="4499204" y="2782396"/>
                  <a:pt x="4502786" y="2789200"/>
                </a:cubicBezTo>
                <a:cubicBezTo>
                  <a:pt x="4506367" y="2796004"/>
                  <a:pt x="4508158" y="2804216"/>
                  <a:pt x="4508158" y="2813834"/>
                </a:cubicBezTo>
                <a:lnTo>
                  <a:pt x="4508158" y="2886736"/>
                </a:lnTo>
                <a:cubicBezTo>
                  <a:pt x="4508158" y="2896354"/>
                  <a:pt x="4506367" y="2904616"/>
                  <a:pt x="4502786" y="2911523"/>
                </a:cubicBezTo>
                <a:cubicBezTo>
                  <a:pt x="4499204" y="2918430"/>
                  <a:pt x="4493986" y="2923673"/>
                  <a:pt x="4487131" y="2927255"/>
                </a:cubicBezTo>
                <a:cubicBezTo>
                  <a:pt x="4480276" y="2930836"/>
                  <a:pt x="4472039" y="2932626"/>
                  <a:pt x="4462421" y="2932626"/>
                </a:cubicBezTo>
                <a:cubicBezTo>
                  <a:pt x="4452803" y="2932626"/>
                  <a:pt x="4444566" y="2930810"/>
                  <a:pt x="4437711" y="2927178"/>
                </a:cubicBezTo>
                <a:cubicBezTo>
                  <a:pt x="4430856" y="2923545"/>
                  <a:pt x="4425637" y="2918250"/>
                  <a:pt x="4422056" y="2911293"/>
                </a:cubicBezTo>
                <a:cubicBezTo>
                  <a:pt x="4418475" y="2904335"/>
                  <a:pt x="4416684" y="2895996"/>
                  <a:pt x="4416684" y="2886276"/>
                </a:cubicBezTo>
                <a:lnTo>
                  <a:pt x="4416684" y="2813834"/>
                </a:lnTo>
                <a:cubicBezTo>
                  <a:pt x="4416684" y="2804216"/>
                  <a:pt x="4418475" y="2796004"/>
                  <a:pt x="4422056" y="2789200"/>
                </a:cubicBezTo>
                <a:cubicBezTo>
                  <a:pt x="4425637" y="2782396"/>
                  <a:pt x="4430856" y="2777203"/>
                  <a:pt x="4437711" y="2773622"/>
                </a:cubicBezTo>
                <a:cubicBezTo>
                  <a:pt x="4444566" y="2770041"/>
                  <a:pt x="4452803" y="2768250"/>
                  <a:pt x="4462421" y="2768250"/>
                </a:cubicBezTo>
                <a:close/>
                <a:moveTo>
                  <a:pt x="3711481" y="2768250"/>
                </a:moveTo>
                <a:cubicBezTo>
                  <a:pt x="3721610" y="2768250"/>
                  <a:pt x="3730231" y="2770271"/>
                  <a:pt x="3737342" y="2774313"/>
                </a:cubicBezTo>
                <a:cubicBezTo>
                  <a:pt x="3744453" y="2778354"/>
                  <a:pt x="3749876" y="2784263"/>
                  <a:pt x="3753611" y="2792040"/>
                </a:cubicBezTo>
                <a:cubicBezTo>
                  <a:pt x="3757345" y="2799816"/>
                  <a:pt x="3759213" y="2809178"/>
                  <a:pt x="3759213" y="2820126"/>
                </a:cubicBezTo>
                <a:lnTo>
                  <a:pt x="3759213" y="2859724"/>
                </a:lnTo>
                <a:lnTo>
                  <a:pt x="3686310" y="2859724"/>
                </a:lnTo>
                <a:lnTo>
                  <a:pt x="3686310" y="2880290"/>
                </a:lnTo>
                <a:cubicBezTo>
                  <a:pt x="3686310" y="2890317"/>
                  <a:pt x="3688612" y="2898119"/>
                  <a:pt x="3693217" y="2903696"/>
                </a:cubicBezTo>
                <a:cubicBezTo>
                  <a:pt x="3697821" y="2909272"/>
                  <a:pt x="3704318" y="2912060"/>
                  <a:pt x="3712708" y="2912060"/>
                </a:cubicBezTo>
                <a:cubicBezTo>
                  <a:pt x="3720587" y="2912060"/>
                  <a:pt x="3726701" y="2909860"/>
                  <a:pt x="3731049" y="2905461"/>
                </a:cubicBezTo>
                <a:cubicBezTo>
                  <a:pt x="3735398" y="2901061"/>
                  <a:pt x="3737572" y="2894819"/>
                  <a:pt x="3737572" y="2886736"/>
                </a:cubicBezTo>
                <a:lnTo>
                  <a:pt x="3737572" y="2885815"/>
                </a:lnTo>
                <a:lnTo>
                  <a:pt x="3759673" y="2885815"/>
                </a:lnTo>
                <a:lnTo>
                  <a:pt x="3759673" y="2886736"/>
                </a:lnTo>
                <a:cubicBezTo>
                  <a:pt x="3759673" y="2901368"/>
                  <a:pt x="3755580" y="2912674"/>
                  <a:pt x="3747395" y="2920655"/>
                </a:cubicBezTo>
                <a:cubicBezTo>
                  <a:pt x="3739209" y="2928636"/>
                  <a:pt x="3727647" y="2932626"/>
                  <a:pt x="3712708" y="2932626"/>
                </a:cubicBezTo>
                <a:cubicBezTo>
                  <a:pt x="3702476" y="2932626"/>
                  <a:pt x="3693754" y="2930554"/>
                  <a:pt x="3686540" y="2926410"/>
                </a:cubicBezTo>
                <a:cubicBezTo>
                  <a:pt x="3679327" y="2922267"/>
                  <a:pt x="3673802" y="2916230"/>
                  <a:pt x="3669965" y="2908300"/>
                </a:cubicBezTo>
                <a:cubicBezTo>
                  <a:pt x="3666128" y="2900370"/>
                  <a:pt x="3664209" y="2890829"/>
                  <a:pt x="3664209" y="2879676"/>
                </a:cubicBezTo>
                <a:lnTo>
                  <a:pt x="3664209" y="2824424"/>
                </a:lnTo>
                <a:cubicBezTo>
                  <a:pt x="3664209" y="2812555"/>
                  <a:pt x="3666076" y="2802425"/>
                  <a:pt x="3669811" y="2794035"/>
                </a:cubicBezTo>
                <a:cubicBezTo>
                  <a:pt x="3673546" y="2785645"/>
                  <a:pt x="3678943" y="2779250"/>
                  <a:pt x="3686003" y="2774850"/>
                </a:cubicBezTo>
                <a:cubicBezTo>
                  <a:pt x="3693063" y="2770450"/>
                  <a:pt x="3701556" y="2768250"/>
                  <a:pt x="3711481" y="2768250"/>
                </a:cubicBezTo>
                <a:close/>
                <a:moveTo>
                  <a:pt x="3598102" y="2768250"/>
                </a:moveTo>
                <a:cubicBezTo>
                  <a:pt x="3608334" y="2768250"/>
                  <a:pt x="3617082" y="2770220"/>
                  <a:pt x="3624346" y="2774159"/>
                </a:cubicBezTo>
                <a:cubicBezTo>
                  <a:pt x="3631611" y="2778099"/>
                  <a:pt x="3637136" y="2783828"/>
                  <a:pt x="3640922" y="2791349"/>
                </a:cubicBezTo>
                <a:cubicBezTo>
                  <a:pt x="3644708" y="2798869"/>
                  <a:pt x="3646601" y="2807950"/>
                  <a:pt x="3646601" y="2818591"/>
                </a:cubicBezTo>
                <a:lnTo>
                  <a:pt x="3646601" y="2819819"/>
                </a:lnTo>
                <a:lnTo>
                  <a:pt x="3625574" y="2819819"/>
                </a:lnTo>
                <a:lnTo>
                  <a:pt x="3625574" y="2818591"/>
                </a:lnTo>
                <a:cubicBezTo>
                  <a:pt x="3625574" y="2809178"/>
                  <a:pt x="3623221" y="2801862"/>
                  <a:pt x="3618514" y="2796644"/>
                </a:cubicBezTo>
                <a:cubicBezTo>
                  <a:pt x="3613808" y="2791426"/>
                  <a:pt x="3607157" y="2788817"/>
                  <a:pt x="3598562" y="2788817"/>
                </a:cubicBezTo>
                <a:cubicBezTo>
                  <a:pt x="3590172" y="2788817"/>
                  <a:pt x="3583649" y="2791374"/>
                  <a:pt x="3578994" y="2796490"/>
                </a:cubicBezTo>
                <a:cubicBezTo>
                  <a:pt x="3574338" y="2801606"/>
                  <a:pt x="3572010" y="2808871"/>
                  <a:pt x="3572010" y="2818284"/>
                </a:cubicBezTo>
                <a:lnTo>
                  <a:pt x="3572010" y="2884894"/>
                </a:lnTo>
                <a:cubicBezTo>
                  <a:pt x="3572010" y="2893592"/>
                  <a:pt x="3574312" y="2900293"/>
                  <a:pt x="3578917" y="2905000"/>
                </a:cubicBezTo>
                <a:cubicBezTo>
                  <a:pt x="3583521" y="2909707"/>
                  <a:pt x="3590070" y="2912060"/>
                  <a:pt x="3598562" y="2912060"/>
                </a:cubicBezTo>
                <a:cubicBezTo>
                  <a:pt x="3607157" y="2912060"/>
                  <a:pt x="3613808" y="2909630"/>
                  <a:pt x="3618514" y="2904770"/>
                </a:cubicBezTo>
                <a:cubicBezTo>
                  <a:pt x="3623221" y="2899910"/>
                  <a:pt x="3625574" y="2893080"/>
                  <a:pt x="3625574" y="2884280"/>
                </a:cubicBezTo>
                <a:lnTo>
                  <a:pt x="3625574" y="2883053"/>
                </a:lnTo>
                <a:lnTo>
                  <a:pt x="3646908" y="2883053"/>
                </a:lnTo>
                <a:lnTo>
                  <a:pt x="3646908" y="2884280"/>
                </a:lnTo>
                <a:cubicBezTo>
                  <a:pt x="3646908" y="2894512"/>
                  <a:pt x="3644990" y="2903235"/>
                  <a:pt x="3641152" y="2910449"/>
                </a:cubicBezTo>
                <a:cubicBezTo>
                  <a:pt x="3637316" y="2917662"/>
                  <a:pt x="3631739" y="2923162"/>
                  <a:pt x="3624423" y="2926948"/>
                </a:cubicBezTo>
                <a:cubicBezTo>
                  <a:pt x="3617108" y="2930733"/>
                  <a:pt x="3608334" y="2932626"/>
                  <a:pt x="3598102" y="2932626"/>
                </a:cubicBezTo>
                <a:cubicBezTo>
                  <a:pt x="3587870" y="2932626"/>
                  <a:pt x="3579172" y="2930759"/>
                  <a:pt x="3572010" y="2927024"/>
                </a:cubicBezTo>
                <a:cubicBezTo>
                  <a:pt x="3564848" y="2923290"/>
                  <a:pt x="3559374" y="2917867"/>
                  <a:pt x="3555588" y="2910756"/>
                </a:cubicBezTo>
                <a:cubicBezTo>
                  <a:pt x="3551802" y="2903644"/>
                  <a:pt x="3549909" y="2895024"/>
                  <a:pt x="3549909" y="2884894"/>
                </a:cubicBezTo>
                <a:lnTo>
                  <a:pt x="3549909" y="2818284"/>
                </a:lnTo>
                <a:cubicBezTo>
                  <a:pt x="3549909" y="2807746"/>
                  <a:pt x="3551802" y="2798741"/>
                  <a:pt x="3555588" y="2791272"/>
                </a:cubicBezTo>
                <a:cubicBezTo>
                  <a:pt x="3559374" y="2783803"/>
                  <a:pt x="3564873" y="2778099"/>
                  <a:pt x="3572087" y="2774159"/>
                </a:cubicBezTo>
                <a:cubicBezTo>
                  <a:pt x="3579300" y="2770220"/>
                  <a:pt x="3587972" y="2768250"/>
                  <a:pt x="3598102" y="2768250"/>
                </a:cubicBezTo>
                <a:close/>
                <a:moveTo>
                  <a:pt x="3476416" y="2768250"/>
                </a:moveTo>
                <a:cubicBezTo>
                  <a:pt x="3490024" y="2768250"/>
                  <a:pt x="3500180" y="2772369"/>
                  <a:pt x="3506882" y="2780605"/>
                </a:cubicBezTo>
                <a:cubicBezTo>
                  <a:pt x="3513584" y="2788842"/>
                  <a:pt x="3516934" y="2801248"/>
                  <a:pt x="3516934" y="2817824"/>
                </a:cubicBezTo>
                <a:lnTo>
                  <a:pt x="3516934" y="2930324"/>
                </a:lnTo>
                <a:lnTo>
                  <a:pt x="3494834" y="2930324"/>
                </a:lnTo>
                <a:lnTo>
                  <a:pt x="3494834" y="2817824"/>
                </a:lnTo>
                <a:cubicBezTo>
                  <a:pt x="3494834" y="2808104"/>
                  <a:pt x="3492634" y="2800839"/>
                  <a:pt x="3488234" y="2796030"/>
                </a:cubicBezTo>
                <a:cubicBezTo>
                  <a:pt x="3483834" y="2791221"/>
                  <a:pt x="3477184" y="2788817"/>
                  <a:pt x="3468282" y="2788817"/>
                </a:cubicBezTo>
                <a:cubicBezTo>
                  <a:pt x="3459380" y="2788817"/>
                  <a:pt x="3452729" y="2791477"/>
                  <a:pt x="3448329" y="2796797"/>
                </a:cubicBezTo>
                <a:cubicBezTo>
                  <a:pt x="3443930" y="2802118"/>
                  <a:pt x="3441730" y="2810150"/>
                  <a:pt x="3441730" y="2820894"/>
                </a:cubicBezTo>
                <a:lnTo>
                  <a:pt x="3441730" y="2930324"/>
                </a:lnTo>
                <a:lnTo>
                  <a:pt x="3419629" y="2930324"/>
                </a:lnTo>
                <a:lnTo>
                  <a:pt x="3419629" y="2771013"/>
                </a:lnTo>
                <a:lnTo>
                  <a:pt x="3441730" y="2771013"/>
                </a:lnTo>
                <a:lnTo>
                  <a:pt x="3441730" y="2791445"/>
                </a:lnTo>
                <a:lnTo>
                  <a:pt x="3445030" y="2784864"/>
                </a:lnTo>
                <a:cubicBezTo>
                  <a:pt x="3447536" y="2781155"/>
                  <a:pt x="3450376" y="2778073"/>
                  <a:pt x="3453548" y="2775617"/>
                </a:cubicBezTo>
                <a:cubicBezTo>
                  <a:pt x="3459892" y="2770706"/>
                  <a:pt x="3467514" y="2768250"/>
                  <a:pt x="3476416" y="2768250"/>
                </a:cubicBezTo>
                <a:close/>
                <a:moveTo>
                  <a:pt x="3277944" y="2768250"/>
                </a:moveTo>
                <a:cubicBezTo>
                  <a:pt x="3287972" y="2768250"/>
                  <a:pt x="3296311" y="2769887"/>
                  <a:pt x="3302962" y="2773162"/>
                </a:cubicBezTo>
                <a:cubicBezTo>
                  <a:pt x="3309612" y="2776436"/>
                  <a:pt x="3314600" y="2781373"/>
                  <a:pt x="3317926" y="2787972"/>
                </a:cubicBezTo>
                <a:cubicBezTo>
                  <a:pt x="3321251" y="2794572"/>
                  <a:pt x="3322914" y="2802834"/>
                  <a:pt x="3322914" y="2812759"/>
                </a:cubicBezTo>
                <a:lnTo>
                  <a:pt x="3302501" y="2812759"/>
                </a:lnTo>
                <a:cubicBezTo>
                  <a:pt x="3302501" y="2804164"/>
                  <a:pt x="3300455" y="2797744"/>
                  <a:pt x="3296362" y="2793498"/>
                </a:cubicBezTo>
                <a:cubicBezTo>
                  <a:pt x="3292269" y="2789251"/>
                  <a:pt x="3286130" y="2787128"/>
                  <a:pt x="3277944" y="2787128"/>
                </a:cubicBezTo>
                <a:cubicBezTo>
                  <a:pt x="3269759" y="2787128"/>
                  <a:pt x="3263620" y="2789328"/>
                  <a:pt x="3259527" y="2793728"/>
                </a:cubicBezTo>
                <a:cubicBezTo>
                  <a:pt x="3255434" y="2798128"/>
                  <a:pt x="3253388" y="2804727"/>
                  <a:pt x="3253388" y="2813527"/>
                </a:cubicBezTo>
                <a:cubicBezTo>
                  <a:pt x="3253388" y="2818950"/>
                  <a:pt x="3254641" y="2823375"/>
                  <a:pt x="3257148" y="2826803"/>
                </a:cubicBezTo>
                <a:cubicBezTo>
                  <a:pt x="3259655" y="2830230"/>
                  <a:pt x="3262904" y="2832916"/>
                  <a:pt x="3266894" y="2834860"/>
                </a:cubicBezTo>
                <a:cubicBezTo>
                  <a:pt x="3270884" y="2836804"/>
                  <a:pt x="3275949" y="2838646"/>
                  <a:pt x="3282088" y="2840385"/>
                </a:cubicBezTo>
                <a:cubicBezTo>
                  <a:pt x="3282395" y="2840488"/>
                  <a:pt x="3282728" y="2840565"/>
                  <a:pt x="3283086" y="2840616"/>
                </a:cubicBezTo>
                <a:cubicBezTo>
                  <a:pt x="3283444" y="2840667"/>
                  <a:pt x="3283776" y="2840744"/>
                  <a:pt x="3284084" y="2840846"/>
                </a:cubicBezTo>
                <a:cubicBezTo>
                  <a:pt x="3284288" y="2840948"/>
                  <a:pt x="3284518" y="2841025"/>
                  <a:pt x="3284774" y="2841076"/>
                </a:cubicBezTo>
                <a:cubicBezTo>
                  <a:pt x="3285030" y="2841127"/>
                  <a:pt x="3285260" y="2841153"/>
                  <a:pt x="3285465" y="2841153"/>
                </a:cubicBezTo>
                <a:cubicBezTo>
                  <a:pt x="3294367" y="2843609"/>
                  <a:pt x="3301631" y="2846192"/>
                  <a:pt x="3307259" y="2848904"/>
                </a:cubicBezTo>
                <a:cubicBezTo>
                  <a:pt x="3312886" y="2851615"/>
                  <a:pt x="3317644" y="2855938"/>
                  <a:pt x="3321532" y="2861873"/>
                </a:cubicBezTo>
                <a:cubicBezTo>
                  <a:pt x="3325420" y="2867807"/>
                  <a:pt x="3327364" y="2875890"/>
                  <a:pt x="3327364" y="2886122"/>
                </a:cubicBezTo>
                <a:cubicBezTo>
                  <a:pt x="3327364" y="2896559"/>
                  <a:pt x="3325600" y="2905205"/>
                  <a:pt x="3322070" y="2912060"/>
                </a:cubicBezTo>
                <a:cubicBezTo>
                  <a:pt x="3318540" y="2918916"/>
                  <a:pt x="3313194" y="2924057"/>
                  <a:pt x="3306031" y="2927485"/>
                </a:cubicBezTo>
                <a:cubicBezTo>
                  <a:pt x="3298869" y="2930912"/>
                  <a:pt x="3289916" y="2932626"/>
                  <a:pt x="3279172" y="2932626"/>
                </a:cubicBezTo>
                <a:cubicBezTo>
                  <a:pt x="3268429" y="2932626"/>
                  <a:pt x="3259501" y="2930861"/>
                  <a:pt x="3252390" y="2927331"/>
                </a:cubicBezTo>
                <a:cubicBezTo>
                  <a:pt x="3245279" y="2923801"/>
                  <a:pt x="3239933" y="2918506"/>
                  <a:pt x="3236352" y="2911446"/>
                </a:cubicBezTo>
                <a:cubicBezTo>
                  <a:pt x="3232770" y="2904386"/>
                  <a:pt x="3230980" y="2895536"/>
                  <a:pt x="3230980" y="2884894"/>
                </a:cubicBezTo>
                <a:lnTo>
                  <a:pt x="3251392" y="2884894"/>
                </a:lnTo>
                <a:cubicBezTo>
                  <a:pt x="3251392" y="2894512"/>
                  <a:pt x="3253695" y="2901726"/>
                  <a:pt x="3258299" y="2906535"/>
                </a:cubicBezTo>
                <a:cubicBezTo>
                  <a:pt x="3262904" y="2911344"/>
                  <a:pt x="3269861" y="2913748"/>
                  <a:pt x="3279172" y="2913748"/>
                </a:cubicBezTo>
                <a:cubicBezTo>
                  <a:pt x="3288483" y="2913748"/>
                  <a:pt x="3295441" y="2911446"/>
                  <a:pt x="3300045" y="2906842"/>
                </a:cubicBezTo>
                <a:cubicBezTo>
                  <a:pt x="3304650" y="2902237"/>
                  <a:pt x="3306952" y="2895331"/>
                  <a:pt x="3306952" y="2886122"/>
                </a:cubicBezTo>
                <a:cubicBezTo>
                  <a:pt x="3306952" y="2881518"/>
                  <a:pt x="3305980" y="2877681"/>
                  <a:pt x="3304036" y="2874611"/>
                </a:cubicBezTo>
                <a:cubicBezTo>
                  <a:pt x="3302092" y="2871542"/>
                  <a:pt x="3299482" y="2869060"/>
                  <a:pt x="3296208" y="2867168"/>
                </a:cubicBezTo>
                <a:cubicBezTo>
                  <a:pt x="3292934" y="2865275"/>
                  <a:pt x="3288842" y="2863510"/>
                  <a:pt x="3283930" y="2861873"/>
                </a:cubicBezTo>
                <a:cubicBezTo>
                  <a:pt x="3283214" y="2861668"/>
                  <a:pt x="3282472" y="2861438"/>
                  <a:pt x="3281704" y="2861182"/>
                </a:cubicBezTo>
                <a:cubicBezTo>
                  <a:pt x="3280937" y="2860926"/>
                  <a:pt x="3280144" y="2860696"/>
                  <a:pt x="3279326" y="2860491"/>
                </a:cubicBezTo>
                <a:cubicBezTo>
                  <a:pt x="3278814" y="2860287"/>
                  <a:pt x="3278277" y="2860108"/>
                  <a:pt x="3277714" y="2859954"/>
                </a:cubicBezTo>
                <a:cubicBezTo>
                  <a:pt x="3277152" y="2859801"/>
                  <a:pt x="3276614" y="2859673"/>
                  <a:pt x="3276103" y="2859570"/>
                </a:cubicBezTo>
                <a:cubicBezTo>
                  <a:pt x="3266894" y="2856808"/>
                  <a:pt x="3259424" y="2854045"/>
                  <a:pt x="3253695" y="2851282"/>
                </a:cubicBezTo>
                <a:cubicBezTo>
                  <a:pt x="3247965" y="2848520"/>
                  <a:pt x="3243079" y="2844171"/>
                  <a:pt x="3239038" y="2838237"/>
                </a:cubicBezTo>
                <a:cubicBezTo>
                  <a:pt x="3234996" y="2832302"/>
                  <a:pt x="3232975" y="2824270"/>
                  <a:pt x="3232975" y="2814141"/>
                </a:cubicBezTo>
                <a:cubicBezTo>
                  <a:pt x="3232975" y="2803909"/>
                  <a:pt x="3234638" y="2795391"/>
                  <a:pt x="3237963" y="2788586"/>
                </a:cubicBezTo>
                <a:cubicBezTo>
                  <a:pt x="3241288" y="2781782"/>
                  <a:pt x="3246276" y="2776692"/>
                  <a:pt x="3252927" y="2773315"/>
                </a:cubicBezTo>
                <a:cubicBezTo>
                  <a:pt x="3259578" y="2769939"/>
                  <a:pt x="3267917" y="2768250"/>
                  <a:pt x="3277944" y="2768250"/>
                </a:cubicBezTo>
                <a:close/>
                <a:moveTo>
                  <a:pt x="2973144" y="2768250"/>
                </a:moveTo>
                <a:cubicBezTo>
                  <a:pt x="2983172" y="2768250"/>
                  <a:pt x="2991511" y="2769887"/>
                  <a:pt x="2998162" y="2773162"/>
                </a:cubicBezTo>
                <a:cubicBezTo>
                  <a:pt x="3004812" y="2776436"/>
                  <a:pt x="3009800" y="2781373"/>
                  <a:pt x="3013126" y="2787972"/>
                </a:cubicBezTo>
                <a:cubicBezTo>
                  <a:pt x="3016451" y="2794572"/>
                  <a:pt x="3018114" y="2802834"/>
                  <a:pt x="3018114" y="2812759"/>
                </a:cubicBezTo>
                <a:lnTo>
                  <a:pt x="2997701" y="2812759"/>
                </a:lnTo>
                <a:cubicBezTo>
                  <a:pt x="2997701" y="2804164"/>
                  <a:pt x="2995655" y="2797744"/>
                  <a:pt x="2991562" y="2793498"/>
                </a:cubicBezTo>
                <a:cubicBezTo>
                  <a:pt x="2987469" y="2789251"/>
                  <a:pt x="2981330" y="2787128"/>
                  <a:pt x="2973144" y="2787128"/>
                </a:cubicBezTo>
                <a:cubicBezTo>
                  <a:pt x="2964959" y="2787128"/>
                  <a:pt x="2958820" y="2789328"/>
                  <a:pt x="2954727" y="2793728"/>
                </a:cubicBezTo>
                <a:cubicBezTo>
                  <a:pt x="2950634" y="2798128"/>
                  <a:pt x="2948588" y="2804727"/>
                  <a:pt x="2948588" y="2813527"/>
                </a:cubicBezTo>
                <a:cubicBezTo>
                  <a:pt x="2948588" y="2818950"/>
                  <a:pt x="2949841" y="2823375"/>
                  <a:pt x="2952348" y="2826803"/>
                </a:cubicBezTo>
                <a:cubicBezTo>
                  <a:pt x="2954855" y="2830230"/>
                  <a:pt x="2958104" y="2832916"/>
                  <a:pt x="2962094" y="2834860"/>
                </a:cubicBezTo>
                <a:cubicBezTo>
                  <a:pt x="2966084" y="2836804"/>
                  <a:pt x="2971149" y="2838646"/>
                  <a:pt x="2977288" y="2840385"/>
                </a:cubicBezTo>
                <a:cubicBezTo>
                  <a:pt x="2977595" y="2840488"/>
                  <a:pt x="2977928" y="2840565"/>
                  <a:pt x="2978286" y="2840616"/>
                </a:cubicBezTo>
                <a:cubicBezTo>
                  <a:pt x="2978644" y="2840667"/>
                  <a:pt x="2978976" y="2840744"/>
                  <a:pt x="2979284" y="2840846"/>
                </a:cubicBezTo>
                <a:cubicBezTo>
                  <a:pt x="2979488" y="2840948"/>
                  <a:pt x="2979718" y="2841025"/>
                  <a:pt x="2979974" y="2841076"/>
                </a:cubicBezTo>
                <a:cubicBezTo>
                  <a:pt x="2980230" y="2841127"/>
                  <a:pt x="2980460" y="2841153"/>
                  <a:pt x="2980665" y="2841153"/>
                </a:cubicBezTo>
                <a:cubicBezTo>
                  <a:pt x="2989567" y="2843609"/>
                  <a:pt x="2996831" y="2846192"/>
                  <a:pt x="3002459" y="2848904"/>
                </a:cubicBezTo>
                <a:cubicBezTo>
                  <a:pt x="3008086" y="2851615"/>
                  <a:pt x="3012844" y="2855938"/>
                  <a:pt x="3016732" y="2861873"/>
                </a:cubicBezTo>
                <a:cubicBezTo>
                  <a:pt x="3020620" y="2867807"/>
                  <a:pt x="3022564" y="2875890"/>
                  <a:pt x="3022564" y="2886122"/>
                </a:cubicBezTo>
                <a:cubicBezTo>
                  <a:pt x="3022564" y="2896559"/>
                  <a:pt x="3020800" y="2905205"/>
                  <a:pt x="3017270" y="2912060"/>
                </a:cubicBezTo>
                <a:cubicBezTo>
                  <a:pt x="3013740" y="2918916"/>
                  <a:pt x="3008394" y="2924057"/>
                  <a:pt x="3001231" y="2927485"/>
                </a:cubicBezTo>
                <a:cubicBezTo>
                  <a:pt x="2994069" y="2930912"/>
                  <a:pt x="2985116" y="2932626"/>
                  <a:pt x="2974372" y="2932626"/>
                </a:cubicBezTo>
                <a:cubicBezTo>
                  <a:pt x="2963629" y="2932626"/>
                  <a:pt x="2954701" y="2930861"/>
                  <a:pt x="2947590" y="2927331"/>
                </a:cubicBezTo>
                <a:cubicBezTo>
                  <a:pt x="2940479" y="2923801"/>
                  <a:pt x="2935133" y="2918506"/>
                  <a:pt x="2931552" y="2911446"/>
                </a:cubicBezTo>
                <a:cubicBezTo>
                  <a:pt x="2927970" y="2904386"/>
                  <a:pt x="2926180" y="2895536"/>
                  <a:pt x="2926180" y="2884894"/>
                </a:cubicBezTo>
                <a:lnTo>
                  <a:pt x="2946592" y="2884894"/>
                </a:lnTo>
                <a:cubicBezTo>
                  <a:pt x="2946592" y="2894512"/>
                  <a:pt x="2948895" y="2901726"/>
                  <a:pt x="2953499" y="2906535"/>
                </a:cubicBezTo>
                <a:cubicBezTo>
                  <a:pt x="2958104" y="2911344"/>
                  <a:pt x="2965061" y="2913748"/>
                  <a:pt x="2974372" y="2913748"/>
                </a:cubicBezTo>
                <a:cubicBezTo>
                  <a:pt x="2983683" y="2913748"/>
                  <a:pt x="2990641" y="2911446"/>
                  <a:pt x="2995245" y="2906842"/>
                </a:cubicBezTo>
                <a:cubicBezTo>
                  <a:pt x="2999850" y="2902237"/>
                  <a:pt x="3002152" y="2895331"/>
                  <a:pt x="3002152" y="2886122"/>
                </a:cubicBezTo>
                <a:cubicBezTo>
                  <a:pt x="3002152" y="2881518"/>
                  <a:pt x="3001180" y="2877681"/>
                  <a:pt x="2999236" y="2874611"/>
                </a:cubicBezTo>
                <a:cubicBezTo>
                  <a:pt x="2997292" y="2871542"/>
                  <a:pt x="2994682" y="2869060"/>
                  <a:pt x="2991408" y="2867168"/>
                </a:cubicBezTo>
                <a:cubicBezTo>
                  <a:pt x="2988134" y="2865275"/>
                  <a:pt x="2984042" y="2863510"/>
                  <a:pt x="2979130" y="2861873"/>
                </a:cubicBezTo>
                <a:cubicBezTo>
                  <a:pt x="2978414" y="2861668"/>
                  <a:pt x="2977672" y="2861438"/>
                  <a:pt x="2976904" y="2861182"/>
                </a:cubicBezTo>
                <a:cubicBezTo>
                  <a:pt x="2976137" y="2860926"/>
                  <a:pt x="2975344" y="2860696"/>
                  <a:pt x="2974526" y="2860491"/>
                </a:cubicBezTo>
                <a:cubicBezTo>
                  <a:pt x="2974014" y="2860287"/>
                  <a:pt x="2973477" y="2860108"/>
                  <a:pt x="2972914" y="2859954"/>
                </a:cubicBezTo>
                <a:cubicBezTo>
                  <a:pt x="2972352" y="2859801"/>
                  <a:pt x="2971814" y="2859673"/>
                  <a:pt x="2971303" y="2859570"/>
                </a:cubicBezTo>
                <a:cubicBezTo>
                  <a:pt x="2962094" y="2856808"/>
                  <a:pt x="2954624" y="2854045"/>
                  <a:pt x="2948895" y="2851282"/>
                </a:cubicBezTo>
                <a:cubicBezTo>
                  <a:pt x="2943165" y="2848520"/>
                  <a:pt x="2938279" y="2844171"/>
                  <a:pt x="2934238" y="2838237"/>
                </a:cubicBezTo>
                <a:cubicBezTo>
                  <a:pt x="2930196" y="2832302"/>
                  <a:pt x="2928175" y="2824270"/>
                  <a:pt x="2928175" y="2814141"/>
                </a:cubicBezTo>
                <a:cubicBezTo>
                  <a:pt x="2928175" y="2803909"/>
                  <a:pt x="2929838" y="2795391"/>
                  <a:pt x="2933163" y="2788586"/>
                </a:cubicBezTo>
                <a:cubicBezTo>
                  <a:pt x="2936488" y="2781782"/>
                  <a:pt x="2941476" y="2776692"/>
                  <a:pt x="2948127" y="2773315"/>
                </a:cubicBezTo>
                <a:cubicBezTo>
                  <a:pt x="2954778" y="2769939"/>
                  <a:pt x="2963117" y="2768250"/>
                  <a:pt x="2973144" y="2768250"/>
                </a:cubicBezTo>
                <a:close/>
                <a:moveTo>
                  <a:pt x="2911506" y="2768250"/>
                </a:moveTo>
                <a:lnTo>
                  <a:pt x="2911506" y="2788817"/>
                </a:lnTo>
                <a:cubicBezTo>
                  <a:pt x="2911302" y="2788817"/>
                  <a:pt x="2911122" y="2788817"/>
                  <a:pt x="2910969" y="2788817"/>
                </a:cubicBezTo>
                <a:cubicBezTo>
                  <a:pt x="2910816" y="2788817"/>
                  <a:pt x="2910636" y="2788817"/>
                  <a:pt x="2910432" y="2788817"/>
                </a:cubicBezTo>
                <a:cubicBezTo>
                  <a:pt x="2895493" y="2788817"/>
                  <a:pt x="2883676" y="2792372"/>
                  <a:pt x="2874978" y="2799483"/>
                </a:cubicBezTo>
                <a:cubicBezTo>
                  <a:pt x="2866281" y="2806594"/>
                  <a:pt x="2861523" y="2816596"/>
                  <a:pt x="2860705" y="2829488"/>
                </a:cubicBezTo>
                <a:lnTo>
                  <a:pt x="2860705" y="2930324"/>
                </a:lnTo>
                <a:lnTo>
                  <a:pt x="2838604" y="2930324"/>
                </a:lnTo>
                <a:lnTo>
                  <a:pt x="2838604" y="2771013"/>
                </a:lnTo>
                <a:lnTo>
                  <a:pt x="2860705" y="2771013"/>
                </a:lnTo>
                <a:lnTo>
                  <a:pt x="2860705" y="2794740"/>
                </a:lnTo>
                <a:lnTo>
                  <a:pt x="2867688" y="2785958"/>
                </a:lnTo>
                <a:cubicBezTo>
                  <a:pt x="2871525" y="2782211"/>
                  <a:pt x="2875797" y="2778994"/>
                  <a:pt x="2880504" y="2776308"/>
                </a:cubicBezTo>
                <a:cubicBezTo>
                  <a:pt x="2889917" y="2770936"/>
                  <a:pt x="2900251" y="2768250"/>
                  <a:pt x="2911506" y="2768250"/>
                </a:cubicBezTo>
                <a:close/>
                <a:moveTo>
                  <a:pt x="2506419" y="2768250"/>
                </a:moveTo>
                <a:cubicBezTo>
                  <a:pt x="2516447" y="2768250"/>
                  <a:pt x="2524786" y="2769887"/>
                  <a:pt x="2531436" y="2773162"/>
                </a:cubicBezTo>
                <a:cubicBezTo>
                  <a:pt x="2538087" y="2776436"/>
                  <a:pt x="2543075" y="2781373"/>
                  <a:pt x="2546401" y="2787972"/>
                </a:cubicBezTo>
                <a:cubicBezTo>
                  <a:pt x="2549726" y="2794572"/>
                  <a:pt x="2551389" y="2802834"/>
                  <a:pt x="2551389" y="2812759"/>
                </a:cubicBezTo>
                <a:lnTo>
                  <a:pt x="2530976" y="2812759"/>
                </a:lnTo>
                <a:cubicBezTo>
                  <a:pt x="2530976" y="2804164"/>
                  <a:pt x="2528930" y="2797744"/>
                  <a:pt x="2524837" y="2793498"/>
                </a:cubicBezTo>
                <a:cubicBezTo>
                  <a:pt x="2520744" y="2789251"/>
                  <a:pt x="2514605" y="2787128"/>
                  <a:pt x="2506419" y="2787128"/>
                </a:cubicBezTo>
                <a:cubicBezTo>
                  <a:pt x="2498234" y="2787128"/>
                  <a:pt x="2492095" y="2789328"/>
                  <a:pt x="2488002" y="2793728"/>
                </a:cubicBezTo>
                <a:cubicBezTo>
                  <a:pt x="2483909" y="2798128"/>
                  <a:pt x="2481863" y="2804727"/>
                  <a:pt x="2481863" y="2813527"/>
                </a:cubicBezTo>
                <a:cubicBezTo>
                  <a:pt x="2481863" y="2818950"/>
                  <a:pt x="2483116" y="2823375"/>
                  <a:pt x="2485623" y="2826803"/>
                </a:cubicBezTo>
                <a:cubicBezTo>
                  <a:pt x="2488130" y="2830230"/>
                  <a:pt x="2491378" y="2832916"/>
                  <a:pt x="2495369" y="2834860"/>
                </a:cubicBezTo>
                <a:cubicBezTo>
                  <a:pt x="2499359" y="2836804"/>
                  <a:pt x="2504424" y="2838646"/>
                  <a:pt x="2510563" y="2840385"/>
                </a:cubicBezTo>
                <a:cubicBezTo>
                  <a:pt x="2510870" y="2840488"/>
                  <a:pt x="2511203" y="2840565"/>
                  <a:pt x="2511561" y="2840616"/>
                </a:cubicBezTo>
                <a:cubicBezTo>
                  <a:pt x="2511919" y="2840667"/>
                  <a:pt x="2512252" y="2840744"/>
                  <a:pt x="2512558" y="2840846"/>
                </a:cubicBezTo>
                <a:cubicBezTo>
                  <a:pt x="2512763" y="2840948"/>
                  <a:pt x="2512994" y="2841025"/>
                  <a:pt x="2513249" y="2841076"/>
                </a:cubicBezTo>
                <a:cubicBezTo>
                  <a:pt x="2513505" y="2841127"/>
                  <a:pt x="2513735" y="2841153"/>
                  <a:pt x="2513940" y="2841153"/>
                </a:cubicBezTo>
                <a:cubicBezTo>
                  <a:pt x="2522842" y="2843609"/>
                  <a:pt x="2530106" y="2846192"/>
                  <a:pt x="2535734" y="2848904"/>
                </a:cubicBezTo>
                <a:cubicBezTo>
                  <a:pt x="2541362" y="2851615"/>
                  <a:pt x="2546119" y="2855938"/>
                  <a:pt x="2550008" y="2861873"/>
                </a:cubicBezTo>
                <a:cubicBezTo>
                  <a:pt x="2553896" y="2867807"/>
                  <a:pt x="2555840" y="2875890"/>
                  <a:pt x="2555840" y="2886122"/>
                </a:cubicBezTo>
                <a:cubicBezTo>
                  <a:pt x="2555840" y="2896559"/>
                  <a:pt x="2554074" y="2905205"/>
                  <a:pt x="2550544" y="2912060"/>
                </a:cubicBezTo>
                <a:cubicBezTo>
                  <a:pt x="2547014" y="2918916"/>
                  <a:pt x="2541668" y="2924057"/>
                  <a:pt x="2534506" y="2927485"/>
                </a:cubicBezTo>
                <a:cubicBezTo>
                  <a:pt x="2527344" y="2930912"/>
                  <a:pt x="2518391" y="2932626"/>
                  <a:pt x="2507647" y="2932626"/>
                </a:cubicBezTo>
                <a:cubicBezTo>
                  <a:pt x="2496904" y="2932626"/>
                  <a:pt x="2487976" y="2930861"/>
                  <a:pt x="2480865" y="2927331"/>
                </a:cubicBezTo>
                <a:cubicBezTo>
                  <a:pt x="2473754" y="2923801"/>
                  <a:pt x="2468408" y="2918506"/>
                  <a:pt x="2464826" y="2911446"/>
                </a:cubicBezTo>
                <a:cubicBezTo>
                  <a:pt x="2461246" y="2904386"/>
                  <a:pt x="2459455" y="2895536"/>
                  <a:pt x="2459455" y="2884894"/>
                </a:cubicBezTo>
                <a:lnTo>
                  <a:pt x="2479868" y="2884894"/>
                </a:lnTo>
                <a:cubicBezTo>
                  <a:pt x="2479868" y="2894512"/>
                  <a:pt x="2482170" y="2901726"/>
                  <a:pt x="2486774" y="2906535"/>
                </a:cubicBezTo>
                <a:cubicBezTo>
                  <a:pt x="2491378" y="2911344"/>
                  <a:pt x="2498336" y="2913748"/>
                  <a:pt x="2507647" y="2913748"/>
                </a:cubicBezTo>
                <a:cubicBezTo>
                  <a:pt x="2516958" y="2913748"/>
                  <a:pt x="2523916" y="2911446"/>
                  <a:pt x="2528520" y="2906842"/>
                </a:cubicBezTo>
                <a:cubicBezTo>
                  <a:pt x="2533125" y="2902237"/>
                  <a:pt x="2535427" y="2895331"/>
                  <a:pt x="2535427" y="2886122"/>
                </a:cubicBezTo>
                <a:cubicBezTo>
                  <a:pt x="2535427" y="2881518"/>
                  <a:pt x="2534455" y="2877681"/>
                  <a:pt x="2532511" y="2874611"/>
                </a:cubicBezTo>
                <a:cubicBezTo>
                  <a:pt x="2530567" y="2871542"/>
                  <a:pt x="2527958" y="2869060"/>
                  <a:pt x="2524684" y="2867168"/>
                </a:cubicBezTo>
                <a:cubicBezTo>
                  <a:pt x="2521409" y="2865275"/>
                  <a:pt x="2517316" y="2863510"/>
                  <a:pt x="2512405" y="2861873"/>
                </a:cubicBezTo>
                <a:cubicBezTo>
                  <a:pt x="2511689" y="2861668"/>
                  <a:pt x="2510947" y="2861438"/>
                  <a:pt x="2510180" y="2861182"/>
                </a:cubicBezTo>
                <a:cubicBezTo>
                  <a:pt x="2509412" y="2860926"/>
                  <a:pt x="2508619" y="2860696"/>
                  <a:pt x="2507801" y="2860491"/>
                </a:cubicBezTo>
                <a:cubicBezTo>
                  <a:pt x="2507289" y="2860287"/>
                  <a:pt x="2506752" y="2860108"/>
                  <a:pt x="2506189" y="2859954"/>
                </a:cubicBezTo>
                <a:cubicBezTo>
                  <a:pt x="2505626" y="2859801"/>
                  <a:pt x="2505089" y="2859673"/>
                  <a:pt x="2504578" y="2859570"/>
                </a:cubicBezTo>
                <a:cubicBezTo>
                  <a:pt x="2495369" y="2856808"/>
                  <a:pt x="2487900" y="2854045"/>
                  <a:pt x="2482170" y="2851282"/>
                </a:cubicBezTo>
                <a:cubicBezTo>
                  <a:pt x="2476440" y="2848520"/>
                  <a:pt x="2471554" y="2844171"/>
                  <a:pt x="2467512" y="2838237"/>
                </a:cubicBezTo>
                <a:cubicBezTo>
                  <a:pt x="2463471" y="2832302"/>
                  <a:pt x="2461450" y="2824270"/>
                  <a:pt x="2461450" y="2814141"/>
                </a:cubicBezTo>
                <a:cubicBezTo>
                  <a:pt x="2461450" y="2803909"/>
                  <a:pt x="2463113" y="2795391"/>
                  <a:pt x="2466438" y="2788586"/>
                </a:cubicBezTo>
                <a:cubicBezTo>
                  <a:pt x="2469764" y="2781782"/>
                  <a:pt x="2474752" y="2776692"/>
                  <a:pt x="2481402" y="2773315"/>
                </a:cubicBezTo>
                <a:cubicBezTo>
                  <a:pt x="2488053" y="2769939"/>
                  <a:pt x="2496392" y="2768250"/>
                  <a:pt x="2506419" y="2768250"/>
                </a:cubicBezTo>
                <a:close/>
                <a:moveTo>
                  <a:pt x="2385971" y="2768250"/>
                </a:moveTo>
                <a:cubicBezTo>
                  <a:pt x="2395589" y="2768250"/>
                  <a:pt x="2403826" y="2770041"/>
                  <a:pt x="2410681" y="2773622"/>
                </a:cubicBezTo>
                <a:cubicBezTo>
                  <a:pt x="2417536" y="2777203"/>
                  <a:pt x="2422755" y="2782396"/>
                  <a:pt x="2426336" y="2789200"/>
                </a:cubicBezTo>
                <a:cubicBezTo>
                  <a:pt x="2429917" y="2796004"/>
                  <a:pt x="2431708" y="2804216"/>
                  <a:pt x="2431708" y="2813834"/>
                </a:cubicBezTo>
                <a:lnTo>
                  <a:pt x="2431708" y="2886736"/>
                </a:lnTo>
                <a:cubicBezTo>
                  <a:pt x="2431708" y="2896354"/>
                  <a:pt x="2429917" y="2904616"/>
                  <a:pt x="2426336" y="2911523"/>
                </a:cubicBezTo>
                <a:cubicBezTo>
                  <a:pt x="2422755" y="2918430"/>
                  <a:pt x="2417536" y="2923673"/>
                  <a:pt x="2410681" y="2927255"/>
                </a:cubicBezTo>
                <a:cubicBezTo>
                  <a:pt x="2403826" y="2930836"/>
                  <a:pt x="2395589" y="2932626"/>
                  <a:pt x="2385971" y="2932626"/>
                </a:cubicBezTo>
                <a:cubicBezTo>
                  <a:pt x="2376353" y="2932626"/>
                  <a:pt x="2368116" y="2930810"/>
                  <a:pt x="2361261" y="2927178"/>
                </a:cubicBezTo>
                <a:cubicBezTo>
                  <a:pt x="2354406" y="2923545"/>
                  <a:pt x="2349187" y="2918250"/>
                  <a:pt x="2345606" y="2911293"/>
                </a:cubicBezTo>
                <a:cubicBezTo>
                  <a:pt x="2342025" y="2904335"/>
                  <a:pt x="2340234" y="2895996"/>
                  <a:pt x="2340234" y="2886276"/>
                </a:cubicBezTo>
                <a:lnTo>
                  <a:pt x="2340234" y="2813834"/>
                </a:lnTo>
                <a:cubicBezTo>
                  <a:pt x="2340234" y="2804216"/>
                  <a:pt x="2342025" y="2796004"/>
                  <a:pt x="2345606" y="2789200"/>
                </a:cubicBezTo>
                <a:cubicBezTo>
                  <a:pt x="2349187" y="2782396"/>
                  <a:pt x="2354406" y="2777203"/>
                  <a:pt x="2361261" y="2773622"/>
                </a:cubicBezTo>
                <a:cubicBezTo>
                  <a:pt x="2368116" y="2770041"/>
                  <a:pt x="2376353" y="2768250"/>
                  <a:pt x="2385971" y="2768250"/>
                </a:cubicBezTo>
                <a:close/>
                <a:moveTo>
                  <a:pt x="2138321" y="2768250"/>
                </a:moveTo>
                <a:cubicBezTo>
                  <a:pt x="2147939" y="2768250"/>
                  <a:pt x="2156176" y="2770041"/>
                  <a:pt x="2163031" y="2773622"/>
                </a:cubicBezTo>
                <a:cubicBezTo>
                  <a:pt x="2169886" y="2777203"/>
                  <a:pt x="2175105" y="2782396"/>
                  <a:pt x="2178686" y="2789200"/>
                </a:cubicBezTo>
                <a:cubicBezTo>
                  <a:pt x="2182267" y="2796004"/>
                  <a:pt x="2184058" y="2804216"/>
                  <a:pt x="2184058" y="2813834"/>
                </a:cubicBezTo>
                <a:lnTo>
                  <a:pt x="2184058" y="2886736"/>
                </a:lnTo>
                <a:cubicBezTo>
                  <a:pt x="2184058" y="2896354"/>
                  <a:pt x="2182267" y="2904616"/>
                  <a:pt x="2178686" y="2911523"/>
                </a:cubicBezTo>
                <a:cubicBezTo>
                  <a:pt x="2175105" y="2918430"/>
                  <a:pt x="2169886" y="2923673"/>
                  <a:pt x="2163031" y="2927255"/>
                </a:cubicBezTo>
                <a:cubicBezTo>
                  <a:pt x="2156176" y="2930836"/>
                  <a:pt x="2147939" y="2932626"/>
                  <a:pt x="2138321" y="2932626"/>
                </a:cubicBezTo>
                <a:cubicBezTo>
                  <a:pt x="2128703" y="2932626"/>
                  <a:pt x="2120466" y="2930810"/>
                  <a:pt x="2113611" y="2927178"/>
                </a:cubicBezTo>
                <a:cubicBezTo>
                  <a:pt x="2106756" y="2923545"/>
                  <a:pt x="2101537" y="2918250"/>
                  <a:pt x="2097956" y="2911293"/>
                </a:cubicBezTo>
                <a:cubicBezTo>
                  <a:pt x="2094375" y="2904335"/>
                  <a:pt x="2092584" y="2895996"/>
                  <a:pt x="2092584" y="2886276"/>
                </a:cubicBezTo>
                <a:lnTo>
                  <a:pt x="2092584" y="2813834"/>
                </a:lnTo>
                <a:cubicBezTo>
                  <a:pt x="2092584" y="2804216"/>
                  <a:pt x="2094375" y="2796004"/>
                  <a:pt x="2097956" y="2789200"/>
                </a:cubicBezTo>
                <a:cubicBezTo>
                  <a:pt x="2101537" y="2782396"/>
                  <a:pt x="2106756" y="2777203"/>
                  <a:pt x="2113611" y="2773622"/>
                </a:cubicBezTo>
                <a:cubicBezTo>
                  <a:pt x="2120466" y="2770041"/>
                  <a:pt x="2128703" y="2768250"/>
                  <a:pt x="2138321" y="2768250"/>
                </a:cubicBezTo>
                <a:close/>
                <a:moveTo>
                  <a:pt x="1814471" y="2768250"/>
                </a:moveTo>
                <a:cubicBezTo>
                  <a:pt x="1824089" y="2768250"/>
                  <a:pt x="1832326" y="2770041"/>
                  <a:pt x="1839181" y="2773622"/>
                </a:cubicBezTo>
                <a:cubicBezTo>
                  <a:pt x="1846037" y="2777203"/>
                  <a:pt x="1851255" y="2782396"/>
                  <a:pt x="1854836" y="2789200"/>
                </a:cubicBezTo>
                <a:cubicBezTo>
                  <a:pt x="1858417" y="2796004"/>
                  <a:pt x="1860208" y="2804216"/>
                  <a:pt x="1860208" y="2813834"/>
                </a:cubicBezTo>
                <a:lnTo>
                  <a:pt x="1860208" y="2886736"/>
                </a:lnTo>
                <a:cubicBezTo>
                  <a:pt x="1860208" y="2896354"/>
                  <a:pt x="1858417" y="2904616"/>
                  <a:pt x="1854836" y="2911523"/>
                </a:cubicBezTo>
                <a:cubicBezTo>
                  <a:pt x="1851255" y="2918430"/>
                  <a:pt x="1846037" y="2923673"/>
                  <a:pt x="1839181" y="2927255"/>
                </a:cubicBezTo>
                <a:cubicBezTo>
                  <a:pt x="1832326" y="2930836"/>
                  <a:pt x="1824089" y="2932626"/>
                  <a:pt x="1814471" y="2932626"/>
                </a:cubicBezTo>
                <a:cubicBezTo>
                  <a:pt x="1804853" y="2932626"/>
                  <a:pt x="1796616" y="2930810"/>
                  <a:pt x="1789761" y="2927178"/>
                </a:cubicBezTo>
                <a:cubicBezTo>
                  <a:pt x="1782906" y="2923545"/>
                  <a:pt x="1777687" y="2918250"/>
                  <a:pt x="1774106" y="2911293"/>
                </a:cubicBezTo>
                <a:cubicBezTo>
                  <a:pt x="1770525" y="2904335"/>
                  <a:pt x="1768734" y="2895996"/>
                  <a:pt x="1768734" y="2886276"/>
                </a:cubicBezTo>
                <a:lnTo>
                  <a:pt x="1768734" y="2813834"/>
                </a:lnTo>
                <a:cubicBezTo>
                  <a:pt x="1768734" y="2804216"/>
                  <a:pt x="1770525" y="2796004"/>
                  <a:pt x="1774106" y="2789200"/>
                </a:cubicBezTo>
                <a:cubicBezTo>
                  <a:pt x="1777687" y="2782396"/>
                  <a:pt x="1782906" y="2777203"/>
                  <a:pt x="1789761" y="2773622"/>
                </a:cubicBezTo>
                <a:cubicBezTo>
                  <a:pt x="1796616" y="2770041"/>
                  <a:pt x="1804853" y="2768250"/>
                  <a:pt x="1814471" y="2768250"/>
                </a:cubicBezTo>
                <a:close/>
                <a:moveTo>
                  <a:pt x="1357271" y="2768250"/>
                </a:moveTo>
                <a:cubicBezTo>
                  <a:pt x="1366889" y="2768250"/>
                  <a:pt x="1375126" y="2770041"/>
                  <a:pt x="1381981" y="2773622"/>
                </a:cubicBezTo>
                <a:cubicBezTo>
                  <a:pt x="1388837" y="2777203"/>
                  <a:pt x="1394055" y="2782396"/>
                  <a:pt x="1397636" y="2789200"/>
                </a:cubicBezTo>
                <a:cubicBezTo>
                  <a:pt x="1401217" y="2796004"/>
                  <a:pt x="1403008" y="2804216"/>
                  <a:pt x="1403008" y="2813834"/>
                </a:cubicBezTo>
                <a:lnTo>
                  <a:pt x="1403008" y="2886736"/>
                </a:lnTo>
                <a:cubicBezTo>
                  <a:pt x="1403008" y="2896354"/>
                  <a:pt x="1401217" y="2904616"/>
                  <a:pt x="1397636" y="2911523"/>
                </a:cubicBezTo>
                <a:cubicBezTo>
                  <a:pt x="1394055" y="2918430"/>
                  <a:pt x="1388837" y="2923673"/>
                  <a:pt x="1381981" y="2927255"/>
                </a:cubicBezTo>
                <a:cubicBezTo>
                  <a:pt x="1375126" y="2930836"/>
                  <a:pt x="1366889" y="2932626"/>
                  <a:pt x="1357271" y="2932626"/>
                </a:cubicBezTo>
                <a:cubicBezTo>
                  <a:pt x="1347653" y="2932626"/>
                  <a:pt x="1339416" y="2930810"/>
                  <a:pt x="1332561" y="2927178"/>
                </a:cubicBezTo>
                <a:cubicBezTo>
                  <a:pt x="1325706" y="2923545"/>
                  <a:pt x="1320487" y="2918250"/>
                  <a:pt x="1316906" y="2911293"/>
                </a:cubicBezTo>
                <a:cubicBezTo>
                  <a:pt x="1313325" y="2904335"/>
                  <a:pt x="1311534" y="2895996"/>
                  <a:pt x="1311534" y="2886276"/>
                </a:cubicBezTo>
                <a:lnTo>
                  <a:pt x="1311534" y="2813834"/>
                </a:lnTo>
                <a:cubicBezTo>
                  <a:pt x="1311534" y="2804216"/>
                  <a:pt x="1313325" y="2796004"/>
                  <a:pt x="1316906" y="2789200"/>
                </a:cubicBezTo>
                <a:cubicBezTo>
                  <a:pt x="1320487" y="2782396"/>
                  <a:pt x="1325706" y="2777203"/>
                  <a:pt x="1332561" y="2773622"/>
                </a:cubicBezTo>
                <a:cubicBezTo>
                  <a:pt x="1339416" y="2770041"/>
                  <a:pt x="1347653" y="2768250"/>
                  <a:pt x="1357271" y="2768250"/>
                </a:cubicBezTo>
                <a:close/>
                <a:moveTo>
                  <a:pt x="1245427" y="2768250"/>
                </a:moveTo>
                <a:cubicBezTo>
                  <a:pt x="1255659" y="2768250"/>
                  <a:pt x="1264407" y="2770220"/>
                  <a:pt x="1271672" y="2774159"/>
                </a:cubicBezTo>
                <a:cubicBezTo>
                  <a:pt x="1278936" y="2778099"/>
                  <a:pt x="1284462" y="2783828"/>
                  <a:pt x="1288247" y="2791349"/>
                </a:cubicBezTo>
                <a:cubicBezTo>
                  <a:pt x="1292033" y="2798869"/>
                  <a:pt x="1293926" y="2807950"/>
                  <a:pt x="1293926" y="2818591"/>
                </a:cubicBezTo>
                <a:lnTo>
                  <a:pt x="1293926" y="2819819"/>
                </a:lnTo>
                <a:lnTo>
                  <a:pt x="1272900" y="2819819"/>
                </a:lnTo>
                <a:lnTo>
                  <a:pt x="1272900" y="2818591"/>
                </a:lnTo>
                <a:cubicBezTo>
                  <a:pt x="1272900" y="2809178"/>
                  <a:pt x="1270546" y="2801862"/>
                  <a:pt x="1265839" y="2796644"/>
                </a:cubicBezTo>
                <a:cubicBezTo>
                  <a:pt x="1261133" y="2791426"/>
                  <a:pt x="1254482" y="2788817"/>
                  <a:pt x="1245887" y="2788817"/>
                </a:cubicBezTo>
                <a:cubicBezTo>
                  <a:pt x="1237497" y="2788817"/>
                  <a:pt x="1230974" y="2791374"/>
                  <a:pt x="1226319" y="2796490"/>
                </a:cubicBezTo>
                <a:cubicBezTo>
                  <a:pt x="1221663" y="2801606"/>
                  <a:pt x="1219335" y="2808871"/>
                  <a:pt x="1219335" y="2818284"/>
                </a:cubicBezTo>
                <a:lnTo>
                  <a:pt x="1219335" y="2884894"/>
                </a:lnTo>
                <a:cubicBezTo>
                  <a:pt x="1219335" y="2893592"/>
                  <a:pt x="1221638" y="2900293"/>
                  <a:pt x="1226242" y="2905000"/>
                </a:cubicBezTo>
                <a:cubicBezTo>
                  <a:pt x="1230846" y="2909707"/>
                  <a:pt x="1237395" y="2912060"/>
                  <a:pt x="1245887" y="2912060"/>
                </a:cubicBezTo>
                <a:cubicBezTo>
                  <a:pt x="1254482" y="2912060"/>
                  <a:pt x="1261133" y="2909630"/>
                  <a:pt x="1265839" y="2904770"/>
                </a:cubicBezTo>
                <a:cubicBezTo>
                  <a:pt x="1270546" y="2899910"/>
                  <a:pt x="1272900" y="2893080"/>
                  <a:pt x="1272900" y="2884280"/>
                </a:cubicBezTo>
                <a:lnTo>
                  <a:pt x="1272900" y="2883053"/>
                </a:lnTo>
                <a:lnTo>
                  <a:pt x="1294233" y="2883053"/>
                </a:lnTo>
                <a:lnTo>
                  <a:pt x="1294233" y="2884280"/>
                </a:lnTo>
                <a:cubicBezTo>
                  <a:pt x="1294233" y="2894512"/>
                  <a:pt x="1292315" y="2903235"/>
                  <a:pt x="1288478" y="2910449"/>
                </a:cubicBezTo>
                <a:cubicBezTo>
                  <a:pt x="1284641" y="2917662"/>
                  <a:pt x="1279064" y="2923162"/>
                  <a:pt x="1271748" y="2926948"/>
                </a:cubicBezTo>
                <a:cubicBezTo>
                  <a:pt x="1264433" y="2930733"/>
                  <a:pt x="1255659" y="2932626"/>
                  <a:pt x="1245427" y="2932626"/>
                </a:cubicBezTo>
                <a:cubicBezTo>
                  <a:pt x="1235195" y="2932626"/>
                  <a:pt x="1226498" y="2930759"/>
                  <a:pt x="1219335" y="2927024"/>
                </a:cubicBezTo>
                <a:cubicBezTo>
                  <a:pt x="1212173" y="2923290"/>
                  <a:pt x="1206699" y="2917867"/>
                  <a:pt x="1202913" y="2910756"/>
                </a:cubicBezTo>
                <a:cubicBezTo>
                  <a:pt x="1199127" y="2903644"/>
                  <a:pt x="1197234" y="2895024"/>
                  <a:pt x="1197234" y="2884894"/>
                </a:cubicBezTo>
                <a:lnTo>
                  <a:pt x="1197234" y="2818284"/>
                </a:lnTo>
                <a:cubicBezTo>
                  <a:pt x="1197234" y="2807746"/>
                  <a:pt x="1199127" y="2798741"/>
                  <a:pt x="1202913" y="2791272"/>
                </a:cubicBezTo>
                <a:cubicBezTo>
                  <a:pt x="1206699" y="2783803"/>
                  <a:pt x="1212199" y="2778099"/>
                  <a:pt x="1219412" y="2774159"/>
                </a:cubicBezTo>
                <a:cubicBezTo>
                  <a:pt x="1226626" y="2770220"/>
                  <a:pt x="1235297" y="2768250"/>
                  <a:pt x="1245427" y="2768250"/>
                </a:cubicBezTo>
                <a:close/>
                <a:moveTo>
                  <a:pt x="1125295" y="2768250"/>
                </a:moveTo>
                <a:cubicBezTo>
                  <a:pt x="1135322" y="2768250"/>
                  <a:pt x="1143661" y="2769887"/>
                  <a:pt x="1150312" y="2773162"/>
                </a:cubicBezTo>
                <a:cubicBezTo>
                  <a:pt x="1156962" y="2776436"/>
                  <a:pt x="1161950" y="2781373"/>
                  <a:pt x="1165276" y="2787972"/>
                </a:cubicBezTo>
                <a:cubicBezTo>
                  <a:pt x="1168601" y="2794572"/>
                  <a:pt x="1170264" y="2802834"/>
                  <a:pt x="1170264" y="2812759"/>
                </a:cubicBezTo>
                <a:lnTo>
                  <a:pt x="1149851" y="2812759"/>
                </a:lnTo>
                <a:cubicBezTo>
                  <a:pt x="1149851" y="2804164"/>
                  <a:pt x="1147805" y="2797744"/>
                  <a:pt x="1143712" y="2793498"/>
                </a:cubicBezTo>
                <a:cubicBezTo>
                  <a:pt x="1139619" y="2789251"/>
                  <a:pt x="1133480" y="2787128"/>
                  <a:pt x="1125295" y="2787128"/>
                </a:cubicBezTo>
                <a:cubicBezTo>
                  <a:pt x="1117109" y="2787128"/>
                  <a:pt x="1110970" y="2789328"/>
                  <a:pt x="1106877" y="2793728"/>
                </a:cubicBezTo>
                <a:cubicBezTo>
                  <a:pt x="1102784" y="2798128"/>
                  <a:pt x="1100738" y="2804727"/>
                  <a:pt x="1100738" y="2813527"/>
                </a:cubicBezTo>
                <a:cubicBezTo>
                  <a:pt x="1100738" y="2818950"/>
                  <a:pt x="1101991" y="2823375"/>
                  <a:pt x="1104498" y="2826803"/>
                </a:cubicBezTo>
                <a:cubicBezTo>
                  <a:pt x="1107005" y="2830230"/>
                  <a:pt x="1110254" y="2832916"/>
                  <a:pt x="1114244" y="2834860"/>
                </a:cubicBezTo>
                <a:cubicBezTo>
                  <a:pt x="1118235" y="2836804"/>
                  <a:pt x="1123299" y="2838646"/>
                  <a:pt x="1129438" y="2840385"/>
                </a:cubicBezTo>
                <a:cubicBezTo>
                  <a:pt x="1129745" y="2840488"/>
                  <a:pt x="1130078" y="2840565"/>
                  <a:pt x="1130436" y="2840616"/>
                </a:cubicBezTo>
                <a:cubicBezTo>
                  <a:pt x="1130794" y="2840667"/>
                  <a:pt x="1131127" y="2840744"/>
                  <a:pt x="1131434" y="2840846"/>
                </a:cubicBezTo>
                <a:cubicBezTo>
                  <a:pt x="1131638" y="2840948"/>
                  <a:pt x="1131869" y="2841025"/>
                  <a:pt x="1132124" y="2841076"/>
                </a:cubicBezTo>
                <a:cubicBezTo>
                  <a:pt x="1132380" y="2841127"/>
                  <a:pt x="1132610" y="2841153"/>
                  <a:pt x="1132815" y="2841153"/>
                </a:cubicBezTo>
                <a:cubicBezTo>
                  <a:pt x="1141717" y="2843609"/>
                  <a:pt x="1148981" y="2846192"/>
                  <a:pt x="1154609" y="2848904"/>
                </a:cubicBezTo>
                <a:cubicBezTo>
                  <a:pt x="1160237" y="2851615"/>
                  <a:pt x="1164994" y="2855938"/>
                  <a:pt x="1168883" y="2861873"/>
                </a:cubicBezTo>
                <a:cubicBezTo>
                  <a:pt x="1172771" y="2867807"/>
                  <a:pt x="1174715" y="2875890"/>
                  <a:pt x="1174715" y="2886122"/>
                </a:cubicBezTo>
                <a:cubicBezTo>
                  <a:pt x="1174715" y="2896559"/>
                  <a:pt x="1172950" y="2905205"/>
                  <a:pt x="1169420" y="2912060"/>
                </a:cubicBezTo>
                <a:cubicBezTo>
                  <a:pt x="1165890" y="2918916"/>
                  <a:pt x="1160544" y="2924057"/>
                  <a:pt x="1153381" y="2927485"/>
                </a:cubicBezTo>
                <a:cubicBezTo>
                  <a:pt x="1146219" y="2930912"/>
                  <a:pt x="1137266" y="2932626"/>
                  <a:pt x="1126522" y="2932626"/>
                </a:cubicBezTo>
                <a:cubicBezTo>
                  <a:pt x="1115779" y="2932626"/>
                  <a:pt x="1106852" y="2930861"/>
                  <a:pt x="1099740" y="2927331"/>
                </a:cubicBezTo>
                <a:cubicBezTo>
                  <a:pt x="1092629" y="2923801"/>
                  <a:pt x="1087283" y="2918506"/>
                  <a:pt x="1083702" y="2911446"/>
                </a:cubicBezTo>
                <a:cubicBezTo>
                  <a:pt x="1080121" y="2904386"/>
                  <a:pt x="1078330" y="2895536"/>
                  <a:pt x="1078330" y="2884894"/>
                </a:cubicBezTo>
                <a:lnTo>
                  <a:pt x="1098743" y="2884894"/>
                </a:lnTo>
                <a:cubicBezTo>
                  <a:pt x="1098743" y="2894512"/>
                  <a:pt x="1101045" y="2901726"/>
                  <a:pt x="1105649" y="2906535"/>
                </a:cubicBezTo>
                <a:cubicBezTo>
                  <a:pt x="1110254" y="2911344"/>
                  <a:pt x="1117211" y="2913748"/>
                  <a:pt x="1126522" y="2913748"/>
                </a:cubicBezTo>
                <a:cubicBezTo>
                  <a:pt x="1135833" y="2913748"/>
                  <a:pt x="1142791" y="2911446"/>
                  <a:pt x="1147396" y="2906842"/>
                </a:cubicBezTo>
                <a:cubicBezTo>
                  <a:pt x="1152000" y="2902237"/>
                  <a:pt x="1154302" y="2895331"/>
                  <a:pt x="1154302" y="2886122"/>
                </a:cubicBezTo>
                <a:cubicBezTo>
                  <a:pt x="1154302" y="2881518"/>
                  <a:pt x="1153330" y="2877681"/>
                  <a:pt x="1151386" y="2874611"/>
                </a:cubicBezTo>
                <a:cubicBezTo>
                  <a:pt x="1149442" y="2871542"/>
                  <a:pt x="1146833" y="2869060"/>
                  <a:pt x="1143559" y="2867168"/>
                </a:cubicBezTo>
                <a:cubicBezTo>
                  <a:pt x="1140284" y="2865275"/>
                  <a:pt x="1136192" y="2863510"/>
                  <a:pt x="1131280" y="2861873"/>
                </a:cubicBezTo>
                <a:cubicBezTo>
                  <a:pt x="1130564" y="2861668"/>
                  <a:pt x="1129822" y="2861438"/>
                  <a:pt x="1129055" y="2861182"/>
                </a:cubicBezTo>
                <a:cubicBezTo>
                  <a:pt x="1128287" y="2860926"/>
                  <a:pt x="1127494" y="2860696"/>
                  <a:pt x="1126676" y="2860491"/>
                </a:cubicBezTo>
                <a:cubicBezTo>
                  <a:pt x="1126164" y="2860287"/>
                  <a:pt x="1125627" y="2860108"/>
                  <a:pt x="1125064" y="2859954"/>
                </a:cubicBezTo>
                <a:cubicBezTo>
                  <a:pt x="1124502" y="2859801"/>
                  <a:pt x="1123964" y="2859673"/>
                  <a:pt x="1123453" y="2859570"/>
                </a:cubicBezTo>
                <a:cubicBezTo>
                  <a:pt x="1114244" y="2856808"/>
                  <a:pt x="1106775" y="2854045"/>
                  <a:pt x="1101045" y="2851282"/>
                </a:cubicBezTo>
                <a:cubicBezTo>
                  <a:pt x="1095315" y="2848520"/>
                  <a:pt x="1090429" y="2844171"/>
                  <a:pt x="1086388" y="2838237"/>
                </a:cubicBezTo>
                <a:cubicBezTo>
                  <a:pt x="1082346" y="2832302"/>
                  <a:pt x="1080325" y="2824270"/>
                  <a:pt x="1080325" y="2814141"/>
                </a:cubicBezTo>
                <a:cubicBezTo>
                  <a:pt x="1080325" y="2803909"/>
                  <a:pt x="1081988" y="2795391"/>
                  <a:pt x="1085313" y="2788586"/>
                </a:cubicBezTo>
                <a:cubicBezTo>
                  <a:pt x="1088639" y="2781782"/>
                  <a:pt x="1093627" y="2776692"/>
                  <a:pt x="1100277" y="2773315"/>
                </a:cubicBezTo>
                <a:cubicBezTo>
                  <a:pt x="1106928" y="2769939"/>
                  <a:pt x="1115267" y="2768250"/>
                  <a:pt x="1125295" y="2768250"/>
                </a:cubicBezTo>
                <a:close/>
                <a:moveTo>
                  <a:pt x="1004846" y="2768250"/>
                </a:moveTo>
                <a:cubicBezTo>
                  <a:pt x="1014464" y="2768250"/>
                  <a:pt x="1022701" y="2770041"/>
                  <a:pt x="1029556" y="2773622"/>
                </a:cubicBezTo>
                <a:cubicBezTo>
                  <a:pt x="1036412" y="2777203"/>
                  <a:pt x="1041630" y="2782396"/>
                  <a:pt x="1045211" y="2789200"/>
                </a:cubicBezTo>
                <a:cubicBezTo>
                  <a:pt x="1048792" y="2796004"/>
                  <a:pt x="1050583" y="2804216"/>
                  <a:pt x="1050583" y="2813834"/>
                </a:cubicBezTo>
                <a:lnTo>
                  <a:pt x="1050583" y="2886736"/>
                </a:lnTo>
                <a:cubicBezTo>
                  <a:pt x="1050583" y="2896354"/>
                  <a:pt x="1048792" y="2904616"/>
                  <a:pt x="1045211" y="2911523"/>
                </a:cubicBezTo>
                <a:cubicBezTo>
                  <a:pt x="1041630" y="2918430"/>
                  <a:pt x="1036412" y="2923673"/>
                  <a:pt x="1029556" y="2927255"/>
                </a:cubicBezTo>
                <a:cubicBezTo>
                  <a:pt x="1022701" y="2930836"/>
                  <a:pt x="1014464" y="2932626"/>
                  <a:pt x="1004846" y="2932626"/>
                </a:cubicBezTo>
                <a:cubicBezTo>
                  <a:pt x="995228" y="2932626"/>
                  <a:pt x="986991" y="2930810"/>
                  <a:pt x="980136" y="2927178"/>
                </a:cubicBezTo>
                <a:cubicBezTo>
                  <a:pt x="973281" y="2923545"/>
                  <a:pt x="968062" y="2918250"/>
                  <a:pt x="964481" y="2911293"/>
                </a:cubicBezTo>
                <a:cubicBezTo>
                  <a:pt x="960900" y="2904335"/>
                  <a:pt x="959109" y="2895996"/>
                  <a:pt x="959109" y="2886276"/>
                </a:cubicBezTo>
                <a:lnTo>
                  <a:pt x="959109" y="2813834"/>
                </a:lnTo>
                <a:cubicBezTo>
                  <a:pt x="959109" y="2804216"/>
                  <a:pt x="960900" y="2796004"/>
                  <a:pt x="964481" y="2789200"/>
                </a:cubicBezTo>
                <a:cubicBezTo>
                  <a:pt x="968062" y="2782396"/>
                  <a:pt x="973281" y="2777203"/>
                  <a:pt x="980136" y="2773622"/>
                </a:cubicBezTo>
                <a:cubicBezTo>
                  <a:pt x="986991" y="2770041"/>
                  <a:pt x="995228" y="2768250"/>
                  <a:pt x="1004846" y="2768250"/>
                </a:cubicBezTo>
                <a:close/>
                <a:moveTo>
                  <a:pt x="580816" y="2768250"/>
                </a:moveTo>
                <a:cubicBezTo>
                  <a:pt x="588797" y="2768250"/>
                  <a:pt x="595448" y="2770066"/>
                  <a:pt x="600768" y="2773699"/>
                </a:cubicBezTo>
                <a:cubicBezTo>
                  <a:pt x="606089" y="2777331"/>
                  <a:pt x="610080" y="2782831"/>
                  <a:pt x="612740" y="2790198"/>
                </a:cubicBezTo>
                <a:lnTo>
                  <a:pt x="613445" y="2793125"/>
                </a:lnTo>
                <a:lnTo>
                  <a:pt x="615848" y="2786879"/>
                </a:lnTo>
                <a:cubicBezTo>
                  <a:pt x="618124" y="2782824"/>
                  <a:pt x="620874" y="2779403"/>
                  <a:pt x="624097" y="2776615"/>
                </a:cubicBezTo>
                <a:cubicBezTo>
                  <a:pt x="630543" y="2771039"/>
                  <a:pt x="638115" y="2768250"/>
                  <a:pt x="646812" y="2768250"/>
                </a:cubicBezTo>
                <a:cubicBezTo>
                  <a:pt x="655919" y="2768250"/>
                  <a:pt x="663465" y="2770066"/>
                  <a:pt x="669450" y="2773699"/>
                </a:cubicBezTo>
                <a:cubicBezTo>
                  <a:pt x="675436" y="2777331"/>
                  <a:pt x="679912" y="2782831"/>
                  <a:pt x="682880" y="2790198"/>
                </a:cubicBezTo>
                <a:cubicBezTo>
                  <a:pt x="685847" y="2797565"/>
                  <a:pt x="687331" y="2806774"/>
                  <a:pt x="687331" y="2817824"/>
                </a:cubicBezTo>
                <a:lnTo>
                  <a:pt x="687331" y="2930324"/>
                </a:lnTo>
                <a:lnTo>
                  <a:pt x="665230" y="2930324"/>
                </a:lnTo>
                <a:lnTo>
                  <a:pt x="665230" y="2817824"/>
                </a:lnTo>
                <a:cubicBezTo>
                  <a:pt x="665230" y="2808104"/>
                  <a:pt x="663030" y="2800839"/>
                  <a:pt x="658630" y="2796030"/>
                </a:cubicBezTo>
                <a:cubicBezTo>
                  <a:pt x="654230" y="2791221"/>
                  <a:pt x="647580" y="2788817"/>
                  <a:pt x="638678" y="2788817"/>
                </a:cubicBezTo>
                <a:cubicBezTo>
                  <a:pt x="631311" y="2788817"/>
                  <a:pt x="625811" y="2791477"/>
                  <a:pt x="622179" y="2796797"/>
                </a:cubicBezTo>
                <a:cubicBezTo>
                  <a:pt x="618546" y="2802118"/>
                  <a:pt x="616730" y="2810150"/>
                  <a:pt x="616730" y="2820894"/>
                </a:cubicBezTo>
                <a:lnTo>
                  <a:pt x="616730" y="2930324"/>
                </a:lnTo>
                <a:lnTo>
                  <a:pt x="594629" y="2930324"/>
                </a:lnTo>
                <a:lnTo>
                  <a:pt x="594629" y="2817824"/>
                </a:lnTo>
                <a:cubicBezTo>
                  <a:pt x="594629" y="2808104"/>
                  <a:pt x="592813" y="2800839"/>
                  <a:pt x="589181" y="2796030"/>
                </a:cubicBezTo>
                <a:cubicBezTo>
                  <a:pt x="585549" y="2791221"/>
                  <a:pt x="580049" y="2788817"/>
                  <a:pt x="572682" y="2788817"/>
                </a:cubicBezTo>
                <a:cubicBezTo>
                  <a:pt x="563780" y="2788817"/>
                  <a:pt x="557129" y="2791477"/>
                  <a:pt x="552730" y="2796797"/>
                </a:cubicBezTo>
                <a:cubicBezTo>
                  <a:pt x="548330" y="2802118"/>
                  <a:pt x="546130" y="2810150"/>
                  <a:pt x="546130" y="2820894"/>
                </a:cubicBezTo>
                <a:lnTo>
                  <a:pt x="546130" y="2930324"/>
                </a:lnTo>
                <a:lnTo>
                  <a:pt x="524029" y="2930324"/>
                </a:lnTo>
                <a:lnTo>
                  <a:pt x="524029" y="2771013"/>
                </a:lnTo>
                <a:lnTo>
                  <a:pt x="546130" y="2771013"/>
                </a:lnTo>
                <a:lnTo>
                  <a:pt x="546130" y="2791445"/>
                </a:lnTo>
                <a:lnTo>
                  <a:pt x="549430" y="2784864"/>
                </a:lnTo>
                <a:cubicBezTo>
                  <a:pt x="551937" y="2781155"/>
                  <a:pt x="554776" y="2778073"/>
                  <a:pt x="557948" y="2775617"/>
                </a:cubicBezTo>
                <a:cubicBezTo>
                  <a:pt x="564292" y="2770706"/>
                  <a:pt x="571914" y="2768250"/>
                  <a:pt x="580816" y="2768250"/>
                </a:cubicBezTo>
                <a:close/>
                <a:moveTo>
                  <a:pt x="442871" y="2768250"/>
                </a:moveTo>
                <a:cubicBezTo>
                  <a:pt x="452489" y="2768250"/>
                  <a:pt x="460726" y="2770041"/>
                  <a:pt x="467581" y="2773622"/>
                </a:cubicBezTo>
                <a:cubicBezTo>
                  <a:pt x="474437" y="2777203"/>
                  <a:pt x="479655" y="2782396"/>
                  <a:pt x="483236" y="2789200"/>
                </a:cubicBezTo>
                <a:cubicBezTo>
                  <a:pt x="486817" y="2796004"/>
                  <a:pt x="488608" y="2804216"/>
                  <a:pt x="488608" y="2813834"/>
                </a:cubicBezTo>
                <a:lnTo>
                  <a:pt x="488608" y="2886736"/>
                </a:lnTo>
                <a:cubicBezTo>
                  <a:pt x="488608" y="2896354"/>
                  <a:pt x="486817" y="2904616"/>
                  <a:pt x="483236" y="2911523"/>
                </a:cubicBezTo>
                <a:cubicBezTo>
                  <a:pt x="479655" y="2918430"/>
                  <a:pt x="474437" y="2923673"/>
                  <a:pt x="467581" y="2927255"/>
                </a:cubicBezTo>
                <a:cubicBezTo>
                  <a:pt x="460726" y="2930836"/>
                  <a:pt x="452489" y="2932626"/>
                  <a:pt x="442871" y="2932626"/>
                </a:cubicBezTo>
                <a:cubicBezTo>
                  <a:pt x="433253" y="2932626"/>
                  <a:pt x="425016" y="2930810"/>
                  <a:pt x="418161" y="2927178"/>
                </a:cubicBezTo>
                <a:cubicBezTo>
                  <a:pt x="411306" y="2923545"/>
                  <a:pt x="406087" y="2918250"/>
                  <a:pt x="402506" y="2911293"/>
                </a:cubicBezTo>
                <a:cubicBezTo>
                  <a:pt x="398925" y="2904335"/>
                  <a:pt x="397134" y="2895996"/>
                  <a:pt x="397134" y="2886276"/>
                </a:cubicBezTo>
                <a:lnTo>
                  <a:pt x="397134" y="2813834"/>
                </a:lnTo>
                <a:cubicBezTo>
                  <a:pt x="397134" y="2804216"/>
                  <a:pt x="398925" y="2796004"/>
                  <a:pt x="402506" y="2789200"/>
                </a:cubicBezTo>
                <a:cubicBezTo>
                  <a:pt x="406087" y="2782396"/>
                  <a:pt x="411306" y="2777203"/>
                  <a:pt x="418161" y="2773622"/>
                </a:cubicBezTo>
                <a:cubicBezTo>
                  <a:pt x="425016" y="2770041"/>
                  <a:pt x="433253" y="2768250"/>
                  <a:pt x="442871" y="2768250"/>
                </a:cubicBezTo>
                <a:close/>
                <a:moveTo>
                  <a:pt x="377856" y="2768250"/>
                </a:moveTo>
                <a:lnTo>
                  <a:pt x="377856" y="2788817"/>
                </a:lnTo>
                <a:cubicBezTo>
                  <a:pt x="377652" y="2788817"/>
                  <a:pt x="377473" y="2788817"/>
                  <a:pt x="377319" y="2788817"/>
                </a:cubicBezTo>
                <a:cubicBezTo>
                  <a:pt x="377166" y="2788817"/>
                  <a:pt x="376987" y="2788817"/>
                  <a:pt x="376782" y="2788817"/>
                </a:cubicBezTo>
                <a:cubicBezTo>
                  <a:pt x="361844" y="2788817"/>
                  <a:pt x="350026" y="2792372"/>
                  <a:pt x="341329" y="2799483"/>
                </a:cubicBezTo>
                <a:cubicBezTo>
                  <a:pt x="332631" y="2806594"/>
                  <a:pt x="327874" y="2816596"/>
                  <a:pt x="327055" y="2829488"/>
                </a:cubicBezTo>
                <a:lnTo>
                  <a:pt x="327055" y="2930324"/>
                </a:lnTo>
                <a:lnTo>
                  <a:pt x="304954" y="2930324"/>
                </a:lnTo>
                <a:lnTo>
                  <a:pt x="304954" y="2771013"/>
                </a:lnTo>
                <a:lnTo>
                  <a:pt x="327055" y="2771013"/>
                </a:lnTo>
                <a:lnTo>
                  <a:pt x="327055" y="2794740"/>
                </a:lnTo>
                <a:lnTo>
                  <a:pt x="334038" y="2785958"/>
                </a:lnTo>
                <a:cubicBezTo>
                  <a:pt x="337875" y="2782211"/>
                  <a:pt x="342147" y="2778994"/>
                  <a:pt x="346854" y="2776308"/>
                </a:cubicBezTo>
                <a:cubicBezTo>
                  <a:pt x="356267" y="2770936"/>
                  <a:pt x="366601" y="2768250"/>
                  <a:pt x="377856" y="2768250"/>
                </a:cubicBezTo>
                <a:close/>
                <a:moveTo>
                  <a:pt x="4730348" y="2725737"/>
                </a:moveTo>
                <a:cubicBezTo>
                  <a:pt x="4721447" y="2725737"/>
                  <a:pt x="4714566" y="2728448"/>
                  <a:pt x="4709706" y="2733871"/>
                </a:cubicBezTo>
                <a:cubicBezTo>
                  <a:pt x="4704846" y="2739294"/>
                  <a:pt x="4702416" y="2747019"/>
                  <a:pt x="4702416" y="2757046"/>
                </a:cubicBezTo>
                <a:lnTo>
                  <a:pt x="4702416" y="2788970"/>
                </a:lnTo>
                <a:cubicBezTo>
                  <a:pt x="4702416" y="2798486"/>
                  <a:pt x="4704846" y="2805853"/>
                  <a:pt x="4709706" y="2811071"/>
                </a:cubicBezTo>
                <a:cubicBezTo>
                  <a:pt x="4714566" y="2816289"/>
                  <a:pt x="4721447" y="2818898"/>
                  <a:pt x="4730348" y="2818898"/>
                </a:cubicBezTo>
                <a:cubicBezTo>
                  <a:pt x="4739148" y="2818898"/>
                  <a:pt x="4745978" y="2816264"/>
                  <a:pt x="4750838" y="2810994"/>
                </a:cubicBezTo>
                <a:cubicBezTo>
                  <a:pt x="4755698" y="2805725"/>
                  <a:pt x="4758128" y="2798332"/>
                  <a:pt x="4758128" y="2788817"/>
                </a:cubicBezTo>
                <a:lnTo>
                  <a:pt x="4758128" y="2756893"/>
                </a:lnTo>
                <a:cubicBezTo>
                  <a:pt x="4758128" y="2746968"/>
                  <a:pt x="4755698" y="2739294"/>
                  <a:pt x="4750838" y="2733871"/>
                </a:cubicBezTo>
                <a:cubicBezTo>
                  <a:pt x="4745978" y="2728448"/>
                  <a:pt x="4739148" y="2725737"/>
                  <a:pt x="4730348" y="2725737"/>
                </a:cubicBezTo>
                <a:close/>
                <a:moveTo>
                  <a:pt x="3977874" y="2725737"/>
                </a:moveTo>
                <a:cubicBezTo>
                  <a:pt x="3968972" y="2725737"/>
                  <a:pt x="3962091" y="2728448"/>
                  <a:pt x="3957231" y="2733871"/>
                </a:cubicBezTo>
                <a:cubicBezTo>
                  <a:pt x="3952371" y="2739294"/>
                  <a:pt x="3949940" y="2747019"/>
                  <a:pt x="3949940" y="2757046"/>
                </a:cubicBezTo>
                <a:lnTo>
                  <a:pt x="3949940" y="2788970"/>
                </a:lnTo>
                <a:cubicBezTo>
                  <a:pt x="3949940" y="2798486"/>
                  <a:pt x="3952371" y="2805853"/>
                  <a:pt x="3957231" y="2811071"/>
                </a:cubicBezTo>
                <a:cubicBezTo>
                  <a:pt x="3962091" y="2816289"/>
                  <a:pt x="3968972" y="2818898"/>
                  <a:pt x="3977874" y="2818898"/>
                </a:cubicBezTo>
                <a:cubicBezTo>
                  <a:pt x="3986673" y="2818898"/>
                  <a:pt x="3993503" y="2816264"/>
                  <a:pt x="3998363" y="2810994"/>
                </a:cubicBezTo>
                <a:cubicBezTo>
                  <a:pt x="4003223" y="2805725"/>
                  <a:pt x="4005654" y="2798332"/>
                  <a:pt x="4005654" y="2788817"/>
                </a:cubicBezTo>
                <a:lnTo>
                  <a:pt x="4005654" y="2756893"/>
                </a:lnTo>
                <a:cubicBezTo>
                  <a:pt x="4005654" y="2746968"/>
                  <a:pt x="4003223" y="2739294"/>
                  <a:pt x="3998363" y="2733871"/>
                </a:cubicBezTo>
                <a:cubicBezTo>
                  <a:pt x="3993503" y="2728448"/>
                  <a:pt x="3986673" y="2725737"/>
                  <a:pt x="3977874" y="2725737"/>
                </a:cubicBezTo>
                <a:close/>
                <a:moveTo>
                  <a:pt x="4338172" y="2724662"/>
                </a:moveTo>
                <a:lnTo>
                  <a:pt x="4360274" y="2724662"/>
                </a:lnTo>
                <a:lnTo>
                  <a:pt x="4360274" y="2771013"/>
                </a:lnTo>
                <a:lnTo>
                  <a:pt x="4390509" y="2771013"/>
                </a:lnTo>
                <a:lnTo>
                  <a:pt x="4390509" y="2791579"/>
                </a:lnTo>
                <a:lnTo>
                  <a:pt x="4360274" y="2791579"/>
                </a:lnTo>
                <a:lnTo>
                  <a:pt x="4360274" y="2889192"/>
                </a:lnTo>
                <a:cubicBezTo>
                  <a:pt x="4360274" y="2896047"/>
                  <a:pt x="4361808" y="2901317"/>
                  <a:pt x="4364878" y="2905000"/>
                </a:cubicBezTo>
                <a:cubicBezTo>
                  <a:pt x="4367948" y="2908684"/>
                  <a:pt x="4372501" y="2910525"/>
                  <a:pt x="4378538" y="2910525"/>
                </a:cubicBezTo>
                <a:lnTo>
                  <a:pt x="4390509" y="2910525"/>
                </a:lnTo>
                <a:lnTo>
                  <a:pt x="4390509" y="2931092"/>
                </a:lnTo>
                <a:lnTo>
                  <a:pt x="4375468" y="2931092"/>
                </a:lnTo>
                <a:cubicBezTo>
                  <a:pt x="4362576" y="2931092"/>
                  <a:pt x="4353137" y="2927536"/>
                  <a:pt x="4347151" y="2920425"/>
                </a:cubicBezTo>
                <a:cubicBezTo>
                  <a:pt x="4341166" y="2913314"/>
                  <a:pt x="4338172" y="2902800"/>
                  <a:pt x="4338172" y="2888885"/>
                </a:cubicBezTo>
                <a:lnTo>
                  <a:pt x="4338172" y="2791579"/>
                </a:lnTo>
                <a:lnTo>
                  <a:pt x="4321750" y="2791579"/>
                </a:lnTo>
                <a:lnTo>
                  <a:pt x="4321750" y="2771013"/>
                </a:lnTo>
                <a:lnTo>
                  <a:pt x="4338172" y="2771013"/>
                </a:lnTo>
                <a:close/>
                <a:moveTo>
                  <a:pt x="1690223" y="2724662"/>
                </a:moveTo>
                <a:lnTo>
                  <a:pt x="1712324" y="2724662"/>
                </a:lnTo>
                <a:lnTo>
                  <a:pt x="1712324" y="2771013"/>
                </a:lnTo>
                <a:lnTo>
                  <a:pt x="1742559" y="2771013"/>
                </a:lnTo>
                <a:lnTo>
                  <a:pt x="1742559" y="2791579"/>
                </a:lnTo>
                <a:lnTo>
                  <a:pt x="1712324" y="2791579"/>
                </a:lnTo>
                <a:lnTo>
                  <a:pt x="1712324" y="2889192"/>
                </a:lnTo>
                <a:cubicBezTo>
                  <a:pt x="1712324" y="2896047"/>
                  <a:pt x="1713859" y="2901317"/>
                  <a:pt x="1716928" y="2905000"/>
                </a:cubicBezTo>
                <a:cubicBezTo>
                  <a:pt x="1719998" y="2908684"/>
                  <a:pt x="1724551" y="2910525"/>
                  <a:pt x="1730588" y="2910525"/>
                </a:cubicBezTo>
                <a:lnTo>
                  <a:pt x="1742559" y="2910525"/>
                </a:lnTo>
                <a:lnTo>
                  <a:pt x="1742559" y="2931092"/>
                </a:lnTo>
                <a:lnTo>
                  <a:pt x="1727518" y="2931092"/>
                </a:lnTo>
                <a:cubicBezTo>
                  <a:pt x="1714626" y="2931092"/>
                  <a:pt x="1705187" y="2927536"/>
                  <a:pt x="1699201" y="2920425"/>
                </a:cubicBezTo>
                <a:cubicBezTo>
                  <a:pt x="1693216" y="2913314"/>
                  <a:pt x="1690223" y="2902800"/>
                  <a:pt x="1690223" y="2888885"/>
                </a:cubicBezTo>
                <a:lnTo>
                  <a:pt x="1690223" y="2791579"/>
                </a:lnTo>
                <a:lnTo>
                  <a:pt x="1673801" y="2791579"/>
                </a:lnTo>
                <a:lnTo>
                  <a:pt x="1673801" y="2771013"/>
                </a:lnTo>
                <a:lnTo>
                  <a:pt x="1690223" y="2771013"/>
                </a:lnTo>
                <a:close/>
                <a:moveTo>
                  <a:pt x="3356177" y="2715914"/>
                </a:moveTo>
                <a:lnTo>
                  <a:pt x="3378278" y="2715914"/>
                </a:lnTo>
                <a:lnTo>
                  <a:pt x="3378278" y="2738015"/>
                </a:lnTo>
                <a:lnTo>
                  <a:pt x="3356177" y="2738015"/>
                </a:lnTo>
                <a:close/>
                <a:moveTo>
                  <a:pt x="2775152" y="2715914"/>
                </a:moveTo>
                <a:lnTo>
                  <a:pt x="2797253" y="2715914"/>
                </a:lnTo>
                <a:lnTo>
                  <a:pt x="2797253" y="2738015"/>
                </a:lnTo>
                <a:lnTo>
                  <a:pt x="2775152" y="2738015"/>
                </a:lnTo>
                <a:close/>
                <a:moveTo>
                  <a:pt x="2584652" y="2715914"/>
                </a:moveTo>
                <a:lnTo>
                  <a:pt x="2606753" y="2715914"/>
                </a:lnTo>
                <a:lnTo>
                  <a:pt x="2606753" y="2738015"/>
                </a:lnTo>
                <a:lnTo>
                  <a:pt x="2584652" y="2738015"/>
                </a:lnTo>
                <a:close/>
                <a:moveTo>
                  <a:pt x="4937480" y="2707166"/>
                </a:moveTo>
                <a:lnTo>
                  <a:pt x="5028186" y="2707166"/>
                </a:lnTo>
                <a:lnTo>
                  <a:pt x="5028186" y="2727732"/>
                </a:lnTo>
                <a:lnTo>
                  <a:pt x="4959581" y="2727732"/>
                </a:lnTo>
                <a:lnTo>
                  <a:pt x="4959581" y="2790198"/>
                </a:lnTo>
                <a:cubicBezTo>
                  <a:pt x="4962036" y="2786105"/>
                  <a:pt x="4965694" y="2782908"/>
                  <a:pt x="4970554" y="2780605"/>
                </a:cubicBezTo>
                <a:cubicBezTo>
                  <a:pt x="4975415" y="2778303"/>
                  <a:pt x="4980506" y="2777152"/>
                  <a:pt x="4985826" y="2777152"/>
                </a:cubicBezTo>
                <a:cubicBezTo>
                  <a:pt x="4995137" y="2777152"/>
                  <a:pt x="5003092" y="2779045"/>
                  <a:pt x="5009692" y="2782831"/>
                </a:cubicBezTo>
                <a:cubicBezTo>
                  <a:pt x="5016292" y="2786617"/>
                  <a:pt x="5021330" y="2792116"/>
                  <a:pt x="5024810" y="2799330"/>
                </a:cubicBezTo>
                <a:cubicBezTo>
                  <a:pt x="5028288" y="2806543"/>
                  <a:pt x="5030028" y="2815266"/>
                  <a:pt x="5030028" y="2825498"/>
                </a:cubicBezTo>
                <a:lnTo>
                  <a:pt x="5030028" y="2884127"/>
                </a:lnTo>
                <a:cubicBezTo>
                  <a:pt x="5030028" y="2894359"/>
                  <a:pt x="5028110" y="2903107"/>
                  <a:pt x="5024272" y="2910372"/>
                </a:cubicBezTo>
                <a:cubicBezTo>
                  <a:pt x="5020436" y="2917637"/>
                  <a:pt x="5014859" y="2923162"/>
                  <a:pt x="5007543" y="2926948"/>
                </a:cubicBezTo>
                <a:cubicBezTo>
                  <a:pt x="5000228" y="2930733"/>
                  <a:pt x="4991402" y="2932626"/>
                  <a:pt x="4981068" y="2932626"/>
                </a:cubicBezTo>
                <a:cubicBezTo>
                  <a:pt x="4970836" y="2932626"/>
                  <a:pt x="4962088" y="2930733"/>
                  <a:pt x="4954823" y="2926948"/>
                </a:cubicBezTo>
                <a:cubicBezTo>
                  <a:pt x="4947558" y="2923162"/>
                  <a:pt x="4942033" y="2917662"/>
                  <a:pt x="4938248" y="2910449"/>
                </a:cubicBezTo>
                <a:cubicBezTo>
                  <a:pt x="4934462" y="2903235"/>
                  <a:pt x="4932568" y="2894512"/>
                  <a:pt x="4932568" y="2884280"/>
                </a:cubicBezTo>
                <a:lnTo>
                  <a:pt x="4932568" y="2874918"/>
                </a:lnTo>
                <a:lnTo>
                  <a:pt x="4954670" y="2874918"/>
                </a:lnTo>
                <a:lnTo>
                  <a:pt x="4954670" y="2884280"/>
                </a:lnTo>
                <a:cubicBezTo>
                  <a:pt x="4954670" y="2892978"/>
                  <a:pt x="4956972" y="2899731"/>
                  <a:pt x="4961576" y="2904540"/>
                </a:cubicBezTo>
                <a:cubicBezTo>
                  <a:pt x="4966180" y="2909349"/>
                  <a:pt x="4972678" y="2911753"/>
                  <a:pt x="4981068" y="2911753"/>
                </a:cubicBezTo>
                <a:cubicBezTo>
                  <a:pt x="4989560" y="2911753"/>
                  <a:pt x="4996160" y="2909349"/>
                  <a:pt x="5000867" y="2904540"/>
                </a:cubicBezTo>
                <a:cubicBezTo>
                  <a:pt x="5005574" y="2899731"/>
                  <a:pt x="5007927" y="2892926"/>
                  <a:pt x="5007927" y="2884127"/>
                </a:cubicBezTo>
                <a:lnTo>
                  <a:pt x="5007927" y="2825498"/>
                </a:lnTo>
                <a:cubicBezTo>
                  <a:pt x="5007927" y="2816801"/>
                  <a:pt x="5005727" y="2810048"/>
                  <a:pt x="5001328" y="2805239"/>
                </a:cubicBezTo>
                <a:cubicBezTo>
                  <a:pt x="4996928" y="2800430"/>
                  <a:pt x="4990686" y="2798025"/>
                  <a:pt x="4982603" y="2798025"/>
                </a:cubicBezTo>
                <a:cubicBezTo>
                  <a:pt x="4974418" y="2798025"/>
                  <a:pt x="4968074" y="2800353"/>
                  <a:pt x="4963572" y="2805009"/>
                </a:cubicBezTo>
                <a:cubicBezTo>
                  <a:pt x="4959070" y="2809664"/>
                  <a:pt x="4956818" y="2816238"/>
                  <a:pt x="4956818" y="2824731"/>
                </a:cubicBezTo>
                <a:lnTo>
                  <a:pt x="4937480" y="2824731"/>
                </a:lnTo>
                <a:close/>
                <a:moveTo>
                  <a:pt x="4855862" y="2707166"/>
                </a:moveTo>
                <a:lnTo>
                  <a:pt x="4880418" y="2707166"/>
                </a:lnTo>
                <a:lnTo>
                  <a:pt x="4839231" y="2803182"/>
                </a:lnTo>
                <a:lnTo>
                  <a:pt x="4841128" y="2801709"/>
                </a:lnTo>
                <a:cubicBezTo>
                  <a:pt x="4846653" y="2799048"/>
                  <a:pt x="4852332" y="2797718"/>
                  <a:pt x="4858164" y="2797718"/>
                </a:cubicBezTo>
                <a:cubicBezTo>
                  <a:pt x="4867884" y="2797718"/>
                  <a:pt x="4876172" y="2799611"/>
                  <a:pt x="4883028" y="2803397"/>
                </a:cubicBezTo>
                <a:cubicBezTo>
                  <a:pt x="4889883" y="2807183"/>
                  <a:pt x="4895101" y="2812682"/>
                  <a:pt x="4898682" y="2819896"/>
                </a:cubicBezTo>
                <a:cubicBezTo>
                  <a:pt x="4902264" y="2827110"/>
                  <a:pt x="4904054" y="2835781"/>
                  <a:pt x="4904054" y="2845911"/>
                </a:cubicBezTo>
                <a:lnTo>
                  <a:pt x="4904054" y="2877834"/>
                </a:lnTo>
                <a:cubicBezTo>
                  <a:pt x="4904054" y="2889396"/>
                  <a:pt x="4902084" y="2899270"/>
                  <a:pt x="4898145" y="2907456"/>
                </a:cubicBezTo>
                <a:cubicBezTo>
                  <a:pt x="4894206" y="2915641"/>
                  <a:pt x="4888502" y="2921883"/>
                  <a:pt x="4881032" y="2926180"/>
                </a:cubicBezTo>
                <a:cubicBezTo>
                  <a:pt x="4873563" y="2930478"/>
                  <a:pt x="4864559" y="2932626"/>
                  <a:pt x="4854020" y="2932626"/>
                </a:cubicBezTo>
                <a:cubicBezTo>
                  <a:pt x="4843481" y="2932626"/>
                  <a:pt x="4834477" y="2930503"/>
                  <a:pt x="4827008" y="2926257"/>
                </a:cubicBezTo>
                <a:cubicBezTo>
                  <a:pt x="4819538" y="2922011"/>
                  <a:pt x="4813860" y="2915846"/>
                  <a:pt x="4809972" y="2907763"/>
                </a:cubicBezTo>
                <a:cubicBezTo>
                  <a:pt x="4806084" y="2899680"/>
                  <a:pt x="4804140" y="2889959"/>
                  <a:pt x="4804140" y="2878602"/>
                </a:cubicBezTo>
                <a:lnTo>
                  <a:pt x="4804140" y="2849748"/>
                </a:lnTo>
                <a:cubicBezTo>
                  <a:pt x="4804140" y="2840948"/>
                  <a:pt x="4805112" y="2833249"/>
                  <a:pt x="4807056" y="2826649"/>
                </a:cubicBezTo>
                <a:cubicBezTo>
                  <a:pt x="4809000" y="2820049"/>
                  <a:pt x="4812018" y="2812043"/>
                  <a:pt x="4816110" y="2802630"/>
                </a:cubicBezTo>
                <a:cubicBezTo>
                  <a:pt x="4816622" y="2801299"/>
                  <a:pt x="4817185" y="2799969"/>
                  <a:pt x="4817799" y="2798639"/>
                </a:cubicBezTo>
                <a:cubicBezTo>
                  <a:pt x="4818413" y="2797309"/>
                  <a:pt x="4818976" y="2795979"/>
                  <a:pt x="4819487" y="2794649"/>
                </a:cubicBezTo>
                <a:close/>
                <a:moveTo>
                  <a:pt x="4621756" y="2707166"/>
                </a:moveTo>
                <a:lnTo>
                  <a:pt x="4653065" y="2707166"/>
                </a:lnTo>
                <a:lnTo>
                  <a:pt x="4653065" y="2930324"/>
                </a:lnTo>
                <a:lnTo>
                  <a:pt x="4630964" y="2930324"/>
                </a:lnTo>
                <a:lnTo>
                  <a:pt x="4630964" y="2725890"/>
                </a:lnTo>
                <a:lnTo>
                  <a:pt x="4589985" y="2751521"/>
                </a:lnTo>
                <a:lnTo>
                  <a:pt x="4589985" y="2728346"/>
                </a:lnTo>
                <a:close/>
                <a:moveTo>
                  <a:pt x="4202656" y="2707166"/>
                </a:moveTo>
                <a:lnTo>
                  <a:pt x="4233965" y="2707166"/>
                </a:lnTo>
                <a:lnTo>
                  <a:pt x="4233965" y="2930324"/>
                </a:lnTo>
                <a:lnTo>
                  <a:pt x="4211864" y="2930324"/>
                </a:lnTo>
                <a:lnTo>
                  <a:pt x="4211864" y="2725890"/>
                </a:lnTo>
                <a:lnTo>
                  <a:pt x="4170885" y="2751521"/>
                </a:lnTo>
                <a:lnTo>
                  <a:pt x="4170885" y="2728346"/>
                </a:lnTo>
                <a:close/>
                <a:moveTo>
                  <a:pt x="4103387" y="2707166"/>
                </a:moveTo>
                <a:lnTo>
                  <a:pt x="4127944" y="2707166"/>
                </a:lnTo>
                <a:lnTo>
                  <a:pt x="4086756" y="2803182"/>
                </a:lnTo>
                <a:lnTo>
                  <a:pt x="4088653" y="2801709"/>
                </a:lnTo>
                <a:cubicBezTo>
                  <a:pt x="4094178" y="2799048"/>
                  <a:pt x="4099857" y="2797718"/>
                  <a:pt x="4105689" y="2797718"/>
                </a:cubicBezTo>
                <a:cubicBezTo>
                  <a:pt x="4115410" y="2797718"/>
                  <a:pt x="4123698" y="2799611"/>
                  <a:pt x="4130553" y="2803397"/>
                </a:cubicBezTo>
                <a:cubicBezTo>
                  <a:pt x="4137408" y="2807183"/>
                  <a:pt x="4142626" y="2812682"/>
                  <a:pt x="4146208" y="2819896"/>
                </a:cubicBezTo>
                <a:cubicBezTo>
                  <a:pt x="4149789" y="2827110"/>
                  <a:pt x="4151580" y="2835781"/>
                  <a:pt x="4151580" y="2845911"/>
                </a:cubicBezTo>
                <a:lnTo>
                  <a:pt x="4151580" y="2877834"/>
                </a:lnTo>
                <a:cubicBezTo>
                  <a:pt x="4151580" y="2889396"/>
                  <a:pt x="4149610" y="2899270"/>
                  <a:pt x="4145670" y="2907456"/>
                </a:cubicBezTo>
                <a:cubicBezTo>
                  <a:pt x="4141731" y="2915641"/>
                  <a:pt x="4136027" y="2921883"/>
                  <a:pt x="4128558" y="2926180"/>
                </a:cubicBezTo>
                <a:cubicBezTo>
                  <a:pt x="4121088" y="2930478"/>
                  <a:pt x="4112084" y="2932626"/>
                  <a:pt x="4101546" y="2932626"/>
                </a:cubicBezTo>
                <a:cubicBezTo>
                  <a:pt x="4091006" y="2932626"/>
                  <a:pt x="4082002" y="2930503"/>
                  <a:pt x="4074533" y="2926257"/>
                </a:cubicBezTo>
                <a:cubicBezTo>
                  <a:pt x="4067064" y="2922011"/>
                  <a:pt x="4061385" y="2915846"/>
                  <a:pt x="4057497" y="2907763"/>
                </a:cubicBezTo>
                <a:cubicBezTo>
                  <a:pt x="4053609" y="2899680"/>
                  <a:pt x="4051664" y="2889959"/>
                  <a:pt x="4051664" y="2878602"/>
                </a:cubicBezTo>
                <a:lnTo>
                  <a:pt x="4051664" y="2849748"/>
                </a:lnTo>
                <a:cubicBezTo>
                  <a:pt x="4051664" y="2840948"/>
                  <a:pt x="4052636" y="2833249"/>
                  <a:pt x="4054581" y="2826649"/>
                </a:cubicBezTo>
                <a:cubicBezTo>
                  <a:pt x="4056525" y="2820049"/>
                  <a:pt x="4059543" y="2812043"/>
                  <a:pt x="4063636" y="2802630"/>
                </a:cubicBezTo>
                <a:cubicBezTo>
                  <a:pt x="4064148" y="2801299"/>
                  <a:pt x="4064710" y="2799969"/>
                  <a:pt x="4065324" y="2798639"/>
                </a:cubicBezTo>
                <a:cubicBezTo>
                  <a:pt x="4065938" y="2797309"/>
                  <a:pt x="4066501" y="2795979"/>
                  <a:pt x="4067012" y="2794649"/>
                </a:cubicBezTo>
                <a:close/>
                <a:moveTo>
                  <a:pt x="3869280" y="2707166"/>
                </a:moveTo>
                <a:lnTo>
                  <a:pt x="3900590" y="2707166"/>
                </a:lnTo>
                <a:lnTo>
                  <a:pt x="3900590" y="2930324"/>
                </a:lnTo>
                <a:lnTo>
                  <a:pt x="3878489" y="2930324"/>
                </a:lnTo>
                <a:lnTo>
                  <a:pt x="3878489" y="2725890"/>
                </a:lnTo>
                <a:lnTo>
                  <a:pt x="3837510" y="2751521"/>
                </a:lnTo>
                <a:lnTo>
                  <a:pt x="3837510" y="2728346"/>
                </a:lnTo>
                <a:close/>
                <a:moveTo>
                  <a:pt x="3048154" y="2707166"/>
                </a:moveTo>
                <a:lnTo>
                  <a:pt x="3070255" y="2707166"/>
                </a:lnTo>
                <a:lnTo>
                  <a:pt x="3070255" y="2867080"/>
                </a:lnTo>
                <a:lnTo>
                  <a:pt x="3131339" y="2771013"/>
                </a:lnTo>
                <a:lnTo>
                  <a:pt x="3155896" y="2771013"/>
                </a:lnTo>
                <a:lnTo>
                  <a:pt x="3113646" y="2833379"/>
                </a:lnTo>
                <a:lnTo>
                  <a:pt x="3162189" y="2930324"/>
                </a:lnTo>
                <a:lnTo>
                  <a:pt x="3137325" y="2930324"/>
                </a:lnTo>
                <a:lnTo>
                  <a:pt x="3100394" y="2852939"/>
                </a:lnTo>
                <a:lnTo>
                  <a:pt x="3070255" y="2897429"/>
                </a:lnTo>
                <a:lnTo>
                  <a:pt x="3070255" y="2930324"/>
                </a:lnTo>
                <a:lnTo>
                  <a:pt x="3048154" y="2930324"/>
                </a:lnTo>
                <a:close/>
                <a:moveTo>
                  <a:pt x="2648104" y="2707166"/>
                </a:moveTo>
                <a:lnTo>
                  <a:pt x="2670205" y="2707166"/>
                </a:lnTo>
                <a:lnTo>
                  <a:pt x="2670205" y="2791114"/>
                </a:lnTo>
                <a:lnTo>
                  <a:pt x="2673217" y="2785229"/>
                </a:lnTo>
                <a:cubicBezTo>
                  <a:pt x="2675788" y="2781661"/>
                  <a:pt x="2678851" y="2778585"/>
                  <a:pt x="2682406" y="2776001"/>
                </a:cubicBezTo>
                <a:cubicBezTo>
                  <a:pt x="2689518" y="2770834"/>
                  <a:pt x="2697268" y="2768250"/>
                  <a:pt x="2705658" y="2768250"/>
                </a:cubicBezTo>
                <a:cubicBezTo>
                  <a:pt x="2713742" y="2768250"/>
                  <a:pt x="2720648" y="2770246"/>
                  <a:pt x="2726378" y="2774236"/>
                </a:cubicBezTo>
                <a:cubicBezTo>
                  <a:pt x="2732108" y="2778226"/>
                  <a:pt x="2736456" y="2784033"/>
                  <a:pt x="2739424" y="2791656"/>
                </a:cubicBezTo>
                <a:cubicBezTo>
                  <a:pt x="2742391" y="2799279"/>
                  <a:pt x="2743875" y="2808513"/>
                  <a:pt x="2743875" y="2819359"/>
                </a:cubicBezTo>
                <a:lnTo>
                  <a:pt x="2743875" y="2880597"/>
                </a:lnTo>
                <a:cubicBezTo>
                  <a:pt x="2743875" y="2891545"/>
                  <a:pt x="2742314" y="2900933"/>
                  <a:pt x="2739194" y="2908760"/>
                </a:cubicBezTo>
                <a:cubicBezTo>
                  <a:pt x="2736073" y="2916588"/>
                  <a:pt x="2731545" y="2922522"/>
                  <a:pt x="2725611" y="2926564"/>
                </a:cubicBezTo>
                <a:cubicBezTo>
                  <a:pt x="2719676" y="2930606"/>
                  <a:pt x="2712514" y="2932626"/>
                  <a:pt x="2704124" y="2932626"/>
                </a:cubicBezTo>
                <a:cubicBezTo>
                  <a:pt x="2695426" y="2932626"/>
                  <a:pt x="2687778" y="2930196"/>
                  <a:pt x="2681178" y="2925336"/>
                </a:cubicBezTo>
                <a:cubicBezTo>
                  <a:pt x="2677879" y="2922906"/>
                  <a:pt x="2675135" y="2920022"/>
                  <a:pt x="2672948" y="2916684"/>
                </a:cubicBezTo>
                <a:lnTo>
                  <a:pt x="2670205" y="2910304"/>
                </a:lnTo>
                <a:lnTo>
                  <a:pt x="2670205" y="2930324"/>
                </a:lnTo>
                <a:lnTo>
                  <a:pt x="2648104" y="2930324"/>
                </a:lnTo>
                <a:close/>
                <a:moveTo>
                  <a:pt x="1951244" y="2707166"/>
                </a:moveTo>
                <a:lnTo>
                  <a:pt x="1971964" y="2707166"/>
                </a:lnTo>
                <a:lnTo>
                  <a:pt x="2039034" y="2880879"/>
                </a:lnTo>
                <a:lnTo>
                  <a:pt x="2039034" y="2707166"/>
                </a:lnTo>
                <a:lnTo>
                  <a:pt x="2060828" y="2707166"/>
                </a:lnTo>
                <a:lnTo>
                  <a:pt x="2060828" y="2930171"/>
                </a:lnTo>
                <a:lnTo>
                  <a:pt x="2039802" y="2930171"/>
                </a:lnTo>
                <a:lnTo>
                  <a:pt x="1973038" y="2756499"/>
                </a:lnTo>
                <a:lnTo>
                  <a:pt x="1973038" y="2930171"/>
                </a:lnTo>
                <a:lnTo>
                  <a:pt x="1951244" y="2930171"/>
                </a:lnTo>
                <a:close/>
                <a:moveTo>
                  <a:pt x="789194" y="2707166"/>
                </a:moveTo>
                <a:lnTo>
                  <a:pt x="810835" y="2707166"/>
                </a:lnTo>
                <a:lnTo>
                  <a:pt x="861022" y="2869853"/>
                </a:lnTo>
                <a:lnTo>
                  <a:pt x="911210" y="2707166"/>
                </a:lnTo>
                <a:lnTo>
                  <a:pt x="932851" y="2707166"/>
                </a:lnTo>
                <a:lnTo>
                  <a:pt x="932851" y="2930324"/>
                </a:lnTo>
                <a:lnTo>
                  <a:pt x="911517" y="2930324"/>
                </a:lnTo>
                <a:lnTo>
                  <a:pt x="911517" y="2765715"/>
                </a:lnTo>
                <a:lnTo>
                  <a:pt x="870385" y="2899321"/>
                </a:lnTo>
                <a:lnTo>
                  <a:pt x="851660" y="2899321"/>
                </a:lnTo>
                <a:lnTo>
                  <a:pt x="810528" y="2768674"/>
                </a:lnTo>
                <a:lnTo>
                  <a:pt x="810528" y="2930324"/>
                </a:lnTo>
                <a:lnTo>
                  <a:pt x="789194" y="2930324"/>
                </a:lnTo>
                <a:close/>
                <a:moveTo>
                  <a:pt x="273109" y="2707166"/>
                </a:moveTo>
                <a:lnTo>
                  <a:pt x="289992" y="2707166"/>
                </a:lnTo>
                <a:lnTo>
                  <a:pt x="289992" y="2727732"/>
                </a:lnTo>
                <a:lnTo>
                  <a:pt x="273723" y="2727732"/>
                </a:lnTo>
                <a:cubicBezTo>
                  <a:pt x="267891" y="2727732"/>
                  <a:pt x="263389" y="2729599"/>
                  <a:pt x="260217" y="2733334"/>
                </a:cubicBezTo>
                <a:cubicBezTo>
                  <a:pt x="257045" y="2737069"/>
                  <a:pt x="255459" y="2742312"/>
                  <a:pt x="255459" y="2749065"/>
                </a:cubicBezTo>
                <a:lnTo>
                  <a:pt x="255459" y="2771013"/>
                </a:lnTo>
                <a:lnTo>
                  <a:pt x="289992" y="2771013"/>
                </a:lnTo>
                <a:lnTo>
                  <a:pt x="289992" y="2790044"/>
                </a:lnTo>
                <a:lnTo>
                  <a:pt x="255459" y="2790044"/>
                </a:lnTo>
                <a:lnTo>
                  <a:pt x="255459" y="2930324"/>
                </a:lnTo>
                <a:lnTo>
                  <a:pt x="233358" y="2930324"/>
                </a:lnTo>
                <a:lnTo>
                  <a:pt x="233358" y="2790044"/>
                </a:lnTo>
                <a:lnTo>
                  <a:pt x="216476" y="2790044"/>
                </a:lnTo>
                <a:lnTo>
                  <a:pt x="216476" y="2771013"/>
                </a:lnTo>
                <a:lnTo>
                  <a:pt x="233358" y="2771013"/>
                </a:lnTo>
                <a:lnTo>
                  <a:pt x="233358" y="2749372"/>
                </a:lnTo>
                <a:cubicBezTo>
                  <a:pt x="233358" y="2735969"/>
                  <a:pt x="236812" y="2725583"/>
                  <a:pt x="243718" y="2718216"/>
                </a:cubicBezTo>
                <a:cubicBezTo>
                  <a:pt x="250625" y="2710849"/>
                  <a:pt x="260422" y="2707166"/>
                  <a:pt x="273109" y="2707166"/>
                </a:cubicBezTo>
                <a:close/>
                <a:moveTo>
                  <a:pt x="4730348" y="2704864"/>
                </a:moveTo>
                <a:cubicBezTo>
                  <a:pt x="4740888" y="2704864"/>
                  <a:pt x="4749892" y="2706987"/>
                  <a:pt x="4757361" y="2711233"/>
                </a:cubicBezTo>
                <a:cubicBezTo>
                  <a:pt x="4764830" y="2715479"/>
                  <a:pt x="4770509" y="2721644"/>
                  <a:pt x="4774397" y="2729727"/>
                </a:cubicBezTo>
                <a:cubicBezTo>
                  <a:pt x="4778285" y="2737810"/>
                  <a:pt x="4780229" y="2747531"/>
                  <a:pt x="4780229" y="2758888"/>
                </a:cubicBezTo>
                <a:lnTo>
                  <a:pt x="4780229" y="2787742"/>
                </a:lnTo>
                <a:cubicBezTo>
                  <a:pt x="4780229" y="2796542"/>
                  <a:pt x="4779257" y="2804241"/>
                  <a:pt x="4777313" y="2810841"/>
                </a:cubicBezTo>
                <a:cubicBezTo>
                  <a:pt x="4775369" y="2817440"/>
                  <a:pt x="4772350" y="2825447"/>
                  <a:pt x="4768258" y="2834860"/>
                </a:cubicBezTo>
                <a:cubicBezTo>
                  <a:pt x="4767746" y="2836190"/>
                  <a:pt x="4767184" y="2837521"/>
                  <a:pt x="4766570" y="2838851"/>
                </a:cubicBezTo>
                <a:cubicBezTo>
                  <a:pt x="4765956" y="2840181"/>
                  <a:pt x="4765393" y="2841511"/>
                  <a:pt x="4764882" y="2842841"/>
                </a:cubicBezTo>
                <a:lnTo>
                  <a:pt x="4728507" y="2930324"/>
                </a:lnTo>
                <a:lnTo>
                  <a:pt x="4703950" y="2930324"/>
                </a:lnTo>
                <a:lnTo>
                  <a:pt x="4744314" y="2836230"/>
                </a:lnTo>
                <a:lnTo>
                  <a:pt x="4738214" y="2838774"/>
                </a:lnTo>
                <a:cubicBezTo>
                  <a:pt x="4735784" y="2839439"/>
                  <a:pt x="4733316" y="2839772"/>
                  <a:pt x="4730809" y="2839772"/>
                </a:cubicBezTo>
                <a:cubicBezTo>
                  <a:pt x="4720168" y="2839772"/>
                  <a:pt x="4711062" y="2837879"/>
                  <a:pt x="4703490" y="2834093"/>
                </a:cubicBezTo>
                <a:cubicBezTo>
                  <a:pt x="4695918" y="2830307"/>
                  <a:pt x="4690163" y="2824807"/>
                  <a:pt x="4686224" y="2817594"/>
                </a:cubicBezTo>
                <a:cubicBezTo>
                  <a:pt x="4682284" y="2810380"/>
                  <a:pt x="4680314" y="2801709"/>
                  <a:pt x="4680314" y="2791579"/>
                </a:cubicBezTo>
                <a:lnTo>
                  <a:pt x="4680314" y="2759656"/>
                </a:lnTo>
                <a:cubicBezTo>
                  <a:pt x="4680314" y="2748093"/>
                  <a:pt x="4682284" y="2738220"/>
                  <a:pt x="4686224" y="2730034"/>
                </a:cubicBezTo>
                <a:cubicBezTo>
                  <a:pt x="4690163" y="2721849"/>
                  <a:pt x="4695867" y="2715607"/>
                  <a:pt x="4703336" y="2711310"/>
                </a:cubicBezTo>
                <a:cubicBezTo>
                  <a:pt x="4710806" y="2707012"/>
                  <a:pt x="4719810" y="2704864"/>
                  <a:pt x="4730348" y="2704864"/>
                </a:cubicBezTo>
                <a:close/>
                <a:moveTo>
                  <a:pt x="3977874" y="2704864"/>
                </a:moveTo>
                <a:cubicBezTo>
                  <a:pt x="3988413" y="2704864"/>
                  <a:pt x="3997417" y="2706987"/>
                  <a:pt x="4004886" y="2711233"/>
                </a:cubicBezTo>
                <a:cubicBezTo>
                  <a:pt x="4012355" y="2715479"/>
                  <a:pt x="4018034" y="2721644"/>
                  <a:pt x="4021922" y="2729727"/>
                </a:cubicBezTo>
                <a:cubicBezTo>
                  <a:pt x="4025810" y="2737810"/>
                  <a:pt x="4027754" y="2747531"/>
                  <a:pt x="4027754" y="2758888"/>
                </a:cubicBezTo>
                <a:lnTo>
                  <a:pt x="4027754" y="2787742"/>
                </a:lnTo>
                <a:cubicBezTo>
                  <a:pt x="4027754" y="2796542"/>
                  <a:pt x="4026782" y="2804241"/>
                  <a:pt x="4024838" y="2810841"/>
                </a:cubicBezTo>
                <a:cubicBezTo>
                  <a:pt x="4022894" y="2817440"/>
                  <a:pt x="4019876" y="2825447"/>
                  <a:pt x="4015783" y="2834860"/>
                </a:cubicBezTo>
                <a:cubicBezTo>
                  <a:pt x="4015272" y="2836190"/>
                  <a:pt x="4014709" y="2837521"/>
                  <a:pt x="4014095" y="2838851"/>
                </a:cubicBezTo>
                <a:cubicBezTo>
                  <a:pt x="4013481" y="2840181"/>
                  <a:pt x="4012918" y="2841511"/>
                  <a:pt x="4012406" y="2842841"/>
                </a:cubicBezTo>
                <a:lnTo>
                  <a:pt x="3976032" y="2930324"/>
                </a:lnTo>
                <a:lnTo>
                  <a:pt x="3951475" y="2930324"/>
                </a:lnTo>
                <a:lnTo>
                  <a:pt x="3991838" y="2836230"/>
                </a:lnTo>
                <a:lnTo>
                  <a:pt x="3985740" y="2838774"/>
                </a:lnTo>
                <a:cubicBezTo>
                  <a:pt x="3983310" y="2839439"/>
                  <a:pt x="3980841" y="2839772"/>
                  <a:pt x="3978334" y="2839772"/>
                </a:cubicBezTo>
                <a:cubicBezTo>
                  <a:pt x="3967693" y="2839772"/>
                  <a:pt x="3958586" y="2837879"/>
                  <a:pt x="3951015" y="2834093"/>
                </a:cubicBezTo>
                <a:cubicBezTo>
                  <a:pt x="3943443" y="2830307"/>
                  <a:pt x="3937688" y="2824807"/>
                  <a:pt x="3933748" y="2817594"/>
                </a:cubicBezTo>
                <a:cubicBezTo>
                  <a:pt x="3929809" y="2810380"/>
                  <a:pt x="3927840" y="2801709"/>
                  <a:pt x="3927840" y="2791579"/>
                </a:cubicBezTo>
                <a:lnTo>
                  <a:pt x="3927840" y="2759656"/>
                </a:lnTo>
                <a:cubicBezTo>
                  <a:pt x="3927840" y="2748093"/>
                  <a:pt x="3929809" y="2738220"/>
                  <a:pt x="3933748" y="2730034"/>
                </a:cubicBezTo>
                <a:cubicBezTo>
                  <a:pt x="3937688" y="2721849"/>
                  <a:pt x="3943392" y="2715607"/>
                  <a:pt x="3950862" y="2711310"/>
                </a:cubicBezTo>
                <a:cubicBezTo>
                  <a:pt x="3958331" y="2707012"/>
                  <a:pt x="3967335" y="2704864"/>
                  <a:pt x="3977874" y="2704864"/>
                </a:cubicBezTo>
                <a:close/>
                <a:moveTo>
                  <a:pt x="3799968" y="2507615"/>
                </a:moveTo>
                <a:cubicBezTo>
                  <a:pt x="3790248" y="2507615"/>
                  <a:pt x="3782983" y="2510736"/>
                  <a:pt x="3778174" y="2516977"/>
                </a:cubicBezTo>
                <a:cubicBezTo>
                  <a:pt x="3773365" y="2523219"/>
                  <a:pt x="3770961" y="2532581"/>
                  <a:pt x="3770961" y="2545064"/>
                </a:cubicBezTo>
                <a:cubicBezTo>
                  <a:pt x="3770961" y="2554580"/>
                  <a:pt x="3773161" y="2561691"/>
                  <a:pt x="3777560" y="2566398"/>
                </a:cubicBezTo>
                <a:cubicBezTo>
                  <a:pt x="3781960" y="2571104"/>
                  <a:pt x="3788560" y="2573458"/>
                  <a:pt x="3797359" y="2573458"/>
                </a:cubicBezTo>
                <a:cubicBezTo>
                  <a:pt x="3807182" y="2573458"/>
                  <a:pt x="3814549" y="2570874"/>
                  <a:pt x="3819460" y="2565707"/>
                </a:cubicBezTo>
                <a:cubicBezTo>
                  <a:pt x="3824372" y="2560540"/>
                  <a:pt x="3826827" y="2552738"/>
                  <a:pt x="3826827" y="2542301"/>
                </a:cubicBezTo>
                <a:lnTo>
                  <a:pt x="3826827" y="2507615"/>
                </a:lnTo>
                <a:close/>
                <a:moveTo>
                  <a:pt x="1075819" y="2507615"/>
                </a:moveTo>
                <a:cubicBezTo>
                  <a:pt x="1066098" y="2507615"/>
                  <a:pt x="1058834" y="2510736"/>
                  <a:pt x="1054024" y="2516977"/>
                </a:cubicBezTo>
                <a:cubicBezTo>
                  <a:pt x="1049215" y="2523219"/>
                  <a:pt x="1046811" y="2532581"/>
                  <a:pt x="1046811" y="2545064"/>
                </a:cubicBezTo>
                <a:cubicBezTo>
                  <a:pt x="1046811" y="2554580"/>
                  <a:pt x="1049011" y="2561691"/>
                  <a:pt x="1053411" y="2566398"/>
                </a:cubicBezTo>
                <a:cubicBezTo>
                  <a:pt x="1057810" y="2571104"/>
                  <a:pt x="1064410" y="2573458"/>
                  <a:pt x="1073209" y="2573458"/>
                </a:cubicBezTo>
                <a:cubicBezTo>
                  <a:pt x="1083032" y="2573458"/>
                  <a:pt x="1090399" y="2570874"/>
                  <a:pt x="1095310" y="2565707"/>
                </a:cubicBezTo>
                <a:cubicBezTo>
                  <a:pt x="1100222" y="2560540"/>
                  <a:pt x="1102677" y="2552738"/>
                  <a:pt x="1102677" y="2542301"/>
                </a:cubicBezTo>
                <a:lnTo>
                  <a:pt x="1102677" y="2507615"/>
                </a:lnTo>
                <a:close/>
                <a:moveTo>
                  <a:pt x="4597306" y="2445917"/>
                </a:moveTo>
                <a:cubicBezTo>
                  <a:pt x="4589325" y="2445917"/>
                  <a:pt x="4583134" y="2448858"/>
                  <a:pt x="4578734" y="2454742"/>
                </a:cubicBezTo>
                <a:cubicBezTo>
                  <a:pt x="4574335" y="2460625"/>
                  <a:pt x="4572135" y="2468990"/>
                  <a:pt x="4572135" y="2479835"/>
                </a:cubicBezTo>
                <a:lnTo>
                  <a:pt x="4572135" y="2496258"/>
                </a:lnTo>
                <a:lnTo>
                  <a:pt x="4622936" y="2496258"/>
                </a:lnTo>
                <a:lnTo>
                  <a:pt x="4622936" y="2477840"/>
                </a:lnTo>
                <a:cubicBezTo>
                  <a:pt x="4622936" y="2467711"/>
                  <a:pt x="4620686" y="2459858"/>
                  <a:pt x="4616184" y="2454281"/>
                </a:cubicBezTo>
                <a:cubicBezTo>
                  <a:pt x="4611682" y="2448705"/>
                  <a:pt x="4605389" y="2445917"/>
                  <a:pt x="4597306" y="2445917"/>
                </a:cubicBezTo>
                <a:close/>
                <a:moveTo>
                  <a:pt x="4290818" y="2445917"/>
                </a:moveTo>
                <a:cubicBezTo>
                  <a:pt x="4283348" y="2445917"/>
                  <a:pt x="4277567" y="2448116"/>
                  <a:pt x="4273474" y="2452516"/>
                </a:cubicBezTo>
                <a:cubicBezTo>
                  <a:pt x="4269382" y="2456916"/>
                  <a:pt x="4267335" y="2463055"/>
                  <a:pt x="4267335" y="2470934"/>
                </a:cubicBezTo>
                <a:lnTo>
                  <a:pt x="4267335" y="2543836"/>
                </a:lnTo>
                <a:cubicBezTo>
                  <a:pt x="4267335" y="2551919"/>
                  <a:pt x="4269382" y="2558161"/>
                  <a:pt x="4273474" y="2562561"/>
                </a:cubicBezTo>
                <a:cubicBezTo>
                  <a:pt x="4277567" y="2566960"/>
                  <a:pt x="4283348" y="2569160"/>
                  <a:pt x="4290818" y="2569160"/>
                </a:cubicBezTo>
                <a:cubicBezTo>
                  <a:pt x="4298389" y="2569160"/>
                  <a:pt x="4304247" y="2566960"/>
                  <a:pt x="4308391" y="2562561"/>
                </a:cubicBezTo>
                <a:cubicBezTo>
                  <a:pt x="4312534" y="2558161"/>
                  <a:pt x="4314606" y="2551919"/>
                  <a:pt x="4314606" y="2543836"/>
                </a:cubicBezTo>
                <a:lnTo>
                  <a:pt x="4314606" y="2470934"/>
                </a:lnTo>
                <a:cubicBezTo>
                  <a:pt x="4314606" y="2463055"/>
                  <a:pt x="4312509" y="2456916"/>
                  <a:pt x="4308314" y="2452516"/>
                </a:cubicBezTo>
                <a:cubicBezTo>
                  <a:pt x="4304119" y="2448116"/>
                  <a:pt x="4298286" y="2445917"/>
                  <a:pt x="4290818" y="2445917"/>
                </a:cubicBezTo>
                <a:close/>
                <a:moveTo>
                  <a:pt x="3425731" y="2445917"/>
                </a:moveTo>
                <a:cubicBezTo>
                  <a:pt x="3417750" y="2445917"/>
                  <a:pt x="3411560" y="2448858"/>
                  <a:pt x="3407160" y="2454742"/>
                </a:cubicBezTo>
                <a:cubicBezTo>
                  <a:pt x="3402760" y="2460625"/>
                  <a:pt x="3400560" y="2468990"/>
                  <a:pt x="3400560" y="2479835"/>
                </a:cubicBezTo>
                <a:lnTo>
                  <a:pt x="3400560" y="2496258"/>
                </a:lnTo>
                <a:lnTo>
                  <a:pt x="3451362" y="2496258"/>
                </a:lnTo>
                <a:lnTo>
                  <a:pt x="3451362" y="2477840"/>
                </a:lnTo>
                <a:cubicBezTo>
                  <a:pt x="3451362" y="2467711"/>
                  <a:pt x="3449111" y="2459858"/>
                  <a:pt x="3444608" y="2454281"/>
                </a:cubicBezTo>
                <a:cubicBezTo>
                  <a:pt x="3440106" y="2448705"/>
                  <a:pt x="3433814" y="2445917"/>
                  <a:pt x="3425731" y="2445917"/>
                </a:cubicBezTo>
                <a:close/>
                <a:moveTo>
                  <a:pt x="3206656" y="2445917"/>
                </a:moveTo>
                <a:cubicBezTo>
                  <a:pt x="3198675" y="2445917"/>
                  <a:pt x="3192484" y="2448858"/>
                  <a:pt x="3188085" y="2454742"/>
                </a:cubicBezTo>
                <a:cubicBezTo>
                  <a:pt x="3183685" y="2460625"/>
                  <a:pt x="3181485" y="2468990"/>
                  <a:pt x="3181485" y="2479835"/>
                </a:cubicBezTo>
                <a:lnTo>
                  <a:pt x="3181485" y="2496258"/>
                </a:lnTo>
                <a:lnTo>
                  <a:pt x="3232287" y="2496258"/>
                </a:lnTo>
                <a:lnTo>
                  <a:pt x="3232287" y="2477840"/>
                </a:lnTo>
                <a:cubicBezTo>
                  <a:pt x="3232287" y="2467711"/>
                  <a:pt x="3230036" y="2459858"/>
                  <a:pt x="3225534" y="2454281"/>
                </a:cubicBezTo>
                <a:cubicBezTo>
                  <a:pt x="3221032" y="2448705"/>
                  <a:pt x="3214739" y="2445917"/>
                  <a:pt x="3206656" y="2445917"/>
                </a:cubicBezTo>
                <a:close/>
                <a:moveTo>
                  <a:pt x="2530381" y="2445917"/>
                </a:moveTo>
                <a:cubicBezTo>
                  <a:pt x="2522400" y="2445917"/>
                  <a:pt x="2516210" y="2448858"/>
                  <a:pt x="2511810" y="2454742"/>
                </a:cubicBezTo>
                <a:cubicBezTo>
                  <a:pt x="2507410" y="2460625"/>
                  <a:pt x="2505210" y="2468990"/>
                  <a:pt x="2505210" y="2479835"/>
                </a:cubicBezTo>
                <a:lnTo>
                  <a:pt x="2505210" y="2496258"/>
                </a:lnTo>
                <a:lnTo>
                  <a:pt x="2556012" y="2496258"/>
                </a:lnTo>
                <a:lnTo>
                  <a:pt x="2556012" y="2477840"/>
                </a:lnTo>
                <a:cubicBezTo>
                  <a:pt x="2556012" y="2467711"/>
                  <a:pt x="2553761" y="2459858"/>
                  <a:pt x="2549258" y="2454281"/>
                </a:cubicBezTo>
                <a:cubicBezTo>
                  <a:pt x="2544756" y="2448705"/>
                  <a:pt x="2538464" y="2445917"/>
                  <a:pt x="2530381" y="2445917"/>
                </a:cubicBezTo>
                <a:close/>
                <a:moveTo>
                  <a:pt x="2071492" y="2445917"/>
                </a:moveTo>
                <a:cubicBezTo>
                  <a:pt x="2064023" y="2445917"/>
                  <a:pt x="2058242" y="2448116"/>
                  <a:pt x="2054150" y="2452516"/>
                </a:cubicBezTo>
                <a:cubicBezTo>
                  <a:pt x="2050057" y="2456916"/>
                  <a:pt x="2048010" y="2463055"/>
                  <a:pt x="2048010" y="2470934"/>
                </a:cubicBezTo>
                <a:lnTo>
                  <a:pt x="2048010" y="2543836"/>
                </a:lnTo>
                <a:cubicBezTo>
                  <a:pt x="2048010" y="2551919"/>
                  <a:pt x="2050057" y="2558161"/>
                  <a:pt x="2054150" y="2562561"/>
                </a:cubicBezTo>
                <a:cubicBezTo>
                  <a:pt x="2058242" y="2566960"/>
                  <a:pt x="2064023" y="2569160"/>
                  <a:pt x="2071492" y="2569160"/>
                </a:cubicBezTo>
                <a:cubicBezTo>
                  <a:pt x="2079064" y="2569160"/>
                  <a:pt x="2084922" y="2566960"/>
                  <a:pt x="2089066" y="2562561"/>
                </a:cubicBezTo>
                <a:cubicBezTo>
                  <a:pt x="2093210" y="2558161"/>
                  <a:pt x="2095282" y="2551919"/>
                  <a:pt x="2095282" y="2543836"/>
                </a:cubicBezTo>
                <a:lnTo>
                  <a:pt x="2095282" y="2470934"/>
                </a:lnTo>
                <a:cubicBezTo>
                  <a:pt x="2095282" y="2463055"/>
                  <a:pt x="2093184" y="2456916"/>
                  <a:pt x="2088989" y="2452516"/>
                </a:cubicBezTo>
                <a:cubicBezTo>
                  <a:pt x="2084794" y="2448116"/>
                  <a:pt x="2078962" y="2445917"/>
                  <a:pt x="2071492" y="2445917"/>
                </a:cubicBezTo>
                <a:close/>
                <a:moveTo>
                  <a:pt x="663481" y="2445917"/>
                </a:moveTo>
                <a:cubicBezTo>
                  <a:pt x="655500" y="2445917"/>
                  <a:pt x="649310" y="2448858"/>
                  <a:pt x="644910" y="2454742"/>
                </a:cubicBezTo>
                <a:cubicBezTo>
                  <a:pt x="640510" y="2460625"/>
                  <a:pt x="638310" y="2468990"/>
                  <a:pt x="638310" y="2479835"/>
                </a:cubicBezTo>
                <a:lnTo>
                  <a:pt x="638310" y="2496258"/>
                </a:lnTo>
                <a:lnTo>
                  <a:pt x="689112" y="2496258"/>
                </a:lnTo>
                <a:lnTo>
                  <a:pt x="689112" y="2477840"/>
                </a:lnTo>
                <a:cubicBezTo>
                  <a:pt x="689112" y="2467711"/>
                  <a:pt x="686861" y="2459858"/>
                  <a:pt x="682359" y="2454281"/>
                </a:cubicBezTo>
                <a:cubicBezTo>
                  <a:pt x="677857" y="2448705"/>
                  <a:pt x="671564" y="2445917"/>
                  <a:pt x="663481" y="2445917"/>
                </a:cubicBezTo>
                <a:close/>
                <a:moveTo>
                  <a:pt x="442718" y="2445917"/>
                </a:moveTo>
                <a:cubicBezTo>
                  <a:pt x="435248" y="2445917"/>
                  <a:pt x="429467" y="2448116"/>
                  <a:pt x="425375" y="2452516"/>
                </a:cubicBezTo>
                <a:cubicBezTo>
                  <a:pt x="421282" y="2456916"/>
                  <a:pt x="419235" y="2463055"/>
                  <a:pt x="419235" y="2470934"/>
                </a:cubicBezTo>
                <a:lnTo>
                  <a:pt x="419235" y="2543836"/>
                </a:lnTo>
                <a:cubicBezTo>
                  <a:pt x="419235" y="2551919"/>
                  <a:pt x="421282" y="2558161"/>
                  <a:pt x="425375" y="2562561"/>
                </a:cubicBezTo>
                <a:cubicBezTo>
                  <a:pt x="429467" y="2566960"/>
                  <a:pt x="435248" y="2569160"/>
                  <a:pt x="442718" y="2569160"/>
                </a:cubicBezTo>
                <a:cubicBezTo>
                  <a:pt x="450289" y="2569160"/>
                  <a:pt x="456147" y="2566960"/>
                  <a:pt x="460291" y="2562561"/>
                </a:cubicBezTo>
                <a:cubicBezTo>
                  <a:pt x="464435" y="2558161"/>
                  <a:pt x="466507" y="2551919"/>
                  <a:pt x="466507" y="2543836"/>
                </a:cubicBezTo>
                <a:lnTo>
                  <a:pt x="466507" y="2470934"/>
                </a:lnTo>
                <a:cubicBezTo>
                  <a:pt x="466507" y="2463055"/>
                  <a:pt x="464409" y="2456916"/>
                  <a:pt x="460214" y="2452516"/>
                </a:cubicBezTo>
                <a:cubicBezTo>
                  <a:pt x="456019" y="2448116"/>
                  <a:pt x="450187" y="2445917"/>
                  <a:pt x="442718" y="2445917"/>
                </a:cubicBezTo>
                <a:close/>
                <a:moveTo>
                  <a:pt x="4721744" y="2444689"/>
                </a:moveTo>
                <a:cubicBezTo>
                  <a:pt x="4713559" y="2444689"/>
                  <a:pt x="4707216" y="2447375"/>
                  <a:pt x="4702713" y="2452746"/>
                </a:cubicBezTo>
                <a:cubicBezTo>
                  <a:pt x="4698211" y="2458118"/>
                  <a:pt x="4695960" y="2465664"/>
                  <a:pt x="4695960" y="2475385"/>
                </a:cubicBezTo>
                <a:lnTo>
                  <a:pt x="4695960" y="2542301"/>
                </a:lnTo>
                <a:cubicBezTo>
                  <a:pt x="4695960" y="2551305"/>
                  <a:pt x="4698211" y="2558314"/>
                  <a:pt x="4702713" y="2563328"/>
                </a:cubicBezTo>
                <a:cubicBezTo>
                  <a:pt x="4707216" y="2568342"/>
                  <a:pt x="4713559" y="2570848"/>
                  <a:pt x="4721744" y="2570848"/>
                </a:cubicBezTo>
                <a:cubicBezTo>
                  <a:pt x="4727168" y="2570848"/>
                  <a:pt x="4731823" y="2569672"/>
                  <a:pt x="4735711" y="2567318"/>
                </a:cubicBezTo>
                <a:cubicBezTo>
                  <a:pt x="4739600" y="2564965"/>
                  <a:pt x="4742541" y="2561563"/>
                  <a:pt x="4744536" y="2557112"/>
                </a:cubicBezTo>
                <a:cubicBezTo>
                  <a:pt x="4746532" y="2552661"/>
                  <a:pt x="4747529" y="2547315"/>
                  <a:pt x="4747529" y="2541074"/>
                </a:cubicBezTo>
                <a:lnTo>
                  <a:pt x="4747529" y="2475231"/>
                </a:lnTo>
                <a:cubicBezTo>
                  <a:pt x="4747529" y="2468785"/>
                  <a:pt x="4746532" y="2463285"/>
                  <a:pt x="4744536" y="2458732"/>
                </a:cubicBezTo>
                <a:cubicBezTo>
                  <a:pt x="4742541" y="2454179"/>
                  <a:pt x="4739600" y="2450700"/>
                  <a:pt x="4735711" y="2448295"/>
                </a:cubicBezTo>
                <a:cubicBezTo>
                  <a:pt x="4731823" y="2445891"/>
                  <a:pt x="4727168" y="2444689"/>
                  <a:pt x="4721744" y="2444689"/>
                </a:cubicBezTo>
                <a:close/>
                <a:moveTo>
                  <a:pt x="4172364" y="2444382"/>
                </a:moveTo>
                <a:cubicBezTo>
                  <a:pt x="4166942" y="2444382"/>
                  <a:pt x="4162286" y="2445610"/>
                  <a:pt x="4158398" y="2448065"/>
                </a:cubicBezTo>
                <a:cubicBezTo>
                  <a:pt x="4154510" y="2450521"/>
                  <a:pt x="4151568" y="2454128"/>
                  <a:pt x="4149572" y="2458886"/>
                </a:cubicBezTo>
                <a:cubicBezTo>
                  <a:pt x="4147578" y="2463643"/>
                  <a:pt x="4146580" y="2469348"/>
                  <a:pt x="4146580" y="2475998"/>
                </a:cubicBezTo>
                <a:lnTo>
                  <a:pt x="4146580" y="2538311"/>
                </a:lnTo>
                <a:cubicBezTo>
                  <a:pt x="4146580" y="2545166"/>
                  <a:pt x="4147578" y="2550999"/>
                  <a:pt x="4149572" y="2555808"/>
                </a:cubicBezTo>
                <a:cubicBezTo>
                  <a:pt x="4151568" y="2560617"/>
                  <a:pt x="4154510" y="2564300"/>
                  <a:pt x="4158398" y="2566858"/>
                </a:cubicBezTo>
                <a:cubicBezTo>
                  <a:pt x="4162286" y="2569416"/>
                  <a:pt x="4166942" y="2570695"/>
                  <a:pt x="4172364" y="2570695"/>
                </a:cubicBezTo>
                <a:cubicBezTo>
                  <a:pt x="4180754" y="2570695"/>
                  <a:pt x="4187277" y="2567804"/>
                  <a:pt x="4191933" y="2562023"/>
                </a:cubicBezTo>
                <a:cubicBezTo>
                  <a:pt x="4196588" y="2556242"/>
                  <a:pt x="4198916" y="2548134"/>
                  <a:pt x="4198916" y="2537697"/>
                </a:cubicBezTo>
                <a:lnTo>
                  <a:pt x="4198916" y="2476612"/>
                </a:lnTo>
                <a:cubicBezTo>
                  <a:pt x="4198916" y="2466380"/>
                  <a:pt x="4196588" y="2458451"/>
                  <a:pt x="4191933" y="2452823"/>
                </a:cubicBezTo>
                <a:cubicBezTo>
                  <a:pt x="4187277" y="2447196"/>
                  <a:pt x="4180754" y="2444382"/>
                  <a:pt x="4172364" y="2444382"/>
                </a:cubicBezTo>
                <a:close/>
                <a:moveTo>
                  <a:pt x="38831" y="2438396"/>
                </a:moveTo>
                <a:cubicBezTo>
                  <a:pt x="49574" y="2438396"/>
                  <a:pt x="58757" y="2442182"/>
                  <a:pt x="66380" y="2449754"/>
                </a:cubicBezTo>
                <a:cubicBezTo>
                  <a:pt x="74003" y="2457325"/>
                  <a:pt x="77814" y="2466483"/>
                  <a:pt x="77814" y="2477226"/>
                </a:cubicBezTo>
                <a:cubicBezTo>
                  <a:pt x="77814" y="2487970"/>
                  <a:pt x="74003" y="2497153"/>
                  <a:pt x="66380" y="2504776"/>
                </a:cubicBezTo>
                <a:cubicBezTo>
                  <a:pt x="58757" y="2512399"/>
                  <a:pt x="49574" y="2516210"/>
                  <a:pt x="38831" y="2516210"/>
                </a:cubicBezTo>
                <a:cubicBezTo>
                  <a:pt x="28189" y="2516210"/>
                  <a:pt x="19057" y="2512399"/>
                  <a:pt x="11435" y="2504776"/>
                </a:cubicBezTo>
                <a:cubicBezTo>
                  <a:pt x="3812" y="2497153"/>
                  <a:pt x="0" y="2487970"/>
                  <a:pt x="0" y="2477226"/>
                </a:cubicBezTo>
                <a:cubicBezTo>
                  <a:pt x="0" y="2466483"/>
                  <a:pt x="3812" y="2457325"/>
                  <a:pt x="11435" y="2449754"/>
                </a:cubicBezTo>
                <a:cubicBezTo>
                  <a:pt x="19057" y="2442182"/>
                  <a:pt x="28189" y="2438396"/>
                  <a:pt x="38831" y="2438396"/>
                </a:cubicBezTo>
                <a:close/>
                <a:moveTo>
                  <a:pt x="2972270" y="2428113"/>
                </a:moveTo>
                <a:lnTo>
                  <a:pt x="2992683" y="2428113"/>
                </a:lnTo>
                <a:lnTo>
                  <a:pt x="3019388" y="2557189"/>
                </a:lnTo>
                <a:lnTo>
                  <a:pt x="3046094" y="2428113"/>
                </a:lnTo>
                <a:lnTo>
                  <a:pt x="3061748" y="2428113"/>
                </a:lnTo>
                <a:lnTo>
                  <a:pt x="3088454" y="2557189"/>
                </a:lnTo>
                <a:lnTo>
                  <a:pt x="3115159" y="2428113"/>
                </a:lnTo>
                <a:lnTo>
                  <a:pt x="3135572" y="2428113"/>
                </a:lnTo>
                <a:lnTo>
                  <a:pt x="3098737" y="2587424"/>
                </a:lnTo>
                <a:lnTo>
                  <a:pt x="3078170" y="2587424"/>
                </a:lnTo>
                <a:lnTo>
                  <a:pt x="3053921" y="2477380"/>
                </a:lnTo>
                <a:lnTo>
                  <a:pt x="3029671" y="2587424"/>
                </a:lnTo>
                <a:lnTo>
                  <a:pt x="3009105" y="2587424"/>
                </a:lnTo>
                <a:close/>
                <a:moveTo>
                  <a:pt x="2337002" y="2428113"/>
                </a:moveTo>
                <a:lnTo>
                  <a:pt x="2359103" y="2428113"/>
                </a:lnTo>
                <a:lnTo>
                  <a:pt x="2359103" y="2587424"/>
                </a:lnTo>
                <a:lnTo>
                  <a:pt x="2337002" y="2587424"/>
                </a:lnTo>
                <a:close/>
                <a:moveTo>
                  <a:pt x="1965527" y="2428113"/>
                </a:moveTo>
                <a:lnTo>
                  <a:pt x="1987628" y="2428113"/>
                </a:lnTo>
                <a:lnTo>
                  <a:pt x="1987628" y="2587424"/>
                </a:lnTo>
                <a:lnTo>
                  <a:pt x="1965527" y="2587424"/>
                </a:lnTo>
                <a:close/>
                <a:moveTo>
                  <a:pt x="1746452" y="2428113"/>
                </a:moveTo>
                <a:lnTo>
                  <a:pt x="1768553" y="2428113"/>
                </a:lnTo>
                <a:lnTo>
                  <a:pt x="1768553" y="2587424"/>
                </a:lnTo>
                <a:lnTo>
                  <a:pt x="1746452" y="2587424"/>
                </a:lnTo>
                <a:close/>
                <a:moveTo>
                  <a:pt x="4597306" y="2425350"/>
                </a:moveTo>
                <a:cubicBezTo>
                  <a:pt x="4607436" y="2425350"/>
                  <a:pt x="4616056" y="2427371"/>
                  <a:pt x="4623167" y="2431413"/>
                </a:cubicBezTo>
                <a:cubicBezTo>
                  <a:pt x="4630278" y="2435454"/>
                  <a:pt x="4635701" y="2441363"/>
                  <a:pt x="4639436" y="2449140"/>
                </a:cubicBezTo>
                <a:cubicBezTo>
                  <a:pt x="4643170" y="2456916"/>
                  <a:pt x="4645038" y="2466278"/>
                  <a:pt x="4645038" y="2477226"/>
                </a:cubicBezTo>
                <a:lnTo>
                  <a:pt x="4645038" y="2516824"/>
                </a:lnTo>
                <a:lnTo>
                  <a:pt x="4572135" y="2516824"/>
                </a:lnTo>
                <a:lnTo>
                  <a:pt x="4572135" y="2537390"/>
                </a:lnTo>
                <a:cubicBezTo>
                  <a:pt x="4572135" y="2547417"/>
                  <a:pt x="4574438" y="2555219"/>
                  <a:pt x="4579042" y="2560796"/>
                </a:cubicBezTo>
                <a:cubicBezTo>
                  <a:pt x="4583646" y="2566372"/>
                  <a:pt x="4590144" y="2569160"/>
                  <a:pt x="4598534" y="2569160"/>
                </a:cubicBezTo>
                <a:cubicBezTo>
                  <a:pt x="4606412" y="2569160"/>
                  <a:pt x="4612526" y="2566960"/>
                  <a:pt x="4616874" y="2562561"/>
                </a:cubicBezTo>
                <a:cubicBezTo>
                  <a:pt x="4621223" y="2558161"/>
                  <a:pt x="4623397" y="2551919"/>
                  <a:pt x="4623397" y="2543836"/>
                </a:cubicBezTo>
                <a:lnTo>
                  <a:pt x="4623397" y="2542915"/>
                </a:lnTo>
                <a:lnTo>
                  <a:pt x="4645498" y="2542915"/>
                </a:lnTo>
                <a:lnTo>
                  <a:pt x="4645498" y="2543836"/>
                </a:lnTo>
                <a:cubicBezTo>
                  <a:pt x="4645498" y="2558468"/>
                  <a:pt x="4641406" y="2569774"/>
                  <a:pt x="4633220" y="2577755"/>
                </a:cubicBezTo>
                <a:cubicBezTo>
                  <a:pt x="4625034" y="2585736"/>
                  <a:pt x="4613472" y="2589726"/>
                  <a:pt x="4598534" y="2589726"/>
                </a:cubicBezTo>
                <a:cubicBezTo>
                  <a:pt x="4588302" y="2589726"/>
                  <a:pt x="4579579" y="2587654"/>
                  <a:pt x="4572366" y="2583511"/>
                </a:cubicBezTo>
                <a:cubicBezTo>
                  <a:pt x="4565152" y="2579367"/>
                  <a:pt x="4559626" y="2573330"/>
                  <a:pt x="4555790" y="2565400"/>
                </a:cubicBezTo>
                <a:cubicBezTo>
                  <a:pt x="4551952" y="2557470"/>
                  <a:pt x="4550034" y="2547929"/>
                  <a:pt x="4550034" y="2536776"/>
                </a:cubicBezTo>
                <a:lnTo>
                  <a:pt x="4550034" y="2481524"/>
                </a:lnTo>
                <a:cubicBezTo>
                  <a:pt x="4550034" y="2469655"/>
                  <a:pt x="4551902" y="2459525"/>
                  <a:pt x="4555636" y="2451135"/>
                </a:cubicBezTo>
                <a:cubicBezTo>
                  <a:pt x="4559371" y="2442745"/>
                  <a:pt x="4564768" y="2436350"/>
                  <a:pt x="4571828" y="2431950"/>
                </a:cubicBezTo>
                <a:cubicBezTo>
                  <a:pt x="4578888" y="2427550"/>
                  <a:pt x="4587380" y="2425350"/>
                  <a:pt x="4597306" y="2425350"/>
                </a:cubicBezTo>
                <a:close/>
                <a:moveTo>
                  <a:pt x="4445032" y="2425350"/>
                </a:moveTo>
                <a:lnTo>
                  <a:pt x="4445032" y="2445917"/>
                </a:lnTo>
                <a:cubicBezTo>
                  <a:pt x="4444826" y="2445917"/>
                  <a:pt x="4444648" y="2445917"/>
                  <a:pt x="4444494" y="2445917"/>
                </a:cubicBezTo>
                <a:cubicBezTo>
                  <a:pt x="4444340" y="2445917"/>
                  <a:pt x="4444162" y="2445917"/>
                  <a:pt x="4443957" y="2445917"/>
                </a:cubicBezTo>
                <a:cubicBezTo>
                  <a:pt x="4429018" y="2445917"/>
                  <a:pt x="4417200" y="2449472"/>
                  <a:pt x="4408504" y="2456583"/>
                </a:cubicBezTo>
                <a:cubicBezTo>
                  <a:pt x="4399806" y="2463695"/>
                  <a:pt x="4395048" y="2473696"/>
                  <a:pt x="4394230" y="2486589"/>
                </a:cubicBezTo>
                <a:lnTo>
                  <a:pt x="4394230" y="2587424"/>
                </a:lnTo>
                <a:lnTo>
                  <a:pt x="4372128" y="2587424"/>
                </a:lnTo>
                <a:lnTo>
                  <a:pt x="4372128" y="2428113"/>
                </a:lnTo>
                <a:lnTo>
                  <a:pt x="4394230" y="2428113"/>
                </a:lnTo>
                <a:lnTo>
                  <a:pt x="4394230" y="2451840"/>
                </a:lnTo>
                <a:lnTo>
                  <a:pt x="4401213" y="2443058"/>
                </a:lnTo>
                <a:cubicBezTo>
                  <a:pt x="4405050" y="2439311"/>
                  <a:pt x="4409322" y="2436094"/>
                  <a:pt x="4414028" y="2433408"/>
                </a:cubicBezTo>
                <a:cubicBezTo>
                  <a:pt x="4423442" y="2428036"/>
                  <a:pt x="4433776" y="2425350"/>
                  <a:pt x="4445032" y="2425350"/>
                </a:cubicBezTo>
                <a:close/>
                <a:moveTo>
                  <a:pt x="4290971" y="2425350"/>
                </a:moveTo>
                <a:cubicBezTo>
                  <a:pt x="4300589" y="2425350"/>
                  <a:pt x="4308826" y="2427141"/>
                  <a:pt x="4315681" y="2430722"/>
                </a:cubicBezTo>
                <a:cubicBezTo>
                  <a:pt x="4322536" y="2434303"/>
                  <a:pt x="4327754" y="2439496"/>
                  <a:pt x="4331336" y="2446300"/>
                </a:cubicBezTo>
                <a:cubicBezTo>
                  <a:pt x="4334917" y="2453105"/>
                  <a:pt x="4336708" y="2461316"/>
                  <a:pt x="4336708" y="2470934"/>
                </a:cubicBezTo>
                <a:lnTo>
                  <a:pt x="4336708" y="2543836"/>
                </a:lnTo>
                <a:cubicBezTo>
                  <a:pt x="4336708" y="2553454"/>
                  <a:pt x="4334917" y="2561716"/>
                  <a:pt x="4331336" y="2568623"/>
                </a:cubicBezTo>
                <a:cubicBezTo>
                  <a:pt x="4327754" y="2575530"/>
                  <a:pt x="4322536" y="2580773"/>
                  <a:pt x="4315681" y="2584355"/>
                </a:cubicBezTo>
                <a:cubicBezTo>
                  <a:pt x="4308826" y="2587936"/>
                  <a:pt x="4300589" y="2589726"/>
                  <a:pt x="4290971" y="2589726"/>
                </a:cubicBezTo>
                <a:cubicBezTo>
                  <a:pt x="4281353" y="2589726"/>
                  <a:pt x="4273116" y="2587910"/>
                  <a:pt x="4266261" y="2584278"/>
                </a:cubicBezTo>
                <a:cubicBezTo>
                  <a:pt x="4259406" y="2580646"/>
                  <a:pt x="4254187" y="2575351"/>
                  <a:pt x="4250606" y="2568393"/>
                </a:cubicBezTo>
                <a:cubicBezTo>
                  <a:pt x="4247025" y="2561435"/>
                  <a:pt x="4245234" y="2553096"/>
                  <a:pt x="4245234" y="2543376"/>
                </a:cubicBezTo>
                <a:lnTo>
                  <a:pt x="4245234" y="2470934"/>
                </a:lnTo>
                <a:cubicBezTo>
                  <a:pt x="4245234" y="2461316"/>
                  <a:pt x="4247025" y="2453105"/>
                  <a:pt x="4250606" y="2446300"/>
                </a:cubicBezTo>
                <a:cubicBezTo>
                  <a:pt x="4254187" y="2439496"/>
                  <a:pt x="4259406" y="2434303"/>
                  <a:pt x="4266261" y="2430722"/>
                </a:cubicBezTo>
                <a:cubicBezTo>
                  <a:pt x="4273116" y="2427141"/>
                  <a:pt x="4281353" y="2425350"/>
                  <a:pt x="4290971" y="2425350"/>
                </a:cubicBezTo>
                <a:close/>
                <a:moveTo>
                  <a:pt x="4182034" y="2425350"/>
                </a:moveTo>
                <a:cubicBezTo>
                  <a:pt x="4190116" y="2425350"/>
                  <a:pt x="4197023" y="2427346"/>
                  <a:pt x="4202753" y="2431336"/>
                </a:cubicBezTo>
                <a:cubicBezTo>
                  <a:pt x="4208483" y="2435327"/>
                  <a:pt x="4212832" y="2441133"/>
                  <a:pt x="4215799" y="2448756"/>
                </a:cubicBezTo>
                <a:cubicBezTo>
                  <a:pt x="4218766" y="2456379"/>
                  <a:pt x="4220250" y="2465613"/>
                  <a:pt x="4220250" y="2476459"/>
                </a:cubicBezTo>
                <a:lnTo>
                  <a:pt x="4220250" y="2537697"/>
                </a:lnTo>
                <a:cubicBezTo>
                  <a:pt x="4220250" y="2548645"/>
                  <a:pt x="4218690" y="2558033"/>
                  <a:pt x="4215568" y="2565860"/>
                </a:cubicBezTo>
                <a:cubicBezTo>
                  <a:pt x="4212448" y="2573688"/>
                  <a:pt x="4207920" y="2579622"/>
                  <a:pt x="4201986" y="2583664"/>
                </a:cubicBezTo>
                <a:cubicBezTo>
                  <a:pt x="4196051" y="2587706"/>
                  <a:pt x="4188889" y="2589726"/>
                  <a:pt x="4180498" y="2589726"/>
                </a:cubicBezTo>
                <a:cubicBezTo>
                  <a:pt x="4171802" y="2589726"/>
                  <a:pt x="4164153" y="2587296"/>
                  <a:pt x="4157554" y="2582436"/>
                </a:cubicBezTo>
                <a:cubicBezTo>
                  <a:pt x="4154254" y="2580006"/>
                  <a:pt x="4151510" y="2577122"/>
                  <a:pt x="4149323" y="2573784"/>
                </a:cubicBezTo>
                <a:lnTo>
                  <a:pt x="4146580" y="2567404"/>
                </a:lnTo>
                <a:lnTo>
                  <a:pt x="4146580" y="2652192"/>
                </a:lnTo>
                <a:lnTo>
                  <a:pt x="4124478" y="2652192"/>
                </a:lnTo>
                <a:lnTo>
                  <a:pt x="4124478" y="2428113"/>
                </a:lnTo>
                <a:lnTo>
                  <a:pt x="4146580" y="2428113"/>
                </a:lnTo>
                <a:lnTo>
                  <a:pt x="4146580" y="2448214"/>
                </a:lnTo>
                <a:lnTo>
                  <a:pt x="4149592" y="2442329"/>
                </a:lnTo>
                <a:cubicBezTo>
                  <a:pt x="4152162" y="2438761"/>
                  <a:pt x="4155226" y="2435685"/>
                  <a:pt x="4158782" y="2433101"/>
                </a:cubicBezTo>
                <a:cubicBezTo>
                  <a:pt x="4165892" y="2427934"/>
                  <a:pt x="4173643" y="2425350"/>
                  <a:pt x="4182034" y="2425350"/>
                </a:cubicBezTo>
                <a:close/>
                <a:moveTo>
                  <a:pt x="4049469" y="2425350"/>
                </a:moveTo>
                <a:cubicBezTo>
                  <a:pt x="4059497" y="2425350"/>
                  <a:pt x="4067836" y="2426987"/>
                  <a:pt x="4074486" y="2430262"/>
                </a:cubicBezTo>
                <a:cubicBezTo>
                  <a:pt x="4081137" y="2433536"/>
                  <a:pt x="4086125" y="2438473"/>
                  <a:pt x="4089450" y="2445072"/>
                </a:cubicBezTo>
                <a:cubicBezTo>
                  <a:pt x="4092776" y="2451672"/>
                  <a:pt x="4094438" y="2459934"/>
                  <a:pt x="4094438" y="2469859"/>
                </a:cubicBezTo>
                <a:lnTo>
                  <a:pt x="4074026" y="2469859"/>
                </a:lnTo>
                <a:cubicBezTo>
                  <a:pt x="4074026" y="2461264"/>
                  <a:pt x="4071980" y="2454844"/>
                  <a:pt x="4067887" y="2450598"/>
                </a:cubicBezTo>
                <a:cubicBezTo>
                  <a:pt x="4063794" y="2446351"/>
                  <a:pt x="4057655" y="2444228"/>
                  <a:pt x="4049469" y="2444228"/>
                </a:cubicBezTo>
                <a:cubicBezTo>
                  <a:pt x="4041284" y="2444228"/>
                  <a:pt x="4035145" y="2446428"/>
                  <a:pt x="4031052" y="2450828"/>
                </a:cubicBezTo>
                <a:cubicBezTo>
                  <a:pt x="4026959" y="2455228"/>
                  <a:pt x="4024913" y="2461827"/>
                  <a:pt x="4024913" y="2470627"/>
                </a:cubicBezTo>
                <a:cubicBezTo>
                  <a:pt x="4024913" y="2476050"/>
                  <a:pt x="4026166" y="2480475"/>
                  <a:pt x="4028673" y="2483903"/>
                </a:cubicBezTo>
                <a:cubicBezTo>
                  <a:pt x="4031180" y="2487330"/>
                  <a:pt x="4034428" y="2490016"/>
                  <a:pt x="4038419" y="2491960"/>
                </a:cubicBezTo>
                <a:cubicBezTo>
                  <a:pt x="4042409" y="2493904"/>
                  <a:pt x="4047474" y="2495746"/>
                  <a:pt x="4053613" y="2497486"/>
                </a:cubicBezTo>
                <a:cubicBezTo>
                  <a:pt x="4053920" y="2497588"/>
                  <a:pt x="4054253" y="2497665"/>
                  <a:pt x="4054611" y="2497716"/>
                </a:cubicBezTo>
                <a:cubicBezTo>
                  <a:pt x="4054969" y="2497767"/>
                  <a:pt x="4055302" y="2497844"/>
                  <a:pt x="4055608" y="2497946"/>
                </a:cubicBezTo>
                <a:cubicBezTo>
                  <a:pt x="4055813" y="2498048"/>
                  <a:pt x="4056044" y="2498125"/>
                  <a:pt x="4056299" y="2498176"/>
                </a:cubicBezTo>
                <a:cubicBezTo>
                  <a:pt x="4056555" y="2498227"/>
                  <a:pt x="4056785" y="2498253"/>
                  <a:pt x="4056990" y="2498253"/>
                </a:cubicBezTo>
                <a:cubicBezTo>
                  <a:pt x="4065892" y="2500709"/>
                  <a:pt x="4073156" y="2503292"/>
                  <a:pt x="4078784" y="2506004"/>
                </a:cubicBezTo>
                <a:cubicBezTo>
                  <a:pt x="4084412" y="2508715"/>
                  <a:pt x="4089170" y="2513038"/>
                  <a:pt x="4093058" y="2518973"/>
                </a:cubicBezTo>
                <a:cubicBezTo>
                  <a:pt x="4096946" y="2524907"/>
                  <a:pt x="4098890" y="2532990"/>
                  <a:pt x="4098890" y="2543222"/>
                </a:cubicBezTo>
                <a:cubicBezTo>
                  <a:pt x="4098890" y="2553659"/>
                  <a:pt x="4097124" y="2562305"/>
                  <a:pt x="4093594" y="2569160"/>
                </a:cubicBezTo>
                <a:cubicBezTo>
                  <a:pt x="4090064" y="2576016"/>
                  <a:pt x="4084718" y="2581157"/>
                  <a:pt x="4077556" y="2584585"/>
                </a:cubicBezTo>
                <a:cubicBezTo>
                  <a:pt x="4070394" y="2588013"/>
                  <a:pt x="4061441" y="2589726"/>
                  <a:pt x="4050697" y="2589726"/>
                </a:cubicBezTo>
                <a:cubicBezTo>
                  <a:pt x="4039954" y="2589726"/>
                  <a:pt x="4031026" y="2587961"/>
                  <a:pt x="4023915" y="2584431"/>
                </a:cubicBezTo>
                <a:cubicBezTo>
                  <a:pt x="4016804" y="2580901"/>
                  <a:pt x="4011458" y="2575606"/>
                  <a:pt x="4007876" y="2568546"/>
                </a:cubicBezTo>
                <a:cubicBezTo>
                  <a:pt x="4004296" y="2561486"/>
                  <a:pt x="4002505" y="2552636"/>
                  <a:pt x="4002505" y="2541994"/>
                </a:cubicBezTo>
                <a:lnTo>
                  <a:pt x="4022918" y="2541994"/>
                </a:lnTo>
                <a:cubicBezTo>
                  <a:pt x="4022918" y="2551612"/>
                  <a:pt x="4025220" y="2558826"/>
                  <a:pt x="4029824" y="2563635"/>
                </a:cubicBezTo>
                <a:cubicBezTo>
                  <a:pt x="4034428" y="2568444"/>
                  <a:pt x="4041386" y="2570848"/>
                  <a:pt x="4050697" y="2570848"/>
                </a:cubicBezTo>
                <a:cubicBezTo>
                  <a:pt x="4060008" y="2570848"/>
                  <a:pt x="4066966" y="2568546"/>
                  <a:pt x="4071570" y="2563942"/>
                </a:cubicBezTo>
                <a:cubicBezTo>
                  <a:pt x="4076175" y="2559338"/>
                  <a:pt x="4078477" y="2552431"/>
                  <a:pt x="4078477" y="2543222"/>
                </a:cubicBezTo>
                <a:cubicBezTo>
                  <a:pt x="4078477" y="2538618"/>
                  <a:pt x="4077505" y="2534781"/>
                  <a:pt x="4075561" y="2531711"/>
                </a:cubicBezTo>
                <a:cubicBezTo>
                  <a:pt x="4073617" y="2528642"/>
                  <a:pt x="4071008" y="2526161"/>
                  <a:pt x="4067734" y="2524268"/>
                </a:cubicBezTo>
                <a:cubicBezTo>
                  <a:pt x="4064459" y="2522375"/>
                  <a:pt x="4060366" y="2520610"/>
                  <a:pt x="4055455" y="2518973"/>
                </a:cubicBezTo>
                <a:cubicBezTo>
                  <a:pt x="4054739" y="2518768"/>
                  <a:pt x="4053997" y="2518538"/>
                  <a:pt x="4053230" y="2518282"/>
                </a:cubicBezTo>
                <a:cubicBezTo>
                  <a:pt x="4052462" y="2518026"/>
                  <a:pt x="4051669" y="2517796"/>
                  <a:pt x="4050851" y="2517591"/>
                </a:cubicBezTo>
                <a:cubicBezTo>
                  <a:pt x="4050339" y="2517387"/>
                  <a:pt x="4049802" y="2517208"/>
                  <a:pt x="4049239" y="2517054"/>
                </a:cubicBezTo>
                <a:cubicBezTo>
                  <a:pt x="4048676" y="2516901"/>
                  <a:pt x="4048139" y="2516773"/>
                  <a:pt x="4047628" y="2516670"/>
                </a:cubicBezTo>
                <a:cubicBezTo>
                  <a:pt x="4038419" y="2513908"/>
                  <a:pt x="4030950" y="2511145"/>
                  <a:pt x="4025220" y="2508383"/>
                </a:cubicBezTo>
                <a:cubicBezTo>
                  <a:pt x="4019490" y="2505620"/>
                  <a:pt x="4014604" y="2501271"/>
                  <a:pt x="4010562" y="2495337"/>
                </a:cubicBezTo>
                <a:cubicBezTo>
                  <a:pt x="4006521" y="2489402"/>
                  <a:pt x="4004500" y="2481370"/>
                  <a:pt x="4004500" y="2471241"/>
                </a:cubicBezTo>
                <a:cubicBezTo>
                  <a:pt x="4004500" y="2461009"/>
                  <a:pt x="4006163" y="2452491"/>
                  <a:pt x="4009488" y="2445686"/>
                </a:cubicBezTo>
                <a:cubicBezTo>
                  <a:pt x="4012814" y="2438882"/>
                  <a:pt x="4017802" y="2433792"/>
                  <a:pt x="4024452" y="2430415"/>
                </a:cubicBezTo>
                <a:cubicBezTo>
                  <a:pt x="4031103" y="2427039"/>
                  <a:pt x="4039442" y="2425350"/>
                  <a:pt x="4049469" y="2425350"/>
                </a:cubicBezTo>
                <a:close/>
                <a:moveTo>
                  <a:pt x="3933616" y="2425350"/>
                </a:moveTo>
                <a:cubicBezTo>
                  <a:pt x="3947224" y="2425350"/>
                  <a:pt x="3957380" y="2429469"/>
                  <a:pt x="3964082" y="2437705"/>
                </a:cubicBezTo>
                <a:cubicBezTo>
                  <a:pt x="3970784" y="2445942"/>
                  <a:pt x="3974134" y="2458348"/>
                  <a:pt x="3974134" y="2474924"/>
                </a:cubicBezTo>
                <a:lnTo>
                  <a:pt x="3974134" y="2587424"/>
                </a:lnTo>
                <a:lnTo>
                  <a:pt x="3952034" y="2587424"/>
                </a:lnTo>
                <a:lnTo>
                  <a:pt x="3952034" y="2474924"/>
                </a:lnTo>
                <a:cubicBezTo>
                  <a:pt x="3952034" y="2465204"/>
                  <a:pt x="3949834" y="2457939"/>
                  <a:pt x="3945434" y="2453130"/>
                </a:cubicBezTo>
                <a:cubicBezTo>
                  <a:pt x="3941034" y="2448321"/>
                  <a:pt x="3934384" y="2445917"/>
                  <a:pt x="3925482" y="2445917"/>
                </a:cubicBezTo>
                <a:cubicBezTo>
                  <a:pt x="3916580" y="2445917"/>
                  <a:pt x="3909929" y="2448577"/>
                  <a:pt x="3905529" y="2453897"/>
                </a:cubicBezTo>
                <a:cubicBezTo>
                  <a:pt x="3901130" y="2459218"/>
                  <a:pt x="3898930" y="2467250"/>
                  <a:pt x="3898930" y="2477994"/>
                </a:cubicBezTo>
                <a:lnTo>
                  <a:pt x="3898930" y="2587424"/>
                </a:lnTo>
                <a:lnTo>
                  <a:pt x="3876829" y="2587424"/>
                </a:lnTo>
                <a:lnTo>
                  <a:pt x="3876829" y="2428113"/>
                </a:lnTo>
                <a:lnTo>
                  <a:pt x="3898930" y="2428113"/>
                </a:lnTo>
                <a:lnTo>
                  <a:pt x="3898930" y="2448545"/>
                </a:lnTo>
                <a:lnTo>
                  <a:pt x="3902230" y="2441964"/>
                </a:lnTo>
                <a:cubicBezTo>
                  <a:pt x="3904736" y="2438255"/>
                  <a:pt x="3907576" y="2435173"/>
                  <a:pt x="3910748" y="2432717"/>
                </a:cubicBezTo>
                <a:cubicBezTo>
                  <a:pt x="3917092" y="2427806"/>
                  <a:pt x="3924714" y="2425350"/>
                  <a:pt x="3933616" y="2425350"/>
                </a:cubicBezTo>
                <a:close/>
                <a:moveTo>
                  <a:pt x="3800275" y="2425350"/>
                </a:moveTo>
                <a:cubicBezTo>
                  <a:pt x="3810200" y="2425350"/>
                  <a:pt x="3818693" y="2427141"/>
                  <a:pt x="3825753" y="2430722"/>
                </a:cubicBezTo>
                <a:cubicBezTo>
                  <a:pt x="3832813" y="2434303"/>
                  <a:pt x="3838184" y="2439470"/>
                  <a:pt x="3841868" y="2446224"/>
                </a:cubicBezTo>
                <a:cubicBezTo>
                  <a:pt x="3845552" y="2452977"/>
                  <a:pt x="3847393" y="2461162"/>
                  <a:pt x="3847393" y="2470780"/>
                </a:cubicBezTo>
                <a:lnTo>
                  <a:pt x="3847393" y="2587424"/>
                </a:lnTo>
                <a:lnTo>
                  <a:pt x="3826827" y="2587424"/>
                </a:lnTo>
                <a:lnTo>
                  <a:pt x="3826827" y="2571444"/>
                </a:lnTo>
                <a:lnTo>
                  <a:pt x="3825676" y="2574532"/>
                </a:lnTo>
                <a:cubicBezTo>
                  <a:pt x="3822862" y="2579648"/>
                  <a:pt x="3818693" y="2583459"/>
                  <a:pt x="3813168" y="2585966"/>
                </a:cubicBezTo>
                <a:cubicBezTo>
                  <a:pt x="3807642" y="2588473"/>
                  <a:pt x="3800736" y="2589726"/>
                  <a:pt x="3792448" y="2589726"/>
                </a:cubicBezTo>
                <a:cubicBezTo>
                  <a:pt x="3778532" y="2589726"/>
                  <a:pt x="3768096" y="2586017"/>
                  <a:pt x="3761138" y="2578599"/>
                </a:cubicBezTo>
                <a:cubicBezTo>
                  <a:pt x="3754180" y="2571181"/>
                  <a:pt x="3750702" y="2560003"/>
                  <a:pt x="3750702" y="2545064"/>
                </a:cubicBezTo>
                <a:cubicBezTo>
                  <a:pt x="3750702" y="2527158"/>
                  <a:pt x="3754769" y="2513780"/>
                  <a:pt x="3762903" y="2504929"/>
                </a:cubicBezTo>
                <a:cubicBezTo>
                  <a:pt x="3771038" y="2496079"/>
                  <a:pt x="3783342" y="2491653"/>
                  <a:pt x="3799815" y="2491653"/>
                </a:cubicBezTo>
                <a:lnTo>
                  <a:pt x="3826827" y="2491653"/>
                </a:lnTo>
                <a:lnTo>
                  <a:pt x="3826827" y="2470780"/>
                </a:lnTo>
                <a:cubicBezTo>
                  <a:pt x="3826827" y="2462185"/>
                  <a:pt x="3824448" y="2455535"/>
                  <a:pt x="3819690" y="2450828"/>
                </a:cubicBezTo>
                <a:cubicBezTo>
                  <a:pt x="3814932" y="2446121"/>
                  <a:pt x="3808205" y="2443768"/>
                  <a:pt x="3799508" y="2443768"/>
                </a:cubicBezTo>
                <a:cubicBezTo>
                  <a:pt x="3791834" y="2443768"/>
                  <a:pt x="3785874" y="2446121"/>
                  <a:pt x="3781628" y="2450828"/>
                </a:cubicBezTo>
                <a:cubicBezTo>
                  <a:pt x="3777381" y="2455535"/>
                  <a:pt x="3775258" y="2462185"/>
                  <a:pt x="3775258" y="2470780"/>
                </a:cubicBezTo>
                <a:lnTo>
                  <a:pt x="3753924" y="2470780"/>
                </a:lnTo>
                <a:cubicBezTo>
                  <a:pt x="3753924" y="2456353"/>
                  <a:pt x="3757966" y="2445175"/>
                  <a:pt x="3766050" y="2437245"/>
                </a:cubicBezTo>
                <a:cubicBezTo>
                  <a:pt x="3774133" y="2429315"/>
                  <a:pt x="3785541" y="2425350"/>
                  <a:pt x="3800275" y="2425350"/>
                </a:cubicBezTo>
                <a:close/>
                <a:moveTo>
                  <a:pt x="3730656" y="2425350"/>
                </a:moveTo>
                <a:lnTo>
                  <a:pt x="3730656" y="2445917"/>
                </a:lnTo>
                <a:cubicBezTo>
                  <a:pt x="3730452" y="2445917"/>
                  <a:pt x="3730272" y="2445917"/>
                  <a:pt x="3730119" y="2445917"/>
                </a:cubicBezTo>
                <a:cubicBezTo>
                  <a:pt x="3729966" y="2445917"/>
                  <a:pt x="3729786" y="2445917"/>
                  <a:pt x="3729582" y="2445917"/>
                </a:cubicBezTo>
                <a:cubicBezTo>
                  <a:pt x="3714643" y="2445917"/>
                  <a:pt x="3702826" y="2449472"/>
                  <a:pt x="3694128" y="2456583"/>
                </a:cubicBezTo>
                <a:cubicBezTo>
                  <a:pt x="3685431" y="2463695"/>
                  <a:pt x="3680673" y="2473696"/>
                  <a:pt x="3679855" y="2486589"/>
                </a:cubicBezTo>
                <a:lnTo>
                  <a:pt x="3679855" y="2587424"/>
                </a:lnTo>
                <a:lnTo>
                  <a:pt x="3657754" y="2587424"/>
                </a:lnTo>
                <a:lnTo>
                  <a:pt x="3657754" y="2428113"/>
                </a:lnTo>
                <a:lnTo>
                  <a:pt x="3679855" y="2428113"/>
                </a:lnTo>
                <a:lnTo>
                  <a:pt x="3679855" y="2451840"/>
                </a:lnTo>
                <a:lnTo>
                  <a:pt x="3686838" y="2443058"/>
                </a:lnTo>
                <a:cubicBezTo>
                  <a:pt x="3690675" y="2439311"/>
                  <a:pt x="3694947" y="2436094"/>
                  <a:pt x="3699654" y="2433408"/>
                </a:cubicBezTo>
                <a:cubicBezTo>
                  <a:pt x="3709067" y="2428036"/>
                  <a:pt x="3719401" y="2425350"/>
                  <a:pt x="3730656" y="2425350"/>
                </a:cubicBezTo>
                <a:close/>
                <a:moveTo>
                  <a:pt x="3425731" y="2425350"/>
                </a:moveTo>
                <a:cubicBezTo>
                  <a:pt x="3435860" y="2425350"/>
                  <a:pt x="3444481" y="2427371"/>
                  <a:pt x="3451592" y="2431413"/>
                </a:cubicBezTo>
                <a:cubicBezTo>
                  <a:pt x="3458703" y="2435454"/>
                  <a:pt x="3464126" y="2441363"/>
                  <a:pt x="3467861" y="2449140"/>
                </a:cubicBezTo>
                <a:cubicBezTo>
                  <a:pt x="3471595" y="2456916"/>
                  <a:pt x="3473463" y="2466278"/>
                  <a:pt x="3473463" y="2477226"/>
                </a:cubicBezTo>
                <a:lnTo>
                  <a:pt x="3473463" y="2516824"/>
                </a:lnTo>
                <a:lnTo>
                  <a:pt x="3400560" y="2516824"/>
                </a:lnTo>
                <a:lnTo>
                  <a:pt x="3400560" y="2537390"/>
                </a:lnTo>
                <a:cubicBezTo>
                  <a:pt x="3400560" y="2547417"/>
                  <a:pt x="3402862" y="2555219"/>
                  <a:pt x="3407467" y="2560796"/>
                </a:cubicBezTo>
                <a:cubicBezTo>
                  <a:pt x="3412071" y="2566372"/>
                  <a:pt x="3418568" y="2569160"/>
                  <a:pt x="3426958" y="2569160"/>
                </a:cubicBezTo>
                <a:cubicBezTo>
                  <a:pt x="3434837" y="2569160"/>
                  <a:pt x="3440951" y="2566960"/>
                  <a:pt x="3445299" y="2562561"/>
                </a:cubicBezTo>
                <a:cubicBezTo>
                  <a:pt x="3449648" y="2558161"/>
                  <a:pt x="3451822" y="2551919"/>
                  <a:pt x="3451822" y="2543836"/>
                </a:cubicBezTo>
                <a:lnTo>
                  <a:pt x="3451822" y="2542915"/>
                </a:lnTo>
                <a:lnTo>
                  <a:pt x="3473923" y="2542915"/>
                </a:lnTo>
                <a:lnTo>
                  <a:pt x="3473923" y="2543836"/>
                </a:lnTo>
                <a:cubicBezTo>
                  <a:pt x="3473923" y="2558468"/>
                  <a:pt x="3469830" y="2569774"/>
                  <a:pt x="3461645" y="2577755"/>
                </a:cubicBezTo>
                <a:cubicBezTo>
                  <a:pt x="3453459" y="2585736"/>
                  <a:pt x="3441897" y="2589726"/>
                  <a:pt x="3426958" y="2589726"/>
                </a:cubicBezTo>
                <a:cubicBezTo>
                  <a:pt x="3416726" y="2589726"/>
                  <a:pt x="3408004" y="2587654"/>
                  <a:pt x="3400790" y="2583511"/>
                </a:cubicBezTo>
                <a:cubicBezTo>
                  <a:pt x="3393577" y="2579367"/>
                  <a:pt x="3388052" y="2573330"/>
                  <a:pt x="3384215" y="2565400"/>
                </a:cubicBezTo>
                <a:cubicBezTo>
                  <a:pt x="3380378" y="2557470"/>
                  <a:pt x="3378459" y="2547929"/>
                  <a:pt x="3378459" y="2536776"/>
                </a:cubicBezTo>
                <a:lnTo>
                  <a:pt x="3378459" y="2481524"/>
                </a:lnTo>
                <a:cubicBezTo>
                  <a:pt x="3378459" y="2469655"/>
                  <a:pt x="3380326" y="2459525"/>
                  <a:pt x="3384061" y="2451135"/>
                </a:cubicBezTo>
                <a:cubicBezTo>
                  <a:pt x="3387796" y="2442745"/>
                  <a:pt x="3393193" y="2436350"/>
                  <a:pt x="3400253" y="2431950"/>
                </a:cubicBezTo>
                <a:cubicBezTo>
                  <a:pt x="3407313" y="2427550"/>
                  <a:pt x="3415806" y="2425350"/>
                  <a:pt x="3425731" y="2425350"/>
                </a:cubicBezTo>
                <a:close/>
                <a:moveTo>
                  <a:pt x="3359181" y="2425350"/>
                </a:moveTo>
                <a:lnTo>
                  <a:pt x="3359181" y="2445917"/>
                </a:lnTo>
                <a:cubicBezTo>
                  <a:pt x="3358977" y="2445917"/>
                  <a:pt x="3358798" y="2445917"/>
                  <a:pt x="3358644" y="2445917"/>
                </a:cubicBezTo>
                <a:cubicBezTo>
                  <a:pt x="3358490" y="2445917"/>
                  <a:pt x="3358312" y="2445917"/>
                  <a:pt x="3358107" y="2445917"/>
                </a:cubicBezTo>
                <a:cubicBezTo>
                  <a:pt x="3343168" y="2445917"/>
                  <a:pt x="3331350" y="2449472"/>
                  <a:pt x="3322653" y="2456583"/>
                </a:cubicBezTo>
                <a:cubicBezTo>
                  <a:pt x="3313956" y="2463695"/>
                  <a:pt x="3309198" y="2473696"/>
                  <a:pt x="3308380" y="2486589"/>
                </a:cubicBezTo>
                <a:lnTo>
                  <a:pt x="3308380" y="2587424"/>
                </a:lnTo>
                <a:lnTo>
                  <a:pt x="3286279" y="2587424"/>
                </a:lnTo>
                <a:lnTo>
                  <a:pt x="3286279" y="2428113"/>
                </a:lnTo>
                <a:lnTo>
                  <a:pt x="3308380" y="2428113"/>
                </a:lnTo>
                <a:lnTo>
                  <a:pt x="3308380" y="2451840"/>
                </a:lnTo>
                <a:lnTo>
                  <a:pt x="3315363" y="2443058"/>
                </a:lnTo>
                <a:cubicBezTo>
                  <a:pt x="3319200" y="2439311"/>
                  <a:pt x="3323472" y="2436094"/>
                  <a:pt x="3328178" y="2433408"/>
                </a:cubicBezTo>
                <a:cubicBezTo>
                  <a:pt x="3337592" y="2428036"/>
                  <a:pt x="3347926" y="2425350"/>
                  <a:pt x="3359181" y="2425350"/>
                </a:cubicBezTo>
                <a:close/>
                <a:moveTo>
                  <a:pt x="3206656" y="2425350"/>
                </a:moveTo>
                <a:cubicBezTo>
                  <a:pt x="3216785" y="2425350"/>
                  <a:pt x="3225406" y="2427371"/>
                  <a:pt x="3232517" y="2431413"/>
                </a:cubicBezTo>
                <a:cubicBezTo>
                  <a:pt x="3239628" y="2435454"/>
                  <a:pt x="3245051" y="2441363"/>
                  <a:pt x="3248786" y="2449140"/>
                </a:cubicBezTo>
                <a:cubicBezTo>
                  <a:pt x="3252520" y="2456916"/>
                  <a:pt x="3254388" y="2466278"/>
                  <a:pt x="3254388" y="2477226"/>
                </a:cubicBezTo>
                <a:lnTo>
                  <a:pt x="3254388" y="2516824"/>
                </a:lnTo>
                <a:lnTo>
                  <a:pt x="3181485" y="2516824"/>
                </a:lnTo>
                <a:lnTo>
                  <a:pt x="3181485" y="2537390"/>
                </a:lnTo>
                <a:cubicBezTo>
                  <a:pt x="3181485" y="2547417"/>
                  <a:pt x="3183787" y="2555219"/>
                  <a:pt x="3188392" y="2560796"/>
                </a:cubicBezTo>
                <a:cubicBezTo>
                  <a:pt x="3192996" y="2566372"/>
                  <a:pt x="3199493" y="2569160"/>
                  <a:pt x="3207884" y="2569160"/>
                </a:cubicBezTo>
                <a:cubicBezTo>
                  <a:pt x="3215762" y="2569160"/>
                  <a:pt x="3221876" y="2566960"/>
                  <a:pt x="3226224" y="2562561"/>
                </a:cubicBezTo>
                <a:cubicBezTo>
                  <a:pt x="3230573" y="2558161"/>
                  <a:pt x="3232747" y="2551919"/>
                  <a:pt x="3232747" y="2543836"/>
                </a:cubicBezTo>
                <a:lnTo>
                  <a:pt x="3232747" y="2542915"/>
                </a:lnTo>
                <a:lnTo>
                  <a:pt x="3254848" y="2542915"/>
                </a:lnTo>
                <a:lnTo>
                  <a:pt x="3254848" y="2543836"/>
                </a:lnTo>
                <a:cubicBezTo>
                  <a:pt x="3254848" y="2558468"/>
                  <a:pt x="3250755" y="2569774"/>
                  <a:pt x="3242570" y="2577755"/>
                </a:cubicBezTo>
                <a:cubicBezTo>
                  <a:pt x="3234384" y="2585736"/>
                  <a:pt x="3222822" y="2589726"/>
                  <a:pt x="3207884" y="2589726"/>
                </a:cubicBezTo>
                <a:cubicBezTo>
                  <a:pt x="3197652" y="2589726"/>
                  <a:pt x="3188929" y="2587654"/>
                  <a:pt x="3181715" y="2583511"/>
                </a:cubicBezTo>
                <a:cubicBezTo>
                  <a:pt x="3174502" y="2579367"/>
                  <a:pt x="3168976" y="2573330"/>
                  <a:pt x="3165140" y="2565400"/>
                </a:cubicBezTo>
                <a:cubicBezTo>
                  <a:pt x="3161303" y="2557470"/>
                  <a:pt x="3159384" y="2547929"/>
                  <a:pt x="3159384" y="2536776"/>
                </a:cubicBezTo>
                <a:lnTo>
                  <a:pt x="3159384" y="2481524"/>
                </a:lnTo>
                <a:cubicBezTo>
                  <a:pt x="3159384" y="2469655"/>
                  <a:pt x="3161252" y="2459525"/>
                  <a:pt x="3164986" y="2451135"/>
                </a:cubicBezTo>
                <a:cubicBezTo>
                  <a:pt x="3168721" y="2442745"/>
                  <a:pt x="3174118" y="2436350"/>
                  <a:pt x="3181178" y="2431950"/>
                </a:cubicBezTo>
                <a:cubicBezTo>
                  <a:pt x="3188238" y="2427550"/>
                  <a:pt x="3196731" y="2425350"/>
                  <a:pt x="3206656" y="2425350"/>
                </a:cubicBezTo>
                <a:close/>
                <a:moveTo>
                  <a:pt x="2849319" y="2425350"/>
                </a:moveTo>
                <a:cubicBezTo>
                  <a:pt x="2859347" y="2425350"/>
                  <a:pt x="2867686" y="2426987"/>
                  <a:pt x="2874336" y="2430262"/>
                </a:cubicBezTo>
                <a:cubicBezTo>
                  <a:pt x="2880987" y="2433536"/>
                  <a:pt x="2885975" y="2438473"/>
                  <a:pt x="2889301" y="2445072"/>
                </a:cubicBezTo>
                <a:cubicBezTo>
                  <a:pt x="2892626" y="2451672"/>
                  <a:pt x="2894289" y="2459934"/>
                  <a:pt x="2894289" y="2469859"/>
                </a:cubicBezTo>
                <a:lnTo>
                  <a:pt x="2873876" y="2469859"/>
                </a:lnTo>
                <a:cubicBezTo>
                  <a:pt x="2873876" y="2461264"/>
                  <a:pt x="2871830" y="2454844"/>
                  <a:pt x="2867737" y="2450598"/>
                </a:cubicBezTo>
                <a:cubicBezTo>
                  <a:pt x="2863644" y="2446351"/>
                  <a:pt x="2857505" y="2444228"/>
                  <a:pt x="2849319" y="2444228"/>
                </a:cubicBezTo>
                <a:cubicBezTo>
                  <a:pt x="2841134" y="2444228"/>
                  <a:pt x="2834995" y="2446428"/>
                  <a:pt x="2830902" y="2450828"/>
                </a:cubicBezTo>
                <a:cubicBezTo>
                  <a:pt x="2826809" y="2455228"/>
                  <a:pt x="2824763" y="2461827"/>
                  <a:pt x="2824763" y="2470627"/>
                </a:cubicBezTo>
                <a:cubicBezTo>
                  <a:pt x="2824763" y="2476050"/>
                  <a:pt x="2826016" y="2480475"/>
                  <a:pt x="2828523" y="2483903"/>
                </a:cubicBezTo>
                <a:cubicBezTo>
                  <a:pt x="2831030" y="2487330"/>
                  <a:pt x="2834278" y="2490016"/>
                  <a:pt x="2838269" y="2491960"/>
                </a:cubicBezTo>
                <a:cubicBezTo>
                  <a:pt x="2842259" y="2493904"/>
                  <a:pt x="2847324" y="2495746"/>
                  <a:pt x="2853463" y="2497486"/>
                </a:cubicBezTo>
                <a:cubicBezTo>
                  <a:pt x="2853770" y="2497588"/>
                  <a:pt x="2854103" y="2497665"/>
                  <a:pt x="2854461" y="2497716"/>
                </a:cubicBezTo>
                <a:cubicBezTo>
                  <a:pt x="2854819" y="2497767"/>
                  <a:pt x="2855152" y="2497844"/>
                  <a:pt x="2855458" y="2497946"/>
                </a:cubicBezTo>
                <a:cubicBezTo>
                  <a:pt x="2855663" y="2498048"/>
                  <a:pt x="2855894" y="2498125"/>
                  <a:pt x="2856149" y="2498176"/>
                </a:cubicBezTo>
                <a:cubicBezTo>
                  <a:pt x="2856405" y="2498227"/>
                  <a:pt x="2856635" y="2498253"/>
                  <a:pt x="2856840" y="2498253"/>
                </a:cubicBezTo>
                <a:cubicBezTo>
                  <a:pt x="2865742" y="2500709"/>
                  <a:pt x="2873006" y="2503292"/>
                  <a:pt x="2878634" y="2506004"/>
                </a:cubicBezTo>
                <a:cubicBezTo>
                  <a:pt x="2884262" y="2508715"/>
                  <a:pt x="2889019" y="2513038"/>
                  <a:pt x="2892908" y="2518973"/>
                </a:cubicBezTo>
                <a:cubicBezTo>
                  <a:pt x="2896796" y="2524907"/>
                  <a:pt x="2898740" y="2532990"/>
                  <a:pt x="2898740" y="2543222"/>
                </a:cubicBezTo>
                <a:cubicBezTo>
                  <a:pt x="2898740" y="2553659"/>
                  <a:pt x="2896974" y="2562305"/>
                  <a:pt x="2893444" y="2569160"/>
                </a:cubicBezTo>
                <a:cubicBezTo>
                  <a:pt x="2889914" y="2576016"/>
                  <a:pt x="2884568" y="2581157"/>
                  <a:pt x="2877406" y="2584585"/>
                </a:cubicBezTo>
                <a:cubicBezTo>
                  <a:pt x="2870244" y="2588013"/>
                  <a:pt x="2861291" y="2589726"/>
                  <a:pt x="2850547" y="2589726"/>
                </a:cubicBezTo>
                <a:cubicBezTo>
                  <a:pt x="2839804" y="2589726"/>
                  <a:pt x="2830876" y="2587961"/>
                  <a:pt x="2823765" y="2584431"/>
                </a:cubicBezTo>
                <a:cubicBezTo>
                  <a:pt x="2816654" y="2580901"/>
                  <a:pt x="2811308" y="2575606"/>
                  <a:pt x="2807726" y="2568546"/>
                </a:cubicBezTo>
                <a:cubicBezTo>
                  <a:pt x="2804146" y="2561486"/>
                  <a:pt x="2802355" y="2552636"/>
                  <a:pt x="2802355" y="2541994"/>
                </a:cubicBezTo>
                <a:lnTo>
                  <a:pt x="2822768" y="2541994"/>
                </a:lnTo>
                <a:cubicBezTo>
                  <a:pt x="2822768" y="2551612"/>
                  <a:pt x="2825070" y="2558826"/>
                  <a:pt x="2829674" y="2563635"/>
                </a:cubicBezTo>
                <a:cubicBezTo>
                  <a:pt x="2834278" y="2568444"/>
                  <a:pt x="2841236" y="2570848"/>
                  <a:pt x="2850547" y="2570848"/>
                </a:cubicBezTo>
                <a:cubicBezTo>
                  <a:pt x="2859858" y="2570848"/>
                  <a:pt x="2866816" y="2568546"/>
                  <a:pt x="2871420" y="2563942"/>
                </a:cubicBezTo>
                <a:cubicBezTo>
                  <a:pt x="2876025" y="2559338"/>
                  <a:pt x="2878327" y="2552431"/>
                  <a:pt x="2878327" y="2543222"/>
                </a:cubicBezTo>
                <a:cubicBezTo>
                  <a:pt x="2878327" y="2538618"/>
                  <a:pt x="2877355" y="2534781"/>
                  <a:pt x="2875411" y="2531711"/>
                </a:cubicBezTo>
                <a:cubicBezTo>
                  <a:pt x="2873467" y="2528642"/>
                  <a:pt x="2870858" y="2526161"/>
                  <a:pt x="2867584" y="2524268"/>
                </a:cubicBezTo>
                <a:cubicBezTo>
                  <a:pt x="2864309" y="2522375"/>
                  <a:pt x="2860216" y="2520610"/>
                  <a:pt x="2855305" y="2518973"/>
                </a:cubicBezTo>
                <a:cubicBezTo>
                  <a:pt x="2854589" y="2518768"/>
                  <a:pt x="2853847" y="2518538"/>
                  <a:pt x="2853080" y="2518282"/>
                </a:cubicBezTo>
                <a:cubicBezTo>
                  <a:pt x="2852312" y="2518026"/>
                  <a:pt x="2851519" y="2517796"/>
                  <a:pt x="2850701" y="2517591"/>
                </a:cubicBezTo>
                <a:cubicBezTo>
                  <a:pt x="2850189" y="2517387"/>
                  <a:pt x="2849652" y="2517208"/>
                  <a:pt x="2849089" y="2517054"/>
                </a:cubicBezTo>
                <a:cubicBezTo>
                  <a:pt x="2848526" y="2516901"/>
                  <a:pt x="2847989" y="2516773"/>
                  <a:pt x="2847478" y="2516670"/>
                </a:cubicBezTo>
                <a:cubicBezTo>
                  <a:pt x="2838269" y="2513908"/>
                  <a:pt x="2830800" y="2511145"/>
                  <a:pt x="2825070" y="2508383"/>
                </a:cubicBezTo>
                <a:cubicBezTo>
                  <a:pt x="2819340" y="2505620"/>
                  <a:pt x="2814454" y="2501271"/>
                  <a:pt x="2810412" y="2495337"/>
                </a:cubicBezTo>
                <a:cubicBezTo>
                  <a:pt x="2806371" y="2489402"/>
                  <a:pt x="2804350" y="2481370"/>
                  <a:pt x="2804350" y="2471241"/>
                </a:cubicBezTo>
                <a:cubicBezTo>
                  <a:pt x="2804350" y="2461009"/>
                  <a:pt x="2806013" y="2452491"/>
                  <a:pt x="2809338" y="2445686"/>
                </a:cubicBezTo>
                <a:cubicBezTo>
                  <a:pt x="2812664" y="2438882"/>
                  <a:pt x="2817652" y="2433792"/>
                  <a:pt x="2824302" y="2430415"/>
                </a:cubicBezTo>
                <a:cubicBezTo>
                  <a:pt x="2830953" y="2427039"/>
                  <a:pt x="2839292" y="2425350"/>
                  <a:pt x="2849319" y="2425350"/>
                </a:cubicBezTo>
                <a:close/>
                <a:moveTo>
                  <a:pt x="2666791" y="2425350"/>
                </a:moveTo>
                <a:cubicBezTo>
                  <a:pt x="2674772" y="2425350"/>
                  <a:pt x="2681423" y="2427167"/>
                  <a:pt x="2686743" y="2430799"/>
                </a:cubicBezTo>
                <a:cubicBezTo>
                  <a:pt x="2692064" y="2434431"/>
                  <a:pt x="2696054" y="2439931"/>
                  <a:pt x="2698714" y="2447298"/>
                </a:cubicBezTo>
                <a:lnTo>
                  <a:pt x="2699420" y="2450225"/>
                </a:lnTo>
                <a:lnTo>
                  <a:pt x="2701822" y="2443979"/>
                </a:lnTo>
                <a:cubicBezTo>
                  <a:pt x="2704099" y="2439924"/>
                  <a:pt x="2706849" y="2436503"/>
                  <a:pt x="2710072" y="2433715"/>
                </a:cubicBezTo>
                <a:cubicBezTo>
                  <a:pt x="2716518" y="2428139"/>
                  <a:pt x="2724090" y="2425350"/>
                  <a:pt x="2732787" y="2425350"/>
                </a:cubicBezTo>
                <a:cubicBezTo>
                  <a:pt x="2741893" y="2425350"/>
                  <a:pt x="2749440" y="2427167"/>
                  <a:pt x="2755425" y="2430799"/>
                </a:cubicBezTo>
                <a:cubicBezTo>
                  <a:pt x="2761411" y="2434431"/>
                  <a:pt x="2765887" y="2439931"/>
                  <a:pt x="2768854" y="2447298"/>
                </a:cubicBezTo>
                <a:cubicBezTo>
                  <a:pt x="2771822" y="2454665"/>
                  <a:pt x="2773306" y="2463874"/>
                  <a:pt x="2773306" y="2474924"/>
                </a:cubicBezTo>
                <a:lnTo>
                  <a:pt x="2773306" y="2587424"/>
                </a:lnTo>
                <a:lnTo>
                  <a:pt x="2751204" y="2587424"/>
                </a:lnTo>
                <a:lnTo>
                  <a:pt x="2751204" y="2474924"/>
                </a:lnTo>
                <a:cubicBezTo>
                  <a:pt x="2751204" y="2465204"/>
                  <a:pt x="2749004" y="2457939"/>
                  <a:pt x="2744605" y="2453130"/>
                </a:cubicBezTo>
                <a:cubicBezTo>
                  <a:pt x="2740205" y="2448321"/>
                  <a:pt x="2733554" y="2445917"/>
                  <a:pt x="2724652" y="2445917"/>
                </a:cubicBezTo>
                <a:cubicBezTo>
                  <a:pt x="2717286" y="2445917"/>
                  <a:pt x="2711786" y="2448577"/>
                  <a:pt x="2708154" y="2453897"/>
                </a:cubicBezTo>
                <a:cubicBezTo>
                  <a:pt x="2704521" y="2459218"/>
                  <a:pt x="2702705" y="2467250"/>
                  <a:pt x="2702705" y="2477994"/>
                </a:cubicBezTo>
                <a:lnTo>
                  <a:pt x="2702705" y="2587424"/>
                </a:lnTo>
                <a:lnTo>
                  <a:pt x="2680604" y="2587424"/>
                </a:lnTo>
                <a:lnTo>
                  <a:pt x="2680604" y="2474924"/>
                </a:lnTo>
                <a:cubicBezTo>
                  <a:pt x="2680604" y="2465204"/>
                  <a:pt x="2678788" y="2457939"/>
                  <a:pt x="2675156" y="2453130"/>
                </a:cubicBezTo>
                <a:cubicBezTo>
                  <a:pt x="2671523" y="2448321"/>
                  <a:pt x="2666024" y="2445917"/>
                  <a:pt x="2658656" y="2445917"/>
                </a:cubicBezTo>
                <a:cubicBezTo>
                  <a:pt x="2649755" y="2445917"/>
                  <a:pt x="2643104" y="2448577"/>
                  <a:pt x="2638704" y="2453897"/>
                </a:cubicBezTo>
                <a:cubicBezTo>
                  <a:pt x="2634304" y="2459218"/>
                  <a:pt x="2632105" y="2467250"/>
                  <a:pt x="2632105" y="2477994"/>
                </a:cubicBezTo>
                <a:lnTo>
                  <a:pt x="2632105" y="2587424"/>
                </a:lnTo>
                <a:lnTo>
                  <a:pt x="2610004" y="2587424"/>
                </a:lnTo>
                <a:lnTo>
                  <a:pt x="2610004" y="2428113"/>
                </a:lnTo>
                <a:lnTo>
                  <a:pt x="2632105" y="2428113"/>
                </a:lnTo>
                <a:lnTo>
                  <a:pt x="2632105" y="2448545"/>
                </a:lnTo>
                <a:lnTo>
                  <a:pt x="2635404" y="2441964"/>
                </a:lnTo>
                <a:cubicBezTo>
                  <a:pt x="2637911" y="2438255"/>
                  <a:pt x="2640751" y="2435173"/>
                  <a:pt x="2643922" y="2432717"/>
                </a:cubicBezTo>
                <a:cubicBezTo>
                  <a:pt x="2650266" y="2427806"/>
                  <a:pt x="2657889" y="2425350"/>
                  <a:pt x="2666791" y="2425350"/>
                </a:cubicBezTo>
                <a:close/>
                <a:moveTo>
                  <a:pt x="2530381" y="2425350"/>
                </a:moveTo>
                <a:cubicBezTo>
                  <a:pt x="2540510" y="2425350"/>
                  <a:pt x="2549131" y="2427371"/>
                  <a:pt x="2556242" y="2431413"/>
                </a:cubicBezTo>
                <a:cubicBezTo>
                  <a:pt x="2563353" y="2435454"/>
                  <a:pt x="2568776" y="2441363"/>
                  <a:pt x="2572511" y="2449140"/>
                </a:cubicBezTo>
                <a:cubicBezTo>
                  <a:pt x="2576245" y="2456916"/>
                  <a:pt x="2578113" y="2466278"/>
                  <a:pt x="2578113" y="2477226"/>
                </a:cubicBezTo>
                <a:lnTo>
                  <a:pt x="2578113" y="2516824"/>
                </a:lnTo>
                <a:lnTo>
                  <a:pt x="2505210" y="2516824"/>
                </a:lnTo>
                <a:lnTo>
                  <a:pt x="2505210" y="2537390"/>
                </a:lnTo>
                <a:cubicBezTo>
                  <a:pt x="2505210" y="2547417"/>
                  <a:pt x="2507512" y="2555219"/>
                  <a:pt x="2512117" y="2560796"/>
                </a:cubicBezTo>
                <a:cubicBezTo>
                  <a:pt x="2516721" y="2566372"/>
                  <a:pt x="2523218" y="2569160"/>
                  <a:pt x="2531608" y="2569160"/>
                </a:cubicBezTo>
                <a:cubicBezTo>
                  <a:pt x="2539487" y="2569160"/>
                  <a:pt x="2545601" y="2566960"/>
                  <a:pt x="2549949" y="2562561"/>
                </a:cubicBezTo>
                <a:cubicBezTo>
                  <a:pt x="2554298" y="2558161"/>
                  <a:pt x="2556472" y="2551919"/>
                  <a:pt x="2556472" y="2543836"/>
                </a:cubicBezTo>
                <a:lnTo>
                  <a:pt x="2556472" y="2542915"/>
                </a:lnTo>
                <a:lnTo>
                  <a:pt x="2578573" y="2542915"/>
                </a:lnTo>
                <a:lnTo>
                  <a:pt x="2578573" y="2543836"/>
                </a:lnTo>
                <a:cubicBezTo>
                  <a:pt x="2578573" y="2558468"/>
                  <a:pt x="2574480" y="2569774"/>
                  <a:pt x="2566295" y="2577755"/>
                </a:cubicBezTo>
                <a:cubicBezTo>
                  <a:pt x="2558109" y="2585736"/>
                  <a:pt x="2546547" y="2589726"/>
                  <a:pt x="2531608" y="2589726"/>
                </a:cubicBezTo>
                <a:cubicBezTo>
                  <a:pt x="2521376" y="2589726"/>
                  <a:pt x="2512654" y="2587654"/>
                  <a:pt x="2505440" y="2583511"/>
                </a:cubicBezTo>
                <a:cubicBezTo>
                  <a:pt x="2498227" y="2579367"/>
                  <a:pt x="2492702" y="2573330"/>
                  <a:pt x="2488865" y="2565400"/>
                </a:cubicBezTo>
                <a:cubicBezTo>
                  <a:pt x="2485028" y="2557470"/>
                  <a:pt x="2483109" y="2547929"/>
                  <a:pt x="2483109" y="2536776"/>
                </a:cubicBezTo>
                <a:lnTo>
                  <a:pt x="2483109" y="2481524"/>
                </a:lnTo>
                <a:cubicBezTo>
                  <a:pt x="2483109" y="2469655"/>
                  <a:pt x="2484976" y="2459525"/>
                  <a:pt x="2488711" y="2451135"/>
                </a:cubicBezTo>
                <a:cubicBezTo>
                  <a:pt x="2492446" y="2442745"/>
                  <a:pt x="2497843" y="2436350"/>
                  <a:pt x="2504903" y="2431950"/>
                </a:cubicBezTo>
                <a:cubicBezTo>
                  <a:pt x="2511963" y="2427550"/>
                  <a:pt x="2520456" y="2425350"/>
                  <a:pt x="2530381" y="2425350"/>
                </a:cubicBezTo>
                <a:close/>
                <a:moveTo>
                  <a:pt x="2209591" y="2425350"/>
                </a:moveTo>
                <a:cubicBezTo>
                  <a:pt x="2223200" y="2425350"/>
                  <a:pt x="2233355" y="2429469"/>
                  <a:pt x="2240056" y="2437705"/>
                </a:cubicBezTo>
                <a:cubicBezTo>
                  <a:pt x="2246758" y="2445942"/>
                  <a:pt x="2250110" y="2458348"/>
                  <a:pt x="2250110" y="2474924"/>
                </a:cubicBezTo>
                <a:lnTo>
                  <a:pt x="2250110" y="2587424"/>
                </a:lnTo>
                <a:lnTo>
                  <a:pt x="2228008" y="2587424"/>
                </a:lnTo>
                <a:lnTo>
                  <a:pt x="2228008" y="2474924"/>
                </a:lnTo>
                <a:cubicBezTo>
                  <a:pt x="2228008" y="2465204"/>
                  <a:pt x="2225808" y="2457939"/>
                  <a:pt x="2221409" y="2453130"/>
                </a:cubicBezTo>
                <a:cubicBezTo>
                  <a:pt x="2217009" y="2448321"/>
                  <a:pt x="2210358" y="2445917"/>
                  <a:pt x="2201456" y="2445917"/>
                </a:cubicBezTo>
                <a:cubicBezTo>
                  <a:pt x="2192555" y="2445917"/>
                  <a:pt x="2185904" y="2448577"/>
                  <a:pt x="2181504" y="2453897"/>
                </a:cubicBezTo>
                <a:cubicBezTo>
                  <a:pt x="2177105" y="2459218"/>
                  <a:pt x="2174905" y="2467250"/>
                  <a:pt x="2174905" y="2477994"/>
                </a:cubicBezTo>
                <a:lnTo>
                  <a:pt x="2174905" y="2587424"/>
                </a:lnTo>
                <a:lnTo>
                  <a:pt x="2152804" y="2587424"/>
                </a:lnTo>
                <a:lnTo>
                  <a:pt x="2152804" y="2428113"/>
                </a:lnTo>
                <a:lnTo>
                  <a:pt x="2174905" y="2428113"/>
                </a:lnTo>
                <a:lnTo>
                  <a:pt x="2174905" y="2448545"/>
                </a:lnTo>
                <a:lnTo>
                  <a:pt x="2178204" y="2441964"/>
                </a:lnTo>
                <a:cubicBezTo>
                  <a:pt x="2180711" y="2438255"/>
                  <a:pt x="2183551" y="2435173"/>
                  <a:pt x="2186723" y="2432717"/>
                </a:cubicBezTo>
                <a:cubicBezTo>
                  <a:pt x="2193066" y="2427806"/>
                  <a:pt x="2200689" y="2425350"/>
                  <a:pt x="2209591" y="2425350"/>
                </a:cubicBezTo>
                <a:close/>
                <a:moveTo>
                  <a:pt x="2071646" y="2425350"/>
                </a:moveTo>
                <a:cubicBezTo>
                  <a:pt x="2081264" y="2425350"/>
                  <a:pt x="2089501" y="2427141"/>
                  <a:pt x="2096356" y="2430722"/>
                </a:cubicBezTo>
                <a:cubicBezTo>
                  <a:pt x="2103212" y="2434303"/>
                  <a:pt x="2108430" y="2439496"/>
                  <a:pt x="2112011" y="2446300"/>
                </a:cubicBezTo>
                <a:cubicBezTo>
                  <a:pt x="2115592" y="2453105"/>
                  <a:pt x="2117383" y="2461316"/>
                  <a:pt x="2117383" y="2470934"/>
                </a:cubicBezTo>
                <a:lnTo>
                  <a:pt x="2117383" y="2543836"/>
                </a:lnTo>
                <a:cubicBezTo>
                  <a:pt x="2117383" y="2553454"/>
                  <a:pt x="2115592" y="2561716"/>
                  <a:pt x="2112011" y="2568623"/>
                </a:cubicBezTo>
                <a:cubicBezTo>
                  <a:pt x="2108430" y="2575530"/>
                  <a:pt x="2103212" y="2580773"/>
                  <a:pt x="2096356" y="2584355"/>
                </a:cubicBezTo>
                <a:cubicBezTo>
                  <a:pt x="2089501" y="2587936"/>
                  <a:pt x="2081264" y="2589726"/>
                  <a:pt x="2071646" y="2589726"/>
                </a:cubicBezTo>
                <a:cubicBezTo>
                  <a:pt x="2062028" y="2589726"/>
                  <a:pt x="2053791" y="2587910"/>
                  <a:pt x="2046936" y="2584278"/>
                </a:cubicBezTo>
                <a:cubicBezTo>
                  <a:pt x="2040080" y="2580646"/>
                  <a:pt x="2034862" y="2575351"/>
                  <a:pt x="2031281" y="2568393"/>
                </a:cubicBezTo>
                <a:cubicBezTo>
                  <a:pt x="2027700" y="2561435"/>
                  <a:pt x="2025909" y="2553096"/>
                  <a:pt x="2025909" y="2543376"/>
                </a:cubicBezTo>
                <a:lnTo>
                  <a:pt x="2025909" y="2470934"/>
                </a:lnTo>
                <a:cubicBezTo>
                  <a:pt x="2025909" y="2461316"/>
                  <a:pt x="2027700" y="2453105"/>
                  <a:pt x="2031281" y="2446300"/>
                </a:cubicBezTo>
                <a:cubicBezTo>
                  <a:pt x="2034862" y="2439496"/>
                  <a:pt x="2040080" y="2434303"/>
                  <a:pt x="2046936" y="2430722"/>
                </a:cubicBezTo>
                <a:cubicBezTo>
                  <a:pt x="2053791" y="2427141"/>
                  <a:pt x="2062028" y="2425350"/>
                  <a:pt x="2071646" y="2425350"/>
                </a:cubicBezTo>
                <a:close/>
                <a:moveTo>
                  <a:pt x="1599991" y="2425350"/>
                </a:moveTo>
                <a:cubicBezTo>
                  <a:pt x="1607972" y="2425350"/>
                  <a:pt x="1614623" y="2427167"/>
                  <a:pt x="1619943" y="2430799"/>
                </a:cubicBezTo>
                <a:cubicBezTo>
                  <a:pt x="1625264" y="2434431"/>
                  <a:pt x="1629254" y="2439931"/>
                  <a:pt x="1631915" y="2447298"/>
                </a:cubicBezTo>
                <a:lnTo>
                  <a:pt x="1632620" y="2450225"/>
                </a:lnTo>
                <a:lnTo>
                  <a:pt x="1635023" y="2443979"/>
                </a:lnTo>
                <a:cubicBezTo>
                  <a:pt x="1637299" y="2439924"/>
                  <a:pt x="1640049" y="2436503"/>
                  <a:pt x="1643272" y="2433715"/>
                </a:cubicBezTo>
                <a:cubicBezTo>
                  <a:pt x="1649718" y="2428139"/>
                  <a:pt x="1657290" y="2425350"/>
                  <a:pt x="1665987" y="2425350"/>
                </a:cubicBezTo>
                <a:cubicBezTo>
                  <a:pt x="1675094" y="2425350"/>
                  <a:pt x="1682640" y="2427167"/>
                  <a:pt x="1688625" y="2430799"/>
                </a:cubicBezTo>
                <a:cubicBezTo>
                  <a:pt x="1694611" y="2434431"/>
                  <a:pt x="1699087" y="2439931"/>
                  <a:pt x="1702055" y="2447298"/>
                </a:cubicBezTo>
                <a:cubicBezTo>
                  <a:pt x="1705022" y="2454665"/>
                  <a:pt x="1706506" y="2463874"/>
                  <a:pt x="1706506" y="2474924"/>
                </a:cubicBezTo>
                <a:lnTo>
                  <a:pt x="1706506" y="2587424"/>
                </a:lnTo>
                <a:lnTo>
                  <a:pt x="1684405" y="2587424"/>
                </a:lnTo>
                <a:lnTo>
                  <a:pt x="1684405" y="2474924"/>
                </a:lnTo>
                <a:cubicBezTo>
                  <a:pt x="1684405" y="2465204"/>
                  <a:pt x="1682205" y="2457939"/>
                  <a:pt x="1677805" y="2453130"/>
                </a:cubicBezTo>
                <a:cubicBezTo>
                  <a:pt x="1673405" y="2448321"/>
                  <a:pt x="1666755" y="2445917"/>
                  <a:pt x="1657853" y="2445917"/>
                </a:cubicBezTo>
                <a:cubicBezTo>
                  <a:pt x="1650486" y="2445917"/>
                  <a:pt x="1644986" y="2448577"/>
                  <a:pt x="1641354" y="2453897"/>
                </a:cubicBezTo>
                <a:cubicBezTo>
                  <a:pt x="1637721" y="2459218"/>
                  <a:pt x="1635905" y="2467250"/>
                  <a:pt x="1635905" y="2477994"/>
                </a:cubicBezTo>
                <a:lnTo>
                  <a:pt x="1635905" y="2587424"/>
                </a:lnTo>
                <a:lnTo>
                  <a:pt x="1613804" y="2587424"/>
                </a:lnTo>
                <a:lnTo>
                  <a:pt x="1613804" y="2474924"/>
                </a:lnTo>
                <a:cubicBezTo>
                  <a:pt x="1613804" y="2465204"/>
                  <a:pt x="1611988" y="2457939"/>
                  <a:pt x="1608356" y="2453130"/>
                </a:cubicBezTo>
                <a:cubicBezTo>
                  <a:pt x="1604723" y="2448321"/>
                  <a:pt x="1599224" y="2445917"/>
                  <a:pt x="1591857" y="2445917"/>
                </a:cubicBezTo>
                <a:cubicBezTo>
                  <a:pt x="1582955" y="2445917"/>
                  <a:pt x="1576304" y="2448577"/>
                  <a:pt x="1571905" y="2453897"/>
                </a:cubicBezTo>
                <a:cubicBezTo>
                  <a:pt x="1567505" y="2459218"/>
                  <a:pt x="1565305" y="2467250"/>
                  <a:pt x="1565305" y="2477994"/>
                </a:cubicBezTo>
                <a:lnTo>
                  <a:pt x="1565305" y="2587424"/>
                </a:lnTo>
                <a:lnTo>
                  <a:pt x="1543204" y="2587424"/>
                </a:lnTo>
                <a:lnTo>
                  <a:pt x="1543204" y="2428113"/>
                </a:lnTo>
                <a:lnTo>
                  <a:pt x="1565305" y="2428113"/>
                </a:lnTo>
                <a:lnTo>
                  <a:pt x="1565305" y="2448545"/>
                </a:lnTo>
                <a:lnTo>
                  <a:pt x="1568605" y="2441964"/>
                </a:lnTo>
                <a:cubicBezTo>
                  <a:pt x="1571112" y="2438255"/>
                  <a:pt x="1573951" y="2435173"/>
                  <a:pt x="1577123" y="2432717"/>
                </a:cubicBezTo>
                <a:cubicBezTo>
                  <a:pt x="1583467" y="2427806"/>
                  <a:pt x="1591090" y="2425350"/>
                  <a:pt x="1599991" y="2425350"/>
                </a:cubicBezTo>
                <a:close/>
                <a:moveTo>
                  <a:pt x="1209466" y="2425350"/>
                </a:moveTo>
                <a:cubicBezTo>
                  <a:pt x="1223075" y="2425350"/>
                  <a:pt x="1233230" y="2429469"/>
                  <a:pt x="1239932" y="2437705"/>
                </a:cubicBezTo>
                <a:cubicBezTo>
                  <a:pt x="1246634" y="2445942"/>
                  <a:pt x="1249985" y="2458348"/>
                  <a:pt x="1249985" y="2474924"/>
                </a:cubicBezTo>
                <a:lnTo>
                  <a:pt x="1249985" y="2587424"/>
                </a:lnTo>
                <a:lnTo>
                  <a:pt x="1227884" y="2587424"/>
                </a:lnTo>
                <a:lnTo>
                  <a:pt x="1227884" y="2474924"/>
                </a:lnTo>
                <a:cubicBezTo>
                  <a:pt x="1227884" y="2465204"/>
                  <a:pt x="1225684" y="2457939"/>
                  <a:pt x="1221284" y="2453130"/>
                </a:cubicBezTo>
                <a:cubicBezTo>
                  <a:pt x="1216884" y="2448321"/>
                  <a:pt x="1210234" y="2445917"/>
                  <a:pt x="1201332" y="2445917"/>
                </a:cubicBezTo>
                <a:cubicBezTo>
                  <a:pt x="1192430" y="2445917"/>
                  <a:pt x="1185779" y="2448577"/>
                  <a:pt x="1181380" y="2453897"/>
                </a:cubicBezTo>
                <a:cubicBezTo>
                  <a:pt x="1176980" y="2459218"/>
                  <a:pt x="1174780" y="2467250"/>
                  <a:pt x="1174780" y="2477994"/>
                </a:cubicBezTo>
                <a:lnTo>
                  <a:pt x="1174780" y="2587424"/>
                </a:lnTo>
                <a:lnTo>
                  <a:pt x="1152679" y="2587424"/>
                </a:lnTo>
                <a:lnTo>
                  <a:pt x="1152679" y="2428113"/>
                </a:lnTo>
                <a:lnTo>
                  <a:pt x="1174780" y="2428113"/>
                </a:lnTo>
                <a:lnTo>
                  <a:pt x="1174780" y="2448545"/>
                </a:lnTo>
                <a:lnTo>
                  <a:pt x="1178080" y="2441964"/>
                </a:lnTo>
                <a:cubicBezTo>
                  <a:pt x="1180587" y="2438255"/>
                  <a:pt x="1183426" y="2435173"/>
                  <a:pt x="1186598" y="2432717"/>
                </a:cubicBezTo>
                <a:cubicBezTo>
                  <a:pt x="1192942" y="2427806"/>
                  <a:pt x="1200564" y="2425350"/>
                  <a:pt x="1209466" y="2425350"/>
                </a:cubicBezTo>
                <a:close/>
                <a:moveTo>
                  <a:pt x="1076125" y="2425350"/>
                </a:moveTo>
                <a:cubicBezTo>
                  <a:pt x="1086050" y="2425350"/>
                  <a:pt x="1094543" y="2427141"/>
                  <a:pt x="1101603" y="2430722"/>
                </a:cubicBezTo>
                <a:cubicBezTo>
                  <a:pt x="1108663" y="2434303"/>
                  <a:pt x="1114035" y="2439470"/>
                  <a:pt x="1117718" y="2446224"/>
                </a:cubicBezTo>
                <a:cubicBezTo>
                  <a:pt x="1121402" y="2452977"/>
                  <a:pt x="1123244" y="2461162"/>
                  <a:pt x="1123244" y="2470780"/>
                </a:cubicBezTo>
                <a:lnTo>
                  <a:pt x="1123244" y="2587424"/>
                </a:lnTo>
                <a:lnTo>
                  <a:pt x="1102677" y="2587424"/>
                </a:lnTo>
                <a:lnTo>
                  <a:pt x="1102677" y="2571444"/>
                </a:lnTo>
                <a:lnTo>
                  <a:pt x="1101526" y="2574532"/>
                </a:lnTo>
                <a:cubicBezTo>
                  <a:pt x="1098712" y="2579648"/>
                  <a:pt x="1094543" y="2583459"/>
                  <a:pt x="1089018" y="2585966"/>
                </a:cubicBezTo>
                <a:cubicBezTo>
                  <a:pt x="1083492" y="2588473"/>
                  <a:pt x="1076586" y="2589726"/>
                  <a:pt x="1068298" y="2589726"/>
                </a:cubicBezTo>
                <a:cubicBezTo>
                  <a:pt x="1054383" y="2589726"/>
                  <a:pt x="1043946" y="2586017"/>
                  <a:pt x="1036988" y="2578599"/>
                </a:cubicBezTo>
                <a:cubicBezTo>
                  <a:pt x="1030031" y="2571181"/>
                  <a:pt x="1026552" y="2560003"/>
                  <a:pt x="1026552" y="2545064"/>
                </a:cubicBezTo>
                <a:cubicBezTo>
                  <a:pt x="1026552" y="2527158"/>
                  <a:pt x="1030619" y="2513780"/>
                  <a:pt x="1038753" y="2504929"/>
                </a:cubicBezTo>
                <a:cubicBezTo>
                  <a:pt x="1046888" y="2496079"/>
                  <a:pt x="1059192" y="2491653"/>
                  <a:pt x="1075665" y="2491653"/>
                </a:cubicBezTo>
                <a:lnTo>
                  <a:pt x="1102677" y="2491653"/>
                </a:lnTo>
                <a:lnTo>
                  <a:pt x="1102677" y="2470780"/>
                </a:lnTo>
                <a:cubicBezTo>
                  <a:pt x="1102677" y="2462185"/>
                  <a:pt x="1100298" y="2455535"/>
                  <a:pt x="1095541" y="2450828"/>
                </a:cubicBezTo>
                <a:cubicBezTo>
                  <a:pt x="1090783" y="2446121"/>
                  <a:pt x="1084055" y="2443768"/>
                  <a:pt x="1075358" y="2443768"/>
                </a:cubicBezTo>
                <a:cubicBezTo>
                  <a:pt x="1067684" y="2443768"/>
                  <a:pt x="1061724" y="2446121"/>
                  <a:pt x="1057478" y="2450828"/>
                </a:cubicBezTo>
                <a:cubicBezTo>
                  <a:pt x="1053232" y="2455535"/>
                  <a:pt x="1051108" y="2462185"/>
                  <a:pt x="1051108" y="2470780"/>
                </a:cubicBezTo>
                <a:lnTo>
                  <a:pt x="1029775" y="2470780"/>
                </a:lnTo>
                <a:cubicBezTo>
                  <a:pt x="1029775" y="2456353"/>
                  <a:pt x="1033816" y="2445175"/>
                  <a:pt x="1041900" y="2437245"/>
                </a:cubicBezTo>
                <a:cubicBezTo>
                  <a:pt x="1049983" y="2429315"/>
                  <a:pt x="1061391" y="2425350"/>
                  <a:pt x="1076125" y="2425350"/>
                </a:cubicBezTo>
                <a:close/>
                <a:moveTo>
                  <a:pt x="663481" y="2425350"/>
                </a:moveTo>
                <a:cubicBezTo>
                  <a:pt x="673611" y="2425350"/>
                  <a:pt x="682231" y="2427371"/>
                  <a:pt x="689342" y="2431413"/>
                </a:cubicBezTo>
                <a:cubicBezTo>
                  <a:pt x="696453" y="2435454"/>
                  <a:pt x="701876" y="2441363"/>
                  <a:pt x="705611" y="2449140"/>
                </a:cubicBezTo>
                <a:cubicBezTo>
                  <a:pt x="709346" y="2456916"/>
                  <a:pt x="711213" y="2466278"/>
                  <a:pt x="711213" y="2477226"/>
                </a:cubicBezTo>
                <a:lnTo>
                  <a:pt x="711213" y="2516824"/>
                </a:lnTo>
                <a:lnTo>
                  <a:pt x="638310" y="2516824"/>
                </a:lnTo>
                <a:lnTo>
                  <a:pt x="638310" y="2537390"/>
                </a:lnTo>
                <a:cubicBezTo>
                  <a:pt x="638310" y="2547417"/>
                  <a:pt x="640613" y="2555219"/>
                  <a:pt x="645217" y="2560796"/>
                </a:cubicBezTo>
                <a:cubicBezTo>
                  <a:pt x="649821" y="2566372"/>
                  <a:pt x="656319" y="2569160"/>
                  <a:pt x="664709" y="2569160"/>
                </a:cubicBezTo>
                <a:cubicBezTo>
                  <a:pt x="672587" y="2569160"/>
                  <a:pt x="678701" y="2566960"/>
                  <a:pt x="683050" y="2562561"/>
                </a:cubicBezTo>
                <a:cubicBezTo>
                  <a:pt x="687398" y="2558161"/>
                  <a:pt x="689572" y="2551919"/>
                  <a:pt x="689572" y="2543836"/>
                </a:cubicBezTo>
                <a:lnTo>
                  <a:pt x="689572" y="2542915"/>
                </a:lnTo>
                <a:lnTo>
                  <a:pt x="711673" y="2542915"/>
                </a:lnTo>
                <a:lnTo>
                  <a:pt x="711673" y="2543836"/>
                </a:lnTo>
                <a:cubicBezTo>
                  <a:pt x="711673" y="2558468"/>
                  <a:pt x="707581" y="2569774"/>
                  <a:pt x="699395" y="2577755"/>
                </a:cubicBezTo>
                <a:cubicBezTo>
                  <a:pt x="691210" y="2585736"/>
                  <a:pt x="679647" y="2589726"/>
                  <a:pt x="664709" y="2589726"/>
                </a:cubicBezTo>
                <a:cubicBezTo>
                  <a:pt x="654477" y="2589726"/>
                  <a:pt x="645754" y="2587654"/>
                  <a:pt x="638541" y="2583511"/>
                </a:cubicBezTo>
                <a:cubicBezTo>
                  <a:pt x="631327" y="2579367"/>
                  <a:pt x="625802" y="2573330"/>
                  <a:pt x="621965" y="2565400"/>
                </a:cubicBezTo>
                <a:cubicBezTo>
                  <a:pt x="618128" y="2557470"/>
                  <a:pt x="616209" y="2547929"/>
                  <a:pt x="616209" y="2536776"/>
                </a:cubicBezTo>
                <a:lnTo>
                  <a:pt x="616209" y="2481524"/>
                </a:lnTo>
                <a:cubicBezTo>
                  <a:pt x="616209" y="2469655"/>
                  <a:pt x="618077" y="2459525"/>
                  <a:pt x="621811" y="2451135"/>
                </a:cubicBezTo>
                <a:cubicBezTo>
                  <a:pt x="625546" y="2442745"/>
                  <a:pt x="630943" y="2436350"/>
                  <a:pt x="638003" y="2431950"/>
                </a:cubicBezTo>
                <a:cubicBezTo>
                  <a:pt x="645064" y="2427550"/>
                  <a:pt x="653556" y="2425350"/>
                  <a:pt x="663481" y="2425350"/>
                </a:cubicBezTo>
                <a:close/>
                <a:moveTo>
                  <a:pt x="596931" y="2425350"/>
                </a:moveTo>
                <a:lnTo>
                  <a:pt x="596931" y="2445917"/>
                </a:lnTo>
                <a:cubicBezTo>
                  <a:pt x="596727" y="2445917"/>
                  <a:pt x="596548" y="2445917"/>
                  <a:pt x="596394" y="2445917"/>
                </a:cubicBezTo>
                <a:cubicBezTo>
                  <a:pt x="596241" y="2445917"/>
                  <a:pt x="596062" y="2445917"/>
                  <a:pt x="595857" y="2445917"/>
                </a:cubicBezTo>
                <a:cubicBezTo>
                  <a:pt x="580919" y="2445917"/>
                  <a:pt x="569101" y="2449472"/>
                  <a:pt x="560403" y="2456583"/>
                </a:cubicBezTo>
                <a:cubicBezTo>
                  <a:pt x="551706" y="2463695"/>
                  <a:pt x="546948" y="2473696"/>
                  <a:pt x="546130" y="2486589"/>
                </a:cubicBezTo>
                <a:lnTo>
                  <a:pt x="546130" y="2587424"/>
                </a:lnTo>
                <a:lnTo>
                  <a:pt x="524029" y="2587424"/>
                </a:lnTo>
                <a:lnTo>
                  <a:pt x="524029" y="2428113"/>
                </a:lnTo>
                <a:lnTo>
                  <a:pt x="546130" y="2428113"/>
                </a:lnTo>
                <a:lnTo>
                  <a:pt x="546130" y="2451840"/>
                </a:lnTo>
                <a:lnTo>
                  <a:pt x="553113" y="2443058"/>
                </a:lnTo>
                <a:cubicBezTo>
                  <a:pt x="556950" y="2439311"/>
                  <a:pt x="561222" y="2436094"/>
                  <a:pt x="565929" y="2433408"/>
                </a:cubicBezTo>
                <a:cubicBezTo>
                  <a:pt x="575342" y="2428036"/>
                  <a:pt x="585676" y="2425350"/>
                  <a:pt x="596931" y="2425350"/>
                </a:cubicBezTo>
                <a:close/>
                <a:moveTo>
                  <a:pt x="442871" y="2425350"/>
                </a:moveTo>
                <a:cubicBezTo>
                  <a:pt x="452489" y="2425350"/>
                  <a:pt x="460726" y="2427141"/>
                  <a:pt x="467581" y="2430722"/>
                </a:cubicBezTo>
                <a:cubicBezTo>
                  <a:pt x="474437" y="2434303"/>
                  <a:pt x="479655" y="2439496"/>
                  <a:pt x="483236" y="2446300"/>
                </a:cubicBezTo>
                <a:cubicBezTo>
                  <a:pt x="486817" y="2453105"/>
                  <a:pt x="488608" y="2461316"/>
                  <a:pt x="488608" y="2470934"/>
                </a:cubicBezTo>
                <a:lnTo>
                  <a:pt x="488608" y="2543836"/>
                </a:lnTo>
                <a:cubicBezTo>
                  <a:pt x="488608" y="2553454"/>
                  <a:pt x="486817" y="2561716"/>
                  <a:pt x="483236" y="2568623"/>
                </a:cubicBezTo>
                <a:cubicBezTo>
                  <a:pt x="479655" y="2575530"/>
                  <a:pt x="474437" y="2580773"/>
                  <a:pt x="467581" y="2584355"/>
                </a:cubicBezTo>
                <a:cubicBezTo>
                  <a:pt x="460726" y="2587936"/>
                  <a:pt x="452489" y="2589726"/>
                  <a:pt x="442871" y="2589726"/>
                </a:cubicBezTo>
                <a:cubicBezTo>
                  <a:pt x="433253" y="2589726"/>
                  <a:pt x="425016" y="2587910"/>
                  <a:pt x="418161" y="2584278"/>
                </a:cubicBezTo>
                <a:cubicBezTo>
                  <a:pt x="411306" y="2580646"/>
                  <a:pt x="406087" y="2575351"/>
                  <a:pt x="402506" y="2568393"/>
                </a:cubicBezTo>
                <a:cubicBezTo>
                  <a:pt x="398925" y="2561435"/>
                  <a:pt x="397134" y="2553096"/>
                  <a:pt x="397134" y="2543376"/>
                </a:cubicBezTo>
                <a:lnTo>
                  <a:pt x="397134" y="2470934"/>
                </a:lnTo>
                <a:cubicBezTo>
                  <a:pt x="397134" y="2461316"/>
                  <a:pt x="398925" y="2453105"/>
                  <a:pt x="402506" y="2446300"/>
                </a:cubicBezTo>
                <a:cubicBezTo>
                  <a:pt x="406087" y="2439496"/>
                  <a:pt x="411306" y="2434303"/>
                  <a:pt x="418161" y="2430722"/>
                </a:cubicBezTo>
                <a:cubicBezTo>
                  <a:pt x="425016" y="2427141"/>
                  <a:pt x="433253" y="2425350"/>
                  <a:pt x="442871" y="2425350"/>
                </a:cubicBezTo>
                <a:close/>
                <a:moveTo>
                  <a:pt x="4471522" y="2381762"/>
                </a:moveTo>
                <a:lnTo>
                  <a:pt x="4493624" y="2381762"/>
                </a:lnTo>
                <a:lnTo>
                  <a:pt x="4493624" y="2428113"/>
                </a:lnTo>
                <a:lnTo>
                  <a:pt x="4523859" y="2428113"/>
                </a:lnTo>
                <a:lnTo>
                  <a:pt x="4523859" y="2448679"/>
                </a:lnTo>
                <a:lnTo>
                  <a:pt x="4493624" y="2448679"/>
                </a:lnTo>
                <a:lnTo>
                  <a:pt x="4493624" y="2546292"/>
                </a:lnTo>
                <a:cubicBezTo>
                  <a:pt x="4493624" y="2553147"/>
                  <a:pt x="4495158" y="2558417"/>
                  <a:pt x="4498228" y="2562100"/>
                </a:cubicBezTo>
                <a:cubicBezTo>
                  <a:pt x="4501298" y="2565784"/>
                  <a:pt x="4505851" y="2567625"/>
                  <a:pt x="4511888" y="2567625"/>
                </a:cubicBezTo>
                <a:lnTo>
                  <a:pt x="4523859" y="2567625"/>
                </a:lnTo>
                <a:lnTo>
                  <a:pt x="4523859" y="2588192"/>
                </a:lnTo>
                <a:lnTo>
                  <a:pt x="4508818" y="2588192"/>
                </a:lnTo>
                <a:cubicBezTo>
                  <a:pt x="4495926" y="2588192"/>
                  <a:pt x="4486487" y="2584636"/>
                  <a:pt x="4480501" y="2577525"/>
                </a:cubicBezTo>
                <a:cubicBezTo>
                  <a:pt x="4474516" y="2570414"/>
                  <a:pt x="4471522" y="2559900"/>
                  <a:pt x="4471522" y="2545985"/>
                </a:cubicBezTo>
                <a:lnTo>
                  <a:pt x="4471522" y="2448679"/>
                </a:lnTo>
                <a:lnTo>
                  <a:pt x="4455100" y="2448679"/>
                </a:lnTo>
                <a:lnTo>
                  <a:pt x="4455100" y="2428113"/>
                </a:lnTo>
                <a:lnTo>
                  <a:pt x="4471522" y="2428113"/>
                </a:lnTo>
                <a:close/>
                <a:moveTo>
                  <a:pt x="3576173" y="2381762"/>
                </a:moveTo>
                <a:lnTo>
                  <a:pt x="3598274" y="2381762"/>
                </a:lnTo>
                <a:lnTo>
                  <a:pt x="3598274" y="2428113"/>
                </a:lnTo>
                <a:lnTo>
                  <a:pt x="3628509" y="2428113"/>
                </a:lnTo>
                <a:lnTo>
                  <a:pt x="3628509" y="2448679"/>
                </a:lnTo>
                <a:lnTo>
                  <a:pt x="3598274" y="2448679"/>
                </a:lnTo>
                <a:lnTo>
                  <a:pt x="3598274" y="2546292"/>
                </a:lnTo>
                <a:cubicBezTo>
                  <a:pt x="3598274" y="2553147"/>
                  <a:pt x="3599808" y="2558417"/>
                  <a:pt x="3602878" y="2562100"/>
                </a:cubicBezTo>
                <a:cubicBezTo>
                  <a:pt x="3605948" y="2565784"/>
                  <a:pt x="3610501" y="2567625"/>
                  <a:pt x="3616538" y="2567625"/>
                </a:cubicBezTo>
                <a:lnTo>
                  <a:pt x="3628509" y="2567625"/>
                </a:lnTo>
                <a:lnTo>
                  <a:pt x="3628509" y="2588192"/>
                </a:lnTo>
                <a:lnTo>
                  <a:pt x="3613468" y="2588192"/>
                </a:lnTo>
                <a:cubicBezTo>
                  <a:pt x="3600576" y="2588192"/>
                  <a:pt x="3591137" y="2584636"/>
                  <a:pt x="3585151" y="2577525"/>
                </a:cubicBezTo>
                <a:cubicBezTo>
                  <a:pt x="3579166" y="2570414"/>
                  <a:pt x="3576173" y="2559900"/>
                  <a:pt x="3576173" y="2545985"/>
                </a:cubicBezTo>
                <a:lnTo>
                  <a:pt x="3576173" y="2448679"/>
                </a:lnTo>
                <a:lnTo>
                  <a:pt x="3559750" y="2448679"/>
                </a:lnTo>
                <a:lnTo>
                  <a:pt x="3559750" y="2428113"/>
                </a:lnTo>
                <a:lnTo>
                  <a:pt x="3576173" y="2428113"/>
                </a:lnTo>
                <a:close/>
                <a:moveTo>
                  <a:pt x="2404598" y="2381762"/>
                </a:moveTo>
                <a:lnTo>
                  <a:pt x="2426699" y="2381762"/>
                </a:lnTo>
                <a:lnTo>
                  <a:pt x="2426699" y="2428113"/>
                </a:lnTo>
                <a:lnTo>
                  <a:pt x="2456934" y="2428113"/>
                </a:lnTo>
                <a:lnTo>
                  <a:pt x="2456934" y="2448679"/>
                </a:lnTo>
                <a:lnTo>
                  <a:pt x="2426699" y="2448679"/>
                </a:lnTo>
                <a:lnTo>
                  <a:pt x="2426699" y="2546292"/>
                </a:lnTo>
                <a:cubicBezTo>
                  <a:pt x="2426699" y="2553147"/>
                  <a:pt x="2428234" y="2558417"/>
                  <a:pt x="2431303" y="2562100"/>
                </a:cubicBezTo>
                <a:cubicBezTo>
                  <a:pt x="2434372" y="2565784"/>
                  <a:pt x="2438926" y="2567625"/>
                  <a:pt x="2444963" y="2567625"/>
                </a:cubicBezTo>
                <a:lnTo>
                  <a:pt x="2456934" y="2567625"/>
                </a:lnTo>
                <a:lnTo>
                  <a:pt x="2456934" y="2588192"/>
                </a:lnTo>
                <a:lnTo>
                  <a:pt x="2441893" y="2588192"/>
                </a:lnTo>
                <a:cubicBezTo>
                  <a:pt x="2429001" y="2588192"/>
                  <a:pt x="2419562" y="2584636"/>
                  <a:pt x="2413576" y="2577525"/>
                </a:cubicBezTo>
                <a:cubicBezTo>
                  <a:pt x="2407590" y="2570414"/>
                  <a:pt x="2404598" y="2559900"/>
                  <a:pt x="2404598" y="2545985"/>
                </a:cubicBezTo>
                <a:lnTo>
                  <a:pt x="2404598" y="2448679"/>
                </a:lnTo>
                <a:lnTo>
                  <a:pt x="2388176" y="2448679"/>
                </a:lnTo>
                <a:lnTo>
                  <a:pt x="2388176" y="2428113"/>
                </a:lnTo>
                <a:lnTo>
                  <a:pt x="2404598" y="2428113"/>
                </a:lnTo>
                <a:close/>
                <a:moveTo>
                  <a:pt x="813923" y="2381762"/>
                </a:moveTo>
                <a:lnTo>
                  <a:pt x="836024" y="2381762"/>
                </a:lnTo>
                <a:lnTo>
                  <a:pt x="836024" y="2428113"/>
                </a:lnTo>
                <a:lnTo>
                  <a:pt x="866259" y="2428113"/>
                </a:lnTo>
                <a:lnTo>
                  <a:pt x="866259" y="2448679"/>
                </a:lnTo>
                <a:lnTo>
                  <a:pt x="836024" y="2448679"/>
                </a:lnTo>
                <a:lnTo>
                  <a:pt x="836024" y="2546292"/>
                </a:lnTo>
                <a:cubicBezTo>
                  <a:pt x="836024" y="2553147"/>
                  <a:pt x="837559" y="2558417"/>
                  <a:pt x="840628" y="2562100"/>
                </a:cubicBezTo>
                <a:cubicBezTo>
                  <a:pt x="843698" y="2565784"/>
                  <a:pt x="848251" y="2567625"/>
                  <a:pt x="854288" y="2567625"/>
                </a:cubicBezTo>
                <a:lnTo>
                  <a:pt x="866259" y="2567625"/>
                </a:lnTo>
                <a:lnTo>
                  <a:pt x="866259" y="2588192"/>
                </a:lnTo>
                <a:lnTo>
                  <a:pt x="851218" y="2588192"/>
                </a:lnTo>
                <a:cubicBezTo>
                  <a:pt x="838326" y="2588192"/>
                  <a:pt x="828887" y="2584636"/>
                  <a:pt x="822901" y="2577525"/>
                </a:cubicBezTo>
                <a:cubicBezTo>
                  <a:pt x="816916" y="2570414"/>
                  <a:pt x="813923" y="2559900"/>
                  <a:pt x="813923" y="2545985"/>
                </a:cubicBezTo>
                <a:lnTo>
                  <a:pt x="813923" y="2448679"/>
                </a:lnTo>
                <a:lnTo>
                  <a:pt x="797501" y="2448679"/>
                </a:lnTo>
                <a:lnTo>
                  <a:pt x="797501" y="2428113"/>
                </a:lnTo>
                <a:lnTo>
                  <a:pt x="813923" y="2428113"/>
                </a:lnTo>
                <a:close/>
                <a:moveTo>
                  <a:pt x="2337002" y="2373014"/>
                </a:moveTo>
                <a:lnTo>
                  <a:pt x="2359103" y="2373014"/>
                </a:lnTo>
                <a:lnTo>
                  <a:pt x="2359103" y="2395115"/>
                </a:lnTo>
                <a:lnTo>
                  <a:pt x="2337002" y="2395115"/>
                </a:lnTo>
                <a:close/>
                <a:moveTo>
                  <a:pt x="1965527" y="2373014"/>
                </a:moveTo>
                <a:lnTo>
                  <a:pt x="1987628" y="2373014"/>
                </a:lnTo>
                <a:lnTo>
                  <a:pt x="1987628" y="2395115"/>
                </a:lnTo>
                <a:lnTo>
                  <a:pt x="1965527" y="2395115"/>
                </a:lnTo>
                <a:close/>
                <a:moveTo>
                  <a:pt x="1746452" y="2373014"/>
                </a:moveTo>
                <a:lnTo>
                  <a:pt x="1768553" y="2373014"/>
                </a:lnTo>
                <a:lnTo>
                  <a:pt x="1768553" y="2395115"/>
                </a:lnTo>
                <a:lnTo>
                  <a:pt x="1746452" y="2395115"/>
                </a:lnTo>
                <a:close/>
                <a:moveTo>
                  <a:pt x="4747529" y="2364266"/>
                </a:moveTo>
                <a:lnTo>
                  <a:pt x="4769630" y="2364266"/>
                </a:lnTo>
                <a:lnTo>
                  <a:pt x="4769630" y="2587424"/>
                </a:lnTo>
                <a:lnTo>
                  <a:pt x="4747529" y="2587424"/>
                </a:lnTo>
                <a:lnTo>
                  <a:pt x="4747529" y="2566813"/>
                </a:lnTo>
                <a:lnTo>
                  <a:pt x="4743960" y="2574129"/>
                </a:lnTo>
                <a:cubicBezTo>
                  <a:pt x="4741633" y="2577544"/>
                  <a:pt x="4738883" y="2580467"/>
                  <a:pt x="4735711" y="2582897"/>
                </a:cubicBezTo>
                <a:cubicBezTo>
                  <a:pt x="4729368" y="2587757"/>
                  <a:pt x="4722000" y="2590187"/>
                  <a:pt x="4713610" y="2590187"/>
                </a:cubicBezTo>
                <a:cubicBezTo>
                  <a:pt x="4705220" y="2590187"/>
                  <a:pt x="4698058" y="2588320"/>
                  <a:pt x="4692123" y="2584585"/>
                </a:cubicBezTo>
                <a:cubicBezTo>
                  <a:pt x="4686188" y="2580850"/>
                  <a:pt x="4681661" y="2575376"/>
                  <a:pt x="4678540" y="2568163"/>
                </a:cubicBezTo>
                <a:cubicBezTo>
                  <a:pt x="4675420" y="2560949"/>
                  <a:pt x="4673859" y="2552329"/>
                  <a:pt x="4673859" y="2542301"/>
                </a:cubicBezTo>
                <a:lnTo>
                  <a:pt x="4673859" y="2474924"/>
                </a:lnTo>
                <a:cubicBezTo>
                  <a:pt x="4673859" y="2464488"/>
                  <a:pt x="4675420" y="2455560"/>
                  <a:pt x="4678540" y="2448142"/>
                </a:cubicBezTo>
                <a:cubicBezTo>
                  <a:pt x="4681661" y="2440724"/>
                  <a:pt x="4686188" y="2435071"/>
                  <a:pt x="4692123" y="2431183"/>
                </a:cubicBezTo>
                <a:cubicBezTo>
                  <a:pt x="4698058" y="2427294"/>
                  <a:pt x="4705220" y="2425350"/>
                  <a:pt x="4713610" y="2425350"/>
                </a:cubicBezTo>
                <a:cubicBezTo>
                  <a:pt x="4721386" y="2425350"/>
                  <a:pt x="4728524" y="2427806"/>
                  <a:pt x="4735020" y="2432717"/>
                </a:cubicBezTo>
                <a:cubicBezTo>
                  <a:pt x="4738269" y="2435173"/>
                  <a:pt x="4741204" y="2438128"/>
                  <a:pt x="4743826" y="2441581"/>
                </a:cubicBezTo>
                <a:lnTo>
                  <a:pt x="4747529" y="2447919"/>
                </a:lnTo>
                <a:close/>
                <a:moveTo>
                  <a:pt x="1886104" y="2364266"/>
                </a:moveTo>
                <a:lnTo>
                  <a:pt x="1908205" y="2364266"/>
                </a:lnTo>
                <a:lnTo>
                  <a:pt x="1908205" y="2545524"/>
                </a:lnTo>
                <a:cubicBezTo>
                  <a:pt x="1908205" y="2552278"/>
                  <a:pt x="1909714" y="2557521"/>
                  <a:pt x="1912732" y="2561256"/>
                </a:cubicBezTo>
                <a:cubicBezTo>
                  <a:pt x="1915751" y="2564991"/>
                  <a:pt x="1920023" y="2566858"/>
                  <a:pt x="1925548" y="2566858"/>
                </a:cubicBezTo>
                <a:lnTo>
                  <a:pt x="1935678" y="2566858"/>
                </a:lnTo>
                <a:lnTo>
                  <a:pt x="1935678" y="2587424"/>
                </a:lnTo>
                <a:lnTo>
                  <a:pt x="1923399" y="2587424"/>
                </a:lnTo>
                <a:cubicBezTo>
                  <a:pt x="1911530" y="2587424"/>
                  <a:pt x="1902347" y="2583741"/>
                  <a:pt x="1895850" y="2576374"/>
                </a:cubicBezTo>
                <a:cubicBezTo>
                  <a:pt x="1889352" y="2569007"/>
                  <a:pt x="1886104" y="2558621"/>
                  <a:pt x="1886104" y="2545217"/>
                </a:cubicBezTo>
                <a:close/>
                <a:moveTo>
                  <a:pt x="1809904" y="2364266"/>
                </a:moveTo>
                <a:lnTo>
                  <a:pt x="1832005" y="2364266"/>
                </a:lnTo>
                <a:lnTo>
                  <a:pt x="1832005" y="2545524"/>
                </a:lnTo>
                <a:cubicBezTo>
                  <a:pt x="1832005" y="2552278"/>
                  <a:pt x="1833514" y="2557521"/>
                  <a:pt x="1836532" y="2561256"/>
                </a:cubicBezTo>
                <a:cubicBezTo>
                  <a:pt x="1839551" y="2564991"/>
                  <a:pt x="1843823" y="2566858"/>
                  <a:pt x="1849348" y="2566858"/>
                </a:cubicBezTo>
                <a:lnTo>
                  <a:pt x="1859478" y="2566858"/>
                </a:lnTo>
                <a:lnTo>
                  <a:pt x="1859478" y="2587424"/>
                </a:lnTo>
                <a:lnTo>
                  <a:pt x="1847199" y="2587424"/>
                </a:lnTo>
                <a:cubicBezTo>
                  <a:pt x="1835330" y="2587424"/>
                  <a:pt x="1826147" y="2583741"/>
                  <a:pt x="1819650" y="2576374"/>
                </a:cubicBezTo>
                <a:cubicBezTo>
                  <a:pt x="1813152" y="2569007"/>
                  <a:pt x="1809904" y="2558621"/>
                  <a:pt x="1809904" y="2545217"/>
                </a:cubicBezTo>
                <a:close/>
                <a:moveTo>
                  <a:pt x="895504" y="2364266"/>
                </a:moveTo>
                <a:lnTo>
                  <a:pt x="917605" y="2364266"/>
                </a:lnTo>
                <a:lnTo>
                  <a:pt x="917605" y="2446122"/>
                </a:lnTo>
                <a:lnTo>
                  <a:pt x="920886" y="2440238"/>
                </a:lnTo>
                <a:cubicBezTo>
                  <a:pt x="923380" y="2436912"/>
                  <a:pt x="926200" y="2434150"/>
                  <a:pt x="929346" y="2431950"/>
                </a:cubicBezTo>
                <a:cubicBezTo>
                  <a:pt x="935639" y="2427550"/>
                  <a:pt x="943287" y="2425350"/>
                  <a:pt x="952291" y="2425350"/>
                </a:cubicBezTo>
                <a:cubicBezTo>
                  <a:pt x="965900" y="2425350"/>
                  <a:pt x="976055" y="2429469"/>
                  <a:pt x="982757" y="2437705"/>
                </a:cubicBezTo>
                <a:cubicBezTo>
                  <a:pt x="989459" y="2445942"/>
                  <a:pt x="992810" y="2458348"/>
                  <a:pt x="992810" y="2474924"/>
                </a:cubicBezTo>
                <a:lnTo>
                  <a:pt x="992810" y="2587424"/>
                </a:lnTo>
                <a:lnTo>
                  <a:pt x="970709" y="2587424"/>
                </a:lnTo>
                <a:lnTo>
                  <a:pt x="970709" y="2474924"/>
                </a:lnTo>
                <a:cubicBezTo>
                  <a:pt x="970709" y="2465204"/>
                  <a:pt x="968509" y="2457939"/>
                  <a:pt x="964109" y="2453130"/>
                </a:cubicBezTo>
                <a:cubicBezTo>
                  <a:pt x="959709" y="2448321"/>
                  <a:pt x="953059" y="2445917"/>
                  <a:pt x="944157" y="2445917"/>
                </a:cubicBezTo>
                <a:cubicBezTo>
                  <a:pt x="935255" y="2445917"/>
                  <a:pt x="928604" y="2448577"/>
                  <a:pt x="924205" y="2453897"/>
                </a:cubicBezTo>
                <a:cubicBezTo>
                  <a:pt x="919805" y="2459218"/>
                  <a:pt x="917605" y="2467250"/>
                  <a:pt x="917605" y="2477994"/>
                </a:cubicBezTo>
                <a:lnTo>
                  <a:pt x="917605" y="2587424"/>
                </a:lnTo>
                <a:lnTo>
                  <a:pt x="895504" y="2587424"/>
                </a:lnTo>
                <a:close/>
                <a:moveTo>
                  <a:pt x="227219" y="2364266"/>
                </a:moveTo>
                <a:lnTo>
                  <a:pt x="248860" y="2364266"/>
                </a:lnTo>
                <a:lnTo>
                  <a:pt x="299047" y="2526953"/>
                </a:lnTo>
                <a:lnTo>
                  <a:pt x="349235" y="2364266"/>
                </a:lnTo>
                <a:lnTo>
                  <a:pt x="370876" y="2364266"/>
                </a:lnTo>
                <a:lnTo>
                  <a:pt x="370876" y="2587424"/>
                </a:lnTo>
                <a:lnTo>
                  <a:pt x="349542" y="2587424"/>
                </a:lnTo>
                <a:lnTo>
                  <a:pt x="349542" y="2422815"/>
                </a:lnTo>
                <a:lnTo>
                  <a:pt x="308410" y="2556421"/>
                </a:lnTo>
                <a:lnTo>
                  <a:pt x="289685" y="2556421"/>
                </a:lnTo>
                <a:lnTo>
                  <a:pt x="248553" y="2425774"/>
                </a:lnTo>
                <a:lnTo>
                  <a:pt x="248553" y="2587424"/>
                </a:lnTo>
                <a:lnTo>
                  <a:pt x="227219" y="2587424"/>
                </a:lnTo>
                <a:close/>
                <a:moveTo>
                  <a:pt x="1397980" y="2361964"/>
                </a:moveTo>
                <a:cubicBezTo>
                  <a:pt x="1412305" y="2361964"/>
                  <a:pt x="1423407" y="2365954"/>
                  <a:pt x="1431285" y="2373935"/>
                </a:cubicBezTo>
                <a:cubicBezTo>
                  <a:pt x="1439164" y="2381916"/>
                  <a:pt x="1443103" y="2393171"/>
                  <a:pt x="1443103" y="2407700"/>
                </a:cubicBezTo>
                <a:lnTo>
                  <a:pt x="1443103" y="2439010"/>
                </a:lnTo>
                <a:cubicBezTo>
                  <a:pt x="1443103" y="2444433"/>
                  <a:pt x="1441415" y="2449933"/>
                  <a:pt x="1438038" y="2455509"/>
                </a:cubicBezTo>
                <a:cubicBezTo>
                  <a:pt x="1434662" y="2461085"/>
                  <a:pt x="1429904" y="2466227"/>
                  <a:pt x="1423765" y="2470934"/>
                </a:cubicBezTo>
                <a:cubicBezTo>
                  <a:pt x="1431029" y="2473901"/>
                  <a:pt x="1436683" y="2478736"/>
                  <a:pt x="1440724" y="2485437"/>
                </a:cubicBezTo>
                <a:cubicBezTo>
                  <a:pt x="1444766" y="2492139"/>
                  <a:pt x="1446787" y="2500044"/>
                  <a:pt x="1446787" y="2509150"/>
                </a:cubicBezTo>
                <a:lnTo>
                  <a:pt x="1446787" y="2540460"/>
                </a:lnTo>
                <a:cubicBezTo>
                  <a:pt x="1446787" y="2550896"/>
                  <a:pt x="1444817" y="2559798"/>
                  <a:pt x="1440878" y="2567165"/>
                </a:cubicBezTo>
                <a:cubicBezTo>
                  <a:pt x="1436938" y="2574532"/>
                  <a:pt x="1431208" y="2580134"/>
                  <a:pt x="1423688" y="2583971"/>
                </a:cubicBezTo>
                <a:cubicBezTo>
                  <a:pt x="1416168" y="2587808"/>
                  <a:pt x="1407138" y="2589726"/>
                  <a:pt x="1396599" y="2589726"/>
                </a:cubicBezTo>
                <a:cubicBezTo>
                  <a:pt x="1385753" y="2589726"/>
                  <a:pt x="1376468" y="2587936"/>
                  <a:pt x="1368742" y="2584355"/>
                </a:cubicBezTo>
                <a:cubicBezTo>
                  <a:pt x="1361017" y="2580773"/>
                  <a:pt x="1355134" y="2575581"/>
                  <a:pt x="1351092" y="2568777"/>
                </a:cubicBezTo>
                <a:cubicBezTo>
                  <a:pt x="1347051" y="2561972"/>
                  <a:pt x="1345030" y="2553761"/>
                  <a:pt x="1345030" y="2544143"/>
                </a:cubicBezTo>
                <a:lnTo>
                  <a:pt x="1345030" y="2525572"/>
                </a:lnTo>
                <a:lnTo>
                  <a:pt x="1367745" y="2525572"/>
                </a:lnTo>
                <a:lnTo>
                  <a:pt x="1367745" y="2542608"/>
                </a:lnTo>
                <a:cubicBezTo>
                  <a:pt x="1367745" y="2548134"/>
                  <a:pt x="1368870" y="2552866"/>
                  <a:pt x="1371121" y="2556805"/>
                </a:cubicBezTo>
                <a:cubicBezTo>
                  <a:pt x="1373372" y="2560744"/>
                  <a:pt x="1376672" y="2563737"/>
                  <a:pt x="1381021" y="2565784"/>
                </a:cubicBezTo>
                <a:cubicBezTo>
                  <a:pt x="1385369" y="2567830"/>
                  <a:pt x="1390562" y="2568853"/>
                  <a:pt x="1396599" y="2568853"/>
                </a:cubicBezTo>
                <a:cubicBezTo>
                  <a:pt x="1405501" y="2568853"/>
                  <a:pt x="1412407" y="2566346"/>
                  <a:pt x="1417319" y="2561333"/>
                </a:cubicBezTo>
                <a:cubicBezTo>
                  <a:pt x="1422230" y="2556319"/>
                  <a:pt x="1424686" y="2549310"/>
                  <a:pt x="1424686" y="2540306"/>
                </a:cubicBezTo>
                <a:lnTo>
                  <a:pt x="1424686" y="2508996"/>
                </a:lnTo>
                <a:cubicBezTo>
                  <a:pt x="1424686" y="2500299"/>
                  <a:pt x="1422486" y="2493572"/>
                  <a:pt x="1418086" y="2488814"/>
                </a:cubicBezTo>
                <a:cubicBezTo>
                  <a:pt x="1413686" y="2484056"/>
                  <a:pt x="1407547" y="2481677"/>
                  <a:pt x="1399669" y="2481677"/>
                </a:cubicBezTo>
                <a:lnTo>
                  <a:pt x="1383860" y="2481677"/>
                </a:lnTo>
                <a:lnTo>
                  <a:pt x="1383860" y="2461111"/>
                </a:lnTo>
                <a:lnTo>
                  <a:pt x="1399669" y="2461111"/>
                </a:lnTo>
                <a:cubicBezTo>
                  <a:pt x="1406422" y="2461111"/>
                  <a:pt x="1411665" y="2459167"/>
                  <a:pt x="1415400" y="2455279"/>
                </a:cubicBezTo>
                <a:cubicBezTo>
                  <a:pt x="1419135" y="2451391"/>
                  <a:pt x="1421002" y="2445917"/>
                  <a:pt x="1421002" y="2438857"/>
                </a:cubicBezTo>
                <a:lnTo>
                  <a:pt x="1421002" y="2407393"/>
                </a:lnTo>
                <a:cubicBezTo>
                  <a:pt x="1421002" y="2399515"/>
                  <a:pt x="1418879" y="2393452"/>
                  <a:pt x="1414633" y="2389206"/>
                </a:cubicBezTo>
                <a:cubicBezTo>
                  <a:pt x="1410386" y="2384960"/>
                  <a:pt x="1404324" y="2382837"/>
                  <a:pt x="1396445" y="2382837"/>
                </a:cubicBezTo>
                <a:cubicBezTo>
                  <a:pt x="1391125" y="2382837"/>
                  <a:pt x="1386597" y="2383809"/>
                  <a:pt x="1382863" y="2385753"/>
                </a:cubicBezTo>
                <a:cubicBezTo>
                  <a:pt x="1379128" y="2387697"/>
                  <a:pt x="1376263" y="2390511"/>
                  <a:pt x="1374268" y="2394194"/>
                </a:cubicBezTo>
                <a:cubicBezTo>
                  <a:pt x="1372273" y="2397878"/>
                  <a:pt x="1371275" y="2402329"/>
                  <a:pt x="1371275" y="2407547"/>
                </a:cubicBezTo>
                <a:lnTo>
                  <a:pt x="1371275" y="2426118"/>
                </a:lnTo>
                <a:lnTo>
                  <a:pt x="1348713" y="2426118"/>
                </a:lnTo>
                <a:lnTo>
                  <a:pt x="1348713" y="2407547"/>
                </a:lnTo>
                <a:cubicBezTo>
                  <a:pt x="1348713" y="2397929"/>
                  <a:pt x="1350632" y="2389718"/>
                  <a:pt x="1354469" y="2382913"/>
                </a:cubicBezTo>
                <a:cubicBezTo>
                  <a:pt x="1358306" y="2376109"/>
                  <a:pt x="1363908" y="2370917"/>
                  <a:pt x="1371275" y="2367335"/>
                </a:cubicBezTo>
                <a:cubicBezTo>
                  <a:pt x="1378642" y="2363754"/>
                  <a:pt x="1387544" y="2361964"/>
                  <a:pt x="1397980" y="2361964"/>
                </a:cubicBezTo>
                <a:close/>
                <a:moveTo>
                  <a:pt x="4959762" y="2086004"/>
                </a:moveTo>
                <a:lnTo>
                  <a:pt x="4984933" y="2086004"/>
                </a:lnTo>
                <a:lnTo>
                  <a:pt x="4984933" y="2111174"/>
                </a:lnTo>
                <a:lnTo>
                  <a:pt x="4959762" y="2111174"/>
                </a:lnTo>
                <a:close/>
                <a:moveTo>
                  <a:pt x="3961893" y="2031365"/>
                </a:moveTo>
                <a:cubicBezTo>
                  <a:pt x="3952173" y="2031365"/>
                  <a:pt x="3944908" y="2034486"/>
                  <a:pt x="3940099" y="2040727"/>
                </a:cubicBezTo>
                <a:cubicBezTo>
                  <a:pt x="3935290" y="2046969"/>
                  <a:pt x="3932886" y="2056331"/>
                  <a:pt x="3932886" y="2068814"/>
                </a:cubicBezTo>
                <a:cubicBezTo>
                  <a:pt x="3932886" y="2078330"/>
                  <a:pt x="3935086" y="2085441"/>
                  <a:pt x="3939486" y="2090148"/>
                </a:cubicBezTo>
                <a:cubicBezTo>
                  <a:pt x="3943885" y="2094854"/>
                  <a:pt x="3950485" y="2097208"/>
                  <a:pt x="3959284" y="2097208"/>
                </a:cubicBezTo>
                <a:cubicBezTo>
                  <a:pt x="3969107" y="2097208"/>
                  <a:pt x="3976474" y="2094624"/>
                  <a:pt x="3981385" y="2089457"/>
                </a:cubicBezTo>
                <a:cubicBezTo>
                  <a:pt x="3986296" y="2084290"/>
                  <a:pt x="3988752" y="2076488"/>
                  <a:pt x="3988752" y="2066051"/>
                </a:cubicBezTo>
                <a:lnTo>
                  <a:pt x="3988752" y="2031365"/>
                </a:lnTo>
                <a:close/>
                <a:moveTo>
                  <a:pt x="3428493" y="2031365"/>
                </a:moveTo>
                <a:cubicBezTo>
                  <a:pt x="3418773" y="2031365"/>
                  <a:pt x="3411508" y="2034486"/>
                  <a:pt x="3406699" y="2040727"/>
                </a:cubicBezTo>
                <a:cubicBezTo>
                  <a:pt x="3401890" y="2046969"/>
                  <a:pt x="3399486" y="2056331"/>
                  <a:pt x="3399486" y="2068814"/>
                </a:cubicBezTo>
                <a:cubicBezTo>
                  <a:pt x="3399486" y="2078330"/>
                  <a:pt x="3401686" y="2085441"/>
                  <a:pt x="3406086" y="2090148"/>
                </a:cubicBezTo>
                <a:cubicBezTo>
                  <a:pt x="3410485" y="2094854"/>
                  <a:pt x="3417085" y="2097208"/>
                  <a:pt x="3425884" y="2097208"/>
                </a:cubicBezTo>
                <a:cubicBezTo>
                  <a:pt x="3435707" y="2097208"/>
                  <a:pt x="3443074" y="2094624"/>
                  <a:pt x="3447985" y="2089457"/>
                </a:cubicBezTo>
                <a:cubicBezTo>
                  <a:pt x="3452896" y="2084290"/>
                  <a:pt x="3455352" y="2076488"/>
                  <a:pt x="3455352" y="2066051"/>
                </a:cubicBezTo>
                <a:lnTo>
                  <a:pt x="3455352" y="2031365"/>
                </a:lnTo>
                <a:close/>
                <a:moveTo>
                  <a:pt x="1856868" y="2031365"/>
                </a:moveTo>
                <a:cubicBezTo>
                  <a:pt x="1847148" y="2031365"/>
                  <a:pt x="1839883" y="2034486"/>
                  <a:pt x="1835074" y="2040727"/>
                </a:cubicBezTo>
                <a:cubicBezTo>
                  <a:pt x="1830265" y="2046969"/>
                  <a:pt x="1827861" y="2056331"/>
                  <a:pt x="1827861" y="2068814"/>
                </a:cubicBezTo>
                <a:cubicBezTo>
                  <a:pt x="1827861" y="2078330"/>
                  <a:pt x="1830061" y="2085441"/>
                  <a:pt x="1834460" y="2090148"/>
                </a:cubicBezTo>
                <a:cubicBezTo>
                  <a:pt x="1838860" y="2094854"/>
                  <a:pt x="1845460" y="2097208"/>
                  <a:pt x="1854259" y="2097208"/>
                </a:cubicBezTo>
                <a:cubicBezTo>
                  <a:pt x="1864082" y="2097208"/>
                  <a:pt x="1871449" y="2094624"/>
                  <a:pt x="1876360" y="2089457"/>
                </a:cubicBezTo>
                <a:cubicBezTo>
                  <a:pt x="1881272" y="2084290"/>
                  <a:pt x="1883727" y="2076488"/>
                  <a:pt x="1883727" y="2066051"/>
                </a:cubicBezTo>
                <a:lnTo>
                  <a:pt x="1883727" y="2031365"/>
                </a:lnTo>
                <a:close/>
                <a:moveTo>
                  <a:pt x="4883056" y="1969667"/>
                </a:moveTo>
                <a:cubicBezTo>
                  <a:pt x="4875074" y="1969667"/>
                  <a:pt x="4868884" y="1972608"/>
                  <a:pt x="4864484" y="1978492"/>
                </a:cubicBezTo>
                <a:cubicBezTo>
                  <a:pt x="4860084" y="1984375"/>
                  <a:pt x="4857885" y="1992740"/>
                  <a:pt x="4857885" y="2003585"/>
                </a:cubicBezTo>
                <a:lnTo>
                  <a:pt x="4857885" y="2020008"/>
                </a:lnTo>
                <a:lnTo>
                  <a:pt x="4908686" y="2020008"/>
                </a:lnTo>
                <a:lnTo>
                  <a:pt x="4908686" y="2001590"/>
                </a:lnTo>
                <a:cubicBezTo>
                  <a:pt x="4908686" y="1991461"/>
                  <a:pt x="4906436" y="1983608"/>
                  <a:pt x="4901934" y="1978031"/>
                </a:cubicBezTo>
                <a:cubicBezTo>
                  <a:pt x="4897432" y="1972455"/>
                  <a:pt x="4891138" y="1969667"/>
                  <a:pt x="4883056" y="1969667"/>
                </a:cubicBezTo>
                <a:close/>
                <a:moveTo>
                  <a:pt x="4511580" y="1969667"/>
                </a:moveTo>
                <a:cubicBezTo>
                  <a:pt x="4503600" y="1969667"/>
                  <a:pt x="4497410" y="1972608"/>
                  <a:pt x="4493010" y="1978492"/>
                </a:cubicBezTo>
                <a:cubicBezTo>
                  <a:pt x="4488610" y="1984375"/>
                  <a:pt x="4486410" y="1992740"/>
                  <a:pt x="4486410" y="2003585"/>
                </a:cubicBezTo>
                <a:lnTo>
                  <a:pt x="4486410" y="2020008"/>
                </a:lnTo>
                <a:lnTo>
                  <a:pt x="4537212" y="2020008"/>
                </a:lnTo>
                <a:lnTo>
                  <a:pt x="4537212" y="2001590"/>
                </a:lnTo>
                <a:cubicBezTo>
                  <a:pt x="4537212" y="1991461"/>
                  <a:pt x="4534960" y="1983608"/>
                  <a:pt x="4530458" y="1978031"/>
                </a:cubicBezTo>
                <a:cubicBezTo>
                  <a:pt x="4525956" y="1972455"/>
                  <a:pt x="4519664" y="1969667"/>
                  <a:pt x="4511580" y="1969667"/>
                </a:cubicBezTo>
                <a:close/>
                <a:moveTo>
                  <a:pt x="3700268" y="1969667"/>
                </a:moveTo>
                <a:cubicBezTo>
                  <a:pt x="3692798" y="1969667"/>
                  <a:pt x="3687017" y="1971866"/>
                  <a:pt x="3682924" y="1976266"/>
                </a:cubicBezTo>
                <a:cubicBezTo>
                  <a:pt x="3678832" y="1980666"/>
                  <a:pt x="3676785" y="1986805"/>
                  <a:pt x="3676785" y="1994684"/>
                </a:cubicBezTo>
                <a:lnTo>
                  <a:pt x="3676785" y="2067586"/>
                </a:lnTo>
                <a:cubicBezTo>
                  <a:pt x="3676785" y="2075669"/>
                  <a:pt x="3678832" y="2081911"/>
                  <a:pt x="3682924" y="2086311"/>
                </a:cubicBezTo>
                <a:cubicBezTo>
                  <a:pt x="3687017" y="2090710"/>
                  <a:pt x="3692798" y="2092910"/>
                  <a:pt x="3700268" y="2092910"/>
                </a:cubicBezTo>
                <a:cubicBezTo>
                  <a:pt x="3707839" y="2092910"/>
                  <a:pt x="3713697" y="2090710"/>
                  <a:pt x="3717841" y="2086311"/>
                </a:cubicBezTo>
                <a:cubicBezTo>
                  <a:pt x="3721985" y="2081911"/>
                  <a:pt x="3724057" y="2075669"/>
                  <a:pt x="3724057" y="2067586"/>
                </a:cubicBezTo>
                <a:lnTo>
                  <a:pt x="3724057" y="1994684"/>
                </a:lnTo>
                <a:cubicBezTo>
                  <a:pt x="3724057" y="1986805"/>
                  <a:pt x="3721959" y="1980666"/>
                  <a:pt x="3717764" y="1976266"/>
                </a:cubicBezTo>
                <a:cubicBezTo>
                  <a:pt x="3713569" y="1971866"/>
                  <a:pt x="3707737" y="1969667"/>
                  <a:pt x="3700268" y="1969667"/>
                </a:cubicBezTo>
                <a:close/>
                <a:moveTo>
                  <a:pt x="3023992" y="1969667"/>
                </a:moveTo>
                <a:cubicBezTo>
                  <a:pt x="3016523" y="1969667"/>
                  <a:pt x="3010742" y="1971866"/>
                  <a:pt x="3006649" y="1976266"/>
                </a:cubicBezTo>
                <a:cubicBezTo>
                  <a:pt x="3002556" y="1980666"/>
                  <a:pt x="3000510" y="1986805"/>
                  <a:pt x="3000510" y="1994684"/>
                </a:cubicBezTo>
                <a:lnTo>
                  <a:pt x="3000510" y="2067586"/>
                </a:lnTo>
                <a:cubicBezTo>
                  <a:pt x="3000510" y="2075669"/>
                  <a:pt x="3002556" y="2081911"/>
                  <a:pt x="3006649" y="2086311"/>
                </a:cubicBezTo>
                <a:cubicBezTo>
                  <a:pt x="3010742" y="2090710"/>
                  <a:pt x="3016523" y="2092910"/>
                  <a:pt x="3023992" y="2092910"/>
                </a:cubicBezTo>
                <a:cubicBezTo>
                  <a:pt x="3031564" y="2092910"/>
                  <a:pt x="3037422" y="2090710"/>
                  <a:pt x="3041566" y="2086311"/>
                </a:cubicBezTo>
                <a:cubicBezTo>
                  <a:pt x="3045710" y="2081911"/>
                  <a:pt x="3047782" y="2075669"/>
                  <a:pt x="3047782" y="2067586"/>
                </a:cubicBezTo>
                <a:lnTo>
                  <a:pt x="3047782" y="1994684"/>
                </a:lnTo>
                <a:cubicBezTo>
                  <a:pt x="3047782" y="1986805"/>
                  <a:pt x="3045684" y="1980666"/>
                  <a:pt x="3041489" y="1976266"/>
                </a:cubicBezTo>
                <a:cubicBezTo>
                  <a:pt x="3037294" y="1971866"/>
                  <a:pt x="3031462" y="1969667"/>
                  <a:pt x="3023992" y="1969667"/>
                </a:cubicBezTo>
                <a:close/>
                <a:moveTo>
                  <a:pt x="2633468" y="1969667"/>
                </a:moveTo>
                <a:cubicBezTo>
                  <a:pt x="2625998" y="1969667"/>
                  <a:pt x="2620217" y="1971866"/>
                  <a:pt x="2616124" y="1976266"/>
                </a:cubicBezTo>
                <a:cubicBezTo>
                  <a:pt x="2612032" y="1980666"/>
                  <a:pt x="2609985" y="1986805"/>
                  <a:pt x="2609985" y="1994684"/>
                </a:cubicBezTo>
                <a:lnTo>
                  <a:pt x="2609985" y="2067586"/>
                </a:lnTo>
                <a:cubicBezTo>
                  <a:pt x="2609985" y="2075669"/>
                  <a:pt x="2612032" y="2081911"/>
                  <a:pt x="2616124" y="2086311"/>
                </a:cubicBezTo>
                <a:cubicBezTo>
                  <a:pt x="2620217" y="2090710"/>
                  <a:pt x="2625998" y="2092910"/>
                  <a:pt x="2633468" y="2092910"/>
                </a:cubicBezTo>
                <a:cubicBezTo>
                  <a:pt x="2641039" y="2092910"/>
                  <a:pt x="2646897" y="2090710"/>
                  <a:pt x="2651041" y="2086311"/>
                </a:cubicBezTo>
                <a:cubicBezTo>
                  <a:pt x="2655185" y="2081911"/>
                  <a:pt x="2657257" y="2075669"/>
                  <a:pt x="2657257" y="2067586"/>
                </a:cubicBezTo>
                <a:lnTo>
                  <a:pt x="2657257" y="1994684"/>
                </a:lnTo>
                <a:cubicBezTo>
                  <a:pt x="2657257" y="1986805"/>
                  <a:pt x="2655159" y="1980666"/>
                  <a:pt x="2650964" y="1976266"/>
                </a:cubicBezTo>
                <a:cubicBezTo>
                  <a:pt x="2646769" y="1971866"/>
                  <a:pt x="2640937" y="1969667"/>
                  <a:pt x="2633468" y="1969667"/>
                </a:cubicBezTo>
                <a:close/>
                <a:moveTo>
                  <a:pt x="2176268" y="1969667"/>
                </a:moveTo>
                <a:cubicBezTo>
                  <a:pt x="2168798" y="1969667"/>
                  <a:pt x="2163017" y="1971866"/>
                  <a:pt x="2158924" y="1976266"/>
                </a:cubicBezTo>
                <a:cubicBezTo>
                  <a:pt x="2154832" y="1980666"/>
                  <a:pt x="2152785" y="1986805"/>
                  <a:pt x="2152785" y="1994684"/>
                </a:cubicBezTo>
                <a:lnTo>
                  <a:pt x="2152785" y="2067586"/>
                </a:lnTo>
                <a:cubicBezTo>
                  <a:pt x="2152785" y="2075669"/>
                  <a:pt x="2154832" y="2081911"/>
                  <a:pt x="2158924" y="2086311"/>
                </a:cubicBezTo>
                <a:cubicBezTo>
                  <a:pt x="2163017" y="2090710"/>
                  <a:pt x="2168798" y="2092910"/>
                  <a:pt x="2176268" y="2092910"/>
                </a:cubicBezTo>
                <a:cubicBezTo>
                  <a:pt x="2183839" y="2092910"/>
                  <a:pt x="2189697" y="2090710"/>
                  <a:pt x="2193841" y="2086311"/>
                </a:cubicBezTo>
                <a:cubicBezTo>
                  <a:pt x="2197985" y="2081911"/>
                  <a:pt x="2200057" y="2075669"/>
                  <a:pt x="2200057" y="2067586"/>
                </a:cubicBezTo>
                <a:lnTo>
                  <a:pt x="2200057" y="1994684"/>
                </a:lnTo>
                <a:cubicBezTo>
                  <a:pt x="2200057" y="1986805"/>
                  <a:pt x="2197959" y="1980666"/>
                  <a:pt x="2193764" y="1976266"/>
                </a:cubicBezTo>
                <a:cubicBezTo>
                  <a:pt x="2189569" y="1971866"/>
                  <a:pt x="2183737" y="1969667"/>
                  <a:pt x="2176268" y="1969667"/>
                </a:cubicBezTo>
                <a:close/>
                <a:moveTo>
                  <a:pt x="661793" y="1969667"/>
                </a:moveTo>
                <a:cubicBezTo>
                  <a:pt x="654323" y="1969667"/>
                  <a:pt x="648542" y="1971866"/>
                  <a:pt x="644450" y="1976266"/>
                </a:cubicBezTo>
                <a:cubicBezTo>
                  <a:pt x="640357" y="1980666"/>
                  <a:pt x="638310" y="1986805"/>
                  <a:pt x="638310" y="1994684"/>
                </a:cubicBezTo>
                <a:lnTo>
                  <a:pt x="638310" y="2067586"/>
                </a:lnTo>
                <a:cubicBezTo>
                  <a:pt x="638310" y="2075669"/>
                  <a:pt x="640357" y="2081911"/>
                  <a:pt x="644450" y="2086311"/>
                </a:cubicBezTo>
                <a:cubicBezTo>
                  <a:pt x="648542" y="2090710"/>
                  <a:pt x="654323" y="2092910"/>
                  <a:pt x="661793" y="2092910"/>
                </a:cubicBezTo>
                <a:cubicBezTo>
                  <a:pt x="669364" y="2092910"/>
                  <a:pt x="675222" y="2090710"/>
                  <a:pt x="679366" y="2086311"/>
                </a:cubicBezTo>
                <a:cubicBezTo>
                  <a:pt x="683510" y="2081911"/>
                  <a:pt x="685582" y="2075669"/>
                  <a:pt x="685582" y="2067586"/>
                </a:cubicBezTo>
                <a:lnTo>
                  <a:pt x="685582" y="1994684"/>
                </a:lnTo>
                <a:cubicBezTo>
                  <a:pt x="685582" y="1986805"/>
                  <a:pt x="683484" y="1980666"/>
                  <a:pt x="679289" y="1976266"/>
                </a:cubicBezTo>
                <a:cubicBezTo>
                  <a:pt x="675094" y="1971866"/>
                  <a:pt x="669262" y="1969667"/>
                  <a:pt x="661793" y="1969667"/>
                </a:cubicBezTo>
                <a:close/>
                <a:moveTo>
                  <a:pt x="414143" y="1969667"/>
                </a:moveTo>
                <a:cubicBezTo>
                  <a:pt x="406673" y="1969667"/>
                  <a:pt x="400892" y="1971866"/>
                  <a:pt x="396800" y="1976266"/>
                </a:cubicBezTo>
                <a:cubicBezTo>
                  <a:pt x="392707" y="1980666"/>
                  <a:pt x="390660" y="1986805"/>
                  <a:pt x="390660" y="1994684"/>
                </a:cubicBezTo>
                <a:lnTo>
                  <a:pt x="390660" y="2067586"/>
                </a:lnTo>
                <a:cubicBezTo>
                  <a:pt x="390660" y="2075669"/>
                  <a:pt x="392707" y="2081911"/>
                  <a:pt x="396800" y="2086311"/>
                </a:cubicBezTo>
                <a:cubicBezTo>
                  <a:pt x="400892" y="2090710"/>
                  <a:pt x="406673" y="2092910"/>
                  <a:pt x="414143" y="2092910"/>
                </a:cubicBezTo>
                <a:cubicBezTo>
                  <a:pt x="421714" y="2092910"/>
                  <a:pt x="427572" y="2090710"/>
                  <a:pt x="431716" y="2086311"/>
                </a:cubicBezTo>
                <a:cubicBezTo>
                  <a:pt x="435860" y="2081911"/>
                  <a:pt x="437932" y="2075669"/>
                  <a:pt x="437932" y="2067586"/>
                </a:cubicBezTo>
                <a:lnTo>
                  <a:pt x="437932" y="1994684"/>
                </a:lnTo>
                <a:cubicBezTo>
                  <a:pt x="437932" y="1986805"/>
                  <a:pt x="435834" y="1980666"/>
                  <a:pt x="431639" y="1976266"/>
                </a:cubicBezTo>
                <a:cubicBezTo>
                  <a:pt x="427444" y="1971866"/>
                  <a:pt x="421612" y="1969667"/>
                  <a:pt x="414143" y="1969667"/>
                </a:cubicBezTo>
                <a:close/>
                <a:moveTo>
                  <a:pt x="2515014" y="1968132"/>
                </a:moveTo>
                <a:cubicBezTo>
                  <a:pt x="2509591" y="1968132"/>
                  <a:pt x="2504936" y="1969360"/>
                  <a:pt x="2501048" y="1971815"/>
                </a:cubicBezTo>
                <a:cubicBezTo>
                  <a:pt x="2497160" y="1974271"/>
                  <a:pt x="2494218" y="1977878"/>
                  <a:pt x="2492222" y="1982636"/>
                </a:cubicBezTo>
                <a:cubicBezTo>
                  <a:pt x="2490227" y="1987393"/>
                  <a:pt x="2489230" y="1993098"/>
                  <a:pt x="2489230" y="1999748"/>
                </a:cubicBezTo>
                <a:lnTo>
                  <a:pt x="2489230" y="2062061"/>
                </a:lnTo>
                <a:cubicBezTo>
                  <a:pt x="2489230" y="2068916"/>
                  <a:pt x="2490227" y="2074749"/>
                  <a:pt x="2492222" y="2079558"/>
                </a:cubicBezTo>
                <a:cubicBezTo>
                  <a:pt x="2494218" y="2084367"/>
                  <a:pt x="2497160" y="2088050"/>
                  <a:pt x="2501048" y="2090608"/>
                </a:cubicBezTo>
                <a:cubicBezTo>
                  <a:pt x="2504936" y="2093166"/>
                  <a:pt x="2509591" y="2094445"/>
                  <a:pt x="2515014" y="2094445"/>
                </a:cubicBezTo>
                <a:cubicBezTo>
                  <a:pt x="2523404" y="2094445"/>
                  <a:pt x="2529927" y="2091554"/>
                  <a:pt x="2534583" y="2085773"/>
                </a:cubicBezTo>
                <a:cubicBezTo>
                  <a:pt x="2539238" y="2079992"/>
                  <a:pt x="2541566" y="2071884"/>
                  <a:pt x="2541566" y="2061447"/>
                </a:cubicBezTo>
                <a:lnTo>
                  <a:pt x="2541566" y="2000362"/>
                </a:lnTo>
                <a:cubicBezTo>
                  <a:pt x="2541566" y="1990130"/>
                  <a:pt x="2539238" y="1982201"/>
                  <a:pt x="2534583" y="1976573"/>
                </a:cubicBezTo>
                <a:cubicBezTo>
                  <a:pt x="2529927" y="1970946"/>
                  <a:pt x="2523404" y="1968132"/>
                  <a:pt x="2515014" y="1968132"/>
                </a:cubicBezTo>
                <a:close/>
                <a:moveTo>
                  <a:pt x="971964" y="1968132"/>
                </a:moveTo>
                <a:cubicBezTo>
                  <a:pt x="966541" y="1968132"/>
                  <a:pt x="961886" y="1969360"/>
                  <a:pt x="957998" y="1971815"/>
                </a:cubicBezTo>
                <a:cubicBezTo>
                  <a:pt x="954110" y="1974271"/>
                  <a:pt x="951168" y="1977878"/>
                  <a:pt x="949173" y="1982636"/>
                </a:cubicBezTo>
                <a:cubicBezTo>
                  <a:pt x="947178" y="1987393"/>
                  <a:pt x="946180" y="1993098"/>
                  <a:pt x="946180" y="1999748"/>
                </a:cubicBezTo>
                <a:lnTo>
                  <a:pt x="946180" y="2062061"/>
                </a:lnTo>
                <a:cubicBezTo>
                  <a:pt x="946180" y="2068916"/>
                  <a:pt x="947178" y="2074749"/>
                  <a:pt x="949173" y="2079558"/>
                </a:cubicBezTo>
                <a:cubicBezTo>
                  <a:pt x="951168" y="2084367"/>
                  <a:pt x="954110" y="2088050"/>
                  <a:pt x="957998" y="2090608"/>
                </a:cubicBezTo>
                <a:cubicBezTo>
                  <a:pt x="961886" y="2093166"/>
                  <a:pt x="966541" y="2094445"/>
                  <a:pt x="971964" y="2094445"/>
                </a:cubicBezTo>
                <a:cubicBezTo>
                  <a:pt x="980355" y="2094445"/>
                  <a:pt x="986877" y="2091554"/>
                  <a:pt x="991533" y="2085773"/>
                </a:cubicBezTo>
                <a:cubicBezTo>
                  <a:pt x="996188" y="2079992"/>
                  <a:pt x="998516" y="2071884"/>
                  <a:pt x="998516" y="2061447"/>
                </a:cubicBezTo>
                <a:lnTo>
                  <a:pt x="998516" y="2000362"/>
                </a:lnTo>
                <a:cubicBezTo>
                  <a:pt x="998516" y="1990130"/>
                  <a:pt x="996188" y="1982201"/>
                  <a:pt x="991533" y="1976573"/>
                </a:cubicBezTo>
                <a:cubicBezTo>
                  <a:pt x="986877" y="1970946"/>
                  <a:pt x="980355" y="1968132"/>
                  <a:pt x="971964" y="1968132"/>
                </a:cubicBezTo>
                <a:close/>
                <a:moveTo>
                  <a:pt x="4403927" y="1951863"/>
                </a:moveTo>
                <a:lnTo>
                  <a:pt x="4426028" y="1951863"/>
                </a:lnTo>
                <a:lnTo>
                  <a:pt x="4426028" y="2111174"/>
                </a:lnTo>
                <a:lnTo>
                  <a:pt x="4403927" y="2111174"/>
                </a:lnTo>
                <a:close/>
                <a:moveTo>
                  <a:pt x="3594302" y="1951863"/>
                </a:moveTo>
                <a:lnTo>
                  <a:pt x="3616403" y="1951863"/>
                </a:lnTo>
                <a:lnTo>
                  <a:pt x="3616403" y="2111174"/>
                </a:lnTo>
                <a:lnTo>
                  <a:pt x="3594302" y="2111174"/>
                </a:lnTo>
                <a:close/>
                <a:moveTo>
                  <a:pt x="2257579" y="1951863"/>
                </a:moveTo>
                <a:lnTo>
                  <a:pt x="2279526" y="1951863"/>
                </a:lnTo>
                <a:lnTo>
                  <a:pt x="2279526" y="2068661"/>
                </a:lnTo>
                <a:cubicBezTo>
                  <a:pt x="2279526" y="2076334"/>
                  <a:pt x="2281726" y="2082295"/>
                  <a:pt x="2286126" y="2086541"/>
                </a:cubicBezTo>
                <a:cubicBezTo>
                  <a:pt x="2290526" y="2090787"/>
                  <a:pt x="2296767" y="2092910"/>
                  <a:pt x="2304850" y="2092910"/>
                </a:cubicBezTo>
                <a:cubicBezTo>
                  <a:pt x="2313240" y="2092910"/>
                  <a:pt x="2319508" y="2090838"/>
                  <a:pt x="2323652" y="2086694"/>
                </a:cubicBezTo>
                <a:cubicBezTo>
                  <a:pt x="2327796" y="2082550"/>
                  <a:pt x="2329868" y="2076334"/>
                  <a:pt x="2329868" y="2068047"/>
                </a:cubicBezTo>
                <a:lnTo>
                  <a:pt x="2329868" y="1951863"/>
                </a:lnTo>
                <a:lnTo>
                  <a:pt x="2351815" y="1951863"/>
                </a:lnTo>
                <a:lnTo>
                  <a:pt x="2351815" y="2111174"/>
                </a:lnTo>
                <a:lnTo>
                  <a:pt x="2329868" y="2111174"/>
                </a:lnTo>
                <a:lnTo>
                  <a:pt x="2329868" y="2092807"/>
                </a:lnTo>
                <a:lnTo>
                  <a:pt x="2326242" y="2099625"/>
                </a:lnTo>
                <a:cubicBezTo>
                  <a:pt x="2323978" y="2102720"/>
                  <a:pt x="2321375" y="2105291"/>
                  <a:pt x="2318433" y="2107337"/>
                </a:cubicBezTo>
                <a:cubicBezTo>
                  <a:pt x="2312550" y="2111430"/>
                  <a:pt x="2305260" y="2113476"/>
                  <a:pt x="2296562" y="2113476"/>
                </a:cubicBezTo>
                <a:cubicBezTo>
                  <a:pt x="2284182" y="2113476"/>
                  <a:pt x="2274590" y="2109563"/>
                  <a:pt x="2267785" y="2101735"/>
                </a:cubicBezTo>
                <a:cubicBezTo>
                  <a:pt x="2260981" y="2093908"/>
                  <a:pt x="2257579" y="2082883"/>
                  <a:pt x="2257579" y="2068661"/>
                </a:cubicBezTo>
                <a:close/>
                <a:moveTo>
                  <a:pt x="1575002" y="1951863"/>
                </a:moveTo>
                <a:lnTo>
                  <a:pt x="1597103" y="1951863"/>
                </a:lnTo>
                <a:lnTo>
                  <a:pt x="1597103" y="2111174"/>
                </a:lnTo>
                <a:lnTo>
                  <a:pt x="1575002" y="2111174"/>
                </a:lnTo>
                <a:close/>
                <a:moveTo>
                  <a:pt x="1051127" y="1951863"/>
                </a:moveTo>
                <a:lnTo>
                  <a:pt x="1073228" y="1951863"/>
                </a:lnTo>
                <a:lnTo>
                  <a:pt x="1073228" y="2111174"/>
                </a:lnTo>
                <a:lnTo>
                  <a:pt x="1051127" y="2111174"/>
                </a:lnTo>
                <a:close/>
                <a:moveTo>
                  <a:pt x="860627" y="1951863"/>
                </a:moveTo>
                <a:lnTo>
                  <a:pt x="882728" y="1951863"/>
                </a:lnTo>
                <a:lnTo>
                  <a:pt x="882728" y="2111174"/>
                </a:lnTo>
                <a:lnTo>
                  <a:pt x="860627" y="2111174"/>
                </a:lnTo>
                <a:close/>
                <a:moveTo>
                  <a:pt x="484710" y="1951863"/>
                </a:moveTo>
                <a:lnTo>
                  <a:pt x="507425" y="1951863"/>
                </a:lnTo>
                <a:lnTo>
                  <a:pt x="539656" y="2079404"/>
                </a:lnTo>
                <a:lnTo>
                  <a:pt x="571580" y="1951863"/>
                </a:lnTo>
                <a:lnTo>
                  <a:pt x="594295" y="1951863"/>
                </a:lnTo>
                <a:lnTo>
                  <a:pt x="549939" y="2111174"/>
                </a:lnTo>
                <a:lnTo>
                  <a:pt x="529373" y="2111174"/>
                </a:lnTo>
                <a:close/>
                <a:moveTo>
                  <a:pt x="4883056" y="1949100"/>
                </a:moveTo>
                <a:cubicBezTo>
                  <a:pt x="4893185" y="1949100"/>
                  <a:pt x="4901806" y="1951121"/>
                  <a:pt x="4908916" y="1955163"/>
                </a:cubicBezTo>
                <a:cubicBezTo>
                  <a:pt x="4916028" y="1959204"/>
                  <a:pt x="4921450" y="1965113"/>
                  <a:pt x="4925186" y="1972890"/>
                </a:cubicBezTo>
                <a:cubicBezTo>
                  <a:pt x="4928920" y="1980666"/>
                  <a:pt x="4930788" y="1990028"/>
                  <a:pt x="4930788" y="2000976"/>
                </a:cubicBezTo>
                <a:lnTo>
                  <a:pt x="4930788" y="2040574"/>
                </a:lnTo>
                <a:lnTo>
                  <a:pt x="4857885" y="2040574"/>
                </a:lnTo>
                <a:lnTo>
                  <a:pt x="4857885" y="2061140"/>
                </a:lnTo>
                <a:cubicBezTo>
                  <a:pt x="4857885" y="2071167"/>
                  <a:pt x="4860187" y="2078969"/>
                  <a:pt x="4864792" y="2084546"/>
                </a:cubicBezTo>
                <a:cubicBezTo>
                  <a:pt x="4869396" y="2090122"/>
                  <a:pt x="4875893" y="2092910"/>
                  <a:pt x="4884283" y="2092910"/>
                </a:cubicBezTo>
                <a:cubicBezTo>
                  <a:pt x="4892162" y="2092910"/>
                  <a:pt x="4898276" y="2090710"/>
                  <a:pt x="4902624" y="2086311"/>
                </a:cubicBezTo>
                <a:cubicBezTo>
                  <a:pt x="4906972" y="2081911"/>
                  <a:pt x="4909147" y="2075669"/>
                  <a:pt x="4909147" y="2067586"/>
                </a:cubicBezTo>
                <a:lnTo>
                  <a:pt x="4909147" y="2066665"/>
                </a:lnTo>
                <a:lnTo>
                  <a:pt x="4931248" y="2066665"/>
                </a:lnTo>
                <a:lnTo>
                  <a:pt x="4931248" y="2067586"/>
                </a:lnTo>
                <a:cubicBezTo>
                  <a:pt x="4931248" y="2082218"/>
                  <a:pt x="4927155" y="2093524"/>
                  <a:pt x="4918970" y="2101505"/>
                </a:cubicBezTo>
                <a:cubicBezTo>
                  <a:pt x="4910784" y="2109486"/>
                  <a:pt x="4899222" y="2113476"/>
                  <a:pt x="4884283" y="2113476"/>
                </a:cubicBezTo>
                <a:cubicBezTo>
                  <a:pt x="4874052" y="2113476"/>
                  <a:pt x="4865328" y="2111404"/>
                  <a:pt x="4858115" y="2107261"/>
                </a:cubicBezTo>
                <a:cubicBezTo>
                  <a:pt x="4850902" y="2103117"/>
                  <a:pt x="4845376" y="2097080"/>
                  <a:pt x="4841540" y="2089150"/>
                </a:cubicBezTo>
                <a:cubicBezTo>
                  <a:pt x="4837702" y="2081220"/>
                  <a:pt x="4835784" y="2071679"/>
                  <a:pt x="4835784" y="2060526"/>
                </a:cubicBezTo>
                <a:lnTo>
                  <a:pt x="4835784" y="2005274"/>
                </a:lnTo>
                <a:cubicBezTo>
                  <a:pt x="4835784" y="1993405"/>
                  <a:pt x="4837651" y="1983275"/>
                  <a:pt x="4841386" y="1974885"/>
                </a:cubicBezTo>
                <a:cubicBezTo>
                  <a:pt x="4845120" y="1966495"/>
                  <a:pt x="4850518" y="1960100"/>
                  <a:pt x="4857578" y="1955700"/>
                </a:cubicBezTo>
                <a:cubicBezTo>
                  <a:pt x="4864638" y="1951300"/>
                  <a:pt x="4873130" y="1949100"/>
                  <a:pt x="4883056" y="1949100"/>
                </a:cubicBezTo>
                <a:close/>
                <a:moveTo>
                  <a:pt x="4769676" y="1949100"/>
                </a:moveTo>
                <a:cubicBezTo>
                  <a:pt x="4779908" y="1949100"/>
                  <a:pt x="4788656" y="1951070"/>
                  <a:pt x="4795921" y="1955009"/>
                </a:cubicBezTo>
                <a:cubicBezTo>
                  <a:pt x="4803186" y="1958949"/>
                  <a:pt x="4808711" y="1964679"/>
                  <a:pt x="4812497" y="1972199"/>
                </a:cubicBezTo>
                <a:cubicBezTo>
                  <a:pt x="4816282" y="1979719"/>
                  <a:pt x="4818176" y="1988800"/>
                  <a:pt x="4818176" y="1999442"/>
                </a:cubicBezTo>
                <a:lnTo>
                  <a:pt x="4818176" y="2000669"/>
                </a:lnTo>
                <a:lnTo>
                  <a:pt x="4797149" y="2000669"/>
                </a:lnTo>
                <a:lnTo>
                  <a:pt x="4797149" y="1999442"/>
                </a:lnTo>
                <a:cubicBezTo>
                  <a:pt x="4797149" y="1990028"/>
                  <a:pt x="4794796" y="1982712"/>
                  <a:pt x="4790089" y="1977494"/>
                </a:cubicBezTo>
                <a:cubicBezTo>
                  <a:pt x="4785382" y="1972276"/>
                  <a:pt x="4778732" y="1969667"/>
                  <a:pt x="4770136" y="1969667"/>
                </a:cubicBezTo>
                <a:cubicBezTo>
                  <a:pt x="4761747" y="1969667"/>
                  <a:pt x="4755224" y="1972225"/>
                  <a:pt x="4750568" y="1977341"/>
                </a:cubicBezTo>
                <a:cubicBezTo>
                  <a:pt x="4745913" y="1982456"/>
                  <a:pt x="4743585" y="1989721"/>
                  <a:pt x="4743585" y="1999135"/>
                </a:cubicBezTo>
                <a:lnTo>
                  <a:pt x="4743585" y="2065744"/>
                </a:lnTo>
                <a:cubicBezTo>
                  <a:pt x="4743585" y="2074442"/>
                  <a:pt x="4745888" y="2081143"/>
                  <a:pt x="4750492" y="2085850"/>
                </a:cubicBezTo>
                <a:cubicBezTo>
                  <a:pt x="4755096" y="2090557"/>
                  <a:pt x="4761644" y="2092910"/>
                  <a:pt x="4770136" y="2092910"/>
                </a:cubicBezTo>
                <a:cubicBezTo>
                  <a:pt x="4778732" y="2092910"/>
                  <a:pt x="4785382" y="2090480"/>
                  <a:pt x="4790089" y="2085620"/>
                </a:cubicBezTo>
                <a:cubicBezTo>
                  <a:pt x="4794796" y="2080760"/>
                  <a:pt x="4797149" y="2073930"/>
                  <a:pt x="4797149" y="2065131"/>
                </a:cubicBezTo>
                <a:lnTo>
                  <a:pt x="4797149" y="2063903"/>
                </a:lnTo>
                <a:lnTo>
                  <a:pt x="4818482" y="2063903"/>
                </a:lnTo>
                <a:lnTo>
                  <a:pt x="4818482" y="2065131"/>
                </a:lnTo>
                <a:cubicBezTo>
                  <a:pt x="4818482" y="2075362"/>
                  <a:pt x="4816564" y="2084085"/>
                  <a:pt x="4812727" y="2091299"/>
                </a:cubicBezTo>
                <a:cubicBezTo>
                  <a:pt x="4808890" y="2098512"/>
                  <a:pt x="4803314" y="2104012"/>
                  <a:pt x="4795998" y="2107798"/>
                </a:cubicBezTo>
                <a:cubicBezTo>
                  <a:pt x="4788682" y="2111583"/>
                  <a:pt x="4779908" y="2113476"/>
                  <a:pt x="4769676" y="2113476"/>
                </a:cubicBezTo>
                <a:cubicBezTo>
                  <a:pt x="4759444" y="2113476"/>
                  <a:pt x="4750748" y="2111609"/>
                  <a:pt x="4743585" y="2107874"/>
                </a:cubicBezTo>
                <a:cubicBezTo>
                  <a:pt x="4736423" y="2104140"/>
                  <a:pt x="4730948" y="2098717"/>
                  <a:pt x="4727163" y="2091606"/>
                </a:cubicBezTo>
                <a:cubicBezTo>
                  <a:pt x="4723377" y="2084494"/>
                  <a:pt x="4721484" y="2075874"/>
                  <a:pt x="4721484" y="2065744"/>
                </a:cubicBezTo>
                <a:lnTo>
                  <a:pt x="4721484" y="1999135"/>
                </a:lnTo>
                <a:cubicBezTo>
                  <a:pt x="4721484" y="1988596"/>
                  <a:pt x="4723377" y="1979592"/>
                  <a:pt x="4727163" y="1972122"/>
                </a:cubicBezTo>
                <a:cubicBezTo>
                  <a:pt x="4730948" y="1964653"/>
                  <a:pt x="4736448" y="1958949"/>
                  <a:pt x="4743662" y="1955009"/>
                </a:cubicBezTo>
                <a:cubicBezTo>
                  <a:pt x="4750876" y="1951070"/>
                  <a:pt x="4759547" y="1949100"/>
                  <a:pt x="4769676" y="1949100"/>
                </a:cubicBezTo>
                <a:close/>
                <a:moveTo>
                  <a:pt x="4647991" y="1949100"/>
                </a:moveTo>
                <a:cubicBezTo>
                  <a:pt x="4661600" y="1949100"/>
                  <a:pt x="4671754" y="1953219"/>
                  <a:pt x="4678456" y="1961455"/>
                </a:cubicBezTo>
                <a:cubicBezTo>
                  <a:pt x="4685158" y="1969692"/>
                  <a:pt x="4688510" y="1982098"/>
                  <a:pt x="4688510" y="1998674"/>
                </a:cubicBezTo>
                <a:lnTo>
                  <a:pt x="4688510" y="2111174"/>
                </a:lnTo>
                <a:lnTo>
                  <a:pt x="4666408" y="2111174"/>
                </a:lnTo>
                <a:lnTo>
                  <a:pt x="4666408" y="1998674"/>
                </a:lnTo>
                <a:cubicBezTo>
                  <a:pt x="4666408" y="1988954"/>
                  <a:pt x="4664208" y="1981689"/>
                  <a:pt x="4659809" y="1976880"/>
                </a:cubicBezTo>
                <a:cubicBezTo>
                  <a:pt x="4655409" y="1972071"/>
                  <a:pt x="4648758" y="1969667"/>
                  <a:pt x="4639856" y="1969667"/>
                </a:cubicBezTo>
                <a:cubicBezTo>
                  <a:pt x="4630955" y="1969667"/>
                  <a:pt x="4624304" y="1972327"/>
                  <a:pt x="4619904" y="1977647"/>
                </a:cubicBezTo>
                <a:cubicBezTo>
                  <a:pt x="4615504" y="1982968"/>
                  <a:pt x="4613304" y="1991000"/>
                  <a:pt x="4613304" y="2001744"/>
                </a:cubicBezTo>
                <a:lnTo>
                  <a:pt x="4613304" y="2111174"/>
                </a:lnTo>
                <a:lnTo>
                  <a:pt x="4591204" y="2111174"/>
                </a:lnTo>
                <a:lnTo>
                  <a:pt x="4591204" y="1951863"/>
                </a:lnTo>
                <a:lnTo>
                  <a:pt x="4613304" y="1951863"/>
                </a:lnTo>
                <a:lnTo>
                  <a:pt x="4613304" y="1972295"/>
                </a:lnTo>
                <a:lnTo>
                  <a:pt x="4616604" y="1965714"/>
                </a:lnTo>
                <a:cubicBezTo>
                  <a:pt x="4619112" y="1962005"/>
                  <a:pt x="4621950" y="1958923"/>
                  <a:pt x="4625122" y="1956467"/>
                </a:cubicBezTo>
                <a:cubicBezTo>
                  <a:pt x="4631466" y="1951556"/>
                  <a:pt x="4639089" y="1949100"/>
                  <a:pt x="4647991" y="1949100"/>
                </a:cubicBezTo>
                <a:close/>
                <a:moveTo>
                  <a:pt x="4511580" y="1949100"/>
                </a:moveTo>
                <a:cubicBezTo>
                  <a:pt x="4521710" y="1949100"/>
                  <a:pt x="4530330" y="1951121"/>
                  <a:pt x="4537442" y="1955163"/>
                </a:cubicBezTo>
                <a:cubicBezTo>
                  <a:pt x="4544553" y="1959204"/>
                  <a:pt x="4549976" y="1965113"/>
                  <a:pt x="4553710" y="1972890"/>
                </a:cubicBezTo>
                <a:cubicBezTo>
                  <a:pt x="4557446" y="1980666"/>
                  <a:pt x="4559312" y="1990028"/>
                  <a:pt x="4559312" y="2000976"/>
                </a:cubicBezTo>
                <a:lnTo>
                  <a:pt x="4559312" y="2040574"/>
                </a:lnTo>
                <a:lnTo>
                  <a:pt x="4486410" y="2040574"/>
                </a:lnTo>
                <a:lnTo>
                  <a:pt x="4486410" y="2061140"/>
                </a:lnTo>
                <a:cubicBezTo>
                  <a:pt x="4486410" y="2071167"/>
                  <a:pt x="4488712" y="2078969"/>
                  <a:pt x="4493316" y="2084546"/>
                </a:cubicBezTo>
                <a:cubicBezTo>
                  <a:pt x="4497921" y="2090122"/>
                  <a:pt x="4504418" y="2092910"/>
                  <a:pt x="4512808" y="2092910"/>
                </a:cubicBezTo>
                <a:cubicBezTo>
                  <a:pt x="4520687" y="2092910"/>
                  <a:pt x="4526800" y="2090710"/>
                  <a:pt x="4531150" y="2086311"/>
                </a:cubicBezTo>
                <a:cubicBezTo>
                  <a:pt x="4535498" y="2081911"/>
                  <a:pt x="4537672" y="2075669"/>
                  <a:pt x="4537672" y="2067586"/>
                </a:cubicBezTo>
                <a:lnTo>
                  <a:pt x="4537672" y="2066665"/>
                </a:lnTo>
                <a:lnTo>
                  <a:pt x="4559773" y="2066665"/>
                </a:lnTo>
                <a:lnTo>
                  <a:pt x="4559773" y="2067586"/>
                </a:lnTo>
                <a:cubicBezTo>
                  <a:pt x="4559773" y="2082218"/>
                  <a:pt x="4555680" y="2093524"/>
                  <a:pt x="4547495" y="2101505"/>
                </a:cubicBezTo>
                <a:cubicBezTo>
                  <a:pt x="4539309" y="2109486"/>
                  <a:pt x="4527747" y="2113476"/>
                  <a:pt x="4512808" y="2113476"/>
                </a:cubicBezTo>
                <a:cubicBezTo>
                  <a:pt x="4502576" y="2113476"/>
                  <a:pt x="4493854" y="2111404"/>
                  <a:pt x="4486640" y="2107261"/>
                </a:cubicBezTo>
                <a:cubicBezTo>
                  <a:pt x="4479427" y="2103117"/>
                  <a:pt x="4473902" y="2097080"/>
                  <a:pt x="4470064" y="2089150"/>
                </a:cubicBezTo>
                <a:cubicBezTo>
                  <a:pt x="4466228" y="2081220"/>
                  <a:pt x="4464309" y="2071679"/>
                  <a:pt x="4464309" y="2060526"/>
                </a:cubicBezTo>
                <a:lnTo>
                  <a:pt x="4464309" y="2005274"/>
                </a:lnTo>
                <a:cubicBezTo>
                  <a:pt x="4464309" y="1993405"/>
                  <a:pt x="4466176" y="1983275"/>
                  <a:pt x="4469911" y="1974885"/>
                </a:cubicBezTo>
                <a:cubicBezTo>
                  <a:pt x="4473646" y="1966495"/>
                  <a:pt x="4479043" y="1960100"/>
                  <a:pt x="4486103" y="1955700"/>
                </a:cubicBezTo>
                <a:cubicBezTo>
                  <a:pt x="4493163" y="1951300"/>
                  <a:pt x="4501656" y="1949100"/>
                  <a:pt x="4511580" y="1949100"/>
                </a:cubicBezTo>
                <a:close/>
                <a:moveTo>
                  <a:pt x="4331526" y="1949100"/>
                </a:moveTo>
                <a:cubicBezTo>
                  <a:pt x="4341758" y="1949100"/>
                  <a:pt x="4350507" y="1951070"/>
                  <a:pt x="4357772" y="1955009"/>
                </a:cubicBezTo>
                <a:cubicBezTo>
                  <a:pt x="4365036" y="1958949"/>
                  <a:pt x="4370562" y="1964679"/>
                  <a:pt x="4374347" y="1972199"/>
                </a:cubicBezTo>
                <a:cubicBezTo>
                  <a:pt x="4378133" y="1979719"/>
                  <a:pt x="4380026" y="1988800"/>
                  <a:pt x="4380026" y="1999442"/>
                </a:cubicBezTo>
                <a:lnTo>
                  <a:pt x="4380026" y="2000669"/>
                </a:lnTo>
                <a:lnTo>
                  <a:pt x="4359000" y="2000669"/>
                </a:lnTo>
                <a:lnTo>
                  <a:pt x="4359000" y="1999442"/>
                </a:lnTo>
                <a:cubicBezTo>
                  <a:pt x="4359000" y="1990028"/>
                  <a:pt x="4356646" y="1982712"/>
                  <a:pt x="4351940" y="1977494"/>
                </a:cubicBezTo>
                <a:cubicBezTo>
                  <a:pt x="4347232" y="1972276"/>
                  <a:pt x="4340582" y="1969667"/>
                  <a:pt x="4331987" y="1969667"/>
                </a:cubicBezTo>
                <a:cubicBezTo>
                  <a:pt x="4323597" y="1969667"/>
                  <a:pt x="4317074" y="1972225"/>
                  <a:pt x="4312418" y="1977341"/>
                </a:cubicBezTo>
                <a:cubicBezTo>
                  <a:pt x="4307763" y="1982456"/>
                  <a:pt x="4305435" y="1989721"/>
                  <a:pt x="4305435" y="1999135"/>
                </a:cubicBezTo>
                <a:lnTo>
                  <a:pt x="4305435" y="2065744"/>
                </a:lnTo>
                <a:cubicBezTo>
                  <a:pt x="4305435" y="2074442"/>
                  <a:pt x="4307738" y="2081143"/>
                  <a:pt x="4312342" y="2085850"/>
                </a:cubicBezTo>
                <a:cubicBezTo>
                  <a:pt x="4316946" y="2090557"/>
                  <a:pt x="4323494" y="2092910"/>
                  <a:pt x="4331987" y="2092910"/>
                </a:cubicBezTo>
                <a:cubicBezTo>
                  <a:pt x="4340582" y="2092910"/>
                  <a:pt x="4347232" y="2090480"/>
                  <a:pt x="4351940" y="2085620"/>
                </a:cubicBezTo>
                <a:cubicBezTo>
                  <a:pt x="4356646" y="2080760"/>
                  <a:pt x="4359000" y="2073930"/>
                  <a:pt x="4359000" y="2065131"/>
                </a:cubicBezTo>
                <a:lnTo>
                  <a:pt x="4359000" y="2063903"/>
                </a:lnTo>
                <a:lnTo>
                  <a:pt x="4380333" y="2063903"/>
                </a:lnTo>
                <a:lnTo>
                  <a:pt x="4380333" y="2065131"/>
                </a:lnTo>
                <a:cubicBezTo>
                  <a:pt x="4380333" y="2075362"/>
                  <a:pt x="4378414" y="2084085"/>
                  <a:pt x="4374578" y="2091299"/>
                </a:cubicBezTo>
                <a:cubicBezTo>
                  <a:pt x="4370740" y="2098512"/>
                  <a:pt x="4365164" y="2104012"/>
                  <a:pt x="4357848" y="2107798"/>
                </a:cubicBezTo>
                <a:cubicBezTo>
                  <a:pt x="4350532" y="2111583"/>
                  <a:pt x="4341758" y="2113476"/>
                  <a:pt x="4331526" y="2113476"/>
                </a:cubicBezTo>
                <a:cubicBezTo>
                  <a:pt x="4321294" y="2113476"/>
                  <a:pt x="4312598" y="2111609"/>
                  <a:pt x="4305435" y="2107874"/>
                </a:cubicBezTo>
                <a:cubicBezTo>
                  <a:pt x="4298273" y="2104140"/>
                  <a:pt x="4292798" y="2098717"/>
                  <a:pt x="4289013" y="2091606"/>
                </a:cubicBezTo>
                <a:cubicBezTo>
                  <a:pt x="4285227" y="2084494"/>
                  <a:pt x="4283334" y="2075874"/>
                  <a:pt x="4283334" y="2065744"/>
                </a:cubicBezTo>
                <a:lnTo>
                  <a:pt x="4283334" y="1999135"/>
                </a:lnTo>
                <a:cubicBezTo>
                  <a:pt x="4283334" y="1988596"/>
                  <a:pt x="4285227" y="1979592"/>
                  <a:pt x="4289013" y="1972122"/>
                </a:cubicBezTo>
                <a:cubicBezTo>
                  <a:pt x="4292798" y="1964653"/>
                  <a:pt x="4298298" y="1958949"/>
                  <a:pt x="4305512" y="1955009"/>
                </a:cubicBezTo>
                <a:cubicBezTo>
                  <a:pt x="4312726" y="1951070"/>
                  <a:pt x="4321397" y="1949100"/>
                  <a:pt x="4331526" y="1949100"/>
                </a:cubicBezTo>
                <a:close/>
                <a:moveTo>
                  <a:pt x="4211394" y="1949100"/>
                </a:moveTo>
                <a:cubicBezTo>
                  <a:pt x="4221422" y="1949100"/>
                  <a:pt x="4229760" y="1950737"/>
                  <a:pt x="4236412" y="1954012"/>
                </a:cubicBezTo>
                <a:cubicBezTo>
                  <a:pt x="4243062" y="1957286"/>
                  <a:pt x="4248050" y="1962223"/>
                  <a:pt x="4251376" y="1968822"/>
                </a:cubicBezTo>
                <a:cubicBezTo>
                  <a:pt x="4254701" y="1975422"/>
                  <a:pt x="4256364" y="1983684"/>
                  <a:pt x="4256364" y="1993609"/>
                </a:cubicBezTo>
                <a:lnTo>
                  <a:pt x="4235951" y="1993609"/>
                </a:lnTo>
                <a:cubicBezTo>
                  <a:pt x="4235951" y="1985014"/>
                  <a:pt x="4233904" y="1978594"/>
                  <a:pt x="4229812" y="1974348"/>
                </a:cubicBezTo>
                <a:cubicBezTo>
                  <a:pt x="4225719" y="1970101"/>
                  <a:pt x="4219580" y="1967978"/>
                  <a:pt x="4211394" y="1967978"/>
                </a:cubicBezTo>
                <a:cubicBezTo>
                  <a:pt x="4203209" y="1967978"/>
                  <a:pt x="4197070" y="1970178"/>
                  <a:pt x="4192977" y="1974578"/>
                </a:cubicBezTo>
                <a:cubicBezTo>
                  <a:pt x="4188884" y="1978978"/>
                  <a:pt x="4186838" y="1985577"/>
                  <a:pt x="4186838" y="1994377"/>
                </a:cubicBezTo>
                <a:cubicBezTo>
                  <a:pt x="4186838" y="1999800"/>
                  <a:pt x="4188091" y="2004225"/>
                  <a:pt x="4190598" y="2007653"/>
                </a:cubicBezTo>
                <a:cubicBezTo>
                  <a:pt x="4193105" y="2011080"/>
                  <a:pt x="4196354" y="2013766"/>
                  <a:pt x="4200344" y="2015710"/>
                </a:cubicBezTo>
                <a:cubicBezTo>
                  <a:pt x="4204334" y="2017654"/>
                  <a:pt x="4209399" y="2019496"/>
                  <a:pt x="4215538" y="2021236"/>
                </a:cubicBezTo>
                <a:cubicBezTo>
                  <a:pt x="4215846" y="2021338"/>
                  <a:pt x="4216178" y="2021415"/>
                  <a:pt x="4216536" y="2021466"/>
                </a:cubicBezTo>
                <a:cubicBezTo>
                  <a:pt x="4216894" y="2021517"/>
                  <a:pt x="4217226" y="2021594"/>
                  <a:pt x="4217534" y="2021696"/>
                </a:cubicBezTo>
                <a:cubicBezTo>
                  <a:pt x="4217738" y="2021798"/>
                  <a:pt x="4217968" y="2021875"/>
                  <a:pt x="4218224" y="2021926"/>
                </a:cubicBezTo>
                <a:cubicBezTo>
                  <a:pt x="4218480" y="2021977"/>
                  <a:pt x="4218710" y="2022003"/>
                  <a:pt x="4218915" y="2022003"/>
                </a:cubicBezTo>
                <a:cubicBezTo>
                  <a:pt x="4227816" y="2024459"/>
                  <a:pt x="4235082" y="2027042"/>
                  <a:pt x="4240709" y="2029754"/>
                </a:cubicBezTo>
                <a:cubicBezTo>
                  <a:pt x="4246336" y="2032465"/>
                  <a:pt x="4251094" y="2036788"/>
                  <a:pt x="4254982" y="2042723"/>
                </a:cubicBezTo>
                <a:cubicBezTo>
                  <a:pt x="4258870" y="2048657"/>
                  <a:pt x="4260814" y="2056740"/>
                  <a:pt x="4260814" y="2066972"/>
                </a:cubicBezTo>
                <a:cubicBezTo>
                  <a:pt x="4260814" y="2077409"/>
                  <a:pt x="4259050" y="2086055"/>
                  <a:pt x="4255520" y="2092910"/>
                </a:cubicBezTo>
                <a:cubicBezTo>
                  <a:pt x="4251990" y="2099766"/>
                  <a:pt x="4246644" y="2104907"/>
                  <a:pt x="4239481" y="2108335"/>
                </a:cubicBezTo>
                <a:cubicBezTo>
                  <a:pt x="4232318" y="2111763"/>
                  <a:pt x="4223366" y="2113476"/>
                  <a:pt x="4212622" y="2113476"/>
                </a:cubicBezTo>
                <a:cubicBezTo>
                  <a:pt x="4201878" y="2113476"/>
                  <a:pt x="4192952" y="2111711"/>
                  <a:pt x="4185840" y="2108181"/>
                </a:cubicBezTo>
                <a:cubicBezTo>
                  <a:pt x="4178729" y="2104651"/>
                  <a:pt x="4173382" y="2099356"/>
                  <a:pt x="4169802" y="2092296"/>
                </a:cubicBezTo>
                <a:cubicBezTo>
                  <a:pt x="4166220" y="2085236"/>
                  <a:pt x="4164430" y="2076386"/>
                  <a:pt x="4164430" y="2065744"/>
                </a:cubicBezTo>
                <a:lnTo>
                  <a:pt x="4184842" y="2065744"/>
                </a:lnTo>
                <a:cubicBezTo>
                  <a:pt x="4184842" y="2075362"/>
                  <a:pt x="4187144" y="2082576"/>
                  <a:pt x="4191749" y="2087385"/>
                </a:cubicBezTo>
                <a:cubicBezTo>
                  <a:pt x="4196354" y="2092194"/>
                  <a:pt x="4203311" y="2094598"/>
                  <a:pt x="4212622" y="2094598"/>
                </a:cubicBezTo>
                <a:cubicBezTo>
                  <a:pt x="4221934" y="2094598"/>
                  <a:pt x="4228891" y="2092296"/>
                  <a:pt x="4233496" y="2087692"/>
                </a:cubicBezTo>
                <a:cubicBezTo>
                  <a:pt x="4238100" y="2083088"/>
                  <a:pt x="4240402" y="2076181"/>
                  <a:pt x="4240402" y="2066972"/>
                </a:cubicBezTo>
                <a:cubicBezTo>
                  <a:pt x="4240402" y="2062368"/>
                  <a:pt x="4239430" y="2058531"/>
                  <a:pt x="4237486" y="2055461"/>
                </a:cubicBezTo>
                <a:cubicBezTo>
                  <a:pt x="4235542" y="2052392"/>
                  <a:pt x="4232932" y="2049911"/>
                  <a:pt x="4229658" y="2048018"/>
                </a:cubicBezTo>
                <a:cubicBezTo>
                  <a:pt x="4226384" y="2046125"/>
                  <a:pt x="4222292" y="2044360"/>
                  <a:pt x="4217380" y="2042723"/>
                </a:cubicBezTo>
                <a:cubicBezTo>
                  <a:pt x="4216664" y="2042518"/>
                  <a:pt x="4215922" y="2042288"/>
                  <a:pt x="4215154" y="2042032"/>
                </a:cubicBezTo>
                <a:cubicBezTo>
                  <a:pt x="4214387" y="2041776"/>
                  <a:pt x="4213594" y="2041546"/>
                  <a:pt x="4212776" y="2041341"/>
                </a:cubicBezTo>
                <a:cubicBezTo>
                  <a:pt x="4212264" y="2041137"/>
                  <a:pt x="4211727" y="2040958"/>
                  <a:pt x="4211164" y="2040804"/>
                </a:cubicBezTo>
                <a:cubicBezTo>
                  <a:pt x="4210602" y="2040651"/>
                  <a:pt x="4210064" y="2040523"/>
                  <a:pt x="4209552" y="2040420"/>
                </a:cubicBezTo>
                <a:cubicBezTo>
                  <a:pt x="4200344" y="2037658"/>
                  <a:pt x="4192874" y="2034895"/>
                  <a:pt x="4187144" y="2032133"/>
                </a:cubicBezTo>
                <a:cubicBezTo>
                  <a:pt x="4181415" y="2029370"/>
                  <a:pt x="4176529" y="2025021"/>
                  <a:pt x="4172488" y="2019087"/>
                </a:cubicBezTo>
                <a:cubicBezTo>
                  <a:pt x="4168446" y="2013152"/>
                  <a:pt x="4166425" y="2005120"/>
                  <a:pt x="4166425" y="1994991"/>
                </a:cubicBezTo>
                <a:cubicBezTo>
                  <a:pt x="4166425" y="1984759"/>
                  <a:pt x="4168088" y="1976241"/>
                  <a:pt x="4171413" y="1969436"/>
                </a:cubicBezTo>
                <a:cubicBezTo>
                  <a:pt x="4174738" y="1962632"/>
                  <a:pt x="4179726" y="1957542"/>
                  <a:pt x="4186378" y="1954165"/>
                </a:cubicBezTo>
                <a:cubicBezTo>
                  <a:pt x="4193028" y="1950789"/>
                  <a:pt x="4201367" y="1949100"/>
                  <a:pt x="4211394" y="1949100"/>
                </a:cubicBezTo>
                <a:close/>
                <a:moveTo>
                  <a:pt x="3962200" y="1949100"/>
                </a:moveTo>
                <a:cubicBezTo>
                  <a:pt x="3972125" y="1949100"/>
                  <a:pt x="3980618" y="1950891"/>
                  <a:pt x="3987678" y="1954472"/>
                </a:cubicBezTo>
                <a:cubicBezTo>
                  <a:pt x="3994738" y="1958053"/>
                  <a:pt x="4000110" y="1963220"/>
                  <a:pt x="4003793" y="1969974"/>
                </a:cubicBezTo>
                <a:cubicBezTo>
                  <a:pt x="4007476" y="1976727"/>
                  <a:pt x="4009318" y="1984912"/>
                  <a:pt x="4009318" y="1994530"/>
                </a:cubicBezTo>
                <a:lnTo>
                  <a:pt x="4009318" y="2111174"/>
                </a:lnTo>
                <a:lnTo>
                  <a:pt x="3988752" y="2111174"/>
                </a:lnTo>
                <a:lnTo>
                  <a:pt x="3988752" y="2095194"/>
                </a:lnTo>
                <a:lnTo>
                  <a:pt x="3987601" y="2098282"/>
                </a:lnTo>
                <a:cubicBezTo>
                  <a:pt x="3984787" y="2103398"/>
                  <a:pt x="3980618" y="2107209"/>
                  <a:pt x="3975092" y="2109716"/>
                </a:cubicBezTo>
                <a:cubicBezTo>
                  <a:pt x="3969567" y="2112223"/>
                  <a:pt x="3962661" y="2113476"/>
                  <a:pt x="3954373" y="2113476"/>
                </a:cubicBezTo>
                <a:cubicBezTo>
                  <a:pt x="3940458" y="2113476"/>
                  <a:pt x="3930021" y="2109767"/>
                  <a:pt x="3923063" y="2102349"/>
                </a:cubicBezTo>
                <a:cubicBezTo>
                  <a:pt x="3916106" y="2094931"/>
                  <a:pt x="3912626" y="2083753"/>
                  <a:pt x="3912626" y="2068814"/>
                </a:cubicBezTo>
                <a:cubicBezTo>
                  <a:pt x="3912626" y="2050908"/>
                  <a:pt x="3916694" y="2037530"/>
                  <a:pt x="3924828" y="2028679"/>
                </a:cubicBezTo>
                <a:cubicBezTo>
                  <a:pt x="3932962" y="2019829"/>
                  <a:pt x="3945266" y="2015403"/>
                  <a:pt x="3961740" y="2015403"/>
                </a:cubicBezTo>
                <a:lnTo>
                  <a:pt x="3988752" y="2015403"/>
                </a:lnTo>
                <a:lnTo>
                  <a:pt x="3988752" y="1994530"/>
                </a:lnTo>
                <a:cubicBezTo>
                  <a:pt x="3988752" y="1985935"/>
                  <a:pt x="3986373" y="1979285"/>
                  <a:pt x="3981616" y="1974578"/>
                </a:cubicBezTo>
                <a:cubicBezTo>
                  <a:pt x="3976858" y="1969871"/>
                  <a:pt x="3970130" y="1967518"/>
                  <a:pt x="3961433" y="1967518"/>
                </a:cubicBezTo>
                <a:cubicBezTo>
                  <a:pt x="3953759" y="1967518"/>
                  <a:pt x="3947799" y="1969871"/>
                  <a:pt x="3943552" y="1974578"/>
                </a:cubicBezTo>
                <a:cubicBezTo>
                  <a:pt x="3939306" y="1979285"/>
                  <a:pt x="3937183" y="1985935"/>
                  <a:pt x="3937183" y="1994530"/>
                </a:cubicBezTo>
                <a:lnTo>
                  <a:pt x="3915850" y="1994530"/>
                </a:lnTo>
                <a:cubicBezTo>
                  <a:pt x="3915850" y="1980103"/>
                  <a:pt x="3919891" y="1968925"/>
                  <a:pt x="3927974" y="1960995"/>
                </a:cubicBezTo>
                <a:cubicBezTo>
                  <a:pt x="3936058" y="1953065"/>
                  <a:pt x="3947466" y="1949100"/>
                  <a:pt x="3962200" y="1949100"/>
                </a:cubicBezTo>
                <a:close/>
                <a:moveTo>
                  <a:pt x="3838366" y="1949100"/>
                </a:moveTo>
                <a:cubicBezTo>
                  <a:pt x="3851974" y="1949100"/>
                  <a:pt x="3862130" y="1953219"/>
                  <a:pt x="3868832" y="1961455"/>
                </a:cubicBezTo>
                <a:cubicBezTo>
                  <a:pt x="3875534" y="1969692"/>
                  <a:pt x="3878884" y="1982098"/>
                  <a:pt x="3878884" y="1998674"/>
                </a:cubicBezTo>
                <a:lnTo>
                  <a:pt x="3878884" y="2111174"/>
                </a:lnTo>
                <a:lnTo>
                  <a:pt x="3856784" y="2111174"/>
                </a:lnTo>
                <a:lnTo>
                  <a:pt x="3856784" y="1998674"/>
                </a:lnTo>
                <a:cubicBezTo>
                  <a:pt x="3856784" y="1988954"/>
                  <a:pt x="3854584" y="1981689"/>
                  <a:pt x="3850184" y="1976880"/>
                </a:cubicBezTo>
                <a:cubicBezTo>
                  <a:pt x="3845784" y="1972071"/>
                  <a:pt x="3839134" y="1969667"/>
                  <a:pt x="3830232" y="1969667"/>
                </a:cubicBezTo>
                <a:cubicBezTo>
                  <a:pt x="3821330" y="1969667"/>
                  <a:pt x="3814679" y="1972327"/>
                  <a:pt x="3810279" y="1977647"/>
                </a:cubicBezTo>
                <a:cubicBezTo>
                  <a:pt x="3805880" y="1982968"/>
                  <a:pt x="3803680" y="1991000"/>
                  <a:pt x="3803680" y="2001744"/>
                </a:cubicBezTo>
                <a:lnTo>
                  <a:pt x="3803680" y="2111174"/>
                </a:lnTo>
                <a:lnTo>
                  <a:pt x="3781579" y="2111174"/>
                </a:lnTo>
                <a:lnTo>
                  <a:pt x="3781579" y="1951863"/>
                </a:lnTo>
                <a:lnTo>
                  <a:pt x="3803680" y="1951863"/>
                </a:lnTo>
                <a:lnTo>
                  <a:pt x="3803680" y="1972295"/>
                </a:lnTo>
                <a:lnTo>
                  <a:pt x="3806980" y="1965714"/>
                </a:lnTo>
                <a:cubicBezTo>
                  <a:pt x="3809486" y="1962005"/>
                  <a:pt x="3812326" y="1958923"/>
                  <a:pt x="3815498" y="1956467"/>
                </a:cubicBezTo>
                <a:cubicBezTo>
                  <a:pt x="3821842" y="1951556"/>
                  <a:pt x="3829464" y="1949100"/>
                  <a:pt x="3838366" y="1949100"/>
                </a:cubicBezTo>
                <a:close/>
                <a:moveTo>
                  <a:pt x="3700421" y="1949100"/>
                </a:moveTo>
                <a:cubicBezTo>
                  <a:pt x="3710039" y="1949100"/>
                  <a:pt x="3718276" y="1950891"/>
                  <a:pt x="3725131" y="1954472"/>
                </a:cubicBezTo>
                <a:cubicBezTo>
                  <a:pt x="3731986" y="1958053"/>
                  <a:pt x="3737205" y="1963246"/>
                  <a:pt x="3740786" y="1970050"/>
                </a:cubicBezTo>
                <a:cubicBezTo>
                  <a:pt x="3744367" y="1976855"/>
                  <a:pt x="3746158" y="1985066"/>
                  <a:pt x="3746158" y="1994684"/>
                </a:cubicBezTo>
                <a:lnTo>
                  <a:pt x="3746158" y="2067586"/>
                </a:lnTo>
                <a:cubicBezTo>
                  <a:pt x="3746158" y="2077204"/>
                  <a:pt x="3744367" y="2085466"/>
                  <a:pt x="3740786" y="2092373"/>
                </a:cubicBezTo>
                <a:cubicBezTo>
                  <a:pt x="3737205" y="2099280"/>
                  <a:pt x="3731986" y="2104523"/>
                  <a:pt x="3725131" y="2108105"/>
                </a:cubicBezTo>
                <a:cubicBezTo>
                  <a:pt x="3718276" y="2111686"/>
                  <a:pt x="3710039" y="2113476"/>
                  <a:pt x="3700421" y="2113476"/>
                </a:cubicBezTo>
                <a:cubicBezTo>
                  <a:pt x="3690803" y="2113476"/>
                  <a:pt x="3682566" y="2111660"/>
                  <a:pt x="3675711" y="2108028"/>
                </a:cubicBezTo>
                <a:cubicBezTo>
                  <a:pt x="3668856" y="2104396"/>
                  <a:pt x="3663637" y="2099101"/>
                  <a:pt x="3660056" y="2092143"/>
                </a:cubicBezTo>
                <a:cubicBezTo>
                  <a:pt x="3656475" y="2085185"/>
                  <a:pt x="3654684" y="2076846"/>
                  <a:pt x="3654684" y="2067126"/>
                </a:cubicBezTo>
                <a:lnTo>
                  <a:pt x="3654684" y="1994684"/>
                </a:lnTo>
                <a:cubicBezTo>
                  <a:pt x="3654684" y="1985066"/>
                  <a:pt x="3656475" y="1976855"/>
                  <a:pt x="3660056" y="1970050"/>
                </a:cubicBezTo>
                <a:cubicBezTo>
                  <a:pt x="3663637" y="1963246"/>
                  <a:pt x="3668856" y="1958053"/>
                  <a:pt x="3675711" y="1954472"/>
                </a:cubicBezTo>
                <a:cubicBezTo>
                  <a:pt x="3682566" y="1950891"/>
                  <a:pt x="3690803" y="1949100"/>
                  <a:pt x="3700421" y="1949100"/>
                </a:cubicBezTo>
                <a:close/>
                <a:moveTo>
                  <a:pt x="3428800" y="1949100"/>
                </a:moveTo>
                <a:cubicBezTo>
                  <a:pt x="3438725" y="1949100"/>
                  <a:pt x="3447218" y="1950891"/>
                  <a:pt x="3454278" y="1954472"/>
                </a:cubicBezTo>
                <a:cubicBezTo>
                  <a:pt x="3461338" y="1958053"/>
                  <a:pt x="3466710" y="1963220"/>
                  <a:pt x="3470393" y="1969974"/>
                </a:cubicBezTo>
                <a:cubicBezTo>
                  <a:pt x="3474076" y="1976727"/>
                  <a:pt x="3475918" y="1984912"/>
                  <a:pt x="3475918" y="1994530"/>
                </a:cubicBezTo>
                <a:lnTo>
                  <a:pt x="3475918" y="2111174"/>
                </a:lnTo>
                <a:lnTo>
                  <a:pt x="3455352" y="2111174"/>
                </a:lnTo>
                <a:lnTo>
                  <a:pt x="3455352" y="2095194"/>
                </a:lnTo>
                <a:lnTo>
                  <a:pt x="3454201" y="2098282"/>
                </a:lnTo>
                <a:cubicBezTo>
                  <a:pt x="3451387" y="2103398"/>
                  <a:pt x="3447218" y="2107209"/>
                  <a:pt x="3441692" y="2109716"/>
                </a:cubicBezTo>
                <a:cubicBezTo>
                  <a:pt x="3436167" y="2112223"/>
                  <a:pt x="3429261" y="2113476"/>
                  <a:pt x="3420973" y="2113476"/>
                </a:cubicBezTo>
                <a:cubicBezTo>
                  <a:pt x="3407058" y="2113476"/>
                  <a:pt x="3396621" y="2109767"/>
                  <a:pt x="3389663" y="2102349"/>
                </a:cubicBezTo>
                <a:cubicBezTo>
                  <a:pt x="3382706" y="2094931"/>
                  <a:pt x="3379226" y="2083753"/>
                  <a:pt x="3379226" y="2068814"/>
                </a:cubicBezTo>
                <a:cubicBezTo>
                  <a:pt x="3379226" y="2050908"/>
                  <a:pt x="3383294" y="2037530"/>
                  <a:pt x="3391428" y="2028679"/>
                </a:cubicBezTo>
                <a:cubicBezTo>
                  <a:pt x="3399562" y="2019829"/>
                  <a:pt x="3411866" y="2015403"/>
                  <a:pt x="3428340" y="2015403"/>
                </a:cubicBezTo>
                <a:lnTo>
                  <a:pt x="3455352" y="2015403"/>
                </a:lnTo>
                <a:lnTo>
                  <a:pt x="3455352" y="1994530"/>
                </a:lnTo>
                <a:cubicBezTo>
                  <a:pt x="3455352" y="1985935"/>
                  <a:pt x="3452973" y="1979285"/>
                  <a:pt x="3448216" y="1974578"/>
                </a:cubicBezTo>
                <a:cubicBezTo>
                  <a:pt x="3443458" y="1969871"/>
                  <a:pt x="3436730" y="1967518"/>
                  <a:pt x="3428033" y="1967518"/>
                </a:cubicBezTo>
                <a:cubicBezTo>
                  <a:pt x="3420359" y="1967518"/>
                  <a:pt x="3414399" y="1969871"/>
                  <a:pt x="3410152" y="1974578"/>
                </a:cubicBezTo>
                <a:cubicBezTo>
                  <a:pt x="3405906" y="1979285"/>
                  <a:pt x="3403783" y="1985935"/>
                  <a:pt x="3403783" y="1994530"/>
                </a:cubicBezTo>
                <a:lnTo>
                  <a:pt x="3382450" y="1994530"/>
                </a:lnTo>
                <a:cubicBezTo>
                  <a:pt x="3382450" y="1980103"/>
                  <a:pt x="3386491" y="1968925"/>
                  <a:pt x="3394574" y="1960995"/>
                </a:cubicBezTo>
                <a:cubicBezTo>
                  <a:pt x="3402658" y="1953065"/>
                  <a:pt x="3414066" y="1949100"/>
                  <a:pt x="3428800" y="1949100"/>
                </a:cubicBezTo>
                <a:close/>
                <a:moveTo>
                  <a:pt x="3304966" y="1949100"/>
                </a:moveTo>
                <a:cubicBezTo>
                  <a:pt x="3318574" y="1949100"/>
                  <a:pt x="3328730" y="1953219"/>
                  <a:pt x="3335432" y="1961455"/>
                </a:cubicBezTo>
                <a:cubicBezTo>
                  <a:pt x="3342134" y="1969692"/>
                  <a:pt x="3345484" y="1982098"/>
                  <a:pt x="3345484" y="1998674"/>
                </a:cubicBezTo>
                <a:lnTo>
                  <a:pt x="3345484" y="2111174"/>
                </a:lnTo>
                <a:lnTo>
                  <a:pt x="3323384" y="2111174"/>
                </a:lnTo>
                <a:lnTo>
                  <a:pt x="3323384" y="1998674"/>
                </a:lnTo>
                <a:cubicBezTo>
                  <a:pt x="3323384" y="1988954"/>
                  <a:pt x="3321184" y="1981689"/>
                  <a:pt x="3316784" y="1976880"/>
                </a:cubicBezTo>
                <a:cubicBezTo>
                  <a:pt x="3312384" y="1972071"/>
                  <a:pt x="3305734" y="1969667"/>
                  <a:pt x="3296832" y="1969667"/>
                </a:cubicBezTo>
                <a:cubicBezTo>
                  <a:pt x="3287930" y="1969667"/>
                  <a:pt x="3281279" y="1972327"/>
                  <a:pt x="3276879" y="1977647"/>
                </a:cubicBezTo>
                <a:cubicBezTo>
                  <a:pt x="3272480" y="1982968"/>
                  <a:pt x="3270280" y="1991000"/>
                  <a:pt x="3270280" y="2001744"/>
                </a:cubicBezTo>
                <a:lnTo>
                  <a:pt x="3270280" y="2111174"/>
                </a:lnTo>
                <a:lnTo>
                  <a:pt x="3248179" y="2111174"/>
                </a:lnTo>
                <a:lnTo>
                  <a:pt x="3248179" y="1951863"/>
                </a:lnTo>
                <a:lnTo>
                  <a:pt x="3270280" y="1951863"/>
                </a:lnTo>
                <a:lnTo>
                  <a:pt x="3270280" y="1972295"/>
                </a:lnTo>
                <a:lnTo>
                  <a:pt x="3273580" y="1965714"/>
                </a:lnTo>
                <a:cubicBezTo>
                  <a:pt x="3276086" y="1962005"/>
                  <a:pt x="3278926" y="1958923"/>
                  <a:pt x="3282098" y="1956467"/>
                </a:cubicBezTo>
                <a:cubicBezTo>
                  <a:pt x="3288442" y="1951556"/>
                  <a:pt x="3296064" y="1949100"/>
                  <a:pt x="3304966" y="1949100"/>
                </a:cubicBezTo>
                <a:close/>
                <a:moveTo>
                  <a:pt x="3024146" y="1949100"/>
                </a:moveTo>
                <a:cubicBezTo>
                  <a:pt x="3033764" y="1949100"/>
                  <a:pt x="3042001" y="1950891"/>
                  <a:pt x="3048856" y="1954472"/>
                </a:cubicBezTo>
                <a:cubicBezTo>
                  <a:pt x="3055712" y="1958053"/>
                  <a:pt x="3060930" y="1963246"/>
                  <a:pt x="3064511" y="1970050"/>
                </a:cubicBezTo>
                <a:cubicBezTo>
                  <a:pt x="3068092" y="1976855"/>
                  <a:pt x="3069883" y="1985066"/>
                  <a:pt x="3069883" y="1994684"/>
                </a:cubicBezTo>
                <a:lnTo>
                  <a:pt x="3069883" y="2067586"/>
                </a:lnTo>
                <a:cubicBezTo>
                  <a:pt x="3069883" y="2077204"/>
                  <a:pt x="3068092" y="2085466"/>
                  <a:pt x="3064511" y="2092373"/>
                </a:cubicBezTo>
                <a:cubicBezTo>
                  <a:pt x="3060930" y="2099280"/>
                  <a:pt x="3055712" y="2104523"/>
                  <a:pt x="3048856" y="2108105"/>
                </a:cubicBezTo>
                <a:cubicBezTo>
                  <a:pt x="3042001" y="2111686"/>
                  <a:pt x="3033764" y="2113476"/>
                  <a:pt x="3024146" y="2113476"/>
                </a:cubicBezTo>
                <a:cubicBezTo>
                  <a:pt x="3014528" y="2113476"/>
                  <a:pt x="3006291" y="2111660"/>
                  <a:pt x="2999436" y="2108028"/>
                </a:cubicBezTo>
                <a:cubicBezTo>
                  <a:pt x="2992580" y="2104396"/>
                  <a:pt x="2987362" y="2099101"/>
                  <a:pt x="2983781" y="2092143"/>
                </a:cubicBezTo>
                <a:cubicBezTo>
                  <a:pt x="2980200" y="2085185"/>
                  <a:pt x="2978409" y="2076846"/>
                  <a:pt x="2978409" y="2067126"/>
                </a:cubicBezTo>
                <a:lnTo>
                  <a:pt x="2978409" y="1994684"/>
                </a:lnTo>
                <a:cubicBezTo>
                  <a:pt x="2978409" y="1985066"/>
                  <a:pt x="2980200" y="1976855"/>
                  <a:pt x="2983781" y="1970050"/>
                </a:cubicBezTo>
                <a:cubicBezTo>
                  <a:pt x="2987362" y="1963246"/>
                  <a:pt x="2992580" y="1958053"/>
                  <a:pt x="2999436" y="1954472"/>
                </a:cubicBezTo>
                <a:cubicBezTo>
                  <a:pt x="3006291" y="1950891"/>
                  <a:pt x="3014528" y="1949100"/>
                  <a:pt x="3024146" y="1949100"/>
                </a:cubicBezTo>
                <a:close/>
                <a:moveTo>
                  <a:pt x="2754069" y="1949100"/>
                </a:moveTo>
                <a:cubicBezTo>
                  <a:pt x="2764097" y="1949100"/>
                  <a:pt x="2772436" y="1950737"/>
                  <a:pt x="2779086" y="1954012"/>
                </a:cubicBezTo>
                <a:cubicBezTo>
                  <a:pt x="2785737" y="1957286"/>
                  <a:pt x="2790725" y="1962223"/>
                  <a:pt x="2794051" y="1968822"/>
                </a:cubicBezTo>
                <a:cubicBezTo>
                  <a:pt x="2797376" y="1975422"/>
                  <a:pt x="2799039" y="1983684"/>
                  <a:pt x="2799039" y="1993609"/>
                </a:cubicBezTo>
                <a:lnTo>
                  <a:pt x="2778626" y="1993609"/>
                </a:lnTo>
                <a:cubicBezTo>
                  <a:pt x="2778626" y="1985014"/>
                  <a:pt x="2776580" y="1978594"/>
                  <a:pt x="2772487" y="1974348"/>
                </a:cubicBezTo>
                <a:cubicBezTo>
                  <a:pt x="2768394" y="1970101"/>
                  <a:pt x="2762255" y="1967978"/>
                  <a:pt x="2754069" y="1967978"/>
                </a:cubicBezTo>
                <a:cubicBezTo>
                  <a:pt x="2745884" y="1967978"/>
                  <a:pt x="2739745" y="1970178"/>
                  <a:pt x="2735652" y="1974578"/>
                </a:cubicBezTo>
                <a:cubicBezTo>
                  <a:pt x="2731559" y="1978978"/>
                  <a:pt x="2729513" y="1985577"/>
                  <a:pt x="2729513" y="1994377"/>
                </a:cubicBezTo>
                <a:cubicBezTo>
                  <a:pt x="2729513" y="1999800"/>
                  <a:pt x="2730766" y="2004225"/>
                  <a:pt x="2733273" y="2007653"/>
                </a:cubicBezTo>
                <a:cubicBezTo>
                  <a:pt x="2735780" y="2011080"/>
                  <a:pt x="2739028" y="2013766"/>
                  <a:pt x="2743019" y="2015710"/>
                </a:cubicBezTo>
                <a:cubicBezTo>
                  <a:pt x="2747009" y="2017654"/>
                  <a:pt x="2752074" y="2019496"/>
                  <a:pt x="2758213" y="2021236"/>
                </a:cubicBezTo>
                <a:cubicBezTo>
                  <a:pt x="2758520" y="2021338"/>
                  <a:pt x="2758853" y="2021415"/>
                  <a:pt x="2759211" y="2021466"/>
                </a:cubicBezTo>
                <a:cubicBezTo>
                  <a:pt x="2759569" y="2021517"/>
                  <a:pt x="2759902" y="2021594"/>
                  <a:pt x="2760208" y="2021696"/>
                </a:cubicBezTo>
                <a:cubicBezTo>
                  <a:pt x="2760413" y="2021798"/>
                  <a:pt x="2760644" y="2021875"/>
                  <a:pt x="2760899" y="2021926"/>
                </a:cubicBezTo>
                <a:cubicBezTo>
                  <a:pt x="2761155" y="2021977"/>
                  <a:pt x="2761385" y="2022003"/>
                  <a:pt x="2761590" y="2022003"/>
                </a:cubicBezTo>
                <a:cubicBezTo>
                  <a:pt x="2770492" y="2024459"/>
                  <a:pt x="2777756" y="2027042"/>
                  <a:pt x="2783384" y="2029754"/>
                </a:cubicBezTo>
                <a:cubicBezTo>
                  <a:pt x="2789012" y="2032465"/>
                  <a:pt x="2793769" y="2036788"/>
                  <a:pt x="2797658" y="2042723"/>
                </a:cubicBezTo>
                <a:cubicBezTo>
                  <a:pt x="2801546" y="2048657"/>
                  <a:pt x="2803490" y="2056740"/>
                  <a:pt x="2803490" y="2066972"/>
                </a:cubicBezTo>
                <a:cubicBezTo>
                  <a:pt x="2803490" y="2077409"/>
                  <a:pt x="2801724" y="2086055"/>
                  <a:pt x="2798194" y="2092910"/>
                </a:cubicBezTo>
                <a:cubicBezTo>
                  <a:pt x="2794664" y="2099766"/>
                  <a:pt x="2789318" y="2104907"/>
                  <a:pt x="2782156" y="2108335"/>
                </a:cubicBezTo>
                <a:cubicBezTo>
                  <a:pt x="2774994" y="2111763"/>
                  <a:pt x="2766041" y="2113476"/>
                  <a:pt x="2755297" y="2113476"/>
                </a:cubicBezTo>
                <a:cubicBezTo>
                  <a:pt x="2744554" y="2113476"/>
                  <a:pt x="2735626" y="2111711"/>
                  <a:pt x="2728515" y="2108181"/>
                </a:cubicBezTo>
                <a:cubicBezTo>
                  <a:pt x="2721404" y="2104651"/>
                  <a:pt x="2716058" y="2099356"/>
                  <a:pt x="2712476" y="2092296"/>
                </a:cubicBezTo>
                <a:cubicBezTo>
                  <a:pt x="2708896" y="2085236"/>
                  <a:pt x="2707105" y="2076386"/>
                  <a:pt x="2707105" y="2065744"/>
                </a:cubicBezTo>
                <a:lnTo>
                  <a:pt x="2727518" y="2065744"/>
                </a:lnTo>
                <a:cubicBezTo>
                  <a:pt x="2727518" y="2075362"/>
                  <a:pt x="2729820" y="2082576"/>
                  <a:pt x="2734424" y="2087385"/>
                </a:cubicBezTo>
                <a:cubicBezTo>
                  <a:pt x="2739028" y="2092194"/>
                  <a:pt x="2745986" y="2094598"/>
                  <a:pt x="2755297" y="2094598"/>
                </a:cubicBezTo>
                <a:cubicBezTo>
                  <a:pt x="2764608" y="2094598"/>
                  <a:pt x="2771566" y="2092296"/>
                  <a:pt x="2776170" y="2087692"/>
                </a:cubicBezTo>
                <a:cubicBezTo>
                  <a:pt x="2780775" y="2083088"/>
                  <a:pt x="2783077" y="2076181"/>
                  <a:pt x="2783077" y="2066972"/>
                </a:cubicBezTo>
                <a:cubicBezTo>
                  <a:pt x="2783077" y="2062368"/>
                  <a:pt x="2782105" y="2058531"/>
                  <a:pt x="2780161" y="2055461"/>
                </a:cubicBezTo>
                <a:cubicBezTo>
                  <a:pt x="2778217" y="2052392"/>
                  <a:pt x="2775608" y="2049911"/>
                  <a:pt x="2772334" y="2048018"/>
                </a:cubicBezTo>
                <a:cubicBezTo>
                  <a:pt x="2769059" y="2046125"/>
                  <a:pt x="2764966" y="2044360"/>
                  <a:pt x="2760055" y="2042723"/>
                </a:cubicBezTo>
                <a:cubicBezTo>
                  <a:pt x="2759339" y="2042518"/>
                  <a:pt x="2758597" y="2042288"/>
                  <a:pt x="2757830" y="2042032"/>
                </a:cubicBezTo>
                <a:cubicBezTo>
                  <a:pt x="2757062" y="2041776"/>
                  <a:pt x="2756269" y="2041546"/>
                  <a:pt x="2755451" y="2041341"/>
                </a:cubicBezTo>
                <a:cubicBezTo>
                  <a:pt x="2754939" y="2041137"/>
                  <a:pt x="2754402" y="2040958"/>
                  <a:pt x="2753839" y="2040804"/>
                </a:cubicBezTo>
                <a:cubicBezTo>
                  <a:pt x="2753276" y="2040651"/>
                  <a:pt x="2752739" y="2040523"/>
                  <a:pt x="2752228" y="2040420"/>
                </a:cubicBezTo>
                <a:cubicBezTo>
                  <a:pt x="2743019" y="2037658"/>
                  <a:pt x="2735550" y="2034895"/>
                  <a:pt x="2729820" y="2032133"/>
                </a:cubicBezTo>
                <a:cubicBezTo>
                  <a:pt x="2724090" y="2029370"/>
                  <a:pt x="2719204" y="2025021"/>
                  <a:pt x="2715162" y="2019087"/>
                </a:cubicBezTo>
                <a:cubicBezTo>
                  <a:pt x="2711121" y="2013152"/>
                  <a:pt x="2709100" y="2005120"/>
                  <a:pt x="2709100" y="1994991"/>
                </a:cubicBezTo>
                <a:cubicBezTo>
                  <a:pt x="2709100" y="1984759"/>
                  <a:pt x="2710763" y="1976241"/>
                  <a:pt x="2714088" y="1969436"/>
                </a:cubicBezTo>
                <a:cubicBezTo>
                  <a:pt x="2717414" y="1962632"/>
                  <a:pt x="2722402" y="1957542"/>
                  <a:pt x="2729052" y="1954165"/>
                </a:cubicBezTo>
                <a:cubicBezTo>
                  <a:pt x="2735703" y="1950789"/>
                  <a:pt x="2744042" y="1949100"/>
                  <a:pt x="2754069" y="1949100"/>
                </a:cubicBezTo>
                <a:close/>
                <a:moveTo>
                  <a:pt x="2633621" y="1949100"/>
                </a:moveTo>
                <a:cubicBezTo>
                  <a:pt x="2643239" y="1949100"/>
                  <a:pt x="2651476" y="1950891"/>
                  <a:pt x="2658331" y="1954472"/>
                </a:cubicBezTo>
                <a:cubicBezTo>
                  <a:pt x="2665186" y="1958053"/>
                  <a:pt x="2670405" y="1963246"/>
                  <a:pt x="2673986" y="1970050"/>
                </a:cubicBezTo>
                <a:cubicBezTo>
                  <a:pt x="2677567" y="1976855"/>
                  <a:pt x="2679358" y="1985066"/>
                  <a:pt x="2679358" y="1994684"/>
                </a:cubicBezTo>
                <a:lnTo>
                  <a:pt x="2679358" y="2067586"/>
                </a:lnTo>
                <a:cubicBezTo>
                  <a:pt x="2679358" y="2077204"/>
                  <a:pt x="2677567" y="2085466"/>
                  <a:pt x="2673986" y="2092373"/>
                </a:cubicBezTo>
                <a:cubicBezTo>
                  <a:pt x="2670405" y="2099280"/>
                  <a:pt x="2665186" y="2104523"/>
                  <a:pt x="2658331" y="2108105"/>
                </a:cubicBezTo>
                <a:cubicBezTo>
                  <a:pt x="2651476" y="2111686"/>
                  <a:pt x="2643239" y="2113476"/>
                  <a:pt x="2633621" y="2113476"/>
                </a:cubicBezTo>
                <a:cubicBezTo>
                  <a:pt x="2624003" y="2113476"/>
                  <a:pt x="2615766" y="2111660"/>
                  <a:pt x="2608911" y="2108028"/>
                </a:cubicBezTo>
                <a:cubicBezTo>
                  <a:pt x="2602056" y="2104396"/>
                  <a:pt x="2596837" y="2099101"/>
                  <a:pt x="2593256" y="2092143"/>
                </a:cubicBezTo>
                <a:cubicBezTo>
                  <a:pt x="2589675" y="2085185"/>
                  <a:pt x="2587884" y="2076846"/>
                  <a:pt x="2587884" y="2067126"/>
                </a:cubicBezTo>
                <a:lnTo>
                  <a:pt x="2587884" y="1994684"/>
                </a:lnTo>
                <a:cubicBezTo>
                  <a:pt x="2587884" y="1985066"/>
                  <a:pt x="2589675" y="1976855"/>
                  <a:pt x="2593256" y="1970050"/>
                </a:cubicBezTo>
                <a:cubicBezTo>
                  <a:pt x="2596837" y="1963246"/>
                  <a:pt x="2602056" y="1958053"/>
                  <a:pt x="2608911" y="1954472"/>
                </a:cubicBezTo>
                <a:cubicBezTo>
                  <a:pt x="2615766" y="1950891"/>
                  <a:pt x="2624003" y="1949100"/>
                  <a:pt x="2633621" y="1949100"/>
                </a:cubicBezTo>
                <a:close/>
                <a:moveTo>
                  <a:pt x="2524684" y="1949100"/>
                </a:moveTo>
                <a:cubicBezTo>
                  <a:pt x="2532766" y="1949100"/>
                  <a:pt x="2539673" y="1951096"/>
                  <a:pt x="2545403" y="1955086"/>
                </a:cubicBezTo>
                <a:cubicBezTo>
                  <a:pt x="2551133" y="1959077"/>
                  <a:pt x="2555482" y="1964883"/>
                  <a:pt x="2558449" y="1972506"/>
                </a:cubicBezTo>
                <a:cubicBezTo>
                  <a:pt x="2561416" y="1980129"/>
                  <a:pt x="2562900" y="1989363"/>
                  <a:pt x="2562900" y="2000209"/>
                </a:cubicBezTo>
                <a:lnTo>
                  <a:pt x="2562900" y="2061447"/>
                </a:lnTo>
                <a:cubicBezTo>
                  <a:pt x="2562900" y="2072395"/>
                  <a:pt x="2561339" y="2081783"/>
                  <a:pt x="2558218" y="2089610"/>
                </a:cubicBezTo>
                <a:cubicBezTo>
                  <a:pt x="2555098" y="2097438"/>
                  <a:pt x="2550570" y="2103372"/>
                  <a:pt x="2544636" y="2107414"/>
                </a:cubicBezTo>
                <a:cubicBezTo>
                  <a:pt x="2538701" y="2111456"/>
                  <a:pt x="2531539" y="2113476"/>
                  <a:pt x="2523148" y="2113476"/>
                </a:cubicBezTo>
                <a:cubicBezTo>
                  <a:pt x="2514452" y="2113476"/>
                  <a:pt x="2506803" y="2111046"/>
                  <a:pt x="2500204" y="2106186"/>
                </a:cubicBezTo>
                <a:cubicBezTo>
                  <a:pt x="2496904" y="2103756"/>
                  <a:pt x="2494160" y="2100872"/>
                  <a:pt x="2491973" y="2097534"/>
                </a:cubicBezTo>
                <a:lnTo>
                  <a:pt x="2489230" y="2091154"/>
                </a:lnTo>
                <a:lnTo>
                  <a:pt x="2489230" y="2175942"/>
                </a:lnTo>
                <a:lnTo>
                  <a:pt x="2467129" y="2175942"/>
                </a:lnTo>
                <a:lnTo>
                  <a:pt x="2467129" y="1951863"/>
                </a:lnTo>
                <a:lnTo>
                  <a:pt x="2489230" y="1951863"/>
                </a:lnTo>
                <a:lnTo>
                  <a:pt x="2489230" y="1971964"/>
                </a:lnTo>
                <a:lnTo>
                  <a:pt x="2492242" y="1966079"/>
                </a:lnTo>
                <a:cubicBezTo>
                  <a:pt x="2494812" y="1962511"/>
                  <a:pt x="2497876" y="1959435"/>
                  <a:pt x="2501431" y="1956851"/>
                </a:cubicBezTo>
                <a:cubicBezTo>
                  <a:pt x="2508542" y="1951684"/>
                  <a:pt x="2516293" y="1949100"/>
                  <a:pt x="2524684" y="1949100"/>
                </a:cubicBezTo>
                <a:close/>
                <a:moveTo>
                  <a:pt x="2176421" y="1949100"/>
                </a:moveTo>
                <a:cubicBezTo>
                  <a:pt x="2186039" y="1949100"/>
                  <a:pt x="2194276" y="1950891"/>
                  <a:pt x="2201131" y="1954472"/>
                </a:cubicBezTo>
                <a:cubicBezTo>
                  <a:pt x="2207986" y="1958053"/>
                  <a:pt x="2213205" y="1963246"/>
                  <a:pt x="2216786" y="1970050"/>
                </a:cubicBezTo>
                <a:cubicBezTo>
                  <a:pt x="2220367" y="1976855"/>
                  <a:pt x="2222158" y="1985066"/>
                  <a:pt x="2222158" y="1994684"/>
                </a:cubicBezTo>
                <a:lnTo>
                  <a:pt x="2222158" y="2067586"/>
                </a:lnTo>
                <a:cubicBezTo>
                  <a:pt x="2222158" y="2077204"/>
                  <a:pt x="2220367" y="2085466"/>
                  <a:pt x="2216786" y="2092373"/>
                </a:cubicBezTo>
                <a:cubicBezTo>
                  <a:pt x="2213205" y="2099280"/>
                  <a:pt x="2207986" y="2104523"/>
                  <a:pt x="2201131" y="2108105"/>
                </a:cubicBezTo>
                <a:cubicBezTo>
                  <a:pt x="2194276" y="2111686"/>
                  <a:pt x="2186039" y="2113476"/>
                  <a:pt x="2176421" y="2113476"/>
                </a:cubicBezTo>
                <a:cubicBezTo>
                  <a:pt x="2166803" y="2113476"/>
                  <a:pt x="2158566" y="2111660"/>
                  <a:pt x="2151711" y="2108028"/>
                </a:cubicBezTo>
                <a:cubicBezTo>
                  <a:pt x="2144856" y="2104396"/>
                  <a:pt x="2139637" y="2099101"/>
                  <a:pt x="2136056" y="2092143"/>
                </a:cubicBezTo>
                <a:cubicBezTo>
                  <a:pt x="2132475" y="2085185"/>
                  <a:pt x="2130684" y="2076846"/>
                  <a:pt x="2130684" y="2067126"/>
                </a:cubicBezTo>
                <a:lnTo>
                  <a:pt x="2130684" y="1994684"/>
                </a:lnTo>
                <a:cubicBezTo>
                  <a:pt x="2130684" y="1985066"/>
                  <a:pt x="2132475" y="1976855"/>
                  <a:pt x="2136056" y="1970050"/>
                </a:cubicBezTo>
                <a:cubicBezTo>
                  <a:pt x="2139637" y="1963246"/>
                  <a:pt x="2144856" y="1958053"/>
                  <a:pt x="2151711" y="1954472"/>
                </a:cubicBezTo>
                <a:cubicBezTo>
                  <a:pt x="2158566" y="1950891"/>
                  <a:pt x="2166803" y="1949100"/>
                  <a:pt x="2176421" y="1949100"/>
                </a:cubicBezTo>
                <a:close/>
                <a:moveTo>
                  <a:pt x="1990516" y="1949100"/>
                </a:moveTo>
                <a:cubicBezTo>
                  <a:pt x="2004124" y="1949100"/>
                  <a:pt x="2014280" y="1953219"/>
                  <a:pt x="2020982" y="1961455"/>
                </a:cubicBezTo>
                <a:cubicBezTo>
                  <a:pt x="2027684" y="1969692"/>
                  <a:pt x="2031034" y="1982098"/>
                  <a:pt x="2031034" y="1998674"/>
                </a:cubicBezTo>
                <a:lnTo>
                  <a:pt x="2031034" y="2111174"/>
                </a:lnTo>
                <a:lnTo>
                  <a:pt x="2008934" y="2111174"/>
                </a:lnTo>
                <a:lnTo>
                  <a:pt x="2008934" y="1998674"/>
                </a:lnTo>
                <a:cubicBezTo>
                  <a:pt x="2008934" y="1988954"/>
                  <a:pt x="2006734" y="1981689"/>
                  <a:pt x="2002334" y="1976880"/>
                </a:cubicBezTo>
                <a:cubicBezTo>
                  <a:pt x="1997934" y="1972071"/>
                  <a:pt x="1991284" y="1969667"/>
                  <a:pt x="1982382" y="1969667"/>
                </a:cubicBezTo>
                <a:cubicBezTo>
                  <a:pt x="1973480" y="1969667"/>
                  <a:pt x="1966829" y="1972327"/>
                  <a:pt x="1962429" y="1977647"/>
                </a:cubicBezTo>
                <a:cubicBezTo>
                  <a:pt x="1958030" y="1982968"/>
                  <a:pt x="1955830" y="1991000"/>
                  <a:pt x="1955830" y="2001744"/>
                </a:cubicBezTo>
                <a:lnTo>
                  <a:pt x="1955830" y="2111174"/>
                </a:lnTo>
                <a:lnTo>
                  <a:pt x="1933729" y="2111174"/>
                </a:lnTo>
                <a:lnTo>
                  <a:pt x="1933729" y="1951863"/>
                </a:lnTo>
                <a:lnTo>
                  <a:pt x="1955830" y="1951863"/>
                </a:lnTo>
                <a:lnTo>
                  <a:pt x="1955830" y="1972295"/>
                </a:lnTo>
                <a:lnTo>
                  <a:pt x="1959130" y="1965714"/>
                </a:lnTo>
                <a:cubicBezTo>
                  <a:pt x="1961636" y="1962005"/>
                  <a:pt x="1964476" y="1958923"/>
                  <a:pt x="1967648" y="1956467"/>
                </a:cubicBezTo>
                <a:cubicBezTo>
                  <a:pt x="1973992" y="1951556"/>
                  <a:pt x="1981614" y="1949100"/>
                  <a:pt x="1990516" y="1949100"/>
                </a:cubicBezTo>
                <a:close/>
                <a:moveTo>
                  <a:pt x="1857175" y="1949100"/>
                </a:moveTo>
                <a:cubicBezTo>
                  <a:pt x="1867100" y="1949100"/>
                  <a:pt x="1875593" y="1950891"/>
                  <a:pt x="1882653" y="1954472"/>
                </a:cubicBezTo>
                <a:cubicBezTo>
                  <a:pt x="1889713" y="1958053"/>
                  <a:pt x="1895085" y="1963220"/>
                  <a:pt x="1898768" y="1969974"/>
                </a:cubicBezTo>
                <a:cubicBezTo>
                  <a:pt x="1902452" y="1976727"/>
                  <a:pt x="1904293" y="1984912"/>
                  <a:pt x="1904293" y="1994530"/>
                </a:cubicBezTo>
                <a:lnTo>
                  <a:pt x="1904293" y="2111174"/>
                </a:lnTo>
                <a:lnTo>
                  <a:pt x="1883727" y="2111174"/>
                </a:lnTo>
                <a:lnTo>
                  <a:pt x="1883727" y="2095194"/>
                </a:lnTo>
                <a:lnTo>
                  <a:pt x="1882576" y="2098282"/>
                </a:lnTo>
                <a:cubicBezTo>
                  <a:pt x="1879762" y="2103398"/>
                  <a:pt x="1875593" y="2107209"/>
                  <a:pt x="1870068" y="2109716"/>
                </a:cubicBezTo>
                <a:cubicBezTo>
                  <a:pt x="1864542" y="2112223"/>
                  <a:pt x="1857636" y="2113476"/>
                  <a:pt x="1849348" y="2113476"/>
                </a:cubicBezTo>
                <a:cubicBezTo>
                  <a:pt x="1835432" y="2113476"/>
                  <a:pt x="1824996" y="2109767"/>
                  <a:pt x="1818038" y="2102349"/>
                </a:cubicBezTo>
                <a:cubicBezTo>
                  <a:pt x="1811081" y="2094931"/>
                  <a:pt x="1807602" y="2083753"/>
                  <a:pt x="1807602" y="2068814"/>
                </a:cubicBezTo>
                <a:cubicBezTo>
                  <a:pt x="1807602" y="2050908"/>
                  <a:pt x="1811669" y="2037530"/>
                  <a:pt x="1819803" y="2028679"/>
                </a:cubicBezTo>
                <a:cubicBezTo>
                  <a:pt x="1827938" y="2019829"/>
                  <a:pt x="1840242" y="2015403"/>
                  <a:pt x="1856715" y="2015403"/>
                </a:cubicBezTo>
                <a:lnTo>
                  <a:pt x="1883727" y="2015403"/>
                </a:lnTo>
                <a:lnTo>
                  <a:pt x="1883727" y="1994530"/>
                </a:lnTo>
                <a:cubicBezTo>
                  <a:pt x="1883727" y="1985935"/>
                  <a:pt x="1881348" y="1979285"/>
                  <a:pt x="1876590" y="1974578"/>
                </a:cubicBezTo>
                <a:cubicBezTo>
                  <a:pt x="1871833" y="1969871"/>
                  <a:pt x="1865105" y="1967518"/>
                  <a:pt x="1856408" y="1967518"/>
                </a:cubicBezTo>
                <a:cubicBezTo>
                  <a:pt x="1848734" y="1967518"/>
                  <a:pt x="1842774" y="1969871"/>
                  <a:pt x="1838528" y="1974578"/>
                </a:cubicBezTo>
                <a:cubicBezTo>
                  <a:pt x="1834282" y="1979285"/>
                  <a:pt x="1832158" y="1985935"/>
                  <a:pt x="1832158" y="1994530"/>
                </a:cubicBezTo>
                <a:lnTo>
                  <a:pt x="1810825" y="1994530"/>
                </a:lnTo>
                <a:cubicBezTo>
                  <a:pt x="1810825" y="1980103"/>
                  <a:pt x="1814866" y="1968925"/>
                  <a:pt x="1822950" y="1960995"/>
                </a:cubicBezTo>
                <a:cubicBezTo>
                  <a:pt x="1831033" y="1953065"/>
                  <a:pt x="1842441" y="1949100"/>
                  <a:pt x="1857175" y="1949100"/>
                </a:cubicBezTo>
                <a:close/>
                <a:moveTo>
                  <a:pt x="1677745" y="1949100"/>
                </a:moveTo>
                <a:cubicBezTo>
                  <a:pt x="1687772" y="1949100"/>
                  <a:pt x="1696111" y="1950737"/>
                  <a:pt x="1702762" y="1954012"/>
                </a:cubicBezTo>
                <a:cubicBezTo>
                  <a:pt x="1709413" y="1957286"/>
                  <a:pt x="1714401" y="1962223"/>
                  <a:pt x="1717726" y="1968822"/>
                </a:cubicBezTo>
                <a:cubicBezTo>
                  <a:pt x="1721051" y="1975422"/>
                  <a:pt x="1722714" y="1983684"/>
                  <a:pt x="1722714" y="1993609"/>
                </a:cubicBezTo>
                <a:lnTo>
                  <a:pt x="1702301" y="1993609"/>
                </a:lnTo>
                <a:cubicBezTo>
                  <a:pt x="1702301" y="1985014"/>
                  <a:pt x="1700255" y="1978594"/>
                  <a:pt x="1696162" y="1974348"/>
                </a:cubicBezTo>
                <a:cubicBezTo>
                  <a:pt x="1692069" y="1970101"/>
                  <a:pt x="1685930" y="1967978"/>
                  <a:pt x="1677745" y="1967978"/>
                </a:cubicBezTo>
                <a:cubicBezTo>
                  <a:pt x="1669559" y="1967978"/>
                  <a:pt x="1663420" y="1970178"/>
                  <a:pt x="1659327" y="1974578"/>
                </a:cubicBezTo>
                <a:cubicBezTo>
                  <a:pt x="1655234" y="1978978"/>
                  <a:pt x="1653188" y="1985577"/>
                  <a:pt x="1653188" y="1994377"/>
                </a:cubicBezTo>
                <a:cubicBezTo>
                  <a:pt x="1653188" y="1999800"/>
                  <a:pt x="1654441" y="2004225"/>
                  <a:pt x="1656948" y="2007653"/>
                </a:cubicBezTo>
                <a:cubicBezTo>
                  <a:pt x="1659455" y="2011080"/>
                  <a:pt x="1662704" y="2013766"/>
                  <a:pt x="1666694" y="2015710"/>
                </a:cubicBezTo>
                <a:cubicBezTo>
                  <a:pt x="1670685" y="2017654"/>
                  <a:pt x="1675749" y="2019496"/>
                  <a:pt x="1681888" y="2021236"/>
                </a:cubicBezTo>
                <a:cubicBezTo>
                  <a:pt x="1682195" y="2021338"/>
                  <a:pt x="1682528" y="2021415"/>
                  <a:pt x="1682886" y="2021466"/>
                </a:cubicBezTo>
                <a:cubicBezTo>
                  <a:pt x="1683244" y="2021517"/>
                  <a:pt x="1683577" y="2021594"/>
                  <a:pt x="1683884" y="2021696"/>
                </a:cubicBezTo>
                <a:cubicBezTo>
                  <a:pt x="1684088" y="2021798"/>
                  <a:pt x="1684319" y="2021875"/>
                  <a:pt x="1684574" y="2021926"/>
                </a:cubicBezTo>
                <a:cubicBezTo>
                  <a:pt x="1684830" y="2021977"/>
                  <a:pt x="1685061" y="2022003"/>
                  <a:pt x="1685265" y="2022003"/>
                </a:cubicBezTo>
                <a:cubicBezTo>
                  <a:pt x="1694167" y="2024459"/>
                  <a:pt x="1701432" y="2027042"/>
                  <a:pt x="1707059" y="2029754"/>
                </a:cubicBezTo>
                <a:cubicBezTo>
                  <a:pt x="1712687" y="2032465"/>
                  <a:pt x="1717444" y="2036788"/>
                  <a:pt x="1721333" y="2042723"/>
                </a:cubicBezTo>
                <a:cubicBezTo>
                  <a:pt x="1725220" y="2048657"/>
                  <a:pt x="1727165" y="2056740"/>
                  <a:pt x="1727165" y="2066972"/>
                </a:cubicBezTo>
                <a:cubicBezTo>
                  <a:pt x="1727165" y="2077409"/>
                  <a:pt x="1725400" y="2086055"/>
                  <a:pt x="1721870" y="2092910"/>
                </a:cubicBezTo>
                <a:cubicBezTo>
                  <a:pt x="1718340" y="2099766"/>
                  <a:pt x="1712994" y="2104907"/>
                  <a:pt x="1705831" y="2108335"/>
                </a:cubicBezTo>
                <a:cubicBezTo>
                  <a:pt x="1698669" y="2111763"/>
                  <a:pt x="1689716" y="2113476"/>
                  <a:pt x="1678973" y="2113476"/>
                </a:cubicBezTo>
                <a:cubicBezTo>
                  <a:pt x="1668229" y="2113476"/>
                  <a:pt x="1659302" y="2111711"/>
                  <a:pt x="1652190" y="2108181"/>
                </a:cubicBezTo>
                <a:cubicBezTo>
                  <a:pt x="1645079" y="2104651"/>
                  <a:pt x="1639733" y="2099356"/>
                  <a:pt x="1636152" y="2092296"/>
                </a:cubicBezTo>
                <a:cubicBezTo>
                  <a:pt x="1632571" y="2085236"/>
                  <a:pt x="1630780" y="2076386"/>
                  <a:pt x="1630780" y="2065744"/>
                </a:cubicBezTo>
                <a:lnTo>
                  <a:pt x="1651193" y="2065744"/>
                </a:lnTo>
                <a:cubicBezTo>
                  <a:pt x="1651193" y="2075362"/>
                  <a:pt x="1653495" y="2082576"/>
                  <a:pt x="1658099" y="2087385"/>
                </a:cubicBezTo>
                <a:cubicBezTo>
                  <a:pt x="1662704" y="2092194"/>
                  <a:pt x="1669661" y="2094598"/>
                  <a:pt x="1678973" y="2094598"/>
                </a:cubicBezTo>
                <a:cubicBezTo>
                  <a:pt x="1688283" y="2094598"/>
                  <a:pt x="1695241" y="2092296"/>
                  <a:pt x="1699846" y="2087692"/>
                </a:cubicBezTo>
                <a:cubicBezTo>
                  <a:pt x="1704450" y="2083088"/>
                  <a:pt x="1706752" y="2076181"/>
                  <a:pt x="1706752" y="2066972"/>
                </a:cubicBezTo>
                <a:cubicBezTo>
                  <a:pt x="1706752" y="2062368"/>
                  <a:pt x="1705780" y="2058531"/>
                  <a:pt x="1703836" y="2055461"/>
                </a:cubicBezTo>
                <a:cubicBezTo>
                  <a:pt x="1701892" y="2052392"/>
                  <a:pt x="1699283" y="2049911"/>
                  <a:pt x="1696009" y="2048018"/>
                </a:cubicBezTo>
                <a:cubicBezTo>
                  <a:pt x="1692734" y="2046125"/>
                  <a:pt x="1688642" y="2044360"/>
                  <a:pt x="1683730" y="2042723"/>
                </a:cubicBezTo>
                <a:cubicBezTo>
                  <a:pt x="1683014" y="2042518"/>
                  <a:pt x="1682272" y="2042288"/>
                  <a:pt x="1681505" y="2042032"/>
                </a:cubicBezTo>
                <a:cubicBezTo>
                  <a:pt x="1680738" y="2041776"/>
                  <a:pt x="1679945" y="2041546"/>
                  <a:pt x="1679126" y="2041341"/>
                </a:cubicBezTo>
                <a:cubicBezTo>
                  <a:pt x="1678614" y="2041137"/>
                  <a:pt x="1678077" y="2040958"/>
                  <a:pt x="1677514" y="2040804"/>
                </a:cubicBezTo>
                <a:cubicBezTo>
                  <a:pt x="1676952" y="2040651"/>
                  <a:pt x="1676415" y="2040523"/>
                  <a:pt x="1675903" y="2040420"/>
                </a:cubicBezTo>
                <a:cubicBezTo>
                  <a:pt x="1666694" y="2037658"/>
                  <a:pt x="1659225" y="2034895"/>
                  <a:pt x="1653495" y="2032133"/>
                </a:cubicBezTo>
                <a:cubicBezTo>
                  <a:pt x="1647765" y="2029370"/>
                  <a:pt x="1642879" y="2025021"/>
                  <a:pt x="1638838" y="2019087"/>
                </a:cubicBezTo>
                <a:cubicBezTo>
                  <a:pt x="1634796" y="2013152"/>
                  <a:pt x="1632775" y="2005120"/>
                  <a:pt x="1632775" y="1994991"/>
                </a:cubicBezTo>
                <a:cubicBezTo>
                  <a:pt x="1632775" y="1984759"/>
                  <a:pt x="1634438" y="1976241"/>
                  <a:pt x="1637763" y="1969436"/>
                </a:cubicBezTo>
                <a:cubicBezTo>
                  <a:pt x="1641089" y="1962632"/>
                  <a:pt x="1646077" y="1957542"/>
                  <a:pt x="1652727" y="1954165"/>
                </a:cubicBezTo>
                <a:cubicBezTo>
                  <a:pt x="1659378" y="1950789"/>
                  <a:pt x="1667717" y="1949100"/>
                  <a:pt x="1677745" y="1949100"/>
                </a:cubicBezTo>
                <a:close/>
                <a:moveTo>
                  <a:pt x="1249120" y="1949100"/>
                </a:moveTo>
                <a:cubicBezTo>
                  <a:pt x="1259147" y="1949100"/>
                  <a:pt x="1267486" y="1950737"/>
                  <a:pt x="1274137" y="1954012"/>
                </a:cubicBezTo>
                <a:cubicBezTo>
                  <a:pt x="1280787" y="1957286"/>
                  <a:pt x="1285775" y="1962223"/>
                  <a:pt x="1289101" y="1968822"/>
                </a:cubicBezTo>
                <a:cubicBezTo>
                  <a:pt x="1292426" y="1975422"/>
                  <a:pt x="1294089" y="1983684"/>
                  <a:pt x="1294089" y="1993609"/>
                </a:cubicBezTo>
                <a:lnTo>
                  <a:pt x="1273676" y="1993609"/>
                </a:lnTo>
                <a:cubicBezTo>
                  <a:pt x="1273676" y="1985014"/>
                  <a:pt x="1271630" y="1978594"/>
                  <a:pt x="1267537" y="1974348"/>
                </a:cubicBezTo>
                <a:cubicBezTo>
                  <a:pt x="1263444" y="1970101"/>
                  <a:pt x="1257305" y="1967978"/>
                  <a:pt x="1249120" y="1967978"/>
                </a:cubicBezTo>
                <a:cubicBezTo>
                  <a:pt x="1240934" y="1967978"/>
                  <a:pt x="1234795" y="1970178"/>
                  <a:pt x="1230702" y="1974578"/>
                </a:cubicBezTo>
                <a:cubicBezTo>
                  <a:pt x="1226609" y="1978978"/>
                  <a:pt x="1224563" y="1985577"/>
                  <a:pt x="1224563" y="1994377"/>
                </a:cubicBezTo>
                <a:cubicBezTo>
                  <a:pt x="1224563" y="1999800"/>
                  <a:pt x="1225816" y="2004225"/>
                  <a:pt x="1228323" y="2007653"/>
                </a:cubicBezTo>
                <a:cubicBezTo>
                  <a:pt x="1230830" y="2011080"/>
                  <a:pt x="1234079" y="2013766"/>
                  <a:pt x="1238069" y="2015710"/>
                </a:cubicBezTo>
                <a:cubicBezTo>
                  <a:pt x="1242060" y="2017654"/>
                  <a:pt x="1247124" y="2019496"/>
                  <a:pt x="1253263" y="2021236"/>
                </a:cubicBezTo>
                <a:cubicBezTo>
                  <a:pt x="1253570" y="2021338"/>
                  <a:pt x="1253903" y="2021415"/>
                  <a:pt x="1254261" y="2021466"/>
                </a:cubicBezTo>
                <a:cubicBezTo>
                  <a:pt x="1254619" y="2021517"/>
                  <a:pt x="1254952" y="2021594"/>
                  <a:pt x="1255259" y="2021696"/>
                </a:cubicBezTo>
                <a:cubicBezTo>
                  <a:pt x="1255463" y="2021798"/>
                  <a:pt x="1255694" y="2021875"/>
                  <a:pt x="1255949" y="2021926"/>
                </a:cubicBezTo>
                <a:cubicBezTo>
                  <a:pt x="1256205" y="2021977"/>
                  <a:pt x="1256435" y="2022003"/>
                  <a:pt x="1256640" y="2022003"/>
                </a:cubicBezTo>
                <a:cubicBezTo>
                  <a:pt x="1265542" y="2024459"/>
                  <a:pt x="1272806" y="2027042"/>
                  <a:pt x="1278434" y="2029754"/>
                </a:cubicBezTo>
                <a:cubicBezTo>
                  <a:pt x="1284062" y="2032465"/>
                  <a:pt x="1288819" y="2036788"/>
                  <a:pt x="1292708" y="2042723"/>
                </a:cubicBezTo>
                <a:cubicBezTo>
                  <a:pt x="1296596" y="2048657"/>
                  <a:pt x="1298540" y="2056740"/>
                  <a:pt x="1298540" y="2066972"/>
                </a:cubicBezTo>
                <a:cubicBezTo>
                  <a:pt x="1298540" y="2077409"/>
                  <a:pt x="1296775" y="2086055"/>
                  <a:pt x="1293245" y="2092910"/>
                </a:cubicBezTo>
                <a:cubicBezTo>
                  <a:pt x="1289715" y="2099766"/>
                  <a:pt x="1284369" y="2104907"/>
                  <a:pt x="1277206" y="2108335"/>
                </a:cubicBezTo>
                <a:cubicBezTo>
                  <a:pt x="1270044" y="2111763"/>
                  <a:pt x="1261091" y="2113476"/>
                  <a:pt x="1250347" y="2113476"/>
                </a:cubicBezTo>
                <a:cubicBezTo>
                  <a:pt x="1239604" y="2113476"/>
                  <a:pt x="1230677" y="2111711"/>
                  <a:pt x="1223565" y="2108181"/>
                </a:cubicBezTo>
                <a:cubicBezTo>
                  <a:pt x="1216454" y="2104651"/>
                  <a:pt x="1211108" y="2099356"/>
                  <a:pt x="1207527" y="2092296"/>
                </a:cubicBezTo>
                <a:cubicBezTo>
                  <a:pt x="1203946" y="2085236"/>
                  <a:pt x="1202155" y="2076386"/>
                  <a:pt x="1202155" y="2065744"/>
                </a:cubicBezTo>
                <a:lnTo>
                  <a:pt x="1222568" y="2065744"/>
                </a:lnTo>
                <a:cubicBezTo>
                  <a:pt x="1222568" y="2075362"/>
                  <a:pt x="1224870" y="2082576"/>
                  <a:pt x="1229474" y="2087385"/>
                </a:cubicBezTo>
                <a:cubicBezTo>
                  <a:pt x="1234079" y="2092194"/>
                  <a:pt x="1241036" y="2094598"/>
                  <a:pt x="1250347" y="2094598"/>
                </a:cubicBezTo>
                <a:cubicBezTo>
                  <a:pt x="1259658" y="2094598"/>
                  <a:pt x="1266616" y="2092296"/>
                  <a:pt x="1271221" y="2087692"/>
                </a:cubicBezTo>
                <a:cubicBezTo>
                  <a:pt x="1275825" y="2083088"/>
                  <a:pt x="1278127" y="2076181"/>
                  <a:pt x="1278127" y="2066972"/>
                </a:cubicBezTo>
                <a:cubicBezTo>
                  <a:pt x="1278127" y="2062368"/>
                  <a:pt x="1277155" y="2058531"/>
                  <a:pt x="1275211" y="2055461"/>
                </a:cubicBezTo>
                <a:cubicBezTo>
                  <a:pt x="1273267" y="2052392"/>
                  <a:pt x="1270658" y="2049911"/>
                  <a:pt x="1267384" y="2048018"/>
                </a:cubicBezTo>
                <a:cubicBezTo>
                  <a:pt x="1264109" y="2046125"/>
                  <a:pt x="1260017" y="2044360"/>
                  <a:pt x="1255105" y="2042723"/>
                </a:cubicBezTo>
                <a:cubicBezTo>
                  <a:pt x="1254389" y="2042518"/>
                  <a:pt x="1253647" y="2042288"/>
                  <a:pt x="1252880" y="2042032"/>
                </a:cubicBezTo>
                <a:cubicBezTo>
                  <a:pt x="1252112" y="2041776"/>
                  <a:pt x="1251319" y="2041546"/>
                  <a:pt x="1250501" y="2041341"/>
                </a:cubicBezTo>
                <a:cubicBezTo>
                  <a:pt x="1249989" y="2041137"/>
                  <a:pt x="1249452" y="2040958"/>
                  <a:pt x="1248889" y="2040804"/>
                </a:cubicBezTo>
                <a:cubicBezTo>
                  <a:pt x="1248327" y="2040651"/>
                  <a:pt x="1247789" y="2040523"/>
                  <a:pt x="1247278" y="2040420"/>
                </a:cubicBezTo>
                <a:cubicBezTo>
                  <a:pt x="1238069" y="2037658"/>
                  <a:pt x="1230600" y="2034895"/>
                  <a:pt x="1224870" y="2032133"/>
                </a:cubicBezTo>
                <a:cubicBezTo>
                  <a:pt x="1219140" y="2029370"/>
                  <a:pt x="1214254" y="2025021"/>
                  <a:pt x="1210213" y="2019087"/>
                </a:cubicBezTo>
                <a:cubicBezTo>
                  <a:pt x="1206171" y="2013152"/>
                  <a:pt x="1204150" y="2005120"/>
                  <a:pt x="1204150" y="1994991"/>
                </a:cubicBezTo>
                <a:cubicBezTo>
                  <a:pt x="1204150" y="1984759"/>
                  <a:pt x="1205813" y="1976241"/>
                  <a:pt x="1209138" y="1969436"/>
                </a:cubicBezTo>
                <a:cubicBezTo>
                  <a:pt x="1212464" y="1962632"/>
                  <a:pt x="1217452" y="1957542"/>
                  <a:pt x="1224102" y="1954165"/>
                </a:cubicBezTo>
                <a:cubicBezTo>
                  <a:pt x="1230753" y="1950789"/>
                  <a:pt x="1239092" y="1949100"/>
                  <a:pt x="1249120" y="1949100"/>
                </a:cubicBezTo>
                <a:close/>
                <a:moveTo>
                  <a:pt x="1187481" y="1949100"/>
                </a:moveTo>
                <a:lnTo>
                  <a:pt x="1187481" y="1969667"/>
                </a:lnTo>
                <a:cubicBezTo>
                  <a:pt x="1187277" y="1969667"/>
                  <a:pt x="1187098" y="1969667"/>
                  <a:pt x="1186944" y="1969667"/>
                </a:cubicBezTo>
                <a:cubicBezTo>
                  <a:pt x="1186791" y="1969667"/>
                  <a:pt x="1186612" y="1969667"/>
                  <a:pt x="1186407" y="1969667"/>
                </a:cubicBezTo>
                <a:cubicBezTo>
                  <a:pt x="1171468" y="1969667"/>
                  <a:pt x="1159651" y="1973222"/>
                  <a:pt x="1150953" y="1980333"/>
                </a:cubicBezTo>
                <a:cubicBezTo>
                  <a:pt x="1142256" y="1987445"/>
                  <a:pt x="1137498" y="1997446"/>
                  <a:pt x="1136680" y="2010339"/>
                </a:cubicBezTo>
                <a:lnTo>
                  <a:pt x="1136680" y="2111174"/>
                </a:lnTo>
                <a:lnTo>
                  <a:pt x="1114579" y="2111174"/>
                </a:lnTo>
                <a:lnTo>
                  <a:pt x="1114579" y="1951863"/>
                </a:lnTo>
                <a:lnTo>
                  <a:pt x="1136680" y="1951863"/>
                </a:lnTo>
                <a:lnTo>
                  <a:pt x="1136680" y="1975590"/>
                </a:lnTo>
                <a:lnTo>
                  <a:pt x="1143663" y="1966808"/>
                </a:lnTo>
                <a:cubicBezTo>
                  <a:pt x="1147500" y="1963061"/>
                  <a:pt x="1151772" y="1959844"/>
                  <a:pt x="1156479" y="1957158"/>
                </a:cubicBezTo>
                <a:cubicBezTo>
                  <a:pt x="1165892" y="1951786"/>
                  <a:pt x="1176226" y="1949100"/>
                  <a:pt x="1187481" y="1949100"/>
                </a:cubicBezTo>
                <a:close/>
                <a:moveTo>
                  <a:pt x="782395" y="1949100"/>
                </a:moveTo>
                <a:cubicBezTo>
                  <a:pt x="792422" y="1949100"/>
                  <a:pt x="800761" y="1950737"/>
                  <a:pt x="807412" y="1954012"/>
                </a:cubicBezTo>
                <a:cubicBezTo>
                  <a:pt x="814062" y="1957286"/>
                  <a:pt x="819050" y="1962223"/>
                  <a:pt x="822376" y="1968822"/>
                </a:cubicBezTo>
                <a:cubicBezTo>
                  <a:pt x="825701" y="1975422"/>
                  <a:pt x="827364" y="1983684"/>
                  <a:pt x="827364" y="1993609"/>
                </a:cubicBezTo>
                <a:lnTo>
                  <a:pt x="806951" y="1993609"/>
                </a:lnTo>
                <a:cubicBezTo>
                  <a:pt x="806951" y="1985014"/>
                  <a:pt x="804905" y="1978594"/>
                  <a:pt x="800812" y="1974348"/>
                </a:cubicBezTo>
                <a:cubicBezTo>
                  <a:pt x="796719" y="1970101"/>
                  <a:pt x="790580" y="1967978"/>
                  <a:pt x="782395" y="1967978"/>
                </a:cubicBezTo>
                <a:cubicBezTo>
                  <a:pt x="774209" y="1967978"/>
                  <a:pt x="768070" y="1970178"/>
                  <a:pt x="763977" y="1974578"/>
                </a:cubicBezTo>
                <a:cubicBezTo>
                  <a:pt x="759884" y="1978978"/>
                  <a:pt x="757838" y="1985577"/>
                  <a:pt x="757838" y="1994377"/>
                </a:cubicBezTo>
                <a:cubicBezTo>
                  <a:pt x="757838" y="1999800"/>
                  <a:pt x="759091" y="2004225"/>
                  <a:pt x="761598" y="2007653"/>
                </a:cubicBezTo>
                <a:cubicBezTo>
                  <a:pt x="764105" y="2011080"/>
                  <a:pt x="767354" y="2013766"/>
                  <a:pt x="771344" y="2015710"/>
                </a:cubicBezTo>
                <a:cubicBezTo>
                  <a:pt x="775335" y="2017654"/>
                  <a:pt x="780399" y="2019496"/>
                  <a:pt x="786539" y="2021236"/>
                </a:cubicBezTo>
                <a:cubicBezTo>
                  <a:pt x="786845" y="2021338"/>
                  <a:pt x="787178" y="2021415"/>
                  <a:pt x="787536" y="2021466"/>
                </a:cubicBezTo>
                <a:cubicBezTo>
                  <a:pt x="787894" y="2021517"/>
                  <a:pt x="788227" y="2021594"/>
                  <a:pt x="788534" y="2021696"/>
                </a:cubicBezTo>
                <a:cubicBezTo>
                  <a:pt x="788738" y="2021798"/>
                  <a:pt x="788969" y="2021875"/>
                  <a:pt x="789224" y="2021926"/>
                </a:cubicBezTo>
                <a:cubicBezTo>
                  <a:pt x="789480" y="2021977"/>
                  <a:pt x="789710" y="2022003"/>
                  <a:pt x="789915" y="2022003"/>
                </a:cubicBezTo>
                <a:cubicBezTo>
                  <a:pt x="798817" y="2024459"/>
                  <a:pt x="806082" y="2027042"/>
                  <a:pt x="811709" y="2029754"/>
                </a:cubicBezTo>
                <a:cubicBezTo>
                  <a:pt x="817337" y="2032465"/>
                  <a:pt x="822094" y="2036788"/>
                  <a:pt x="825983" y="2042723"/>
                </a:cubicBezTo>
                <a:cubicBezTo>
                  <a:pt x="829871" y="2048657"/>
                  <a:pt x="831815" y="2056740"/>
                  <a:pt x="831815" y="2066972"/>
                </a:cubicBezTo>
                <a:cubicBezTo>
                  <a:pt x="831815" y="2077409"/>
                  <a:pt x="830050" y="2086055"/>
                  <a:pt x="826520" y="2092910"/>
                </a:cubicBezTo>
                <a:cubicBezTo>
                  <a:pt x="822990" y="2099766"/>
                  <a:pt x="817644" y="2104907"/>
                  <a:pt x="810481" y="2108335"/>
                </a:cubicBezTo>
                <a:cubicBezTo>
                  <a:pt x="803319" y="2111763"/>
                  <a:pt x="794366" y="2113476"/>
                  <a:pt x="783622" y="2113476"/>
                </a:cubicBezTo>
                <a:cubicBezTo>
                  <a:pt x="772879" y="2113476"/>
                  <a:pt x="763952" y="2111711"/>
                  <a:pt x="756840" y="2108181"/>
                </a:cubicBezTo>
                <a:cubicBezTo>
                  <a:pt x="749729" y="2104651"/>
                  <a:pt x="744383" y="2099356"/>
                  <a:pt x="740802" y="2092296"/>
                </a:cubicBezTo>
                <a:cubicBezTo>
                  <a:pt x="737221" y="2085236"/>
                  <a:pt x="735430" y="2076386"/>
                  <a:pt x="735430" y="2065744"/>
                </a:cubicBezTo>
                <a:lnTo>
                  <a:pt x="755843" y="2065744"/>
                </a:lnTo>
                <a:cubicBezTo>
                  <a:pt x="755843" y="2075362"/>
                  <a:pt x="758145" y="2082576"/>
                  <a:pt x="762749" y="2087385"/>
                </a:cubicBezTo>
                <a:cubicBezTo>
                  <a:pt x="767354" y="2092194"/>
                  <a:pt x="774311" y="2094598"/>
                  <a:pt x="783622" y="2094598"/>
                </a:cubicBezTo>
                <a:cubicBezTo>
                  <a:pt x="792933" y="2094598"/>
                  <a:pt x="799891" y="2092296"/>
                  <a:pt x="804496" y="2087692"/>
                </a:cubicBezTo>
                <a:cubicBezTo>
                  <a:pt x="809100" y="2083088"/>
                  <a:pt x="811402" y="2076181"/>
                  <a:pt x="811402" y="2066972"/>
                </a:cubicBezTo>
                <a:cubicBezTo>
                  <a:pt x="811402" y="2062368"/>
                  <a:pt x="810430" y="2058531"/>
                  <a:pt x="808486" y="2055461"/>
                </a:cubicBezTo>
                <a:cubicBezTo>
                  <a:pt x="806542" y="2052392"/>
                  <a:pt x="803933" y="2049911"/>
                  <a:pt x="800659" y="2048018"/>
                </a:cubicBezTo>
                <a:cubicBezTo>
                  <a:pt x="797384" y="2046125"/>
                  <a:pt x="793292" y="2044360"/>
                  <a:pt x="788380" y="2042723"/>
                </a:cubicBezTo>
                <a:cubicBezTo>
                  <a:pt x="787664" y="2042518"/>
                  <a:pt x="786922" y="2042288"/>
                  <a:pt x="786155" y="2042032"/>
                </a:cubicBezTo>
                <a:cubicBezTo>
                  <a:pt x="785388" y="2041776"/>
                  <a:pt x="784595" y="2041546"/>
                  <a:pt x="783776" y="2041341"/>
                </a:cubicBezTo>
                <a:cubicBezTo>
                  <a:pt x="783264" y="2041137"/>
                  <a:pt x="782727" y="2040958"/>
                  <a:pt x="782164" y="2040804"/>
                </a:cubicBezTo>
                <a:cubicBezTo>
                  <a:pt x="781602" y="2040651"/>
                  <a:pt x="781065" y="2040523"/>
                  <a:pt x="780553" y="2040420"/>
                </a:cubicBezTo>
                <a:cubicBezTo>
                  <a:pt x="771344" y="2037658"/>
                  <a:pt x="763875" y="2034895"/>
                  <a:pt x="758145" y="2032133"/>
                </a:cubicBezTo>
                <a:cubicBezTo>
                  <a:pt x="752415" y="2029370"/>
                  <a:pt x="747529" y="2025021"/>
                  <a:pt x="743488" y="2019087"/>
                </a:cubicBezTo>
                <a:cubicBezTo>
                  <a:pt x="739446" y="2013152"/>
                  <a:pt x="737425" y="2005120"/>
                  <a:pt x="737425" y="1994991"/>
                </a:cubicBezTo>
                <a:cubicBezTo>
                  <a:pt x="737425" y="1984759"/>
                  <a:pt x="739088" y="1976241"/>
                  <a:pt x="742413" y="1969436"/>
                </a:cubicBezTo>
                <a:cubicBezTo>
                  <a:pt x="745739" y="1962632"/>
                  <a:pt x="750727" y="1957542"/>
                  <a:pt x="757378" y="1954165"/>
                </a:cubicBezTo>
                <a:cubicBezTo>
                  <a:pt x="764028" y="1950789"/>
                  <a:pt x="772367" y="1949100"/>
                  <a:pt x="782395" y="1949100"/>
                </a:cubicBezTo>
                <a:close/>
                <a:moveTo>
                  <a:pt x="661946" y="1949100"/>
                </a:moveTo>
                <a:cubicBezTo>
                  <a:pt x="671564" y="1949100"/>
                  <a:pt x="679801" y="1950891"/>
                  <a:pt x="686656" y="1954472"/>
                </a:cubicBezTo>
                <a:cubicBezTo>
                  <a:pt x="693512" y="1958053"/>
                  <a:pt x="698730" y="1963246"/>
                  <a:pt x="702311" y="1970050"/>
                </a:cubicBezTo>
                <a:cubicBezTo>
                  <a:pt x="705892" y="1976855"/>
                  <a:pt x="707683" y="1985066"/>
                  <a:pt x="707683" y="1994684"/>
                </a:cubicBezTo>
                <a:lnTo>
                  <a:pt x="707683" y="2067586"/>
                </a:lnTo>
                <a:cubicBezTo>
                  <a:pt x="707683" y="2077204"/>
                  <a:pt x="705892" y="2085466"/>
                  <a:pt x="702311" y="2092373"/>
                </a:cubicBezTo>
                <a:cubicBezTo>
                  <a:pt x="698730" y="2099280"/>
                  <a:pt x="693512" y="2104523"/>
                  <a:pt x="686656" y="2108105"/>
                </a:cubicBezTo>
                <a:cubicBezTo>
                  <a:pt x="679801" y="2111686"/>
                  <a:pt x="671564" y="2113476"/>
                  <a:pt x="661946" y="2113476"/>
                </a:cubicBezTo>
                <a:cubicBezTo>
                  <a:pt x="652328" y="2113476"/>
                  <a:pt x="644091" y="2111660"/>
                  <a:pt x="637236" y="2108028"/>
                </a:cubicBezTo>
                <a:cubicBezTo>
                  <a:pt x="630381" y="2104396"/>
                  <a:pt x="625162" y="2099101"/>
                  <a:pt x="621581" y="2092143"/>
                </a:cubicBezTo>
                <a:cubicBezTo>
                  <a:pt x="618000" y="2085185"/>
                  <a:pt x="616209" y="2076846"/>
                  <a:pt x="616209" y="2067126"/>
                </a:cubicBezTo>
                <a:lnTo>
                  <a:pt x="616209" y="1994684"/>
                </a:lnTo>
                <a:cubicBezTo>
                  <a:pt x="616209" y="1985066"/>
                  <a:pt x="618000" y="1976855"/>
                  <a:pt x="621581" y="1970050"/>
                </a:cubicBezTo>
                <a:cubicBezTo>
                  <a:pt x="625162" y="1963246"/>
                  <a:pt x="630381" y="1958053"/>
                  <a:pt x="637236" y="1954472"/>
                </a:cubicBezTo>
                <a:cubicBezTo>
                  <a:pt x="644091" y="1950891"/>
                  <a:pt x="652328" y="1949100"/>
                  <a:pt x="661946" y="1949100"/>
                </a:cubicBezTo>
                <a:close/>
                <a:moveTo>
                  <a:pt x="414296" y="1949100"/>
                </a:moveTo>
                <a:cubicBezTo>
                  <a:pt x="423914" y="1949100"/>
                  <a:pt x="432151" y="1950891"/>
                  <a:pt x="439006" y="1954472"/>
                </a:cubicBezTo>
                <a:cubicBezTo>
                  <a:pt x="445862" y="1958053"/>
                  <a:pt x="451080" y="1963246"/>
                  <a:pt x="454661" y="1970050"/>
                </a:cubicBezTo>
                <a:cubicBezTo>
                  <a:pt x="458242" y="1976855"/>
                  <a:pt x="460033" y="1985066"/>
                  <a:pt x="460033" y="1994684"/>
                </a:cubicBezTo>
                <a:lnTo>
                  <a:pt x="460033" y="2067586"/>
                </a:lnTo>
                <a:cubicBezTo>
                  <a:pt x="460033" y="2077204"/>
                  <a:pt x="458242" y="2085466"/>
                  <a:pt x="454661" y="2092373"/>
                </a:cubicBezTo>
                <a:cubicBezTo>
                  <a:pt x="451080" y="2099280"/>
                  <a:pt x="445862" y="2104523"/>
                  <a:pt x="439006" y="2108105"/>
                </a:cubicBezTo>
                <a:cubicBezTo>
                  <a:pt x="432151" y="2111686"/>
                  <a:pt x="423914" y="2113476"/>
                  <a:pt x="414296" y="2113476"/>
                </a:cubicBezTo>
                <a:cubicBezTo>
                  <a:pt x="404678" y="2113476"/>
                  <a:pt x="396441" y="2111660"/>
                  <a:pt x="389586" y="2108028"/>
                </a:cubicBezTo>
                <a:cubicBezTo>
                  <a:pt x="382731" y="2104396"/>
                  <a:pt x="377512" y="2099101"/>
                  <a:pt x="373931" y="2092143"/>
                </a:cubicBezTo>
                <a:cubicBezTo>
                  <a:pt x="370350" y="2085185"/>
                  <a:pt x="368559" y="2076846"/>
                  <a:pt x="368559" y="2067126"/>
                </a:cubicBezTo>
                <a:lnTo>
                  <a:pt x="368559" y="1994684"/>
                </a:lnTo>
                <a:cubicBezTo>
                  <a:pt x="368559" y="1985066"/>
                  <a:pt x="370350" y="1976855"/>
                  <a:pt x="373931" y="1970050"/>
                </a:cubicBezTo>
                <a:cubicBezTo>
                  <a:pt x="377512" y="1963246"/>
                  <a:pt x="382731" y="1958053"/>
                  <a:pt x="389586" y="1954472"/>
                </a:cubicBezTo>
                <a:cubicBezTo>
                  <a:pt x="396441" y="1950891"/>
                  <a:pt x="404678" y="1949100"/>
                  <a:pt x="414296" y="1949100"/>
                </a:cubicBezTo>
                <a:close/>
                <a:moveTo>
                  <a:pt x="3509498" y="1905512"/>
                </a:moveTo>
                <a:lnTo>
                  <a:pt x="3531599" y="1905512"/>
                </a:lnTo>
                <a:lnTo>
                  <a:pt x="3531599" y="1951863"/>
                </a:lnTo>
                <a:lnTo>
                  <a:pt x="3561834" y="1951863"/>
                </a:lnTo>
                <a:lnTo>
                  <a:pt x="3561834" y="1972429"/>
                </a:lnTo>
                <a:lnTo>
                  <a:pt x="3531599" y="1972429"/>
                </a:lnTo>
                <a:lnTo>
                  <a:pt x="3531599" y="2070042"/>
                </a:lnTo>
                <a:cubicBezTo>
                  <a:pt x="3531599" y="2076897"/>
                  <a:pt x="3533134" y="2082167"/>
                  <a:pt x="3536203" y="2085850"/>
                </a:cubicBezTo>
                <a:cubicBezTo>
                  <a:pt x="3539272" y="2089534"/>
                  <a:pt x="3543826" y="2091375"/>
                  <a:pt x="3549863" y="2091375"/>
                </a:cubicBezTo>
                <a:lnTo>
                  <a:pt x="3561834" y="2091375"/>
                </a:lnTo>
                <a:lnTo>
                  <a:pt x="3561834" y="2111942"/>
                </a:lnTo>
                <a:lnTo>
                  <a:pt x="3546793" y="2111942"/>
                </a:lnTo>
                <a:cubicBezTo>
                  <a:pt x="3533901" y="2111942"/>
                  <a:pt x="3524462" y="2108386"/>
                  <a:pt x="3518476" y="2101275"/>
                </a:cubicBezTo>
                <a:cubicBezTo>
                  <a:pt x="3512490" y="2094164"/>
                  <a:pt x="3509498" y="2083650"/>
                  <a:pt x="3509498" y="2069735"/>
                </a:cubicBezTo>
                <a:lnTo>
                  <a:pt x="3509498" y="1972429"/>
                </a:lnTo>
                <a:lnTo>
                  <a:pt x="3493076" y="1972429"/>
                </a:lnTo>
                <a:lnTo>
                  <a:pt x="3493076" y="1951863"/>
                </a:lnTo>
                <a:lnTo>
                  <a:pt x="3509498" y="1951863"/>
                </a:lnTo>
                <a:close/>
                <a:moveTo>
                  <a:pt x="2833223" y="1905512"/>
                </a:moveTo>
                <a:lnTo>
                  <a:pt x="2855324" y="1905512"/>
                </a:lnTo>
                <a:lnTo>
                  <a:pt x="2855324" y="1951863"/>
                </a:lnTo>
                <a:lnTo>
                  <a:pt x="2885559" y="1951863"/>
                </a:lnTo>
                <a:lnTo>
                  <a:pt x="2885559" y="1972429"/>
                </a:lnTo>
                <a:lnTo>
                  <a:pt x="2855324" y="1972429"/>
                </a:lnTo>
                <a:lnTo>
                  <a:pt x="2855324" y="2070042"/>
                </a:lnTo>
                <a:cubicBezTo>
                  <a:pt x="2855324" y="2076897"/>
                  <a:pt x="2856858" y="2082167"/>
                  <a:pt x="2859928" y="2085850"/>
                </a:cubicBezTo>
                <a:cubicBezTo>
                  <a:pt x="2862998" y="2089534"/>
                  <a:pt x="2867551" y="2091375"/>
                  <a:pt x="2873588" y="2091375"/>
                </a:cubicBezTo>
                <a:lnTo>
                  <a:pt x="2885559" y="2091375"/>
                </a:lnTo>
                <a:lnTo>
                  <a:pt x="2885559" y="2111942"/>
                </a:lnTo>
                <a:lnTo>
                  <a:pt x="2870518" y="2111942"/>
                </a:lnTo>
                <a:cubicBezTo>
                  <a:pt x="2857626" y="2111942"/>
                  <a:pt x="2848187" y="2108386"/>
                  <a:pt x="2842201" y="2101275"/>
                </a:cubicBezTo>
                <a:cubicBezTo>
                  <a:pt x="2836216" y="2094164"/>
                  <a:pt x="2833223" y="2083650"/>
                  <a:pt x="2833223" y="2069735"/>
                </a:cubicBezTo>
                <a:lnTo>
                  <a:pt x="2833223" y="1972429"/>
                </a:lnTo>
                <a:lnTo>
                  <a:pt x="2816800" y="1972429"/>
                </a:lnTo>
                <a:lnTo>
                  <a:pt x="2816800" y="1951863"/>
                </a:lnTo>
                <a:lnTo>
                  <a:pt x="2833223" y="1951863"/>
                </a:lnTo>
                <a:close/>
                <a:moveTo>
                  <a:pt x="2385548" y="1905512"/>
                </a:moveTo>
                <a:lnTo>
                  <a:pt x="2407649" y="1905512"/>
                </a:lnTo>
                <a:lnTo>
                  <a:pt x="2407649" y="1951863"/>
                </a:lnTo>
                <a:lnTo>
                  <a:pt x="2437884" y="1951863"/>
                </a:lnTo>
                <a:lnTo>
                  <a:pt x="2437884" y="1972429"/>
                </a:lnTo>
                <a:lnTo>
                  <a:pt x="2407649" y="1972429"/>
                </a:lnTo>
                <a:lnTo>
                  <a:pt x="2407649" y="2070042"/>
                </a:lnTo>
                <a:cubicBezTo>
                  <a:pt x="2407649" y="2076897"/>
                  <a:pt x="2409184" y="2082167"/>
                  <a:pt x="2412253" y="2085850"/>
                </a:cubicBezTo>
                <a:cubicBezTo>
                  <a:pt x="2415322" y="2089534"/>
                  <a:pt x="2419876" y="2091375"/>
                  <a:pt x="2425913" y="2091375"/>
                </a:cubicBezTo>
                <a:lnTo>
                  <a:pt x="2437884" y="2091375"/>
                </a:lnTo>
                <a:lnTo>
                  <a:pt x="2437884" y="2111942"/>
                </a:lnTo>
                <a:lnTo>
                  <a:pt x="2422843" y="2111942"/>
                </a:lnTo>
                <a:cubicBezTo>
                  <a:pt x="2409951" y="2111942"/>
                  <a:pt x="2400512" y="2108386"/>
                  <a:pt x="2394526" y="2101275"/>
                </a:cubicBezTo>
                <a:cubicBezTo>
                  <a:pt x="2388540" y="2094164"/>
                  <a:pt x="2385548" y="2083650"/>
                  <a:pt x="2385548" y="2069735"/>
                </a:cubicBezTo>
                <a:lnTo>
                  <a:pt x="2385548" y="1972429"/>
                </a:lnTo>
                <a:lnTo>
                  <a:pt x="2369126" y="1972429"/>
                </a:lnTo>
                <a:lnTo>
                  <a:pt x="2369126" y="1951863"/>
                </a:lnTo>
                <a:lnTo>
                  <a:pt x="2385548" y="1951863"/>
                </a:lnTo>
                <a:close/>
                <a:moveTo>
                  <a:pt x="4403927" y="1896764"/>
                </a:moveTo>
                <a:lnTo>
                  <a:pt x="4426028" y="1896764"/>
                </a:lnTo>
                <a:lnTo>
                  <a:pt x="4426028" y="1918865"/>
                </a:lnTo>
                <a:lnTo>
                  <a:pt x="4403927" y="1918865"/>
                </a:lnTo>
                <a:close/>
                <a:moveTo>
                  <a:pt x="3594302" y="1896764"/>
                </a:moveTo>
                <a:lnTo>
                  <a:pt x="3616403" y="1896764"/>
                </a:lnTo>
                <a:lnTo>
                  <a:pt x="3616403" y="1918865"/>
                </a:lnTo>
                <a:lnTo>
                  <a:pt x="3594302" y="1918865"/>
                </a:lnTo>
                <a:close/>
                <a:moveTo>
                  <a:pt x="1575002" y="1896764"/>
                </a:moveTo>
                <a:lnTo>
                  <a:pt x="1597103" y="1896764"/>
                </a:lnTo>
                <a:lnTo>
                  <a:pt x="1597103" y="1918865"/>
                </a:lnTo>
                <a:lnTo>
                  <a:pt x="1575002" y="1918865"/>
                </a:lnTo>
                <a:close/>
                <a:moveTo>
                  <a:pt x="1051127" y="1896764"/>
                </a:moveTo>
                <a:lnTo>
                  <a:pt x="1073228" y="1896764"/>
                </a:lnTo>
                <a:lnTo>
                  <a:pt x="1073228" y="1918865"/>
                </a:lnTo>
                <a:lnTo>
                  <a:pt x="1051127" y="1918865"/>
                </a:lnTo>
                <a:close/>
                <a:moveTo>
                  <a:pt x="860627" y="1896764"/>
                </a:moveTo>
                <a:lnTo>
                  <a:pt x="882728" y="1896764"/>
                </a:lnTo>
                <a:lnTo>
                  <a:pt x="882728" y="1918865"/>
                </a:lnTo>
                <a:lnTo>
                  <a:pt x="860627" y="1918865"/>
                </a:lnTo>
                <a:close/>
                <a:moveTo>
                  <a:pt x="4038754" y="1888016"/>
                </a:moveTo>
                <a:lnTo>
                  <a:pt x="4060855" y="1888016"/>
                </a:lnTo>
                <a:lnTo>
                  <a:pt x="4060855" y="2069274"/>
                </a:lnTo>
                <a:cubicBezTo>
                  <a:pt x="4060855" y="2076028"/>
                  <a:pt x="4062364" y="2081271"/>
                  <a:pt x="4065382" y="2085006"/>
                </a:cubicBezTo>
                <a:cubicBezTo>
                  <a:pt x="4068401" y="2088741"/>
                  <a:pt x="4072672" y="2090608"/>
                  <a:pt x="4078198" y="2090608"/>
                </a:cubicBezTo>
                <a:lnTo>
                  <a:pt x="4088328" y="2090608"/>
                </a:lnTo>
                <a:lnTo>
                  <a:pt x="4088328" y="2111174"/>
                </a:lnTo>
                <a:lnTo>
                  <a:pt x="4076049" y="2111174"/>
                </a:lnTo>
                <a:cubicBezTo>
                  <a:pt x="4064180" y="2111174"/>
                  <a:pt x="4054997" y="2107491"/>
                  <a:pt x="4048500" y="2100124"/>
                </a:cubicBezTo>
                <a:cubicBezTo>
                  <a:pt x="4042002" y="2092757"/>
                  <a:pt x="4038754" y="2082371"/>
                  <a:pt x="4038754" y="2068967"/>
                </a:cubicBezTo>
                <a:close/>
                <a:moveTo>
                  <a:pt x="3149659" y="1888016"/>
                </a:moveTo>
                <a:lnTo>
                  <a:pt x="3166542" y="1888016"/>
                </a:lnTo>
                <a:lnTo>
                  <a:pt x="3166542" y="1908582"/>
                </a:lnTo>
                <a:lnTo>
                  <a:pt x="3150273" y="1908582"/>
                </a:lnTo>
                <a:cubicBezTo>
                  <a:pt x="3144441" y="1908582"/>
                  <a:pt x="3139939" y="1910449"/>
                  <a:pt x="3136767" y="1914184"/>
                </a:cubicBezTo>
                <a:cubicBezTo>
                  <a:pt x="3133595" y="1917919"/>
                  <a:pt x="3132009" y="1923162"/>
                  <a:pt x="3132009" y="1929916"/>
                </a:cubicBezTo>
                <a:lnTo>
                  <a:pt x="3132009" y="1951863"/>
                </a:lnTo>
                <a:lnTo>
                  <a:pt x="3166542" y="1951863"/>
                </a:lnTo>
                <a:lnTo>
                  <a:pt x="3166542" y="1970894"/>
                </a:lnTo>
                <a:lnTo>
                  <a:pt x="3132009" y="1970894"/>
                </a:lnTo>
                <a:lnTo>
                  <a:pt x="3132009" y="2111174"/>
                </a:lnTo>
                <a:lnTo>
                  <a:pt x="3109908" y="2111174"/>
                </a:lnTo>
                <a:lnTo>
                  <a:pt x="3109908" y="1970894"/>
                </a:lnTo>
                <a:lnTo>
                  <a:pt x="3093026" y="1970894"/>
                </a:lnTo>
                <a:lnTo>
                  <a:pt x="3093026" y="1951863"/>
                </a:lnTo>
                <a:lnTo>
                  <a:pt x="3109908" y="1951863"/>
                </a:lnTo>
                <a:lnTo>
                  <a:pt x="3109908" y="1930222"/>
                </a:lnTo>
                <a:cubicBezTo>
                  <a:pt x="3109908" y="1916819"/>
                  <a:pt x="3113362" y="1906433"/>
                  <a:pt x="3120268" y="1899066"/>
                </a:cubicBezTo>
                <a:cubicBezTo>
                  <a:pt x="3127174" y="1891699"/>
                  <a:pt x="3136972" y="1888016"/>
                  <a:pt x="3149659" y="1888016"/>
                </a:cubicBezTo>
                <a:close/>
                <a:moveTo>
                  <a:pt x="1324129" y="1888016"/>
                </a:moveTo>
                <a:lnTo>
                  <a:pt x="1346230" y="1888016"/>
                </a:lnTo>
                <a:lnTo>
                  <a:pt x="1346230" y="2047930"/>
                </a:lnTo>
                <a:lnTo>
                  <a:pt x="1407315" y="1951863"/>
                </a:lnTo>
                <a:lnTo>
                  <a:pt x="1431871" y="1951863"/>
                </a:lnTo>
                <a:lnTo>
                  <a:pt x="1389621" y="2014229"/>
                </a:lnTo>
                <a:lnTo>
                  <a:pt x="1438164" y="2111174"/>
                </a:lnTo>
                <a:lnTo>
                  <a:pt x="1413300" y="2111174"/>
                </a:lnTo>
                <a:lnTo>
                  <a:pt x="1376370" y="2033789"/>
                </a:lnTo>
                <a:lnTo>
                  <a:pt x="1346230" y="2078279"/>
                </a:lnTo>
                <a:lnTo>
                  <a:pt x="1346230" y="2111174"/>
                </a:lnTo>
                <a:lnTo>
                  <a:pt x="1324129" y="2111174"/>
                </a:lnTo>
                <a:close/>
                <a:moveTo>
                  <a:pt x="924079" y="1888016"/>
                </a:moveTo>
                <a:lnTo>
                  <a:pt x="946180" y="1888016"/>
                </a:lnTo>
                <a:lnTo>
                  <a:pt x="946180" y="1971964"/>
                </a:lnTo>
                <a:lnTo>
                  <a:pt x="949192" y="1966079"/>
                </a:lnTo>
                <a:cubicBezTo>
                  <a:pt x="951763" y="1962511"/>
                  <a:pt x="954826" y="1959435"/>
                  <a:pt x="958381" y="1956851"/>
                </a:cubicBezTo>
                <a:cubicBezTo>
                  <a:pt x="965493" y="1951684"/>
                  <a:pt x="973243" y="1949100"/>
                  <a:pt x="981634" y="1949100"/>
                </a:cubicBezTo>
                <a:cubicBezTo>
                  <a:pt x="989717" y="1949100"/>
                  <a:pt x="996623" y="1951096"/>
                  <a:pt x="1002353" y="1955086"/>
                </a:cubicBezTo>
                <a:cubicBezTo>
                  <a:pt x="1008083" y="1959077"/>
                  <a:pt x="1012432" y="1964883"/>
                  <a:pt x="1015399" y="1972506"/>
                </a:cubicBezTo>
                <a:cubicBezTo>
                  <a:pt x="1018366" y="1980129"/>
                  <a:pt x="1019850" y="1989363"/>
                  <a:pt x="1019850" y="2000209"/>
                </a:cubicBezTo>
                <a:lnTo>
                  <a:pt x="1019850" y="2061447"/>
                </a:lnTo>
                <a:cubicBezTo>
                  <a:pt x="1019850" y="2072395"/>
                  <a:pt x="1018289" y="2081783"/>
                  <a:pt x="1015169" y="2089610"/>
                </a:cubicBezTo>
                <a:cubicBezTo>
                  <a:pt x="1012048" y="2097438"/>
                  <a:pt x="1007520" y="2103372"/>
                  <a:pt x="1001586" y="2107414"/>
                </a:cubicBezTo>
                <a:cubicBezTo>
                  <a:pt x="995651" y="2111456"/>
                  <a:pt x="988489" y="2113476"/>
                  <a:pt x="980099" y="2113476"/>
                </a:cubicBezTo>
                <a:cubicBezTo>
                  <a:pt x="971402" y="2113476"/>
                  <a:pt x="963753" y="2111046"/>
                  <a:pt x="957154" y="2106186"/>
                </a:cubicBezTo>
                <a:cubicBezTo>
                  <a:pt x="953854" y="2103756"/>
                  <a:pt x="951110" y="2100872"/>
                  <a:pt x="948923" y="2097534"/>
                </a:cubicBezTo>
                <a:lnTo>
                  <a:pt x="946180" y="2091154"/>
                </a:lnTo>
                <a:lnTo>
                  <a:pt x="946180" y="2111174"/>
                </a:lnTo>
                <a:lnTo>
                  <a:pt x="924079" y="2111174"/>
                </a:lnTo>
                <a:close/>
                <a:moveTo>
                  <a:pt x="227219" y="1888016"/>
                </a:moveTo>
                <a:lnTo>
                  <a:pt x="247939" y="1888016"/>
                </a:lnTo>
                <a:lnTo>
                  <a:pt x="315009" y="2061729"/>
                </a:lnTo>
                <a:lnTo>
                  <a:pt x="315009" y="1888016"/>
                </a:lnTo>
                <a:lnTo>
                  <a:pt x="336803" y="1888016"/>
                </a:lnTo>
                <a:lnTo>
                  <a:pt x="336803" y="2111021"/>
                </a:lnTo>
                <a:lnTo>
                  <a:pt x="315777" y="2111021"/>
                </a:lnTo>
                <a:lnTo>
                  <a:pt x="249013" y="1937349"/>
                </a:lnTo>
                <a:lnTo>
                  <a:pt x="249013" y="2111021"/>
                </a:lnTo>
                <a:lnTo>
                  <a:pt x="227219" y="2111021"/>
                </a:lnTo>
                <a:close/>
                <a:moveTo>
                  <a:pt x="2485518" y="1688465"/>
                </a:moveTo>
                <a:cubicBezTo>
                  <a:pt x="2475798" y="1688465"/>
                  <a:pt x="2468533" y="1691586"/>
                  <a:pt x="2463724" y="1697827"/>
                </a:cubicBezTo>
                <a:cubicBezTo>
                  <a:pt x="2458915" y="1704069"/>
                  <a:pt x="2456511" y="1713431"/>
                  <a:pt x="2456511" y="1725914"/>
                </a:cubicBezTo>
                <a:cubicBezTo>
                  <a:pt x="2456511" y="1735430"/>
                  <a:pt x="2458711" y="1742541"/>
                  <a:pt x="2463110" y="1747248"/>
                </a:cubicBezTo>
                <a:cubicBezTo>
                  <a:pt x="2467510" y="1751954"/>
                  <a:pt x="2474110" y="1754308"/>
                  <a:pt x="2482909" y="1754308"/>
                </a:cubicBezTo>
                <a:cubicBezTo>
                  <a:pt x="2492732" y="1754308"/>
                  <a:pt x="2500099" y="1751724"/>
                  <a:pt x="2505010" y="1746557"/>
                </a:cubicBezTo>
                <a:cubicBezTo>
                  <a:pt x="2509922" y="1741390"/>
                  <a:pt x="2512377" y="1733588"/>
                  <a:pt x="2512377" y="1723151"/>
                </a:cubicBezTo>
                <a:lnTo>
                  <a:pt x="2512377" y="1688465"/>
                </a:lnTo>
                <a:close/>
                <a:moveTo>
                  <a:pt x="3643118" y="1626767"/>
                </a:moveTo>
                <a:cubicBezTo>
                  <a:pt x="3635648" y="1626767"/>
                  <a:pt x="3629867" y="1628966"/>
                  <a:pt x="3625774" y="1633366"/>
                </a:cubicBezTo>
                <a:cubicBezTo>
                  <a:pt x="3621682" y="1637766"/>
                  <a:pt x="3619635" y="1643905"/>
                  <a:pt x="3619635" y="1651784"/>
                </a:cubicBezTo>
                <a:lnTo>
                  <a:pt x="3619635" y="1724686"/>
                </a:lnTo>
                <a:cubicBezTo>
                  <a:pt x="3619635" y="1732769"/>
                  <a:pt x="3621682" y="1739011"/>
                  <a:pt x="3625774" y="1743411"/>
                </a:cubicBezTo>
                <a:cubicBezTo>
                  <a:pt x="3629867" y="1747810"/>
                  <a:pt x="3635648" y="1750010"/>
                  <a:pt x="3643118" y="1750010"/>
                </a:cubicBezTo>
                <a:cubicBezTo>
                  <a:pt x="3650689" y="1750010"/>
                  <a:pt x="3656547" y="1747810"/>
                  <a:pt x="3660691" y="1743411"/>
                </a:cubicBezTo>
                <a:cubicBezTo>
                  <a:pt x="3664835" y="1739011"/>
                  <a:pt x="3666907" y="1732769"/>
                  <a:pt x="3666907" y="1724686"/>
                </a:cubicBezTo>
                <a:lnTo>
                  <a:pt x="3666907" y="1651784"/>
                </a:lnTo>
                <a:cubicBezTo>
                  <a:pt x="3666907" y="1643905"/>
                  <a:pt x="3664809" y="1637766"/>
                  <a:pt x="3660614" y="1633366"/>
                </a:cubicBezTo>
                <a:cubicBezTo>
                  <a:pt x="3656419" y="1628966"/>
                  <a:pt x="3650587" y="1626767"/>
                  <a:pt x="3643118" y="1626767"/>
                </a:cubicBezTo>
                <a:close/>
                <a:moveTo>
                  <a:pt x="3395468" y="1626767"/>
                </a:moveTo>
                <a:cubicBezTo>
                  <a:pt x="3387998" y="1626767"/>
                  <a:pt x="3382217" y="1628966"/>
                  <a:pt x="3378124" y="1633366"/>
                </a:cubicBezTo>
                <a:cubicBezTo>
                  <a:pt x="3374032" y="1637766"/>
                  <a:pt x="3371985" y="1643905"/>
                  <a:pt x="3371985" y="1651784"/>
                </a:cubicBezTo>
                <a:lnTo>
                  <a:pt x="3371985" y="1724686"/>
                </a:lnTo>
                <a:cubicBezTo>
                  <a:pt x="3371985" y="1732769"/>
                  <a:pt x="3374032" y="1739011"/>
                  <a:pt x="3378124" y="1743411"/>
                </a:cubicBezTo>
                <a:cubicBezTo>
                  <a:pt x="3382217" y="1747810"/>
                  <a:pt x="3387998" y="1750010"/>
                  <a:pt x="3395468" y="1750010"/>
                </a:cubicBezTo>
                <a:cubicBezTo>
                  <a:pt x="3403039" y="1750010"/>
                  <a:pt x="3408897" y="1747810"/>
                  <a:pt x="3413041" y="1743411"/>
                </a:cubicBezTo>
                <a:cubicBezTo>
                  <a:pt x="3417185" y="1739011"/>
                  <a:pt x="3419257" y="1732769"/>
                  <a:pt x="3419257" y="1724686"/>
                </a:cubicBezTo>
                <a:lnTo>
                  <a:pt x="3419257" y="1651784"/>
                </a:lnTo>
                <a:cubicBezTo>
                  <a:pt x="3419257" y="1643905"/>
                  <a:pt x="3417159" y="1637766"/>
                  <a:pt x="3412964" y="1633366"/>
                </a:cubicBezTo>
                <a:cubicBezTo>
                  <a:pt x="3408769" y="1628966"/>
                  <a:pt x="3402937" y="1626767"/>
                  <a:pt x="3395468" y="1626767"/>
                </a:cubicBezTo>
                <a:close/>
                <a:moveTo>
                  <a:pt x="3176392" y="1626767"/>
                </a:moveTo>
                <a:cubicBezTo>
                  <a:pt x="3168923" y="1626767"/>
                  <a:pt x="3163142" y="1628966"/>
                  <a:pt x="3159049" y="1633366"/>
                </a:cubicBezTo>
                <a:cubicBezTo>
                  <a:pt x="3154956" y="1637766"/>
                  <a:pt x="3152910" y="1643905"/>
                  <a:pt x="3152910" y="1651784"/>
                </a:cubicBezTo>
                <a:lnTo>
                  <a:pt x="3152910" y="1724686"/>
                </a:lnTo>
                <a:cubicBezTo>
                  <a:pt x="3152910" y="1732769"/>
                  <a:pt x="3154956" y="1739011"/>
                  <a:pt x="3159049" y="1743411"/>
                </a:cubicBezTo>
                <a:cubicBezTo>
                  <a:pt x="3163142" y="1747810"/>
                  <a:pt x="3168923" y="1750010"/>
                  <a:pt x="3176392" y="1750010"/>
                </a:cubicBezTo>
                <a:cubicBezTo>
                  <a:pt x="3183964" y="1750010"/>
                  <a:pt x="3189822" y="1747810"/>
                  <a:pt x="3193966" y="1743411"/>
                </a:cubicBezTo>
                <a:cubicBezTo>
                  <a:pt x="3198110" y="1739011"/>
                  <a:pt x="3200182" y="1732769"/>
                  <a:pt x="3200182" y="1724686"/>
                </a:cubicBezTo>
                <a:lnTo>
                  <a:pt x="3200182" y="1651784"/>
                </a:lnTo>
                <a:cubicBezTo>
                  <a:pt x="3200182" y="1643905"/>
                  <a:pt x="3198084" y="1637766"/>
                  <a:pt x="3193889" y="1633366"/>
                </a:cubicBezTo>
                <a:cubicBezTo>
                  <a:pt x="3189694" y="1628966"/>
                  <a:pt x="3183862" y="1626767"/>
                  <a:pt x="3176392" y="1626767"/>
                </a:cubicBezTo>
                <a:close/>
                <a:moveTo>
                  <a:pt x="2730406" y="1626767"/>
                </a:moveTo>
                <a:cubicBezTo>
                  <a:pt x="2722425" y="1626767"/>
                  <a:pt x="2716234" y="1629708"/>
                  <a:pt x="2711835" y="1635592"/>
                </a:cubicBezTo>
                <a:cubicBezTo>
                  <a:pt x="2707435" y="1641475"/>
                  <a:pt x="2705235" y="1649840"/>
                  <a:pt x="2705235" y="1660685"/>
                </a:cubicBezTo>
                <a:lnTo>
                  <a:pt x="2705235" y="1677108"/>
                </a:lnTo>
                <a:lnTo>
                  <a:pt x="2756037" y="1677108"/>
                </a:lnTo>
                <a:lnTo>
                  <a:pt x="2756037" y="1658690"/>
                </a:lnTo>
                <a:cubicBezTo>
                  <a:pt x="2756037" y="1648561"/>
                  <a:pt x="2753786" y="1640708"/>
                  <a:pt x="2749284" y="1635131"/>
                </a:cubicBezTo>
                <a:cubicBezTo>
                  <a:pt x="2744782" y="1629555"/>
                  <a:pt x="2738489" y="1626767"/>
                  <a:pt x="2730406" y="1626767"/>
                </a:cubicBezTo>
                <a:close/>
                <a:moveTo>
                  <a:pt x="1863631" y="1626767"/>
                </a:moveTo>
                <a:cubicBezTo>
                  <a:pt x="1855650" y="1626767"/>
                  <a:pt x="1849460" y="1629708"/>
                  <a:pt x="1845060" y="1635592"/>
                </a:cubicBezTo>
                <a:cubicBezTo>
                  <a:pt x="1840660" y="1641475"/>
                  <a:pt x="1838460" y="1649840"/>
                  <a:pt x="1838460" y="1660685"/>
                </a:cubicBezTo>
                <a:lnTo>
                  <a:pt x="1838460" y="1677108"/>
                </a:lnTo>
                <a:lnTo>
                  <a:pt x="1889262" y="1677108"/>
                </a:lnTo>
                <a:lnTo>
                  <a:pt x="1889262" y="1658690"/>
                </a:lnTo>
                <a:cubicBezTo>
                  <a:pt x="1889262" y="1648561"/>
                  <a:pt x="1887011" y="1640708"/>
                  <a:pt x="1882509" y="1635131"/>
                </a:cubicBezTo>
                <a:cubicBezTo>
                  <a:pt x="1878007" y="1629555"/>
                  <a:pt x="1871714" y="1626767"/>
                  <a:pt x="1863631" y="1626767"/>
                </a:cubicBezTo>
                <a:close/>
                <a:moveTo>
                  <a:pt x="1520731" y="1626767"/>
                </a:moveTo>
                <a:cubicBezTo>
                  <a:pt x="1512750" y="1626767"/>
                  <a:pt x="1506560" y="1629708"/>
                  <a:pt x="1502160" y="1635592"/>
                </a:cubicBezTo>
                <a:cubicBezTo>
                  <a:pt x="1497760" y="1641475"/>
                  <a:pt x="1495560" y="1649840"/>
                  <a:pt x="1495560" y="1660685"/>
                </a:cubicBezTo>
                <a:lnTo>
                  <a:pt x="1495560" y="1677108"/>
                </a:lnTo>
                <a:lnTo>
                  <a:pt x="1546362" y="1677108"/>
                </a:lnTo>
                <a:lnTo>
                  <a:pt x="1546362" y="1658690"/>
                </a:lnTo>
                <a:cubicBezTo>
                  <a:pt x="1546362" y="1648561"/>
                  <a:pt x="1544111" y="1640708"/>
                  <a:pt x="1539609" y="1635131"/>
                </a:cubicBezTo>
                <a:cubicBezTo>
                  <a:pt x="1535107" y="1629555"/>
                  <a:pt x="1528814" y="1626767"/>
                  <a:pt x="1520731" y="1626767"/>
                </a:cubicBezTo>
                <a:close/>
                <a:moveTo>
                  <a:pt x="653956" y="1626767"/>
                </a:moveTo>
                <a:cubicBezTo>
                  <a:pt x="645975" y="1626767"/>
                  <a:pt x="639785" y="1629708"/>
                  <a:pt x="635385" y="1635592"/>
                </a:cubicBezTo>
                <a:cubicBezTo>
                  <a:pt x="630985" y="1641475"/>
                  <a:pt x="628785" y="1649840"/>
                  <a:pt x="628785" y="1660685"/>
                </a:cubicBezTo>
                <a:lnTo>
                  <a:pt x="628785" y="1677108"/>
                </a:lnTo>
                <a:lnTo>
                  <a:pt x="679587" y="1677108"/>
                </a:lnTo>
                <a:lnTo>
                  <a:pt x="679587" y="1658690"/>
                </a:lnTo>
                <a:cubicBezTo>
                  <a:pt x="679587" y="1648561"/>
                  <a:pt x="677336" y="1640708"/>
                  <a:pt x="672834" y="1635131"/>
                </a:cubicBezTo>
                <a:cubicBezTo>
                  <a:pt x="668332" y="1629555"/>
                  <a:pt x="662039" y="1626767"/>
                  <a:pt x="653956" y="1626767"/>
                </a:cubicBezTo>
                <a:close/>
                <a:moveTo>
                  <a:pt x="3521594" y="1625539"/>
                </a:moveTo>
                <a:cubicBezTo>
                  <a:pt x="3513409" y="1625539"/>
                  <a:pt x="3507065" y="1628225"/>
                  <a:pt x="3502563" y="1633596"/>
                </a:cubicBezTo>
                <a:cubicBezTo>
                  <a:pt x="3498061" y="1638968"/>
                  <a:pt x="3495810" y="1646514"/>
                  <a:pt x="3495810" y="1656235"/>
                </a:cubicBezTo>
                <a:lnTo>
                  <a:pt x="3495810" y="1723151"/>
                </a:lnTo>
                <a:cubicBezTo>
                  <a:pt x="3495810" y="1732155"/>
                  <a:pt x="3498061" y="1739164"/>
                  <a:pt x="3502563" y="1744178"/>
                </a:cubicBezTo>
                <a:cubicBezTo>
                  <a:pt x="3507065" y="1749192"/>
                  <a:pt x="3513409" y="1751698"/>
                  <a:pt x="3521594" y="1751698"/>
                </a:cubicBezTo>
                <a:cubicBezTo>
                  <a:pt x="3527018" y="1751698"/>
                  <a:pt x="3531673" y="1750522"/>
                  <a:pt x="3535561" y="1748168"/>
                </a:cubicBezTo>
                <a:cubicBezTo>
                  <a:pt x="3539449" y="1745815"/>
                  <a:pt x="3542391" y="1742413"/>
                  <a:pt x="3544386" y="1737962"/>
                </a:cubicBezTo>
                <a:cubicBezTo>
                  <a:pt x="3546382" y="1733511"/>
                  <a:pt x="3547379" y="1728165"/>
                  <a:pt x="3547379" y="1721924"/>
                </a:cubicBezTo>
                <a:lnTo>
                  <a:pt x="3547379" y="1656081"/>
                </a:lnTo>
                <a:cubicBezTo>
                  <a:pt x="3547379" y="1649635"/>
                  <a:pt x="3546382" y="1644135"/>
                  <a:pt x="3544386" y="1639582"/>
                </a:cubicBezTo>
                <a:cubicBezTo>
                  <a:pt x="3542391" y="1635029"/>
                  <a:pt x="3539449" y="1631550"/>
                  <a:pt x="3535561" y="1629145"/>
                </a:cubicBezTo>
                <a:cubicBezTo>
                  <a:pt x="3531673" y="1626741"/>
                  <a:pt x="3527018" y="1625539"/>
                  <a:pt x="3521594" y="1625539"/>
                </a:cubicBezTo>
                <a:close/>
                <a:moveTo>
                  <a:pt x="3054870" y="1625539"/>
                </a:moveTo>
                <a:cubicBezTo>
                  <a:pt x="3046684" y="1625539"/>
                  <a:pt x="3040340" y="1628225"/>
                  <a:pt x="3035838" y="1633596"/>
                </a:cubicBezTo>
                <a:cubicBezTo>
                  <a:pt x="3031336" y="1638968"/>
                  <a:pt x="3029085" y="1646514"/>
                  <a:pt x="3029085" y="1656235"/>
                </a:cubicBezTo>
                <a:lnTo>
                  <a:pt x="3029085" y="1723151"/>
                </a:lnTo>
                <a:cubicBezTo>
                  <a:pt x="3029085" y="1732155"/>
                  <a:pt x="3031336" y="1739164"/>
                  <a:pt x="3035838" y="1744178"/>
                </a:cubicBezTo>
                <a:cubicBezTo>
                  <a:pt x="3040340" y="1749192"/>
                  <a:pt x="3046684" y="1751698"/>
                  <a:pt x="3054870" y="1751698"/>
                </a:cubicBezTo>
                <a:cubicBezTo>
                  <a:pt x="3060292" y="1751698"/>
                  <a:pt x="3064948" y="1750522"/>
                  <a:pt x="3068836" y="1748168"/>
                </a:cubicBezTo>
                <a:cubicBezTo>
                  <a:pt x="3072724" y="1745815"/>
                  <a:pt x="3075666" y="1742413"/>
                  <a:pt x="3077661" y="1737962"/>
                </a:cubicBezTo>
                <a:cubicBezTo>
                  <a:pt x="3079656" y="1733511"/>
                  <a:pt x="3080654" y="1728165"/>
                  <a:pt x="3080654" y="1721924"/>
                </a:cubicBezTo>
                <a:lnTo>
                  <a:pt x="3080654" y="1656081"/>
                </a:lnTo>
                <a:cubicBezTo>
                  <a:pt x="3080654" y="1649635"/>
                  <a:pt x="3079656" y="1644135"/>
                  <a:pt x="3077661" y="1639582"/>
                </a:cubicBezTo>
                <a:cubicBezTo>
                  <a:pt x="3075666" y="1635029"/>
                  <a:pt x="3072724" y="1631550"/>
                  <a:pt x="3068836" y="1629145"/>
                </a:cubicBezTo>
                <a:cubicBezTo>
                  <a:pt x="3064948" y="1626741"/>
                  <a:pt x="3060292" y="1625539"/>
                  <a:pt x="3054870" y="1625539"/>
                </a:cubicBezTo>
                <a:close/>
                <a:moveTo>
                  <a:pt x="2607194" y="1625539"/>
                </a:moveTo>
                <a:cubicBezTo>
                  <a:pt x="2599009" y="1625539"/>
                  <a:pt x="2592665" y="1628225"/>
                  <a:pt x="2588163" y="1633596"/>
                </a:cubicBezTo>
                <a:cubicBezTo>
                  <a:pt x="2583661" y="1638968"/>
                  <a:pt x="2581410" y="1646514"/>
                  <a:pt x="2581410" y="1656235"/>
                </a:cubicBezTo>
                <a:lnTo>
                  <a:pt x="2581410" y="1723151"/>
                </a:lnTo>
                <a:cubicBezTo>
                  <a:pt x="2581410" y="1732155"/>
                  <a:pt x="2583661" y="1739164"/>
                  <a:pt x="2588163" y="1744178"/>
                </a:cubicBezTo>
                <a:cubicBezTo>
                  <a:pt x="2592665" y="1749192"/>
                  <a:pt x="2599009" y="1751698"/>
                  <a:pt x="2607194" y="1751698"/>
                </a:cubicBezTo>
                <a:cubicBezTo>
                  <a:pt x="2612618" y="1751698"/>
                  <a:pt x="2617273" y="1750522"/>
                  <a:pt x="2621161" y="1748168"/>
                </a:cubicBezTo>
                <a:cubicBezTo>
                  <a:pt x="2625049" y="1745815"/>
                  <a:pt x="2627991" y="1742413"/>
                  <a:pt x="2629986" y="1737962"/>
                </a:cubicBezTo>
                <a:cubicBezTo>
                  <a:pt x="2631982" y="1733511"/>
                  <a:pt x="2632979" y="1728165"/>
                  <a:pt x="2632979" y="1721924"/>
                </a:cubicBezTo>
                <a:lnTo>
                  <a:pt x="2632979" y="1656081"/>
                </a:lnTo>
                <a:cubicBezTo>
                  <a:pt x="2632979" y="1649635"/>
                  <a:pt x="2631982" y="1644135"/>
                  <a:pt x="2629986" y="1639582"/>
                </a:cubicBezTo>
                <a:cubicBezTo>
                  <a:pt x="2627991" y="1635029"/>
                  <a:pt x="2625049" y="1631550"/>
                  <a:pt x="2621161" y="1629145"/>
                </a:cubicBezTo>
                <a:cubicBezTo>
                  <a:pt x="2617273" y="1626741"/>
                  <a:pt x="2612618" y="1625539"/>
                  <a:pt x="2607194" y="1625539"/>
                </a:cubicBezTo>
                <a:close/>
                <a:moveTo>
                  <a:pt x="38831" y="1619246"/>
                </a:moveTo>
                <a:cubicBezTo>
                  <a:pt x="49574" y="1619246"/>
                  <a:pt x="58757" y="1623032"/>
                  <a:pt x="66380" y="1630604"/>
                </a:cubicBezTo>
                <a:cubicBezTo>
                  <a:pt x="74003" y="1638175"/>
                  <a:pt x="77814" y="1647333"/>
                  <a:pt x="77814" y="1658076"/>
                </a:cubicBezTo>
                <a:cubicBezTo>
                  <a:pt x="77814" y="1668820"/>
                  <a:pt x="74003" y="1678003"/>
                  <a:pt x="66380" y="1685626"/>
                </a:cubicBezTo>
                <a:cubicBezTo>
                  <a:pt x="58757" y="1693249"/>
                  <a:pt x="49574" y="1697060"/>
                  <a:pt x="38831" y="1697060"/>
                </a:cubicBezTo>
                <a:cubicBezTo>
                  <a:pt x="28189" y="1697060"/>
                  <a:pt x="19057" y="1693249"/>
                  <a:pt x="11435" y="1685626"/>
                </a:cubicBezTo>
                <a:cubicBezTo>
                  <a:pt x="3812" y="1678003"/>
                  <a:pt x="0" y="1668820"/>
                  <a:pt x="0" y="1658076"/>
                </a:cubicBezTo>
                <a:cubicBezTo>
                  <a:pt x="0" y="1647333"/>
                  <a:pt x="3812" y="1638175"/>
                  <a:pt x="11435" y="1630604"/>
                </a:cubicBezTo>
                <a:cubicBezTo>
                  <a:pt x="19057" y="1623032"/>
                  <a:pt x="28189" y="1619246"/>
                  <a:pt x="38831" y="1619246"/>
                </a:cubicBezTo>
                <a:close/>
                <a:moveTo>
                  <a:pt x="4003877" y="1608963"/>
                </a:moveTo>
                <a:lnTo>
                  <a:pt x="4025978" y="1608963"/>
                </a:lnTo>
                <a:lnTo>
                  <a:pt x="4025978" y="1768274"/>
                </a:lnTo>
                <a:lnTo>
                  <a:pt x="4003877" y="1768274"/>
                </a:lnTo>
                <a:close/>
                <a:moveTo>
                  <a:pt x="1098752" y="1608963"/>
                </a:moveTo>
                <a:lnTo>
                  <a:pt x="1120853" y="1608963"/>
                </a:lnTo>
                <a:lnTo>
                  <a:pt x="1120853" y="1768274"/>
                </a:lnTo>
                <a:lnTo>
                  <a:pt x="1098752" y="1768274"/>
                </a:lnTo>
                <a:close/>
                <a:moveTo>
                  <a:pt x="955877" y="1608963"/>
                </a:moveTo>
                <a:lnTo>
                  <a:pt x="977978" y="1608963"/>
                </a:lnTo>
                <a:lnTo>
                  <a:pt x="977978" y="1768274"/>
                </a:lnTo>
                <a:lnTo>
                  <a:pt x="955877" y="1768274"/>
                </a:lnTo>
                <a:close/>
                <a:moveTo>
                  <a:pt x="546302" y="1608963"/>
                </a:moveTo>
                <a:lnTo>
                  <a:pt x="568403" y="1608963"/>
                </a:lnTo>
                <a:lnTo>
                  <a:pt x="568403" y="1768274"/>
                </a:lnTo>
                <a:lnTo>
                  <a:pt x="546302" y="1768274"/>
                </a:lnTo>
                <a:close/>
                <a:moveTo>
                  <a:pt x="4124116" y="1606200"/>
                </a:moveTo>
                <a:cubicBezTo>
                  <a:pt x="4137724" y="1606200"/>
                  <a:pt x="4147880" y="1610319"/>
                  <a:pt x="4154582" y="1618555"/>
                </a:cubicBezTo>
                <a:cubicBezTo>
                  <a:pt x="4161284" y="1626792"/>
                  <a:pt x="4164634" y="1639198"/>
                  <a:pt x="4164634" y="1655774"/>
                </a:cubicBezTo>
                <a:lnTo>
                  <a:pt x="4164634" y="1768274"/>
                </a:lnTo>
                <a:lnTo>
                  <a:pt x="4142534" y="1768274"/>
                </a:lnTo>
                <a:lnTo>
                  <a:pt x="4142534" y="1655774"/>
                </a:lnTo>
                <a:cubicBezTo>
                  <a:pt x="4142534" y="1646054"/>
                  <a:pt x="4140334" y="1638789"/>
                  <a:pt x="4135934" y="1633980"/>
                </a:cubicBezTo>
                <a:cubicBezTo>
                  <a:pt x="4131534" y="1629171"/>
                  <a:pt x="4124884" y="1626767"/>
                  <a:pt x="4115982" y="1626767"/>
                </a:cubicBezTo>
                <a:cubicBezTo>
                  <a:pt x="4107080" y="1626767"/>
                  <a:pt x="4100429" y="1629427"/>
                  <a:pt x="4096030" y="1634747"/>
                </a:cubicBezTo>
                <a:cubicBezTo>
                  <a:pt x="4091630" y="1640068"/>
                  <a:pt x="4089430" y="1648100"/>
                  <a:pt x="4089430" y="1658844"/>
                </a:cubicBezTo>
                <a:lnTo>
                  <a:pt x="4089430" y="1768274"/>
                </a:lnTo>
                <a:lnTo>
                  <a:pt x="4067329" y="1768274"/>
                </a:lnTo>
                <a:lnTo>
                  <a:pt x="4067329" y="1608963"/>
                </a:lnTo>
                <a:lnTo>
                  <a:pt x="4089430" y="1608963"/>
                </a:lnTo>
                <a:lnTo>
                  <a:pt x="4089430" y="1629395"/>
                </a:lnTo>
                <a:lnTo>
                  <a:pt x="4092730" y="1622814"/>
                </a:lnTo>
                <a:cubicBezTo>
                  <a:pt x="4095236" y="1619105"/>
                  <a:pt x="4098076" y="1616023"/>
                  <a:pt x="4101248" y="1613567"/>
                </a:cubicBezTo>
                <a:cubicBezTo>
                  <a:pt x="4107592" y="1608656"/>
                  <a:pt x="4115214" y="1606200"/>
                  <a:pt x="4124116" y="1606200"/>
                </a:cubicBezTo>
                <a:close/>
                <a:moveTo>
                  <a:pt x="3643271" y="1606200"/>
                </a:moveTo>
                <a:cubicBezTo>
                  <a:pt x="3652889" y="1606200"/>
                  <a:pt x="3661126" y="1607991"/>
                  <a:pt x="3667981" y="1611572"/>
                </a:cubicBezTo>
                <a:cubicBezTo>
                  <a:pt x="3674836" y="1615153"/>
                  <a:pt x="3680055" y="1620346"/>
                  <a:pt x="3683636" y="1627150"/>
                </a:cubicBezTo>
                <a:cubicBezTo>
                  <a:pt x="3687217" y="1633954"/>
                  <a:pt x="3689008" y="1642166"/>
                  <a:pt x="3689008" y="1651784"/>
                </a:cubicBezTo>
                <a:lnTo>
                  <a:pt x="3689008" y="1724686"/>
                </a:lnTo>
                <a:cubicBezTo>
                  <a:pt x="3689008" y="1734304"/>
                  <a:pt x="3687217" y="1742566"/>
                  <a:pt x="3683636" y="1749473"/>
                </a:cubicBezTo>
                <a:cubicBezTo>
                  <a:pt x="3680055" y="1756380"/>
                  <a:pt x="3674836" y="1761623"/>
                  <a:pt x="3667981" y="1765205"/>
                </a:cubicBezTo>
                <a:cubicBezTo>
                  <a:pt x="3661126" y="1768786"/>
                  <a:pt x="3652889" y="1770576"/>
                  <a:pt x="3643271" y="1770576"/>
                </a:cubicBezTo>
                <a:cubicBezTo>
                  <a:pt x="3633653" y="1770576"/>
                  <a:pt x="3625416" y="1768760"/>
                  <a:pt x="3618561" y="1765128"/>
                </a:cubicBezTo>
                <a:cubicBezTo>
                  <a:pt x="3611706" y="1761496"/>
                  <a:pt x="3606487" y="1756201"/>
                  <a:pt x="3602906" y="1749243"/>
                </a:cubicBezTo>
                <a:cubicBezTo>
                  <a:pt x="3599325" y="1742285"/>
                  <a:pt x="3597534" y="1733946"/>
                  <a:pt x="3597534" y="1724226"/>
                </a:cubicBezTo>
                <a:lnTo>
                  <a:pt x="3597534" y="1651784"/>
                </a:lnTo>
                <a:cubicBezTo>
                  <a:pt x="3597534" y="1642166"/>
                  <a:pt x="3599325" y="1633954"/>
                  <a:pt x="3602906" y="1627150"/>
                </a:cubicBezTo>
                <a:cubicBezTo>
                  <a:pt x="3606487" y="1620346"/>
                  <a:pt x="3611706" y="1615153"/>
                  <a:pt x="3618561" y="1611572"/>
                </a:cubicBezTo>
                <a:cubicBezTo>
                  <a:pt x="3625416" y="1607991"/>
                  <a:pt x="3633653" y="1606200"/>
                  <a:pt x="3643271" y="1606200"/>
                </a:cubicBezTo>
                <a:close/>
                <a:moveTo>
                  <a:pt x="3395621" y="1606200"/>
                </a:moveTo>
                <a:cubicBezTo>
                  <a:pt x="3405239" y="1606200"/>
                  <a:pt x="3413476" y="1607991"/>
                  <a:pt x="3420331" y="1611572"/>
                </a:cubicBezTo>
                <a:cubicBezTo>
                  <a:pt x="3427186" y="1615153"/>
                  <a:pt x="3432405" y="1620346"/>
                  <a:pt x="3435986" y="1627150"/>
                </a:cubicBezTo>
                <a:cubicBezTo>
                  <a:pt x="3439567" y="1633954"/>
                  <a:pt x="3441358" y="1642166"/>
                  <a:pt x="3441358" y="1651784"/>
                </a:cubicBezTo>
                <a:lnTo>
                  <a:pt x="3441358" y="1724686"/>
                </a:lnTo>
                <a:cubicBezTo>
                  <a:pt x="3441358" y="1734304"/>
                  <a:pt x="3439567" y="1742566"/>
                  <a:pt x="3435986" y="1749473"/>
                </a:cubicBezTo>
                <a:cubicBezTo>
                  <a:pt x="3432405" y="1756380"/>
                  <a:pt x="3427186" y="1761623"/>
                  <a:pt x="3420331" y="1765205"/>
                </a:cubicBezTo>
                <a:cubicBezTo>
                  <a:pt x="3413476" y="1768786"/>
                  <a:pt x="3405239" y="1770576"/>
                  <a:pt x="3395621" y="1770576"/>
                </a:cubicBezTo>
                <a:cubicBezTo>
                  <a:pt x="3386003" y="1770576"/>
                  <a:pt x="3377766" y="1768760"/>
                  <a:pt x="3370911" y="1765128"/>
                </a:cubicBezTo>
                <a:cubicBezTo>
                  <a:pt x="3364056" y="1761496"/>
                  <a:pt x="3358837" y="1756201"/>
                  <a:pt x="3355256" y="1749243"/>
                </a:cubicBezTo>
                <a:cubicBezTo>
                  <a:pt x="3351675" y="1742285"/>
                  <a:pt x="3349884" y="1733946"/>
                  <a:pt x="3349884" y="1724226"/>
                </a:cubicBezTo>
                <a:lnTo>
                  <a:pt x="3349884" y="1651784"/>
                </a:lnTo>
                <a:cubicBezTo>
                  <a:pt x="3349884" y="1642166"/>
                  <a:pt x="3351675" y="1633954"/>
                  <a:pt x="3355256" y="1627150"/>
                </a:cubicBezTo>
                <a:cubicBezTo>
                  <a:pt x="3358837" y="1620346"/>
                  <a:pt x="3364056" y="1615153"/>
                  <a:pt x="3370911" y="1611572"/>
                </a:cubicBezTo>
                <a:cubicBezTo>
                  <a:pt x="3377766" y="1607991"/>
                  <a:pt x="3386003" y="1606200"/>
                  <a:pt x="3395621" y="1606200"/>
                </a:cubicBezTo>
                <a:close/>
                <a:moveTo>
                  <a:pt x="3330606" y="1606200"/>
                </a:moveTo>
                <a:lnTo>
                  <a:pt x="3330606" y="1626767"/>
                </a:lnTo>
                <a:cubicBezTo>
                  <a:pt x="3330402" y="1626767"/>
                  <a:pt x="3330222" y="1626767"/>
                  <a:pt x="3330069" y="1626767"/>
                </a:cubicBezTo>
                <a:cubicBezTo>
                  <a:pt x="3329916" y="1626767"/>
                  <a:pt x="3329736" y="1626767"/>
                  <a:pt x="3329532" y="1626767"/>
                </a:cubicBezTo>
                <a:cubicBezTo>
                  <a:pt x="3314593" y="1626767"/>
                  <a:pt x="3302776" y="1630322"/>
                  <a:pt x="3294078" y="1637433"/>
                </a:cubicBezTo>
                <a:cubicBezTo>
                  <a:pt x="3285381" y="1644545"/>
                  <a:pt x="3280623" y="1654546"/>
                  <a:pt x="3279805" y="1667438"/>
                </a:cubicBezTo>
                <a:lnTo>
                  <a:pt x="3279805" y="1768274"/>
                </a:lnTo>
                <a:lnTo>
                  <a:pt x="3257704" y="1768274"/>
                </a:lnTo>
                <a:lnTo>
                  <a:pt x="3257704" y="1608963"/>
                </a:lnTo>
                <a:lnTo>
                  <a:pt x="3279805" y="1608963"/>
                </a:lnTo>
                <a:lnTo>
                  <a:pt x="3279805" y="1632690"/>
                </a:lnTo>
                <a:lnTo>
                  <a:pt x="3286788" y="1623908"/>
                </a:lnTo>
                <a:cubicBezTo>
                  <a:pt x="3290625" y="1620161"/>
                  <a:pt x="3294897" y="1616944"/>
                  <a:pt x="3299604" y="1614258"/>
                </a:cubicBezTo>
                <a:cubicBezTo>
                  <a:pt x="3309017" y="1608886"/>
                  <a:pt x="3319351" y="1606200"/>
                  <a:pt x="3330606" y="1606200"/>
                </a:cubicBezTo>
                <a:close/>
                <a:moveTo>
                  <a:pt x="3176546" y="1606200"/>
                </a:moveTo>
                <a:cubicBezTo>
                  <a:pt x="3186164" y="1606200"/>
                  <a:pt x="3194401" y="1607991"/>
                  <a:pt x="3201256" y="1611572"/>
                </a:cubicBezTo>
                <a:cubicBezTo>
                  <a:pt x="3208112" y="1615153"/>
                  <a:pt x="3213330" y="1620346"/>
                  <a:pt x="3216911" y="1627150"/>
                </a:cubicBezTo>
                <a:cubicBezTo>
                  <a:pt x="3220492" y="1633954"/>
                  <a:pt x="3222283" y="1642166"/>
                  <a:pt x="3222283" y="1651784"/>
                </a:cubicBezTo>
                <a:lnTo>
                  <a:pt x="3222283" y="1724686"/>
                </a:lnTo>
                <a:cubicBezTo>
                  <a:pt x="3222283" y="1734304"/>
                  <a:pt x="3220492" y="1742566"/>
                  <a:pt x="3216911" y="1749473"/>
                </a:cubicBezTo>
                <a:cubicBezTo>
                  <a:pt x="3213330" y="1756380"/>
                  <a:pt x="3208112" y="1761623"/>
                  <a:pt x="3201256" y="1765205"/>
                </a:cubicBezTo>
                <a:cubicBezTo>
                  <a:pt x="3194401" y="1768786"/>
                  <a:pt x="3186164" y="1770576"/>
                  <a:pt x="3176546" y="1770576"/>
                </a:cubicBezTo>
                <a:cubicBezTo>
                  <a:pt x="3166928" y="1770576"/>
                  <a:pt x="3158691" y="1768760"/>
                  <a:pt x="3151836" y="1765128"/>
                </a:cubicBezTo>
                <a:cubicBezTo>
                  <a:pt x="3144980" y="1761496"/>
                  <a:pt x="3139762" y="1756201"/>
                  <a:pt x="3136181" y="1749243"/>
                </a:cubicBezTo>
                <a:cubicBezTo>
                  <a:pt x="3132600" y="1742285"/>
                  <a:pt x="3130809" y="1733946"/>
                  <a:pt x="3130809" y="1724226"/>
                </a:cubicBezTo>
                <a:lnTo>
                  <a:pt x="3130809" y="1651784"/>
                </a:lnTo>
                <a:cubicBezTo>
                  <a:pt x="3130809" y="1642166"/>
                  <a:pt x="3132600" y="1633954"/>
                  <a:pt x="3136181" y="1627150"/>
                </a:cubicBezTo>
                <a:cubicBezTo>
                  <a:pt x="3139762" y="1620346"/>
                  <a:pt x="3144980" y="1615153"/>
                  <a:pt x="3151836" y="1611572"/>
                </a:cubicBezTo>
                <a:cubicBezTo>
                  <a:pt x="3158691" y="1607991"/>
                  <a:pt x="3166928" y="1606200"/>
                  <a:pt x="3176546" y="1606200"/>
                </a:cubicBezTo>
                <a:close/>
                <a:moveTo>
                  <a:pt x="3046735" y="1606200"/>
                </a:moveTo>
                <a:cubicBezTo>
                  <a:pt x="3054512" y="1606200"/>
                  <a:pt x="3061648" y="1608656"/>
                  <a:pt x="3068146" y="1613567"/>
                </a:cubicBezTo>
                <a:cubicBezTo>
                  <a:pt x="3071394" y="1616023"/>
                  <a:pt x="3074330" y="1618977"/>
                  <a:pt x="3076952" y="1622431"/>
                </a:cubicBezTo>
                <a:lnTo>
                  <a:pt x="3080654" y="1628769"/>
                </a:lnTo>
                <a:lnTo>
                  <a:pt x="3080654" y="1608963"/>
                </a:lnTo>
                <a:lnTo>
                  <a:pt x="3102755" y="1608963"/>
                </a:lnTo>
                <a:lnTo>
                  <a:pt x="3102755" y="1788073"/>
                </a:lnTo>
                <a:cubicBezTo>
                  <a:pt x="3102755" y="1797589"/>
                  <a:pt x="3100862" y="1805698"/>
                  <a:pt x="3097076" y="1812399"/>
                </a:cubicBezTo>
                <a:cubicBezTo>
                  <a:pt x="3093290" y="1819101"/>
                  <a:pt x="3087765" y="1824217"/>
                  <a:pt x="3080500" y="1827747"/>
                </a:cubicBezTo>
                <a:cubicBezTo>
                  <a:pt x="3073236" y="1831277"/>
                  <a:pt x="3064488" y="1833042"/>
                  <a:pt x="3054256" y="1833042"/>
                </a:cubicBezTo>
                <a:cubicBezTo>
                  <a:pt x="3039420" y="1833042"/>
                  <a:pt x="3027960" y="1829001"/>
                  <a:pt x="3019876" y="1820918"/>
                </a:cubicBezTo>
                <a:cubicBezTo>
                  <a:pt x="3011793" y="1812834"/>
                  <a:pt x="3007752" y="1801477"/>
                  <a:pt x="3007752" y="1786845"/>
                </a:cubicBezTo>
                <a:lnTo>
                  <a:pt x="3029852" y="1786845"/>
                </a:lnTo>
                <a:cubicBezTo>
                  <a:pt x="3029852" y="1794928"/>
                  <a:pt x="3032078" y="1801221"/>
                  <a:pt x="3036529" y="1805723"/>
                </a:cubicBezTo>
                <a:cubicBezTo>
                  <a:pt x="3040980" y="1810225"/>
                  <a:pt x="3047247" y="1812476"/>
                  <a:pt x="3055330" y="1812476"/>
                </a:cubicBezTo>
                <a:cubicBezTo>
                  <a:pt x="3063413" y="1812476"/>
                  <a:pt x="3069655" y="1810353"/>
                  <a:pt x="3074054" y="1806107"/>
                </a:cubicBezTo>
                <a:cubicBezTo>
                  <a:pt x="3078454" y="1801861"/>
                  <a:pt x="3080654" y="1795849"/>
                  <a:pt x="3080654" y="1788073"/>
                </a:cubicBezTo>
                <a:lnTo>
                  <a:pt x="3080654" y="1747663"/>
                </a:lnTo>
                <a:lnTo>
                  <a:pt x="3077086" y="1754979"/>
                </a:lnTo>
                <a:cubicBezTo>
                  <a:pt x="3074758" y="1758394"/>
                  <a:pt x="3072008" y="1761317"/>
                  <a:pt x="3068836" y="1763747"/>
                </a:cubicBezTo>
                <a:cubicBezTo>
                  <a:pt x="3062492" y="1768607"/>
                  <a:pt x="3055126" y="1771037"/>
                  <a:pt x="3046735" y="1771037"/>
                </a:cubicBezTo>
                <a:cubicBezTo>
                  <a:pt x="3038345" y="1771037"/>
                  <a:pt x="3031183" y="1769170"/>
                  <a:pt x="3025248" y="1765435"/>
                </a:cubicBezTo>
                <a:cubicBezTo>
                  <a:pt x="3019314" y="1761700"/>
                  <a:pt x="3014786" y="1756226"/>
                  <a:pt x="3011665" y="1749013"/>
                </a:cubicBezTo>
                <a:cubicBezTo>
                  <a:pt x="3008544" y="1741799"/>
                  <a:pt x="3006984" y="1733179"/>
                  <a:pt x="3006984" y="1723151"/>
                </a:cubicBezTo>
                <a:lnTo>
                  <a:pt x="3006984" y="1655774"/>
                </a:lnTo>
                <a:cubicBezTo>
                  <a:pt x="3006984" y="1645338"/>
                  <a:pt x="3008544" y="1636410"/>
                  <a:pt x="3011665" y="1628992"/>
                </a:cubicBezTo>
                <a:cubicBezTo>
                  <a:pt x="3014786" y="1621574"/>
                  <a:pt x="3019314" y="1615921"/>
                  <a:pt x="3025248" y="1612033"/>
                </a:cubicBezTo>
                <a:cubicBezTo>
                  <a:pt x="3031183" y="1608144"/>
                  <a:pt x="3038345" y="1606200"/>
                  <a:pt x="3046735" y="1606200"/>
                </a:cubicBezTo>
                <a:close/>
                <a:moveTo>
                  <a:pt x="2866816" y="1606200"/>
                </a:moveTo>
                <a:cubicBezTo>
                  <a:pt x="2874797" y="1606200"/>
                  <a:pt x="2881448" y="1608017"/>
                  <a:pt x="2886768" y="1611649"/>
                </a:cubicBezTo>
                <a:cubicBezTo>
                  <a:pt x="2892089" y="1615281"/>
                  <a:pt x="2896079" y="1620781"/>
                  <a:pt x="2898740" y="1628148"/>
                </a:cubicBezTo>
                <a:lnTo>
                  <a:pt x="2899444" y="1631075"/>
                </a:lnTo>
                <a:lnTo>
                  <a:pt x="2901848" y="1624829"/>
                </a:lnTo>
                <a:cubicBezTo>
                  <a:pt x="2904124" y="1620774"/>
                  <a:pt x="2906874" y="1617353"/>
                  <a:pt x="2910097" y="1614565"/>
                </a:cubicBezTo>
                <a:cubicBezTo>
                  <a:pt x="2916543" y="1608989"/>
                  <a:pt x="2924115" y="1606200"/>
                  <a:pt x="2932812" y="1606200"/>
                </a:cubicBezTo>
                <a:cubicBezTo>
                  <a:pt x="2941918" y="1606200"/>
                  <a:pt x="2949464" y="1608017"/>
                  <a:pt x="2955450" y="1611649"/>
                </a:cubicBezTo>
                <a:cubicBezTo>
                  <a:pt x="2961436" y="1615281"/>
                  <a:pt x="2965912" y="1620781"/>
                  <a:pt x="2968880" y="1628148"/>
                </a:cubicBezTo>
                <a:cubicBezTo>
                  <a:pt x="2971847" y="1635515"/>
                  <a:pt x="2973330" y="1644724"/>
                  <a:pt x="2973330" y="1655774"/>
                </a:cubicBezTo>
                <a:lnTo>
                  <a:pt x="2973330" y="1768274"/>
                </a:lnTo>
                <a:lnTo>
                  <a:pt x="2951230" y="1768274"/>
                </a:lnTo>
                <a:lnTo>
                  <a:pt x="2951230" y="1655774"/>
                </a:lnTo>
                <a:cubicBezTo>
                  <a:pt x="2951230" y="1646054"/>
                  <a:pt x="2949030" y="1638789"/>
                  <a:pt x="2944630" y="1633980"/>
                </a:cubicBezTo>
                <a:cubicBezTo>
                  <a:pt x="2940230" y="1629171"/>
                  <a:pt x="2933579" y="1626767"/>
                  <a:pt x="2924678" y="1626767"/>
                </a:cubicBezTo>
                <a:cubicBezTo>
                  <a:pt x="2917310" y="1626767"/>
                  <a:pt x="2911811" y="1629427"/>
                  <a:pt x="2908178" y="1634747"/>
                </a:cubicBezTo>
                <a:cubicBezTo>
                  <a:pt x="2904546" y="1640068"/>
                  <a:pt x="2902730" y="1648100"/>
                  <a:pt x="2902730" y="1658844"/>
                </a:cubicBezTo>
                <a:lnTo>
                  <a:pt x="2902730" y="1768274"/>
                </a:lnTo>
                <a:lnTo>
                  <a:pt x="2880629" y="1768274"/>
                </a:lnTo>
                <a:lnTo>
                  <a:pt x="2880629" y="1655774"/>
                </a:lnTo>
                <a:cubicBezTo>
                  <a:pt x="2880629" y="1646054"/>
                  <a:pt x="2878813" y="1638789"/>
                  <a:pt x="2875180" y="1633980"/>
                </a:cubicBezTo>
                <a:cubicBezTo>
                  <a:pt x="2871548" y="1629171"/>
                  <a:pt x="2866048" y="1626767"/>
                  <a:pt x="2858682" y="1626767"/>
                </a:cubicBezTo>
                <a:cubicBezTo>
                  <a:pt x="2849780" y="1626767"/>
                  <a:pt x="2843129" y="1629427"/>
                  <a:pt x="2838729" y="1634747"/>
                </a:cubicBezTo>
                <a:cubicBezTo>
                  <a:pt x="2834330" y="1640068"/>
                  <a:pt x="2832130" y="1648100"/>
                  <a:pt x="2832130" y="1658844"/>
                </a:cubicBezTo>
                <a:lnTo>
                  <a:pt x="2832130" y="1768274"/>
                </a:lnTo>
                <a:lnTo>
                  <a:pt x="2810029" y="1768274"/>
                </a:lnTo>
                <a:lnTo>
                  <a:pt x="2810029" y="1608963"/>
                </a:lnTo>
                <a:lnTo>
                  <a:pt x="2832130" y="1608963"/>
                </a:lnTo>
                <a:lnTo>
                  <a:pt x="2832130" y="1629395"/>
                </a:lnTo>
                <a:lnTo>
                  <a:pt x="2835430" y="1622814"/>
                </a:lnTo>
                <a:cubicBezTo>
                  <a:pt x="2837936" y="1619105"/>
                  <a:pt x="2840776" y="1616023"/>
                  <a:pt x="2843948" y="1613567"/>
                </a:cubicBezTo>
                <a:cubicBezTo>
                  <a:pt x="2850292" y="1608656"/>
                  <a:pt x="2857914" y="1606200"/>
                  <a:pt x="2866816" y="1606200"/>
                </a:cubicBezTo>
                <a:close/>
                <a:moveTo>
                  <a:pt x="2730406" y="1606200"/>
                </a:moveTo>
                <a:cubicBezTo>
                  <a:pt x="2740535" y="1606200"/>
                  <a:pt x="2749156" y="1608221"/>
                  <a:pt x="2756267" y="1612263"/>
                </a:cubicBezTo>
                <a:cubicBezTo>
                  <a:pt x="2763378" y="1616304"/>
                  <a:pt x="2768801" y="1622213"/>
                  <a:pt x="2772536" y="1629990"/>
                </a:cubicBezTo>
                <a:cubicBezTo>
                  <a:pt x="2776270" y="1637766"/>
                  <a:pt x="2778138" y="1647128"/>
                  <a:pt x="2778138" y="1658076"/>
                </a:cubicBezTo>
                <a:lnTo>
                  <a:pt x="2778138" y="1697674"/>
                </a:lnTo>
                <a:lnTo>
                  <a:pt x="2705235" y="1697674"/>
                </a:lnTo>
                <a:lnTo>
                  <a:pt x="2705235" y="1718240"/>
                </a:lnTo>
                <a:cubicBezTo>
                  <a:pt x="2705235" y="1728267"/>
                  <a:pt x="2707537" y="1736069"/>
                  <a:pt x="2712142" y="1741646"/>
                </a:cubicBezTo>
                <a:cubicBezTo>
                  <a:pt x="2716746" y="1747222"/>
                  <a:pt x="2723243" y="1750010"/>
                  <a:pt x="2731634" y="1750010"/>
                </a:cubicBezTo>
                <a:cubicBezTo>
                  <a:pt x="2739512" y="1750010"/>
                  <a:pt x="2745626" y="1747810"/>
                  <a:pt x="2749974" y="1743411"/>
                </a:cubicBezTo>
                <a:cubicBezTo>
                  <a:pt x="2754323" y="1739011"/>
                  <a:pt x="2756497" y="1732769"/>
                  <a:pt x="2756497" y="1724686"/>
                </a:cubicBezTo>
                <a:lnTo>
                  <a:pt x="2756497" y="1723765"/>
                </a:lnTo>
                <a:lnTo>
                  <a:pt x="2778598" y="1723765"/>
                </a:lnTo>
                <a:lnTo>
                  <a:pt x="2778598" y="1724686"/>
                </a:lnTo>
                <a:cubicBezTo>
                  <a:pt x="2778598" y="1739318"/>
                  <a:pt x="2774505" y="1750624"/>
                  <a:pt x="2766320" y="1758605"/>
                </a:cubicBezTo>
                <a:cubicBezTo>
                  <a:pt x="2758134" y="1766586"/>
                  <a:pt x="2746572" y="1770576"/>
                  <a:pt x="2731634" y="1770576"/>
                </a:cubicBezTo>
                <a:cubicBezTo>
                  <a:pt x="2721402" y="1770576"/>
                  <a:pt x="2712679" y="1768504"/>
                  <a:pt x="2705465" y="1764361"/>
                </a:cubicBezTo>
                <a:cubicBezTo>
                  <a:pt x="2698252" y="1760217"/>
                  <a:pt x="2692726" y="1754180"/>
                  <a:pt x="2688890" y="1746250"/>
                </a:cubicBezTo>
                <a:cubicBezTo>
                  <a:pt x="2685053" y="1738320"/>
                  <a:pt x="2683134" y="1728779"/>
                  <a:pt x="2683134" y="1717626"/>
                </a:cubicBezTo>
                <a:lnTo>
                  <a:pt x="2683134" y="1662374"/>
                </a:lnTo>
                <a:cubicBezTo>
                  <a:pt x="2683134" y="1650505"/>
                  <a:pt x="2685002" y="1640375"/>
                  <a:pt x="2688736" y="1631985"/>
                </a:cubicBezTo>
                <a:cubicBezTo>
                  <a:pt x="2692471" y="1623595"/>
                  <a:pt x="2697868" y="1617200"/>
                  <a:pt x="2704928" y="1612800"/>
                </a:cubicBezTo>
                <a:cubicBezTo>
                  <a:pt x="2711988" y="1608400"/>
                  <a:pt x="2720481" y="1606200"/>
                  <a:pt x="2730406" y="1606200"/>
                </a:cubicBezTo>
                <a:close/>
                <a:moveTo>
                  <a:pt x="2485825" y="1606200"/>
                </a:moveTo>
                <a:cubicBezTo>
                  <a:pt x="2495750" y="1606200"/>
                  <a:pt x="2504243" y="1607991"/>
                  <a:pt x="2511303" y="1611572"/>
                </a:cubicBezTo>
                <a:cubicBezTo>
                  <a:pt x="2518363" y="1615153"/>
                  <a:pt x="2523734" y="1620320"/>
                  <a:pt x="2527418" y="1627074"/>
                </a:cubicBezTo>
                <a:cubicBezTo>
                  <a:pt x="2531102" y="1633827"/>
                  <a:pt x="2532943" y="1642012"/>
                  <a:pt x="2532943" y="1651630"/>
                </a:cubicBezTo>
                <a:lnTo>
                  <a:pt x="2532943" y="1768274"/>
                </a:lnTo>
                <a:lnTo>
                  <a:pt x="2512377" y="1768274"/>
                </a:lnTo>
                <a:lnTo>
                  <a:pt x="2512377" y="1752294"/>
                </a:lnTo>
                <a:lnTo>
                  <a:pt x="2511226" y="1755382"/>
                </a:lnTo>
                <a:cubicBezTo>
                  <a:pt x="2508412" y="1760498"/>
                  <a:pt x="2504243" y="1764309"/>
                  <a:pt x="2498718" y="1766816"/>
                </a:cubicBezTo>
                <a:cubicBezTo>
                  <a:pt x="2493192" y="1769323"/>
                  <a:pt x="2486286" y="1770576"/>
                  <a:pt x="2477998" y="1770576"/>
                </a:cubicBezTo>
                <a:cubicBezTo>
                  <a:pt x="2464082" y="1770576"/>
                  <a:pt x="2453646" y="1766867"/>
                  <a:pt x="2446688" y="1759449"/>
                </a:cubicBezTo>
                <a:cubicBezTo>
                  <a:pt x="2439730" y="1752031"/>
                  <a:pt x="2436252" y="1740853"/>
                  <a:pt x="2436252" y="1725914"/>
                </a:cubicBezTo>
                <a:cubicBezTo>
                  <a:pt x="2436252" y="1708008"/>
                  <a:pt x="2440319" y="1694630"/>
                  <a:pt x="2448453" y="1685779"/>
                </a:cubicBezTo>
                <a:cubicBezTo>
                  <a:pt x="2456588" y="1676929"/>
                  <a:pt x="2468892" y="1672503"/>
                  <a:pt x="2485365" y="1672503"/>
                </a:cubicBezTo>
                <a:lnTo>
                  <a:pt x="2512377" y="1672503"/>
                </a:lnTo>
                <a:lnTo>
                  <a:pt x="2512377" y="1651630"/>
                </a:lnTo>
                <a:cubicBezTo>
                  <a:pt x="2512377" y="1643035"/>
                  <a:pt x="2509998" y="1636385"/>
                  <a:pt x="2505240" y="1631678"/>
                </a:cubicBezTo>
                <a:cubicBezTo>
                  <a:pt x="2500482" y="1626971"/>
                  <a:pt x="2493755" y="1624618"/>
                  <a:pt x="2485058" y="1624618"/>
                </a:cubicBezTo>
                <a:cubicBezTo>
                  <a:pt x="2477384" y="1624618"/>
                  <a:pt x="2471424" y="1626971"/>
                  <a:pt x="2467178" y="1631678"/>
                </a:cubicBezTo>
                <a:cubicBezTo>
                  <a:pt x="2462931" y="1636385"/>
                  <a:pt x="2460808" y="1643035"/>
                  <a:pt x="2460808" y="1651630"/>
                </a:cubicBezTo>
                <a:lnTo>
                  <a:pt x="2439474" y="1651630"/>
                </a:lnTo>
                <a:cubicBezTo>
                  <a:pt x="2439474" y="1637203"/>
                  <a:pt x="2443516" y="1626025"/>
                  <a:pt x="2451600" y="1618095"/>
                </a:cubicBezTo>
                <a:cubicBezTo>
                  <a:pt x="2459683" y="1610165"/>
                  <a:pt x="2471091" y="1606200"/>
                  <a:pt x="2485825" y="1606200"/>
                </a:cubicBezTo>
                <a:close/>
                <a:moveTo>
                  <a:pt x="2016156" y="1606200"/>
                </a:moveTo>
                <a:lnTo>
                  <a:pt x="2016156" y="1626767"/>
                </a:lnTo>
                <a:cubicBezTo>
                  <a:pt x="2015952" y="1626767"/>
                  <a:pt x="2015772" y="1626767"/>
                  <a:pt x="2015619" y="1626767"/>
                </a:cubicBezTo>
                <a:cubicBezTo>
                  <a:pt x="2015466" y="1626767"/>
                  <a:pt x="2015286" y="1626767"/>
                  <a:pt x="2015082" y="1626767"/>
                </a:cubicBezTo>
                <a:cubicBezTo>
                  <a:pt x="2000143" y="1626767"/>
                  <a:pt x="1988325" y="1630322"/>
                  <a:pt x="1979628" y="1637433"/>
                </a:cubicBezTo>
                <a:cubicBezTo>
                  <a:pt x="1970931" y="1644545"/>
                  <a:pt x="1966173" y="1654546"/>
                  <a:pt x="1965355" y="1667438"/>
                </a:cubicBezTo>
                <a:lnTo>
                  <a:pt x="1965355" y="1768274"/>
                </a:lnTo>
                <a:lnTo>
                  <a:pt x="1943254" y="1768274"/>
                </a:lnTo>
                <a:lnTo>
                  <a:pt x="1943254" y="1608963"/>
                </a:lnTo>
                <a:lnTo>
                  <a:pt x="1965355" y="1608963"/>
                </a:lnTo>
                <a:lnTo>
                  <a:pt x="1965355" y="1632690"/>
                </a:lnTo>
                <a:lnTo>
                  <a:pt x="1972338" y="1623908"/>
                </a:lnTo>
                <a:cubicBezTo>
                  <a:pt x="1976175" y="1620161"/>
                  <a:pt x="1980447" y="1616944"/>
                  <a:pt x="1985154" y="1614258"/>
                </a:cubicBezTo>
                <a:cubicBezTo>
                  <a:pt x="1994567" y="1608886"/>
                  <a:pt x="2004901" y="1606200"/>
                  <a:pt x="2016156" y="1606200"/>
                </a:cubicBezTo>
                <a:close/>
                <a:moveTo>
                  <a:pt x="1863631" y="1606200"/>
                </a:moveTo>
                <a:cubicBezTo>
                  <a:pt x="1873760" y="1606200"/>
                  <a:pt x="1882381" y="1608221"/>
                  <a:pt x="1889492" y="1612263"/>
                </a:cubicBezTo>
                <a:cubicBezTo>
                  <a:pt x="1896603" y="1616304"/>
                  <a:pt x="1902026" y="1622213"/>
                  <a:pt x="1905761" y="1629990"/>
                </a:cubicBezTo>
                <a:cubicBezTo>
                  <a:pt x="1909495" y="1637766"/>
                  <a:pt x="1911363" y="1647128"/>
                  <a:pt x="1911363" y="1658076"/>
                </a:cubicBezTo>
                <a:lnTo>
                  <a:pt x="1911363" y="1697674"/>
                </a:lnTo>
                <a:lnTo>
                  <a:pt x="1838460" y="1697674"/>
                </a:lnTo>
                <a:lnTo>
                  <a:pt x="1838460" y="1718240"/>
                </a:lnTo>
                <a:cubicBezTo>
                  <a:pt x="1838460" y="1728267"/>
                  <a:pt x="1840762" y="1736069"/>
                  <a:pt x="1845367" y="1741646"/>
                </a:cubicBezTo>
                <a:cubicBezTo>
                  <a:pt x="1849971" y="1747222"/>
                  <a:pt x="1856468" y="1750010"/>
                  <a:pt x="1864858" y="1750010"/>
                </a:cubicBezTo>
                <a:cubicBezTo>
                  <a:pt x="1872737" y="1750010"/>
                  <a:pt x="1878851" y="1747810"/>
                  <a:pt x="1883199" y="1743411"/>
                </a:cubicBezTo>
                <a:cubicBezTo>
                  <a:pt x="1887548" y="1739011"/>
                  <a:pt x="1889722" y="1732769"/>
                  <a:pt x="1889722" y="1724686"/>
                </a:cubicBezTo>
                <a:lnTo>
                  <a:pt x="1889722" y="1723765"/>
                </a:lnTo>
                <a:lnTo>
                  <a:pt x="1911823" y="1723765"/>
                </a:lnTo>
                <a:lnTo>
                  <a:pt x="1911823" y="1724686"/>
                </a:lnTo>
                <a:cubicBezTo>
                  <a:pt x="1911823" y="1739318"/>
                  <a:pt x="1907730" y="1750624"/>
                  <a:pt x="1899545" y="1758605"/>
                </a:cubicBezTo>
                <a:cubicBezTo>
                  <a:pt x="1891359" y="1766586"/>
                  <a:pt x="1879797" y="1770576"/>
                  <a:pt x="1864858" y="1770576"/>
                </a:cubicBezTo>
                <a:cubicBezTo>
                  <a:pt x="1854627" y="1770576"/>
                  <a:pt x="1845904" y="1768504"/>
                  <a:pt x="1838690" y="1764361"/>
                </a:cubicBezTo>
                <a:cubicBezTo>
                  <a:pt x="1831477" y="1760217"/>
                  <a:pt x="1825952" y="1754180"/>
                  <a:pt x="1822115" y="1746250"/>
                </a:cubicBezTo>
                <a:cubicBezTo>
                  <a:pt x="1818278" y="1738320"/>
                  <a:pt x="1816359" y="1728779"/>
                  <a:pt x="1816359" y="1717626"/>
                </a:cubicBezTo>
                <a:lnTo>
                  <a:pt x="1816359" y="1662374"/>
                </a:lnTo>
                <a:cubicBezTo>
                  <a:pt x="1816359" y="1650505"/>
                  <a:pt x="1818226" y="1640375"/>
                  <a:pt x="1821961" y="1631985"/>
                </a:cubicBezTo>
                <a:cubicBezTo>
                  <a:pt x="1825696" y="1623595"/>
                  <a:pt x="1831093" y="1617200"/>
                  <a:pt x="1838153" y="1612800"/>
                </a:cubicBezTo>
                <a:cubicBezTo>
                  <a:pt x="1845213" y="1608400"/>
                  <a:pt x="1853706" y="1606200"/>
                  <a:pt x="1863631" y="1606200"/>
                </a:cubicBezTo>
                <a:close/>
                <a:moveTo>
                  <a:pt x="1657141" y="1606200"/>
                </a:moveTo>
                <a:cubicBezTo>
                  <a:pt x="1670750" y="1606200"/>
                  <a:pt x="1680905" y="1610319"/>
                  <a:pt x="1687607" y="1618555"/>
                </a:cubicBezTo>
                <a:cubicBezTo>
                  <a:pt x="1694309" y="1626792"/>
                  <a:pt x="1697660" y="1639198"/>
                  <a:pt x="1697660" y="1655774"/>
                </a:cubicBezTo>
                <a:lnTo>
                  <a:pt x="1697660" y="1768274"/>
                </a:lnTo>
                <a:lnTo>
                  <a:pt x="1675559" y="1768274"/>
                </a:lnTo>
                <a:lnTo>
                  <a:pt x="1675559" y="1655774"/>
                </a:lnTo>
                <a:cubicBezTo>
                  <a:pt x="1675559" y="1646054"/>
                  <a:pt x="1673359" y="1638789"/>
                  <a:pt x="1668959" y="1633980"/>
                </a:cubicBezTo>
                <a:cubicBezTo>
                  <a:pt x="1664559" y="1629171"/>
                  <a:pt x="1657909" y="1626767"/>
                  <a:pt x="1649007" y="1626767"/>
                </a:cubicBezTo>
                <a:cubicBezTo>
                  <a:pt x="1640105" y="1626767"/>
                  <a:pt x="1633454" y="1629427"/>
                  <a:pt x="1629055" y="1634747"/>
                </a:cubicBezTo>
                <a:cubicBezTo>
                  <a:pt x="1624655" y="1640068"/>
                  <a:pt x="1622455" y="1648100"/>
                  <a:pt x="1622455" y="1658844"/>
                </a:cubicBezTo>
                <a:lnTo>
                  <a:pt x="1622455" y="1768274"/>
                </a:lnTo>
                <a:lnTo>
                  <a:pt x="1600354" y="1768274"/>
                </a:lnTo>
                <a:lnTo>
                  <a:pt x="1600354" y="1608963"/>
                </a:lnTo>
                <a:lnTo>
                  <a:pt x="1622455" y="1608963"/>
                </a:lnTo>
                <a:lnTo>
                  <a:pt x="1622455" y="1629395"/>
                </a:lnTo>
                <a:lnTo>
                  <a:pt x="1625755" y="1622814"/>
                </a:lnTo>
                <a:cubicBezTo>
                  <a:pt x="1628262" y="1619105"/>
                  <a:pt x="1631101" y="1616023"/>
                  <a:pt x="1634273" y="1613567"/>
                </a:cubicBezTo>
                <a:cubicBezTo>
                  <a:pt x="1640617" y="1608656"/>
                  <a:pt x="1648239" y="1606200"/>
                  <a:pt x="1657141" y="1606200"/>
                </a:cubicBezTo>
                <a:close/>
                <a:moveTo>
                  <a:pt x="1520731" y="1606200"/>
                </a:moveTo>
                <a:cubicBezTo>
                  <a:pt x="1530861" y="1606200"/>
                  <a:pt x="1539481" y="1608221"/>
                  <a:pt x="1546592" y="1612263"/>
                </a:cubicBezTo>
                <a:cubicBezTo>
                  <a:pt x="1553703" y="1616304"/>
                  <a:pt x="1559126" y="1622213"/>
                  <a:pt x="1562861" y="1629990"/>
                </a:cubicBezTo>
                <a:cubicBezTo>
                  <a:pt x="1566596" y="1637766"/>
                  <a:pt x="1568463" y="1647128"/>
                  <a:pt x="1568463" y="1658076"/>
                </a:cubicBezTo>
                <a:lnTo>
                  <a:pt x="1568463" y="1697674"/>
                </a:lnTo>
                <a:lnTo>
                  <a:pt x="1495560" y="1697674"/>
                </a:lnTo>
                <a:lnTo>
                  <a:pt x="1495560" y="1718240"/>
                </a:lnTo>
                <a:cubicBezTo>
                  <a:pt x="1495560" y="1728267"/>
                  <a:pt x="1497863" y="1736069"/>
                  <a:pt x="1502467" y="1741646"/>
                </a:cubicBezTo>
                <a:cubicBezTo>
                  <a:pt x="1507071" y="1747222"/>
                  <a:pt x="1513569" y="1750010"/>
                  <a:pt x="1521959" y="1750010"/>
                </a:cubicBezTo>
                <a:cubicBezTo>
                  <a:pt x="1529837" y="1750010"/>
                  <a:pt x="1535951" y="1747810"/>
                  <a:pt x="1540299" y="1743411"/>
                </a:cubicBezTo>
                <a:cubicBezTo>
                  <a:pt x="1544648" y="1739011"/>
                  <a:pt x="1546822" y="1732769"/>
                  <a:pt x="1546822" y="1724686"/>
                </a:cubicBezTo>
                <a:lnTo>
                  <a:pt x="1546822" y="1723765"/>
                </a:lnTo>
                <a:lnTo>
                  <a:pt x="1568923" y="1723765"/>
                </a:lnTo>
                <a:lnTo>
                  <a:pt x="1568923" y="1724686"/>
                </a:lnTo>
                <a:cubicBezTo>
                  <a:pt x="1568923" y="1739318"/>
                  <a:pt x="1564831" y="1750624"/>
                  <a:pt x="1556645" y="1758605"/>
                </a:cubicBezTo>
                <a:cubicBezTo>
                  <a:pt x="1548459" y="1766586"/>
                  <a:pt x="1536897" y="1770576"/>
                  <a:pt x="1521959" y="1770576"/>
                </a:cubicBezTo>
                <a:cubicBezTo>
                  <a:pt x="1511727" y="1770576"/>
                  <a:pt x="1503004" y="1768504"/>
                  <a:pt x="1495791" y="1764361"/>
                </a:cubicBezTo>
                <a:cubicBezTo>
                  <a:pt x="1488577" y="1760217"/>
                  <a:pt x="1483052" y="1754180"/>
                  <a:pt x="1479215" y="1746250"/>
                </a:cubicBezTo>
                <a:cubicBezTo>
                  <a:pt x="1475378" y="1738320"/>
                  <a:pt x="1473459" y="1728779"/>
                  <a:pt x="1473459" y="1717626"/>
                </a:cubicBezTo>
                <a:lnTo>
                  <a:pt x="1473459" y="1662374"/>
                </a:lnTo>
                <a:cubicBezTo>
                  <a:pt x="1473459" y="1650505"/>
                  <a:pt x="1475327" y="1640375"/>
                  <a:pt x="1479061" y="1631985"/>
                </a:cubicBezTo>
                <a:cubicBezTo>
                  <a:pt x="1482796" y="1623595"/>
                  <a:pt x="1488193" y="1617200"/>
                  <a:pt x="1495253" y="1612800"/>
                </a:cubicBezTo>
                <a:cubicBezTo>
                  <a:pt x="1502313" y="1608400"/>
                  <a:pt x="1510806" y="1606200"/>
                  <a:pt x="1520731" y="1606200"/>
                </a:cubicBezTo>
                <a:close/>
                <a:moveTo>
                  <a:pt x="1207327" y="1606200"/>
                </a:moveTo>
                <a:cubicBezTo>
                  <a:pt x="1217559" y="1606200"/>
                  <a:pt x="1226307" y="1608170"/>
                  <a:pt x="1233572" y="1612109"/>
                </a:cubicBezTo>
                <a:cubicBezTo>
                  <a:pt x="1240836" y="1616049"/>
                  <a:pt x="1246362" y="1621778"/>
                  <a:pt x="1250147" y="1629299"/>
                </a:cubicBezTo>
                <a:cubicBezTo>
                  <a:pt x="1253933" y="1636819"/>
                  <a:pt x="1255826" y="1645900"/>
                  <a:pt x="1255826" y="1656541"/>
                </a:cubicBezTo>
                <a:lnTo>
                  <a:pt x="1255826" y="1657769"/>
                </a:lnTo>
                <a:lnTo>
                  <a:pt x="1234800" y="1657769"/>
                </a:lnTo>
                <a:lnTo>
                  <a:pt x="1234800" y="1656541"/>
                </a:lnTo>
                <a:cubicBezTo>
                  <a:pt x="1234800" y="1647128"/>
                  <a:pt x="1232446" y="1639812"/>
                  <a:pt x="1227739" y="1634594"/>
                </a:cubicBezTo>
                <a:cubicBezTo>
                  <a:pt x="1223033" y="1629376"/>
                  <a:pt x="1216382" y="1626767"/>
                  <a:pt x="1207787" y="1626767"/>
                </a:cubicBezTo>
                <a:cubicBezTo>
                  <a:pt x="1199397" y="1626767"/>
                  <a:pt x="1192874" y="1629325"/>
                  <a:pt x="1188219" y="1634440"/>
                </a:cubicBezTo>
                <a:cubicBezTo>
                  <a:pt x="1183563" y="1639556"/>
                  <a:pt x="1181235" y="1646821"/>
                  <a:pt x="1181235" y="1656235"/>
                </a:cubicBezTo>
                <a:lnTo>
                  <a:pt x="1181235" y="1722844"/>
                </a:lnTo>
                <a:cubicBezTo>
                  <a:pt x="1181235" y="1731542"/>
                  <a:pt x="1183538" y="1738243"/>
                  <a:pt x="1188142" y="1742950"/>
                </a:cubicBezTo>
                <a:cubicBezTo>
                  <a:pt x="1192746" y="1747657"/>
                  <a:pt x="1199295" y="1750010"/>
                  <a:pt x="1207787" y="1750010"/>
                </a:cubicBezTo>
                <a:cubicBezTo>
                  <a:pt x="1216382" y="1750010"/>
                  <a:pt x="1223033" y="1747580"/>
                  <a:pt x="1227739" y="1742720"/>
                </a:cubicBezTo>
                <a:cubicBezTo>
                  <a:pt x="1232446" y="1737860"/>
                  <a:pt x="1234800" y="1731030"/>
                  <a:pt x="1234800" y="1722231"/>
                </a:cubicBezTo>
                <a:lnTo>
                  <a:pt x="1234800" y="1721003"/>
                </a:lnTo>
                <a:lnTo>
                  <a:pt x="1256133" y="1721003"/>
                </a:lnTo>
                <a:lnTo>
                  <a:pt x="1256133" y="1722231"/>
                </a:lnTo>
                <a:cubicBezTo>
                  <a:pt x="1256133" y="1732462"/>
                  <a:pt x="1254215" y="1741185"/>
                  <a:pt x="1250378" y="1748399"/>
                </a:cubicBezTo>
                <a:cubicBezTo>
                  <a:pt x="1246541" y="1755612"/>
                  <a:pt x="1240964" y="1761112"/>
                  <a:pt x="1233648" y="1764898"/>
                </a:cubicBezTo>
                <a:cubicBezTo>
                  <a:pt x="1226333" y="1768683"/>
                  <a:pt x="1217559" y="1770576"/>
                  <a:pt x="1207327" y="1770576"/>
                </a:cubicBezTo>
                <a:cubicBezTo>
                  <a:pt x="1197095" y="1770576"/>
                  <a:pt x="1188398" y="1768709"/>
                  <a:pt x="1181235" y="1764974"/>
                </a:cubicBezTo>
                <a:cubicBezTo>
                  <a:pt x="1174073" y="1761240"/>
                  <a:pt x="1168599" y="1755817"/>
                  <a:pt x="1164813" y="1748706"/>
                </a:cubicBezTo>
                <a:cubicBezTo>
                  <a:pt x="1161027" y="1741594"/>
                  <a:pt x="1159134" y="1732974"/>
                  <a:pt x="1159134" y="1722844"/>
                </a:cubicBezTo>
                <a:lnTo>
                  <a:pt x="1159134" y="1656235"/>
                </a:lnTo>
                <a:cubicBezTo>
                  <a:pt x="1159134" y="1645696"/>
                  <a:pt x="1161027" y="1636692"/>
                  <a:pt x="1164813" y="1629222"/>
                </a:cubicBezTo>
                <a:cubicBezTo>
                  <a:pt x="1168599" y="1621753"/>
                  <a:pt x="1174099" y="1616049"/>
                  <a:pt x="1181312" y="1612109"/>
                </a:cubicBezTo>
                <a:cubicBezTo>
                  <a:pt x="1188526" y="1608170"/>
                  <a:pt x="1197197" y="1606200"/>
                  <a:pt x="1207327" y="1606200"/>
                </a:cubicBezTo>
                <a:close/>
                <a:moveTo>
                  <a:pt x="790366" y="1606200"/>
                </a:moveTo>
                <a:cubicBezTo>
                  <a:pt x="803975" y="1606200"/>
                  <a:pt x="814130" y="1610319"/>
                  <a:pt x="820832" y="1618555"/>
                </a:cubicBezTo>
                <a:cubicBezTo>
                  <a:pt x="827534" y="1626792"/>
                  <a:pt x="830885" y="1639198"/>
                  <a:pt x="830885" y="1655774"/>
                </a:cubicBezTo>
                <a:lnTo>
                  <a:pt x="830885" y="1768274"/>
                </a:lnTo>
                <a:lnTo>
                  <a:pt x="808784" y="1768274"/>
                </a:lnTo>
                <a:lnTo>
                  <a:pt x="808784" y="1655774"/>
                </a:lnTo>
                <a:cubicBezTo>
                  <a:pt x="808784" y="1646054"/>
                  <a:pt x="806584" y="1638789"/>
                  <a:pt x="802184" y="1633980"/>
                </a:cubicBezTo>
                <a:cubicBezTo>
                  <a:pt x="797784" y="1629171"/>
                  <a:pt x="791134" y="1626767"/>
                  <a:pt x="782232" y="1626767"/>
                </a:cubicBezTo>
                <a:cubicBezTo>
                  <a:pt x="773330" y="1626767"/>
                  <a:pt x="766679" y="1629427"/>
                  <a:pt x="762280" y="1634747"/>
                </a:cubicBezTo>
                <a:cubicBezTo>
                  <a:pt x="757880" y="1640068"/>
                  <a:pt x="755680" y="1648100"/>
                  <a:pt x="755680" y="1658844"/>
                </a:cubicBezTo>
                <a:lnTo>
                  <a:pt x="755680" y="1768274"/>
                </a:lnTo>
                <a:lnTo>
                  <a:pt x="733579" y="1768274"/>
                </a:lnTo>
                <a:lnTo>
                  <a:pt x="733579" y="1608963"/>
                </a:lnTo>
                <a:lnTo>
                  <a:pt x="755680" y="1608963"/>
                </a:lnTo>
                <a:lnTo>
                  <a:pt x="755680" y="1629395"/>
                </a:lnTo>
                <a:lnTo>
                  <a:pt x="758980" y="1622814"/>
                </a:lnTo>
                <a:cubicBezTo>
                  <a:pt x="761487" y="1619105"/>
                  <a:pt x="764326" y="1616023"/>
                  <a:pt x="767498" y="1613567"/>
                </a:cubicBezTo>
                <a:cubicBezTo>
                  <a:pt x="773842" y="1608656"/>
                  <a:pt x="781464" y="1606200"/>
                  <a:pt x="790366" y="1606200"/>
                </a:cubicBezTo>
                <a:close/>
                <a:moveTo>
                  <a:pt x="653956" y="1606200"/>
                </a:moveTo>
                <a:cubicBezTo>
                  <a:pt x="664086" y="1606200"/>
                  <a:pt x="672706" y="1608221"/>
                  <a:pt x="679817" y="1612263"/>
                </a:cubicBezTo>
                <a:cubicBezTo>
                  <a:pt x="686928" y="1616304"/>
                  <a:pt x="692351" y="1622213"/>
                  <a:pt x="696086" y="1629990"/>
                </a:cubicBezTo>
                <a:cubicBezTo>
                  <a:pt x="699821" y="1637766"/>
                  <a:pt x="701688" y="1647128"/>
                  <a:pt x="701688" y="1658076"/>
                </a:cubicBezTo>
                <a:lnTo>
                  <a:pt x="701688" y="1697674"/>
                </a:lnTo>
                <a:lnTo>
                  <a:pt x="628785" y="1697674"/>
                </a:lnTo>
                <a:lnTo>
                  <a:pt x="628785" y="1718240"/>
                </a:lnTo>
                <a:cubicBezTo>
                  <a:pt x="628785" y="1728267"/>
                  <a:pt x="631088" y="1736069"/>
                  <a:pt x="635692" y="1741646"/>
                </a:cubicBezTo>
                <a:cubicBezTo>
                  <a:pt x="640296" y="1747222"/>
                  <a:pt x="646794" y="1750010"/>
                  <a:pt x="655184" y="1750010"/>
                </a:cubicBezTo>
                <a:cubicBezTo>
                  <a:pt x="663062" y="1750010"/>
                  <a:pt x="669176" y="1747810"/>
                  <a:pt x="673524" y="1743411"/>
                </a:cubicBezTo>
                <a:cubicBezTo>
                  <a:pt x="677873" y="1739011"/>
                  <a:pt x="680047" y="1732769"/>
                  <a:pt x="680047" y="1724686"/>
                </a:cubicBezTo>
                <a:lnTo>
                  <a:pt x="680047" y="1723765"/>
                </a:lnTo>
                <a:lnTo>
                  <a:pt x="702148" y="1723765"/>
                </a:lnTo>
                <a:lnTo>
                  <a:pt x="702148" y="1724686"/>
                </a:lnTo>
                <a:cubicBezTo>
                  <a:pt x="702148" y="1739318"/>
                  <a:pt x="698056" y="1750624"/>
                  <a:pt x="689870" y="1758605"/>
                </a:cubicBezTo>
                <a:cubicBezTo>
                  <a:pt x="681684" y="1766586"/>
                  <a:pt x="670122" y="1770576"/>
                  <a:pt x="655184" y="1770576"/>
                </a:cubicBezTo>
                <a:cubicBezTo>
                  <a:pt x="644952" y="1770576"/>
                  <a:pt x="636229" y="1768504"/>
                  <a:pt x="629016" y="1764361"/>
                </a:cubicBezTo>
                <a:cubicBezTo>
                  <a:pt x="621802" y="1760217"/>
                  <a:pt x="616277" y="1754180"/>
                  <a:pt x="612440" y="1746250"/>
                </a:cubicBezTo>
                <a:cubicBezTo>
                  <a:pt x="608603" y="1738320"/>
                  <a:pt x="606684" y="1728779"/>
                  <a:pt x="606684" y="1717626"/>
                </a:cubicBezTo>
                <a:lnTo>
                  <a:pt x="606684" y="1662374"/>
                </a:lnTo>
                <a:cubicBezTo>
                  <a:pt x="606684" y="1650505"/>
                  <a:pt x="608552" y="1640375"/>
                  <a:pt x="612286" y="1631985"/>
                </a:cubicBezTo>
                <a:cubicBezTo>
                  <a:pt x="616021" y="1623595"/>
                  <a:pt x="621418" y="1617200"/>
                  <a:pt x="628478" y="1612800"/>
                </a:cubicBezTo>
                <a:cubicBezTo>
                  <a:pt x="635538" y="1608400"/>
                  <a:pt x="644031" y="1606200"/>
                  <a:pt x="653956" y="1606200"/>
                </a:cubicBezTo>
                <a:close/>
                <a:moveTo>
                  <a:pt x="473902" y="1606200"/>
                </a:moveTo>
                <a:cubicBezTo>
                  <a:pt x="484134" y="1606200"/>
                  <a:pt x="492882" y="1608170"/>
                  <a:pt x="500147" y="1612109"/>
                </a:cubicBezTo>
                <a:cubicBezTo>
                  <a:pt x="507411" y="1616049"/>
                  <a:pt x="512937" y="1621778"/>
                  <a:pt x="516722" y="1629299"/>
                </a:cubicBezTo>
                <a:cubicBezTo>
                  <a:pt x="520508" y="1636819"/>
                  <a:pt x="522401" y="1645900"/>
                  <a:pt x="522401" y="1656541"/>
                </a:cubicBezTo>
                <a:lnTo>
                  <a:pt x="522401" y="1657769"/>
                </a:lnTo>
                <a:lnTo>
                  <a:pt x="501374" y="1657769"/>
                </a:lnTo>
                <a:lnTo>
                  <a:pt x="501374" y="1656541"/>
                </a:lnTo>
                <a:cubicBezTo>
                  <a:pt x="501374" y="1647128"/>
                  <a:pt x="499021" y="1639812"/>
                  <a:pt x="494314" y="1634594"/>
                </a:cubicBezTo>
                <a:cubicBezTo>
                  <a:pt x="489608" y="1629376"/>
                  <a:pt x="482957" y="1626767"/>
                  <a:pt x="474362" y="1626767"/>
                </a:cubicBezTo>
                <a:cubicBezTo>
                  <a:pt x="465972" y="1626767"/>
                  <a:pt x="459449" y="1629325"/>
                  <a:pt x="454794" y="1634440"/>
                </a:cubicBezTo>
                <a:cubicBezTo>
                  <a:pt x="450138" y="1639556"/>
                  <a:pt x="447810" y="1646821"/>
                  <a:pt x="447810" y="1656235"/>
                </a:cubicBezTo>
                <a:lnTo>
                  <a:pt x="447810" y="1722844"/>
                </a:lnTo>
                <a:cubicBezTo>
                  <a:pt x="447810" y="1731542"/>
                  <a:pt x="450113" y="1738243"/>
                  <a:pt x="454717" y="1742950"/>
                </a:cubicBezTo>
                <a:cubicBezTo>
                  <a:pt x="459321" y="1747657"/>
                  <a:pt x="465870" y="1750010"/>
                  <a:pt x="474362" y="1750010"/>
                </a:cubicBezTo>
                <a:cubicBezTo>
                  <a:pt x="482957" y="1750010"/>
                  <a:pt x="489608" y="1747580"/>
                  <a:pt x="494314" y="1742720"/>
                </a:cubicBezTo>
                <a:cubicBezTo>
                  <a:pt x="499021" y="1737860"/>
                  <a:pt x="501374" y="1731030"/>
                  <a:pt x="501374" y="1722231"/>
                </a:cubicBezTo>
                <a:lnTo>
                  <a:pt x="501374" y="1721003"/>
                </a:lnTo>
                <a:lnTo>
                  <a:pt x="522708" y="1721003"/>
                </a:lnTo>
                <a:lnTo>
                  <a:pt x="522708" y="1722231"/>
                </a:lnTo>
                <a:cubicBezTo>
                  <a:pt x="522708" y="1732462"/>
                  <a:pt x="520790" y="1741185"/>
                  <a:pt x="516953" y="1748399"/>
                </a:cubicBezTo>
                <a:cubicBezTo>
                  <a:pt x="513116" y="1755612"/>
                  <a:pt x="507539" y="1761112"/>
                  <a:pt x="500223" y="1764898"/>
                </a:cubicBezTo>
                <a:cubicBezTo>
                  <a:pt x="492908" y="1768683"/>
                  <a:pt x="484134" y="1770576"/>
                  <a:pt x="473902" y="1770576"/>
                </a:cubicBezTo>
                <a:cubicBezTo>
                  <a:pt x="463670" y="1770576"/>
                  <a:pt x="454973" y="1768709"/>
                  <a:pt x="447810" y="1764974"/>
                </a:cubicBezTo>
                <a:cubicBezTo>
                  <a:pt x="440648" y="1761240"/>
                  <a:pt x="435174" y="1755817"/>
                  <a:pt x="431388" y="1748706"/>
                </a:cubicBezTo>
                <a:cubicBezTo>
                  <a:pt x="427602" y="1741594"/>
                  <a:pt x="425709" y="1732974"/>
                  <a:pt x="425709" y="1722844"/>
                </a:cubicBezTo>
                <a:lnTo>
                  <a:pt x="425709" y="1656235"/>
                </a:lnTo>
                <a:cubicBezTo>
                  <a:pt x="425709" y="1645696"/>
                  <a:pt x="427602" y="1636692"/>
                  <a:pt x="431388" y="1629222"/>
                </a:cubicBezTo>
                <a:cubicBezTo>
                  <a:pt x="435174" y="1621753"/>
                  <a:pt x="440674" y="1616049"/>
                  <a:pt x="447887" y="1612109"/>
                </a:cubicBezTo>
                <a:cubicBezTo>
                  <a:pt x="455101" y="1608170"/>
                  <a:pt x="463772" y="1606200"/>
                  <a:pt x="473902" y="1606200"/>
                </a:cubicBezTo>
                <a:close/>
                <a:moveTo>
                  <a:pt x="2224497" y="1569826"/>
                </a:moveTo>
                <a:lnTo>
                  <a:pt x="2199335" y="1693530"/>
                </a:lnTo>
                <a:lnTo>
                  <a:pt x="2249659" y="1693530"/>
                </a:lnTo>
                <a:close/>
                <a:moveTo>
                  <a:pt x="1737848" y="1562612"/>
                </a:moveTo>
                <a:lnTo>
                  <a:pt x="1759949" y="1562612"/>
                </a:lnTo>
                <a:lnTo>
                  <a:pt x="1759949" y="1608963"/>
                </a:lnTo>
                <a:lnTo>
                  <a:pt x="1790184" y="1608963"/>
                </a:lnTo>
                <a:lnTo>
                  <a:pt x="1790184" y="1629529"/>
                </a:lnTo>
                <a:lnTo>
                  <a:pt x="1759949" y="1629529"/>
                </a:lnTo>
                <a:lnTo>
                  <a:pt x="1759949" y="1727142"/>
                </a:lnTo>
                <a:cubicBezTo>
                  <a:pt x="1759949" y="1733997"/>
                  <a:pt x="1761484" y="1739267"/>
                  <a:pt x="1764553" y="1742950"/>
                </a:cubicBezTo>
                <a:cubicBezTo>
                  <a:pt x="1767623" y="1746634"/>
                  <a:pt x="1772176" y="1748475"/>
                  <a:pt x="1778213" y="1748475"/>
                </a:cubicBezTo>
                <a:lnTo>
                  <a:pt x="1790184" y="1748475"/>
                </a:lnTo>
                <a:lnTo>
                  <a:pt x="1790184" y="1769042"/>
                </a:lnTo>
                <a:lnTo>
                  <a:pt x="1775143" y="1769042"/>
                </a:lnTo>
                <a:cubicBezTo>
                  <a:pt x="1762251" y="1769042"/>
                  <a:pt x="1752812" y="1765486"/>
                  <a:pt x="1746826" y="1758375"/>
                </a:cubicBezTo>
                <a:cubicBezTo>
                  <a:pt x="1740840" y="1751264"/>
                  <a:pt x="1737848" y="1740750"/>
                  <a:pt x="1737848" y="1726835"/>
                </a:cubicBezTo>
                <a:lnTo>
                  <a:pt x="1737848" y="1629529"/>
                </a:lnTo>
                <a:lnTo>
                  <a:pt x="1721426" y="1629529"/>
                </a:lnTo>
                <a:lnTo>
                  <a:pt x="1721426" y="1608963"/>
                </a:lnTo>
                <a:lnTo>
                  <a:pt x="1737848" y="1608963"/>
                </a:lnTo>
                <a:close/>
                <a:moveTo>
                  <a:pt x="871073" y="1562612"/>
                </a:moveTo>
                <a:lnTo>
                  <a:pt x="893174" y="1562612"/>
                </a:lnTo>
                <a:lnTo>
                  <a:pt x="893174" y="1608963"/>
                </a:lnTo>
                <a:lnTo>
                  <a:pt x="923409" y="1608963"/>
                </a:lnTo>
                <a:lnTo>
                  <a:pt x="923409" y="1629529"/>
                </a:lnTo>
                <a:lnTo>
                  <a:pt x="893174" y="1629529"/>
                </a:lnTo>
                <a:lnTo>
                  <a:pt x="893174" y="1727142"/>
                </a:lnTo>
                <a:cubicBezTo>
                  <a:pt x="893174" y="1733997"/>
                  <a:pt x="894709" y="1739267"/>
                  <a:pt x="897778" y="1742950"/>
                </a:cubicBezTo>
                <a:cubicBezTo>
                  <a:pt x="900848" y="1746634"/>
                  <a:pt x="905401" y="1748475"/>
                  <a:pt x="911438" y="1748475"/>
                </a:cubicBezTo>
                <a:lnTo>
                  <a:pt x="923409" y="1748475"/>
                </a:lnTo>
                <a:lnTo>
                  <a:pt x="923409" y="1769042"/>
                </a:lnTo>
                <a:lnTo>
                  <a:pt x="908368" y="1769042"/>
                </a:lnTo>
                <a:cubicBezTo>
                  <a:pt x="895476" y="1769042"/>
                  <a:pt x="886037" y="1765486"/>
                  <a:pt x="880051" y="1758375"/>
                </a:cubicBezTo>
                <a:cubicBezTo>
                  <a:pt x="874066" y="1751264"/>
                  <a:pt x="871073" y="1740750"/>
                  <a:pt x="871073" y="1726835"/>
                </a:cubicBezTo>
                <a:lnTo>
                  <a:pt x="871073" y="1629529"/>
                </a:lnTo>
                <a:lnTo>
                  <a:pt x="854651" y="1629529"/>
                </a:lnTo>
                <a:lnTo>
                  <a:pt x="854651" y="1608963"/>
                </a:lnTo>
                <a:lnTo>
                  <a:pt x="871073" y="1608963"/>
                </a:lnTo>
                <a:close/>
                <a:moveTo>
                  <a:pt x="4003877" y="1553864"/>
                </a:moveTo>
                <a:lnTo>
                  <a:pt x="4025978" y="1553864"/>
                </a:lnTo>
                <a:lnTo>
                  <a:pt x="4025978" y="1575965"/>
                </a:lnTo>
                <a:lnTo>
                  <a:pt x="4003877" y="1575965"/>
                </a:lnTo>
                <a:close/>
                <a:moveTo>
                  <a:pt x="1098752" y="1553864"/>
                </a:moveTo>
                <a:lnTo>
                  <a:pt x="1120853" y="1553864"/>
                </a:lnTo>
                <a:lnTo>
                  <a:pt x="1120853" y="1575965"/>
                </a:lnTo>
                <a:lnTo>
                  <a:pt x="1098752" y="1575965"/>
                </a:lnTo>
                <a:close/>
                <a:moveTo>
                  <a:pt x="955877" y="1553864"/>
                </a:moveTo>
                <a:lnTo>
                  <a:pt x="977978" y="1553864"/>
                </a:lnTo>
                <a:lnTo>
                  <a:pt x="977978" y="1575965"/>
                </a:lnTo>
                <a:lnTo>
                  <a:pt x="955877" y="1575965"/>
                </a:lnTo>
                <a:close/>
                <a:moveTo>
                  <a:pt x="546302" y="1553864"/>
                </a:moveTo>
                <a:lnTo>
                  <a:pt x="568403" y="1553864"/>
                </a:lnTo>
                <a:lnTo>
                  <a:pt x="568403" y="1575965"/>
                </a:lnTo>
                <a:lnTo>
                  <a:pt x="546302" y="1575965"/>
                </a:lnTo>
                <a:close/>
                <a:moveTo>
                  <a:pt x="3724429" y="1545116"/>
                </a:moveTo>
                <a:lnTo>
                  <a:pt x="3746530" y="1545116"/>
                </a:lnTo>
                <a:lnTo>
                  <a:pt x="3746530" y="1705030"/>
                </a:lnTo>
                <a:lnTo>
                  <a:pt x="3807614" y="1608963"/>
                </a:lnTo>
                <a:lnTo>
                  <a:pt x="3832171" y="1608963"/>
                </a:lnTo>
                <a:lnTo>
                  <a:pt x="3789920" y="1671329"/>
                </a:lnTo>
                <a:lnTo>
                  <a:pt x="3838464" y="1768274"/>
                </a:lnTo>
                <a:lnTo>
                  <a:pt x="3813600" y="1768274"/>
                </a:lnTo>
                <a:lnTo>
                  <a:pt x="3776670" y="1690889"/>
                </a:lnTo>
                <a:lnTo>
                  <a:pt x="3746530" y="1735379"/>
                </a:lnTo>
                <a:lnTo>
                  <a:pt x="3746530" y="1768274"/>
                </a:lnTo>
                <a:lnTo>
                  <a:pt x="3724429" y="1768274"/>
                </a:lnTo>
                <a:close/>
                <a:moveTo>
                  <a:pt x="3547379" y="1545116"/>
                </a:moveTo>
                <a:lnTo>
                  <a:pt x="3569480" y="1545116"/>
                </a:lnTo>
                <a:lnTo>
                  <a:pt x="3569480" y="1768274"/>
                </a:lnTo>
                <a:lnTo>
                  <a:pt x="3547379" y="1768274"/>
                </a:lnTo>
                <a:lnTo>
                  <a:pt x="3547379" y="1747663"/>
                </a:lnTo>
                <a:lnTo>
                  <a:pt x="3543811" y="1754979"/>
                </a:lnTo>
                <a:cubicBezTo>
                  <a:pt x="3541483" y="1758394"/>
                  <a:pt x="3538733" y="1761317"/>
                  <a:pt x="3535561" y="1763747"/>
                </a:cubicBezTo>
                <a:cubicBezTo>
                  <a:pt x="3529218" y="1768607"/>
                  <a:pt x="3521850" y="1771037"/>
                  <a:pt x="3513460" y="1771037"/>
                </a:cubicBezTo>
                <a:cubicBezTo>
                  <a:pt x="3505070" y="1771037"/>
                  <a:pt x="3497908" y="1769170"/>
                  <a:pt x="3491973" y="1765435"/>
                </a:cubicBezTo>
                <a:cubicBezTo>
                  <a:pt x="3486039" y="1761700"/>
                  <a:pt x="3481511" y="1756226"/>
                  <a:pt x="3478390" y="1749013"/>
                </a:cubicBezTo>
                <a:cubicBezTo>
                  <a:pt x="3475270" y="1741799"/>
                  <a:pt x="3473709" y="1733179"/>
                  <a:pt x="3473709" y="1723151"/>
                </a:cubicBezTo>
                <a:lnTo>
                  <a:pt x="3473709" y="1655774"/>
                </a:lnTo>
                <a:cubicBezTo>
                  <a:pt x="3473709" y="1645338"/>
                  <a:pt x="3475270" y="1636410"/>
                  <a:pt x="3478390" y="1628992"/>
                </a:cubicBezTo>
                <a:cubicBezTo>
                  <a:pt x="3481511" y="1621574"/>
                  <a:pt x="3486039" y="1615921"/>
                  <a:pt x="3491973" y="1612033"/>
                </a:cubicBezTo>
                <a:cubicBezTo>
                  <a:pt x="3497908" y="1608144"/>
                  <a:pt x="3505070" y="1606200"/>
                  <a:pt x="3513460" y="1606200"/>
                </a:cubicBezTo>
                <a:cubicBezTo>
                  <a:pt x="3521236" y="1606200"/>
                  <a:pt x="3528373" y="1608656"/>
                  <a:pt x="3534870" y="1613567"/>
                </a:cubicBezTo>
                <a:cubicBezTo>
                  <a:pt x="3538119" y="1616023"/>
                  <a:pt x="3541054" y="1618977"/>
                  <a:pt x="3543676" y="1622431"/>
                </a:cubicBezTo>
                <a:lnTo>
                  <a:pt x="3547379" y="1628769"/>
                </a:lnTo>
                <a:close/>
                <a:moveTo>
                  <a:pt x="2632979" y="1545116"/>
                </a:moveTo>
                <a:lnTo>
                  <a:pt x="2655080" y="1545116"/>
                </a:lnTo>
                <a:lnTo>
                  <a:pt x="2655080" y="1768274"/>
                </a:lnTo>
                <a:lnTo>
                  <a:pt x="2632979" y="1768274"/>
                </a:lnTo>
                <a:lnTo>
                  <a:pt x="2632979" y="1747663"/>
                </a:lnTo>
                <a:lnTo>
                  <a:pt x="2629411" y="1754979"/>
                </a:lnTo>
                <a:cubicBezTo>
                  <a:pt x="2627083" y="1758394"/>
                  <a:pt x="2624333" y="1761317"/>
                  <a:pt x="2621161" y="1763747"/>
                </a:cubicBezTo>
                <a:cubicBezTo>
                  <a:pt x="2614818" y="1768607"/>
                  <a:pt x="2607450" y="1771037"/>
                  <a:pt x="2599060" y="1771037"/>
                </a:cubicBezTo>
                <a:cubicBezTo>
                  <a:pt x="2590670" y="1771037"/>
                  <a:pt x="2583508" y="1769170"/>
                  <a:pt x="2577573" y="1765435"/>
                </a:cubicBezTo>
                <a:cubicBezTo>
                  <a:pt x="2571639" y="1761700"/>
                  <a:pt x="2567111" y="1756226"/>
                  <a:pt x="2563990" y="1749013"/>
                </a:cubicBezTo>
                <a:cubicBezTo>
                  <a:pt x="2560870" y="1741799"/>
                  <a:pt x="2559309" y="1733179"/>
                  <a:pt x="2559309" y="1723151"/>
                </a:cubicBezTo>
                <a:lnTo>
                  <a:pt x="2559309" y="1655774"/>
                </a:lnTo>
                <a:cubicBezTo>
                  <a:pt x="2559309" y="1645338"/>
                  <a:pt x="2560870" y="1636410"/>
                  <a:pt x="2563990" y="1628992"/>
                </a:cubicBezTo>
                <a:cubicBezTo>
                  <a:pt x="2567111" y="1621574"/>
                  <a:pt x="2571639" y="1615921"/>
                  <a:pt x="2577573" y="1612033"/>
                </a:cubicBezTo>
                <a:cubicBezTo>
                  <a:pt x="2583508" y="1608144"/>
                  <a:pt x="2590670" y="1606200"/>
                  <a:pt x="2599060" y="1606200"/>
                </a:cubicBezTo>
                <a:cubicBezTo>
                  <a:pt x="2606836" y="1606200"/>
                  <a:pt x="2613973" y="1608656"/>
                  <a:pt x="2620470" y="1613567"/>
                </a:cubicBezTo>
                <a:cubicBezTo>
                  <a:pt x="2623719" y="1616023"/>
                  <a:pt x="2626654" y="1618977"/>
                  <a:pt x="2629276" y="1622431"/>
                </a:cubicBezTo>
                <a:lnTo>
                  <a:pt x="2632979" y="1628769"/>
                </a:lnTo>
                <a:close/>
                <a:moveTo>
                  <a:pt x="2314729" y="1545116"/>
                </a:moveTo>
                <a:lnTo>
                  <a:pt x="2336830" y="1545116"/>
                </a:lnTo>
                <a:lnTo>
                  <a:pt x="2336830" y="1705030"/>
                </a:lnTo>
                <a:lnTo>
                  <a:pt x="2397914" y="1608963"/>
                </a:lnTo>
                <a:lnTo>
                  <a:pt x="2422471" y="1608963"/>
                </a:lnTo>
                <a:lnTo>
                  <a:pt x="2380220" y="1671329"/>
                </a:lnTo>
                <a:lnTo>
                  <a:pt x="2428764" y="1768274"/>
                </a:lnTo>
                <a:lnTo>
                  <a:pt x="2403900" y="1768274"/>
                </a:lnTo>
                <a:lnTo>
                  <a:pt x="2366970" y="1690889"/>
                </a:lnTo>
                <a:lnTo>
                  <a:pt x="2336830" y="1735379"/>
                </a:lnTo>
                <a:lnTo>
                  <a:pt x="2336830" y="1768274"/>
                </a:lnTo>
                <a:lnTo>
                  <a:pt x="2314729" y="1768274"/>
                </a:lnTo>
                <a:close/>
                <a:moveTo>
                  <a:pt x="2211144" y="1545116"/>
                </a:moveTo>
                <a:lnTo>
                  <a:pt x="2237850" y="1545116"/>
                </a:lnTo>
                <a:lnTo>
                  <a:pt x="2289419" y="1768274"/>
                </a:lnTo>
                <a:lnTo>
                  <a:pt x="2264862" y="1768274"/>
                </a:lnTo>
                <a:lnTo>
                  <a:pt x="2253842" y="1714096"/>
                </a:lnTo>
                <a:lnTo>
                  <a:pt x="2195152" y="1714096"/>
                </a:lnTo>
                <a:lnTo>
                  <a:pt x="2184132" y="1768274"/>
                </a:lnTo>
                <a:lnTo>
                  <a:pt x="2159576" y="1768274"/>
                </a:lnTo>
                <a:close/>
                <a:moveTo>
                  <a:pt x="1063684" y="1545116"/>
                </a:moveTo>
                <a:lnTo>
                  <a:pt x="1080567" y="1545116"/>
                </a:lnTo>
                <a:lnTo>
                  <a:pt x="1080567" y="1565682"/>
                </a:lnTo>
                <a:lnTo>
                  <a:pt x="1064298" y="1565682"/>
                </a:lnTo>
                <a:cubicBezTo>
                  <a:pt x="1058466" y="1565682"/>
                  <a:pt x="1053964" y="1567549"/>
                  <a:pt x="1050792" y="1571284"/>
                </a:cubicBezTo>
                <a:cubicBezTo>
                  <a:pt x="1047620" y="1575019"/>
                  <a:pt x="1046034" y="1580262"/>
                  <a:pt x="1046034" y="1587015"/>
                </a:cubicBezTo>
                <a:lnTo>
                  <a:pt x="1046034" y="1608963"/>
                </a:lnTo>
                <a:lnTo>
                  <a:pt x="1080567" y="1608963"/>
                </a:lnTo>
                <a:lnTo>
                  <a:pt x="1080567" y="1627994"/>
                </a:lnTo>
                <a:lnTo>
                  <a:pt x="1046034" y="1627994"/>
                </a:lnTo>
                <a:lnTo>
                  <a:pt x="1046034" y="1768274"/>
                </a:lnTo>
                <a:lnTo>
                  <a:pt x="1023933" y="1768274"/>
                </a:lnTo>
                <a:lnTo>
                  <a:pt x="1023933" y="1627994"/>
                </a:lnTo>
                <a:lnTo>
                  <a:pt x="1007051" y="1627994"/>
                </a:lnTo>
                <a:lnTo>
                  <a:pt x="1007051" y="1608963"/>
                </a:lnTo>
                <a:lnTo>
                  <a:pt x="1023933" y="1608963"/>
                </a:lnTo>
                <a:lnTo>
                  <a:pt x="1023933" y="1587322"/>
                </a:lnTo>
                <a:cubicBezTo>
                  <a:pt x="1023933" y="1573919"/>
                  <a:pt x="1027387" y="1563533"/>
                  <a:pt x="1034293" y="1556166"/>
                </a:cubicBezTo>
                <a:cubicBezTo>
                  <a:pt x="1041200" y="1548799"/>
                  <a:pt x="1050997" y="1545116"/>
                  <a:pt x="1063684" y="1545116"/>
                </a:cubicBezTo>
                <a:close/>
                <a:moveTo>
                  <a:pt x="1393520" y="1542814"/>
                </a:moveTo>
                <a:cubicBezTo>
                  <a:pt x="1404468" y="1542814"/>
                  <a:pt x="1413830" y="1545065"/>
                  <a:pt x="1421607" y="1549567"/>
                </a:cubicBezTo>
                <a:cubicBezTo>
                  <a:pt x="1429383" y="1554069"/>
                  <a:pt x="1435292" y="1560592"/>
                  <a:pt x="1439334" y="1569135"/>
                </a:cubicBezTo>
                <a:cubicBezTo>
                  <a:pt x="1443375" y="1577679"/>
                  <a:pt x="1445396" y="1587936"/>
                  <a:pt x="1445396" y="1599908"/>
                </a:cubicBezTo>
                <a:lnTo>
                  <a:pt x="1445396" y="1608042"/>
                </a:lnTo>
                <a:lnTo>
                  <a:pt x="1423295" y="1608042"/>
                </a:lnTo>
                <a:lnTo>
                  <a:pt x="1423295" y="1599908"/>
                </a:lnTo>
                <a:cubicBezTo>
                  <a:pt x="1423295" y="1592336"/>
                  <a:pt x="1422144" y="1585890"/>
                  <a:pt x="1419842" y="1580569"/>
                </a:cubicBezTo>
                <a:cubicBezTo>
                  <a:pt x="1417540" y="1575249"/>
                  <a:pt x="1414163" y="1571182"/>
                  <a:pt x="1409712" y="1568368"/>
                </a:cubicBezTo>
                <a:cubicBezTo>
                  <a:pt x="1405261" y="1565554"/>
                  <a:pt x="1399864" y="1564147"/>
                  <a:pt x="1393520" y="1564147"/>
                </a:cubicBezTo>
                <a:cubicBezTo>
                  <a:pt x="1387279" y="1564147"/>
                  <a:pt x="1381932" y="1565554"/>
                  <a:pt x="1377481" y="1568368"/>
                </a:cubicBezTo>
                <a:cubicBezTo>
                  <a:pt x="1373031" y="1571182"/>
                  <a:pt x="1369628" y="1575274"/>
                  <a:pt x="1367275" y="1580646"/>
                </a:cubicBezTo>
                <a:cubicBezTo>
                  <a:pt x="1364922" y="1586018"/>
                  <a:pt x="1363745" y="1592490"/>
                  <a:pt x="1363745" y="1600061"/>
                </a:cubicBezTo>
                <a:lnTo>
                  <a:pt x="1363745" y="1713482"/>
                </a:lnTo>
                <a:cubicBezTo>
                  <a:pt x="1363745" y="1720952"/>
                  <a:pt x="1364922" y="1727372"/>
                  <a:pt x="1367275" y="1732744"/>
                </a:cubicBezTo>
                <a:cubicBezTo>
                  <a:pt x="1369628" y="1738116"/>
                  <a:pt x="1373031" y="1742208"/>
                  <a:pt x="1377481" y="1745022"/>
                </a:cubicBezTo>
                <a:cubicBezTo>
                  <a:pt x="1381932" y="1747836"/>
                  <a:pt x="1387279" y="1749243"/>
                  <a:pt x="1393520" y="1749243"/>
                </a:cubicBezTo>
                <a:cubicBezTo>
                  <a:pt x="1399864" y="1749243"/>
                  <a:pt x="1405261" y="1747836"/>
                  <a:pt x="1409712" y="1745022"/>
                </a:cubicBezTo>
                <a:cubicBezTo>
                  <a:pt x="1414163" y="1742208"/>
                  <a:pt x="1417540" y="1738141"/>
                  <a:pt x="1419842" y="1732821"/>
                </a:cubicBezTo>
                <a:cubicBezTo>
                  <a:pt x="1422144" y="1727500"/>
                  <a:pt x="1423295" y="1721054"/>
                  <a:pt x="1423295" y="1713482"/>
                </a:cubicBezTo>
                <a:lnTo>
                  <a:pt x="1423295" y="1705348"/>
                </a:lnTo>
                <a:lnTo>
                  <a:pt x="1445396" y="1705348"/>
                </a:lnTo>
                <a:lnTo>
                  <a:pt x="1445396" y="1713482"/>
                </a:lnTo>
                <a:cubicBezTo>
                  <a:pt x="1445396" y="1725454"/>
                  <a:pt x="1443375" y="1735711"/>
                  <a:pt x="1439334" y="1744255"/>
                </a:cubicBezTo>
                <a:cubicBezTo>
                  <a:pt x="1435292" y="1752798"/>
                  <a:pt x="1429383" y="1759321"/>
                  <a:pt x="1421607" y="1763823"/>
                </a:cubicBezTo>
                <a:cubicBezTo>
                  <a:pt x="1413830" y="1768325"/>
                  <a:pt x="1404468" y="1770576"/>
                  <a:pt x="1393520" y="1770576"/>
                </a:cubicBezTo>
                <a:cubicBezTo>
                  <a:pt x="1382674" y="1770576"/>
                  <a:pt x="1373363" y="1768325"/>
                  <a:pt x="1365587" y="1763823"/>
                </a:cubicBezTo>
                <a:cubicBezTo>
                  <a:pt x="1357811" y="1759321"/>
                  <a:pt x="1351876" y="1752798"/>
                  <a:pt x="1347783" y="1744255"/>
                </a:cubicBezTo>
                <a:cubicBezTo>
                  <a:pt x="1343691" y="1735711"/>
                  <a:pt x="1341644" y="1725454"/>
                  <a:pt x="1341644" y="1713482"/>
                </a:cubicBezTo>
                <a:lnTo>
                  <a:pt x="1341644" y="1600061"/>
                </a:lnTo>
                <a:cubicBezTo>
                  <a:pt x="1341644" y="1587988"/>
                  <a:pt x="1343691" y="1577679"/>
                  <a:pt x="1347783" y="1569135"/>
                </a:cubicBezTo>
                <a:cubicBezTo>
                  <a:pt x="1351876" y="1560592"/>
                  <a:pt x="1357785" y="1554069"/>
                  <a:pt x="1365510" y="1549567"/>
                </a:cubicBezTo>
                <a:cubicBezTo>
                  <a:pt x="1373235" y="1545065"/>
                  <a:pt x="1382572" y="1542814"/>
                  <a:pt x="1393520" y="1542814"/>
                </a:cubicBezTo>
                <a:close/>
                <a:moveTo>
                  <a:pt x="346537" y="1542814"/>
                </a:moveTo>
                <a:cubicBezTo>
                  <a:pt x="358202" y="1542814"/>
                  <a:pt x="367922" y="1544732"/>
                  <a:pt x="375698" y="1548569"/>
                </a:cubicBezTo>
                <a:cubicBezTo>
                  <a:pt x="383475" y="1552406"/>
                  <a:pt x="389307" y="1558187"/>
                  <a:pt x="393195" y="1565912"/>
                </a:cubicBezTo>
                <a:cubicBezTo>
                  <a:pt x="397083" y="1573637"/>
                  <a:pt x="399027" y="1583332"/>
                  <a:pt x="399027" y="1594996"/>
                </a:cubicBezTo>
                <a:lnTo>
                  <a:pt x="399027" y="1606661"/>
                </a:lnTo>
                <a:lnTo>
                  <a:pt x="377233" y="1606661"/>
                </a:lnTo>
                <a:lnTo>
                  <a:pt x="377233" y="1594996"/>
                </a:lnTo>
                <a:cubicBezTo>
                  <a:pt x="377233" y="1584355"/>
                  <a:pt x="374675" y="1576374"/>
                  <a:pt x="369559" y="1571054"/>
                </a:cubicBezTo>
                <a:cubicBezTo>
                  <a:pt x="364443" y="1565733"/>
                  <a:pt x="356769" y="1563073"/>
                  <a:pt x="346537" y="1563073"/>
                </a:cubicBezTo>
                <a:cubicBezTo>
                  <a:pt x="335794" y="1563073"/>
                  <a:pt x="327736" y="1565605"/>
                  <a:pt x="322365" y="1570670"/>
                </a:cubicBezTo>
                <a:cubicBezTo>
                  <a:pt x="316993" y="1575735"/>
                  <a:pt x="314307" y="1583332"/>
                  <a:pt x="314307" y="1593462"/>
                </a:cubicBezTo>
                <a:lnTo>
                  <a:pt x="314307" y="1604359"/>
                </a:lnTo>
                <a:cubicBezTo>
                  <a:pt x="314307" y="1611214"/>
                  <a:pt x="315995" y="1617046"/>
                  <a:pt x="319372" y="1621855"/>
                </a:cubicBezTo>
                <a:cubicBezTo>
                  <a:pt x="322748" y="1626664"/>
                  <a:pt x="326918" y="1630629"/>
                  <a:pt x="331880" y="1633750"/>
                </a:cubicBezTo>
                <a:cubicBezTo>
                  <a:pt x="336843" y="1636871"/>
                  <a:pt x="343673" y="1640528"/>
                  <a:pt x="352370" y="1644724"/>
                </a:cubicBezTo>
                <a:cubicBezTo>
                  <a:pt x="353188" y="1645133"/>
                  <a:pt x="353981" y="1645517"/>
                  <a:pt x="354749" y="1645875"/>
                </a:cubicBezTo>
                <a:cubicBezTo>
                  <a:pt x="355516" y="1646233"/>
                  <a:pt x="356309" y="1646616"/>
                  <a:pt x="357128" y="1647026"/>
                </a:cubicBezTo>
                <a:cubicBezTo>
                  <a:pt x="357537" y="1647230"/>
                  <a:pt x="357920" y="1647409"/>
                  <a:pt x="358279" y="1647563"/>
                </a:cubicBezTo>
                <a:cubicBezTo>
                  <a:pt x="358637" y="1647716"/>
                  <a:pt x="358969" y="1647895"/>
                  <a:pt x="359276" y="1648100"/>
                </a:cubicBezTo>
                <a:cubicBezTo>
                  <a:pt x="367666" y="1652295"/>
                  <a:pt x="374752" y="1656618"/>
                  <a:pt x="380533" y="1661069"/>
                </a:cubicBezTo>
                <a:cubicBezTo>
                  <a:pt x="386314" y="1665520"/>
                  <a:pt x="391046" y="1671275"/>
                  <a:pt x="394730" y="1678335"/>
                </a:cubicBezTo>
                <a:cubicBezTo>
                  <a:pt x="398413" y="1685396"/>
                  <a:pt x="400255" y="1693990"/>
                  <a:pt x="400255" y="1704120"/>
                </a:cubicBezTo>
                <a:lnTo>
                  <a:pt x="400255" y="1718240"/>
                </a:lnTo>
                <a:cubicBezTo>
                  <a:pt x="400255" y="1729904"/>
                  <a:pt x="398285" y="1739599"/>
                  <a:pt x="394346" y="1747324"/>
                </a:cubicBezTo>
                <a:cubicBezTo>
                  <a:pt x="390407" y="1755049"/>
                  <a:pt x="384472" y="1760856"/>
                  <a:pt x="376543" y="1764744"/>
                </a:cubicBezTo>
                <a:cubicBezTo>
                  <a:pt x="368613" y="1768632"/>
                  <a:pt x="358662" y="1770576"/>
                  <a:pt x="346691" y="1770576"/>
                </a:cubicBezTo>
                <a:cubicBezTo>
                  <a:pt x="334515" y="1770576"/>
                  <a:pt x="324411" y="1768658"/>
                  <a:pt x="316379" y="1764821"/>
                </a:cubicBezTo>
                <a:cubicBezTo>
                  <a:pt x="308347" y="1760984"/>
                  <a:pt x="302336" y="1755177"/>
                  <a:pt x="298345" y="1747401"/>
                </a:cubicBezTo>
                <a:cubicBezTo>
                  <a:pt x="294355" y="1739625"/>
                  <a:pt x="292359" y="1729904"/>
                  <a:pt x="292359" y="1718240"/>
                </a:cubicBezTo>
                <a:lnTo>
                  <a:pt x="292359" y="1707190"/>
                </a:lnTo>
                <a:lnTo>
                  <a:pt x="314153" y="1707190"/>
                </a:lnTo>
                <a:lnTo>
                  <a:pt x="314153" y="1718240"/>
                </a:lnTo>
                <a:cubicBezTo>
                  <a:pt x="314153" y="1728984"/>
                  <a:pt x="316839" y="1737016"/>
                  <a:pt x="322211" y="1742336"/>
                </a:cubicBezTo>
                <a:cubicBezTo>
                  <a:pt x="327583" y="1747657"/>
                  <a:pt x="335743" y="1750317"/>
                  <a:pt x="346691" y="1750317"/>
                </a:cubicBezTo>
                <a:cubicBezTo>
                  <a:pt x="357332" y="1750317"/>
                  <a:pt x="365287" y="1747657"/>
                  <a:pt x="370557" y="1742336"/>
                </a:cubicBezTo>
                <a:cubicBezTo>
                  <a:pt x="375826" y="1737016"/>
                  <a:pt x="378461" y="1728984"/>
                  <a:pt x="378461" y="1718240"/>
                </a:cubicBezTo>
                <a:lnTo>
                  <a:pt x="378461" y="1705041"/>
                </a:lnTo>
                <a:cubicBezTo>
                  <a:pt x="378461" y="1697879"/>
                  <a:pt x="376875" y="1691765"/>
                  <a:pt x="373703" y="1686700"/>
                </a:cubicBezTo>
                <a:cubicBezTo>
                  <a:pt x="370531" y="1681635"/>
                  <a:pt x="366464" y="1677389"/>
                  <a:pt x="361502" y="1673961"/>
                </a:cubicBezTo>
                <a:cubicBezTo>
                  <a:pt x="356539" y="1670534"/>
                  <a:pt x="350170" y="1666876"/>
                  <a:pt x="342394" y="1662988"/>
                </a:cubicBezTo>
                <a:cubicBezTo>
                  <a:pt x="342087" y="1662885"/>
                  <a:pt x="341805" y="1662757"/>
                  <a:pt x="341549" y="1662604"/>
                </a:cubicBezTo>
                <a:cubicBezTo>
                  <a:pt x="341294" y="1662450"/>
                  <a:pt x="341063" y="1662323"/>
                  <a:pt x="340859" y="1662220"/>
                </a:cubicBezTo>
                <a:lnTo>
                  <a:pt x="338710" y="1661146"/>
                </a:lnTo>
                <a:cubicBezTo>
                  <a:pt x="328580" y="1656132"/>
                  <a:pt x="320472" y="1651579"/>
                  <a:pt x="314384" y="1647486"/>
                </a:cubicBezTo>
                <a:cubicBezTo>
                  <a:pt x="308296" y="1643393"/>
                  <a:pt x="303128" y="1637894"/>
                  <a:pt x="298882" y="1630987"/>
                </a:cubicBezTo>
                <a:cubicBezTo>
                  <a:pt x="294636" y="1624081"/>
                  <a:pt x="292513" y="1615511"/>
                  <a:pt x="292513" y="1605279"/>
                </a:cubicBezTo>
                <a:lnTo>
                  <a:pt x="292513" y="1594382"/>
                </a:lnTo>
                <a:cubicBezTo>
                  <a:pt x="292513" y="1582923"/>
                  <a:pt x="294508" y="1573356"/>
                  <a:pt x="298499" y="1565682"/>
                </a:cubicBezTo>
                <a:cubicBezTo>
                  <a:pt x="302489" y="1558008"/>
                  <a:pt x="308475" y="1552278"/>
                  <a:pt x="316456" y="1548492"/>
                </a:cubicBezTo>
                <a:cubicBezTo>
                  <a:pt x="324436" y="1544706"/>
                  <a:pt x="334464" y="1542814"/>
                  <a:pt x="346537" y="1542814"/>
                </a:cubicBezTo>
                <a:close/>
                <a:moveTo>
                  <a:pt x="3843650" y="1521326"/>
                </a:moveTo>
                <a:cubicBezTo>
                  <a:pt x="3857770" y="1541381"/>
                  <a:pt x="3868334" y="1563661"/>
                  <a:pt x="3875343" y="1588167"/>
                </a:cubicBezTo>
                <a:cubicBezTo>
                  <a:pt x="3882352" y="1612672"/>
                  <a:pt x="3885856" y="1639556"/>
                  <a:pt x="3885856" y="1668820"/>
                </a:cubicBezTo>
                <a:cubicBezTo>
                  <a:pt x="3885856" y="1698083"/>
                  <a:pt x="3882352" y="1724968"/>
                  <a:pt x="3875343" y="1749473"/>
                </a:cubicBezTo>
                <a:cubicBezTo>
                  <a:pt x="3868334" y="1773979"/>
                  <a:pt x="3857770" y="1796259"/>
                  <a:pt x="3843650" y="1816313"/>
                </a:cubicBezTo>
                <a:lnTo>
                  <a:pt x="3828302" y="1806184"/>
                </a:lnTo>
                <a:cubicBezTo>
                  <a:pt x="3840682" y="1786231"/>
                  <a:pt x="3849942" y="1764821"/>
                  <a:pt x="3856081" y="1741953"/>
                </a:cubicBezTo>
                <a:cubicBezTo>
                  <a:pt x="3862220" y="1719084"/>
                  <a:pt x="3865290" y="1694707"/>
                  <a:pt x="3865290" y="1668820"/>
                </a:cubicBezTo>
                <a:cubicBezTo>
                  <a:pt x="3865290" y="1642831"/>
                  <a:pt x="3862220" y="1618428"/>
                  <a:pt x="3856081" y="1595610"/>
                </a:cubicBezTo>
                <a:cubicBezTo>
                  <a:pt x="3849942" y="1572793"/>
                  <a:pt x="3840682" y="1551460"/>
                  <a:pt x="3828302" y="1531610"/>
                </a:cubicBezTo>
                <a:close/>
                <a:moveTo>
                  <a:pt x="2147232" y="1521326"/>
                </a:moveTo>
                <a:lnTo>
                  <a:pt x="2162580" y="1531610"/>
                </a:lnTo>
                <a:cubicBezTo>
                  <a:pt x="2150199" y="1551460"/>
                  <a:pt x="2140939" y="1572793"/>
                  <a:pt x="2134800" y="1595610"/>
                </a:cubicBezTo>
                <a:cubicBezTo>
                  <a:pt x="2128661" y="1618428"/>
                  <a:pt x="2125592" y="1642831"/>
                  <a:pt x="2125592" y="1668820"/>
                </a:cubicBezTo>
                <a:cubicBezTo>
                  <a:pt x="2125592" y="1694707"/>
                  <a:pt x="2128661" y="1719084"/>
                  <a:pt x="2134800" y="1741953"/>
                </a:cubicBezTo>
                <a:cubicBezTo>
                  <a:pt x="2140939" y="1764821"/>
                  <a:pt x="2150199" y="1786231"/>
                  <a:pt x="2162580" y="1806184"/>
                </a:cubicBezTo>
                <a:lnTo>
                  <a:pt x="2147232" y="1816313"/>
                </a:lnTo>
                <a:cubicBezTo>
                  <a:pt x="2133112" y="1796259"/>
                  <a:pt x="2122548" y="1773979"/>
                  <a:pt x="2115538" y="1749473"/>
                </a:cubicBezTo>
                <a:cubicBezTo>
                  <a:pt x="2108530" y="1724968"/>
                  <a:pt x="2105025" y="1698083"/>
                  <a:pt x="2105025" y="1668820"/>
                </a:cubicBezTo>
                <a:cubicBezTo>
                  <a:pt x="2105025" y="1639556"/>
                  <a:pt x="2108530" y="1612672"/>
                  <a:pt x="2115538" y="1588167"/>
                </a:cubicBezTo>
                <a:cubicBezTo>
                  <a:pt x="2122548" y="1563661"/>
                  <a:pt x="2133112" y="1541381"/>
                  <a:pt x="2147232" y="1521326"/>
                </a:cubicBezTo>
                <a:close/>
                <a:moveTo>
                  <a:pt x="3407188" y="1276379"/>
                </a:moveTo>
                <a:lnTo>
                  <a:pt x="3432358" y="1276379"/>
                </a:lnTo>
                <a:lnTo>
                  <a:pt x="3432358" y="1301549"/>
                </a:lnTo>
                <a:lnTo>
                  <a:pt x="3407188" y="1301549"/>
                </a:lnTo>
                <a:close/>
                <a:moveTo>
                  <a:pt x="3123693" y="1221740"/>
                </a:moveTo>
                <a:cubicBezTo>
                  <a:pt x="3113973" y="1221740"/>
                  <a:pt x="3106708" y="1224861"/>
                  <a:pt x="3101899" y="1231102"/>
                </a:cubicBezTo>
                <a:cubicBezTo>
                  <a:pt x="3097090" y="1237344"/>
                  <a:pt x="3094686" y="1246706"/>
                  <a:pt x="3094686" y="1259189"/>
                </a:cubicBezTo>
                <a:cubicBezTo>
                  <a:pt x="3094686" y="1268705"/>
                  <a:pt x="3096886" y="1275816"/>
                  <a:pt x="3101286" y="1280523"/>
                </a:cubicBezTo>
                <a:cubicBezTo>
                  <a:pt x="3105685" y="1285229"/>
                  <a:pt x="3112285" y="1287583"/>
                  <a:pt x="3121084" y="1287583"/>
                </a:cubicBezTo>
                <a:cubicBezTo>
                  <a:pt x="3130907" y="1287583"/>
                  <a:pt x="3138274" y="1284999"/>
                  <a:pt x="3143185" y="1279832"/>
                </a:cubicBezTo>
                <a:cubicBezTo>
                  <a:pt x="3148096" y="1274665"/>
                  <a:pt x="3150552" y="1266863"/>
                  <a:pt x="3150552" y="1256426"/>
                </a:cubicBezTo>
                <a:lnTo>
                  <a:pt x="3150552" y="1221740"/>
                </a:lnTo>
                <a:close/>
                <a:moveTo>
                  <a:pt x="1209169" y="1221740"/>
                </a:moveTo>
                <a:cubicBezTo>
                  <a:pt x="1199448" y="1221740"/>
                  <a:pt x="1192184" y="1224861"/>
                  <a:pt x="1187374" y="1231102"/>
                </a:cubicBezTo>
                <a:cubicBezTo>
                  <a:pt x="1182565" y="1237344"/>
                  <a:pt x="1180161" y="1246706"/>
                  <a:pt x="1180161" y="1259189"/>
                </a:cubicBezTo>
                <a:cubicBezTo>
                  <a:pt x="1180161" y="1268705"/>
                  <a:pt x="1182361" y="1275816"/>
                  <a:pt x="1186761" y="1280523"/>
                </a:cubicBezTo>
                <a:cubicBezTo>
                  <a:pt x="1191160" y="1285229"/>
                  <a:pt x="1197760" y="1287583"/>
                  <a:pt x="1206559" y="1287583"/>
                </a:cubicBezTo>
                <a:cubicBezTo>
                  <a:pt x="1216382" y="1287583"/>
                  <a:pt x="1223749" y="1284999"/>
                  <a:pt x="1228660" y="1279832"/>
                </a:cubicBezTo>
                <a:cubicBezTo>
                  <a:pt x="1233572" y="1274665"/>
                  <a:pt x="1236027" y="1266863"/>
                  <a:pt x="1236027" y="1256426"/>
                </a:cubicBezTo>
                <a:lnTo>
                  <a:pt x="1236027" y="1221740"/>
                </a:lnTo>
                <a:close/>
                <a:moveTo>
                  <a:pt x="275719" y="1221740"/>
                </a:moveTo>
                <a:cubicBezTo>
                  <a:pt x="265998" y="1221740"/>
                  <a:pt x="258734" y="1224861"/>
                  <a:pt x="253925" y="1231102"/>
                </a:cubicBezTo>
                <a:cubicBezTo>
                  <a:pt x="249115" y="1237344"/>
                  <a:pt x="246711" y="1246706"/>
                  <a:pt x="246711" y="1259189"/>
                </a:cubicBezTo>
                <a:cubicBezTo>
                  <a:pt x="246711" y="1268705"/>
                  <a:pt x="248911" y="1275816"/>
                  <a:pt x="253311" y="1280523"/>
                </a:cubicBezTo>
                <a:cubicBezTo>
                  <a:pt x="257710" y="1285229"/>
                  <a:pt x="264310" y="1287583"/>
                  <a:pt x="273109" y="1287583"/>
                </a:cubicBezTo>
                <a:cubicBezTo>
                  <a:pt x="282932" y="1287583"/>
                  <a:pt x="290299" y="1284999"/>
                  <a:pt x="295210" y="1279832"/>
                </a:cubicBezTo>
                <a:cubicBezTo>
                  <a:pt x="300122" y="1274665"/>
                  <a:pt x="302577" y="1266863"/>
                  <a:pt x="302577" y="1256426"/>
                </a:cubicBezTo>
                <a:lnTo>
                  <a:pt x="302577" y="1221740"/>
                </a:lnTo>
                <a:close/>
                <a:moveTo>
                  <a:pt x="1987456" y="1160041"/>
                </a:moveTo>
                <a:cubicBezTo>
                  <a:pt x="1979475" y="1160041"/>
                  <a:pt x="1973284" y="1162983"/>
                  <a:pt x="1968885" y="1168867"/>
                </a:cubicBezTo>
                <a:cubicBezTo>
                  <a:pt x="1964485" y="1174750"/>
                  <a:pt x="1962285" y="1183115"/>
                  <a:pt x="1962285" y="1193960"/>
                </a:cubicBezTo>
                <a:lnTo>
                  <a:pt x="1962285" y="1210383"/>
                </a:lnTo>
                <a:lnTo>
                  <a:pt x="2013087" y="1210383"/>
                </a:lnTo>
                <a:lnTo>
                  <a:pt x="2013087" y="1191965"/>
                </a:lnTo>
                <a:cubicBezTo>
                  <a:pt x="2013087" y="1181836"/>
                  <a:pt x="2010836" y="1173983"/>
                  <a:pt x="2006334" y="1168406"/>
                </a:cubicBezTo>
                <a:cubicBezTo>
                  <a:pt x="2001832" y="1162830"/>
                  <a:pt x="1995539" y="1160041"/>
                  <a:pt x="1987456" y="1160041"/>
                </a:cubicBezTo>
                <a:close/>
                <a:moveTo>
                  <a:pt x="1415956" y="1160041"/>
                </a:moveTo>
                <a:cubicBezTo>
                  <a:pt x="1407975" y="1160041"/>
                  <a:pt x="1401785" y="1162983"/>
                  <a:pt x="1397385" y="1168867"/>
                </a:cubicBezTo>
                <a:cubicBezTo>
                  <a:pt x="1392985" y="1174750"/>
                  <a:pt x="1390785" y="1183115"/>
                  <a:pt x="1390785" y="1193960"/>
                </a:cubicBezTo>
                <a:lnTo>
                  <a:pt x="1390785" y="1210383"/>
                </a:lnTo>
                <a:lnTo>
                  <a:pt x="1441587" y="1210383"/>
                </a:lnTo>
                <a:lnTo>
                  <a:pt x="1441587" y="1191965"/>
                </a:lnTo>
                <a:cubicBezTo>
                  <a:pt x="1441587" y="1181836"/>
                  <a:pt x="1439336" y="1173983"/>
                  <a:pt x="1434834" y="1168406"/>
                </a:cubicBezTo>
                <a:cubicBezTo>
                  <a:pt x="1430332" y="1162830"/>
                  <a:pt x="1424039" y="1160041"/>
                  <a:pt x="1415956" y="1160041"/>
                </a:cubicBezTo>
                <a:close/>
                <a:moveTo>
                  <a:pt x="796831" y="1160041"/>
                </a:moveTo>
                <a:cubicBezTo>
                  <a:pt x="788850" y="1160041"/>
                  <a:pt x="782660" y="1162983"/>
                  <a:pt x="778260" y="1168867"/>
                </a:cubicBezTo>
                <a:cubicBezTo>
                  <a:pt x="773860" y="1174750"/>
                  <a:pt x="771660" y="1183115"/>
                  <a:pt x="771660" y="1193960"/>
                </a:cubicBezTo>
                <a:lnTo>
                  <a:pt x="771660" y="1210383"/>
                </a:lnTo>
                <a:lnTo>
                  <a:pt x="822462" y="1210383"/>
                </a:lnTo>
                <a:lnTo>
                  <a:pt x="822462" y="1191965"/>
                </a:lnTo>
                <a:cubicBezTo>
                  <a:pt x="822462" y="1181836"/>
                  <a:pt x="820211" y="1173983"/>
                  <a:pt x="815709" y="1168406"/>
                </a:cubicBezTo>
                <a:cubicBezTo>
                  <a:pt x="811207" y="1162830"/>
                  <a:pt x="804914" y="1160041"/>
                  <a:pt x="796831" y="1160041"/>
                </a:cubicBezTo>
                <a:close/>
                <a:moveTo>
                  <a:pt x="2905539" y="1158507"/>
                </a:moveTo>
                <a:cubicBezTo>
                  <a:pt x="2900116" y="1158507"/>
                  <a:pt x="2895461" y="1159735"/>
                  <a:pt x="2891572" y="1162190"/>
                </a:cubicBezTo>
                <a:cubicBezTo>
                  <a:pt x="2887684" y="1164646"/>
                  <a:pt x="2884743" y="1168253"/>
                  <a:pt x="2882748" y="1173010"/>
                </a:cubicBezTo>
                <a:cubicBezTo>
                  <a:pt x="2880752" y="1177768"/>
                  <a:pt x="2879755" y="1183473"/>
                  <a:pt x="2879755" y="1190123"/>
                </a:cubicBezTo>
                <a:lnTo>
                  <a:pt x="2879755" y="1252436"/>
                </a:lnTo>
                <a:cubicBezTo>
                  <a:pt x="2879755" y="1259291"/>
                  <a:pt x="2880752" y="1265124"/>
                  <a:pt x="2882748" y="1269933"/>
                </a:cubicBezTo>
                <a:cubicBezTo>
                  <a:pt x="2884743" y="1274742"/>
                  <a:pt x="2887684" y="1278425"/>
                  <a:pt x="2891572" y="1280983"/>
                </a:cubicBezTo>
                <a:cubicBezTo>
                  <a:pt x="2895461" y="1283541"/>
                  <a:pt x="2900116" y="1284820"/>
                  <a:pt x="2905539" y="1284820"/>
                </a:cubicBezTo>
                <a:cubicBezTo>
                  <a:pt x="2913930" y="1284820"/>
                  <a:pt x="2920452" y="1281929"/>
                  <a:pt x="2925108" y="1276148"/>
                </a:cubicBezTo>
                <a:cubicBezTo>
                  <a:pt x="2929763" y="1270367"/>
                  <a:pt x="2932091" y="1262259"/>
                  <a:pt x="2932091" y="1251822"/>
                </a:cubicBezTo>
                <a:lnTo>
                  <a:pt x="2932091" y="1190737"/>
                </a:lnTo>
                <a:cubicBezTo>
                  <a:pt x="2932091" y="1180505"/>
                  <a:pt x="2929763" y="1172576"/>
                  <a:pt x="2925108" y="1166948"/>
                </a:cubicBezTo>
                <a:cubicBezTo>
                  <a:pt x="2920452" y="1161320"/>
                  <a:pt x="2913930" y="1158507"/>
                  <a:pt x="2905539" y="1158507"/>
                </a:cubicBezTo>
                <a:close/>
                <a:moveTo>
                  <a:pt x="3285060" y="1142238"/>
                </a:moveTo>
                <a:lnTo>
                  <a:pt x="3307775" y="1142238"/>
                </a:lnTo>
                <a:lnTo>
                  <a:pt x="3340632" y="1264044"/>
                </a:lnTo>
                <a:lnTo>
                  <a:pt x="3371162" y="1142238"/>
                </a:lnTo>
                <a:lnTo>
                  <a:pt x="3393877" y="1142238"/>
                </a:lnTo>
                <a:lnTo>
                  <a:pt x="3341387" y="1338845"/>
                </a:lnTo>
                <a:cubicBezTo>
                  <a:pt x="3339648" y="1345393"/>
                  <a:pt x="3336834" y="1350816"/>
                  <a:pt x="3332946" y="1355113"/>
                </a:cubicBezTo>
                <a:cubicBezTo>
                  <a:pt x="3329058" y="1359411"/>
                  <a:pt x="3324018" y="1362634"/>
                  <a:pt x="3317828" y="1364783"/>
                </a:cubicBezTo>
                <a:cubicBezTo>
                  <a:pt x="3311638" y="1366931"/>
                  <a:pt x="3304194" y="1368006"/>
                  <a:pt x="3295497" y="1368006"/>
                </a:cubicBezTo>
                <a:lnTo>
                  <a:pt x="3293808" y="1368006"/>
                </a:lnTo>
                <a:lnTo>
                  <a:pt x="3293808" y="1347132"/>
                </a:lnTo>
                <a:lnTo>
                  <a:pt x="3295497" y="1347132"/>
                </a:lnTo>
                <a:cubicBezTo>
                  <a:pt x="3304092" y="1347132"/>
                  <a:pt x="3310742" y="1345086"/>
                  <a:pt x="3315449" y="1340993"/>
                </a:cubicBezTo>
                <a:cubicBezTo>
                  <a:pt x="3320156" y="1336901"/>
                  <a:pt x="3323686" y="1330659"/>
                  <a:pt x="3326039" y="1322269"/>
                </a:cubicBezTo>
                <a:lnTo>
                  <a:pt x="3332092" y="1298119"/>
                </a:lnTo>
                <a:close/>
                <a:moveTo>
                  <a:pt x="2794202" y="1142238"/>
                </a:moveTo>
                <a:lnTo>
                  <a:pt x="2816303" y="1142238"/>
                </a:lnTo>
                <a:lnTo>
                  <a:pt x="2816303" y="1301549"/>
                </a:lnTo>
                <a:lnTo>
                  <a:pt x="2794202" y="1301549"/>
                </a:lnTo>
                <a:close/>
                <a:moveTo>
                  <a:pt x="2432252" y="1142238"/>
                </a:moveTo>
                <a:lnTo>
                  <a:pt x="2454353" y="1142238"/>
                </a:lnTo>
                <a:lnTo>
                  <a:pt x="2454353" y="1301549"/>
                </a:lnTo>
                <a:lnTo>
                  <a:pt x="2432252" y="1301549"/>
                </a:lnTo>
                <a:close/>
                <a:moveTo>
                  <a:pt x="2289377" y="1142238"/>
                </a:moveTo>
                <a:lnTo>
                  <a:pt x="2311478" y="1142238"/>
                </a:lnTo>
                <a:lnTo>
                  <a:pt x="2311478" y="1301549"/>
                </a:lnTo>
                <a:lnTo>
                  <a:pt x="2289377" y="1301549"/>
                </a:lnTo>
                <a:close/>
                <a:moveTo>
                  <a:pt x="1879802" y="1142238"/>
                </a:moveTo>
                <a:lnTo>
                  <a:pt x="1901903" y="1142238"/>
                </a:lnTo>
                <a:lnTo>
                  <a:pt x="1901903" y="1301549"/>
                </a:lnTo>
                <a:lnTo>
                  <a:pt x="1879802" y="1301549"/>
                </a:lnTo>
                <a:close/>
                <a:moveTo>
                  <a:pt x="3273456" y="1139475"/>
                </a:moveTo>
                <a:lnTo>
                  <a:pt x="3273456" y="1160041"/>
                </a:lnTo>
                <a:cubicBezTo>
                  <a:pt x="3273252" y="1160041"/>
                  <a:pt x="3273072" y="1160041"/>
                  <a:pt x="3272919" y="1160041"/>
                </a:cubicBezTo>
                <a:cubicBezTo>
                  <a:pt x="3272766" y="1160041"/>
                  <a:pt x="3272586" y="1160041"/>
                  <a:pt x="3272382" y="1160041"/>
                </a:cubicBezTo>
                <a:cubicBezTo>
                  <a:pt x="3257443" y="1160041"/>
                  <a:pt x="3245626" y="1163597"/>
                  <a:pt x="3236928" y="1170708"/>
                </a:cubicBezTo>
                <a:cubicBezTo>
                  <a:pt x="3228231" y="1177819"/>
                  <a:pt x="3223473" y="1187821"/>
                  <a:pt x="3222655" y="1200713"/>
                </a:cubicBezTo>
                <a:lnTo>
                  <a:pt x="3222655" y="1301549"/>
                </a:lnTo>
                <a:lnTo>
                  <a:pt x="3200554" y="1301549"/>
                </a:lnTo>
                <a:lnTo>
                  <a:pt x="3200554" y="1142238"/>
                </a:lnTo>
                <a:lnTo>
                  <a:pt x="3222655" y="1142238"/>
                </a:lnTo>
                <a:lnTo>
                  <a:pt x="3222655" y="1165965"/>
                </a:lnTo>
                <a:lnTo>
                  <a:pt x="3229638" y="1157183"/>
                </a:lnTo>
                <a:cubicBezTo>
                  <a:pt x="3233475" y="1153435"/>
                  <a:pt x="3237747" y="1150219"/>
                  <a:pt x="3242454" y="1147533"/>
                </a:cubicBezTo>
                <a:cubicBezTo>
                  <a:pt x="3251867" y="1142161"/>
                  <a:pt x="3262201" y="1139475"/>
                  <a:pt x="3273456" y="1139475"/>
                </a:cubicBezTo>
                <a:close/>
                <a:moveTo>
                  <a:pt x="3124000" y="1139475"/>
                </a:moveTo>
                <a:cubicBezTo>
                  <a:pt x="3133925" y="1139475"/>
                  <a:pt x="3142418" y="1141266"/>
                  <a:pt x="3149478" y="1144847"/>
                </a:cubicBezTo>
                <a:cubicBezTo>
                  <a:pt x="3156538" y="1148428"/>
                  <a:pt x="3161910" y="1153595"/>
                  <a:pt x="3165593" y="1160348"/>
                </a:cubicBezTo>
                <a:cubicBezTo>
                  <a:pt x="3169276" y="1167102"/>
                  <a:pt x="3171118" y="1175287"/>
                  <a:pt x="3171118" y="1184905"/>
                </a:cubicBezTo>
                <a:lnTo>
                  <a:pt x="3171118" y="1301549"/>
                </a:lnTo>
                <a:lnTo>
                  <a:pt x="3150552" y="1301549"/>
                </a:lnTo>
                <a:lnTo>
                  <a:pt x="3150552" y="1285569"/>
                </a:lnTo>
                <a:lnTo>
                  <a:pt x="3149401" y="1288657"/>
                </a:lnTo>
                <a:cubicBezTo>
                  <a:pt x="3146587" y="1293773"/>
                  <a:pt x="3142418" y="1297584"/>
                  <a:pt x="3136892" y="1300091"/>
                </a:cubicBezTo>
                <a:cubicBezTo>
                  <a:pt x="3131367" y="1302598"/>
                  <a:pt x="3124461" y="1303851"/>
                  <a:pt x="3116173" y="1303851"/>
                </a:cubicBezTo>
                <a:cubicBezTo>
                  <a:pt x="3102258" y="1303851"/>
                  <a:pt x="3091821" y="1300142"/>
                  <a:pt x="3084863" y="1292724"/>
                </a:cubicBezTo>
                <a:cubicBezTo>
                  <a:pt x="3077906" y="1285306"/>
                  <a:pt x="3074426" y="1274128"/>
                  <a:pt x="3074426" y="1259189"/>
                </a:cubicBezTo>
                <a:cubicBezTo>
                  <a:pt x="3074426" y="1241283"/>
                  <a:pt x="3078494" y="1227905"/>
                  <a:pt x="3086628" y="1219054"/>
                </a:cubicBezTo>
                <a:cubicBezTo>
                  <a:pt x="3094762" y="1210204"/>
                  <a:pt x="3107066" y="1205778"/>
                  <a:pt x="3123540" y="1205778"/>
                </a:cubicBezTo>
                <a:lnTo>
                  <a:pt x="3150552" y="1205778"/>
                </a:lnTo>
                <a:lnTo>
                  <a:pt x="3150552" y="1184905"/>
                </a:lnTo>
                <a:cubicBezTo>
                  <a:pt x="3150552" y="1176310"/>
                  <a:pt x="3148173" y="1169660"/>
                  <a:pt x="3143416" y="1164953"/>
                </a:cubicBezTo>
                <a:cubicBezTo>
                  <a:pt x="3138658" y="1160246"/>
                  <a:pt x="3131930" y="1157893"/>
                  <a:pt x="3123233" y="1157893"/>
                </a:cubicBezTo>
                <a:cubicBezTo>
                  <a:pt x="3115559" y="1157893"/>
                  <a:pt x="3109599" y="1160246"/>
                  <a:pt x="3105352" y="1164953"/>
                </a:cubicBezTo>
                <a:cubicBezTo>
                  <a:pt x="3101106" y="1169660"/>
                  <a:pt x="3098983" y="1176310"/>
                  <a:pt x="3098983" y="1184905"/>
                </a:cubicBezTo>
                <a:lnTo>
                  <a:pt x="3077650" y="1184905"/>
                </a:lnTo>
                <a:cubicBezTo>
                  <a:pt x="3077650" y="1170478"/>
                  <a:pt x="3081691" y="1159300"/>
                  <a:pt x="3089774" y="1151370"/>
                </a:cubicBezTo>
                <a:cubicBezTo>
                  <a:pt x="3097858" y="1143440"/>
                  <a:pt x="3109266" y="1139475"/>
                  <a:pt x="3124000" y="1139475"/>
                </a:cubicBezTo>
                <a:close/>
                <a:moveTo>
                  <a:pt x="3054381" y="1139475"/>
                </a:moveTo>
                <a:lnTo>
                  <a:pt x="3054381" y="1160041"/>
                </a:lnTo>
                <a:cubicBezTo>
                  <a:pt x="3054177" y="1160041"/>
                  <a:pt x="3053998" y="1160041"/>
                  <a:pt x="3053844" y="1160041"/>
                </a:cubicBezTo>
                <a:cubicBezTo>
                  <a:pt x="3053690" y="1160041"/>
                  <a:pt x="3053512" y="1160041"/>
                  <a:pt x="3053307" y="1160041"/>
                </a:cubicBezTo>
                <a:cubicBezTo>
                  <a:pt x="3038368" y="1160041"/>
                  <a:pt x="3026550" y="1163597"/>
                  <a:pt x="3017853" y="1170708"/>
                </a:cubicBezTo>
                <a:cubicBezTo>
                  <a:pt x="3009156" y="1177819"/>
                  <a:pt x="3004398" y="1187821"/>
                  <a:pt x="3003580" y="1200713"/>
                </a:cubicBezTo>
                <a:lnTo>
                  <a:pt x="3003580" y="1301549"/>
                </a:lnTo>
                <a:lnTo>
                  <a:pt x="2981479" y="1301549"/>
                </a:lnTo>
                <a:lnTo>
                  <a:pt x="2981479" y="1142238"/>
                </a:lnTo>
                <a:lnTo>
                  <a:pt x="3003580" y="1142238"/>
                </a:lnTo>
                <a:lnTo>
                  <a:pt x="3003580" y="1165965"/>
                </a:lnTo>
                <a:lnTo>
                  <a:pt x="3010563" y="1157183"/>
                </a:lnTo>
                <a:cubicBezTo>
                  <a:pt x="3014400" y="1153435"/>
                  <a:pt x="3018672" y="1150219"/>
                  <a:pt x="3023378" y="1147533"/>
                </a:cubicBezTo>
                <a:cubicBezTo>
                  <a:pt x="3032792" y="1142161"/>
                  <a:pt x="3043126" y="1139475"/>
                  <a:pt x="3054381" y="1139475"/>
                </a:cubicBezTo>
                <a:close/>
                <a:moveTo>
                  <a:pt x="2540826" y="1139475"/>
                </a:moveTo>
                <a:cubicBezTo>
                  <a:pt x="2551058" y="1139475"/>
                  <a:pt x="2559807" y="1141445"/>
                  <a:pt x="2567072" y="1145384"/>
                </a:cubicBezTo>
                <a:cubicBezTo>
                  <a:pt x="2574336" y="1149324"/>
                  <a:pt x="2579862" y="1155053"/>
                  <a:pt x="2583647" y="1162574"/>
                </a:cubicBezTo>
                <a:cubicBezTo>
                  <a:pt x="2587433" y="1170094"/>
                  <a:pt x="2589326" y="1179175"/>
                  <a:pt x="2589326" y="1189816"/>
                </a:cubicBezTo>
                <a:lnTo>
                  <a:pt x="2589326" y="1191044"/>
                </a:lnTo>
                <a:lnTo>
                  <a:pt x="2568299" y="1191044"/>
                </a:lnTo>
                <a:lnTo>
                  <a:pt x="2568299" y="1189816"/>
                </a:lnTo>
                <a:cubicBezTo>
                  <a:pt x="2568299" y="1180403"/>
                  <a:pt x="2565946" y="1173087"/>
                  <a:pt x="2561239" y="1167869"/>
                </a:cubicBezTo>
                <a:cubicBezTo>
                  <a:pt x="2556532" y="1162651"/>
                  <a:pt x="2549882" y="1160041"/>
                  <a:pt x="2541287" y="1160041"/>
                </a:cubicBezTo>
                <a:cubicBezTo>
                  <a:pt x="2532897" y="1160041"/>
                  <a:pt x="2526374" y="1162599"/>
                  <a:pt x="2521718" y="1167715"/>
                </a:cubicBezTo>
                <a:cubicBezTo>
                  <a:pt x="2517063" y="1172831"/>
                  <a:pt x="2514735" y="1180096"/>
                  <a:pt x="2514735" y="1189509"/>
                </a:cubicBezTo>
                <a:lnTo>
                  <a:pt x="2514735" y="1256119"/>
                </a:lnTo>
                <a:cubicBezTo>
                  <a:pt x="2514735" y="1264817"/>
                  <a:pt x="2517037" y="1271518"/>
                  <a:pt x="2521642" y="1276225"/>
                </a:cubicBezTo>
                <a:cubicBezTo>
                  <a:pt x="2526246" y="1280932"/>
                  <a:pt x="2532794" y="1283285"/>
                  <a:pt x="2541287" y="1283285"/>
                </a:cubicBezTo>
                <a:cubicBezTo>
                  <a:pt x="2549882" y="1283285"/>
                  <a:pt x="2556532" y="1280855"/>
                  <a:pt x="2561239" y="1275995"/>
                </a:cubicBezTo>
                <a:cubicBezTo>
                  <a:pt x="2565946" y="1271135"/>
                  <a:pt x="2568299" y="1264305"/>
                  <a:pt x="2568299" y="1255505"/>
                </a:cubicBezTo>
                <a:lnTo>
                  <a:pt x="2568299" y="1254278"/>
                </a:lnTo>
                <a:lnTo>
                  <a:pt x="2589633" y="1254278"/>
                </a:lnTo>
                <a:lnTo>
                  <a:pt x="2589633" y="1255505"/>
                </a:lnTo>
                <a:cubicBezTo>
                  <a:pt x="2589633" y="1265737"/>
                  <a:pt x="2587714" y="1274460"/>
                  <a:pt x="2583878" y="1281674"/>
                </a:cubicBezTo>
                <a:cubicBezTo>
                  <a:pt x="2580040" y="1288887"/>
                  <a:pt x="2574464" y="1294387"/>
                  <a:pt x="2567148" y="1298173"/>
                </a:cubicBezTo>
                <a:cubicBezTo>
                  <a:pt x="2559832" y="1301958"/>
                  <a:pt x="2551058" y="1303851"/>
                  <a:pt x="2540826" y="1303851"/>
                </a:cubicBezTo>
                <a:cubicBezTo>
                  <a:pt x="2530595" y="1303851"/>
                  <a:pt x="2521898" y="1301984"/>
                  <a:pt x="2514735" y="1298249"/>
                </a:cubicBezTo>
                <a:cubicBezTo>
                  <a:pt x="2507573" y="1294515"/>
                  <a:pt x="2502099" y="1289092"/>
                  <a:pt x="2498313" y="1281981"/>
                </a:cubicBezTo>
                <a:cubicBezTo>
                  <a:pt x="2494527" y="1274869"/>
                  <a:pt x="2492634" y="1266249"/>
                  <a:pt x="2492634" y="1256119"/>
                </a:cubicBezTo>
                <a:lnTo>
                  <a:pt x="2492634" y="1189509"/>
                </a:lnTo>
                <a:cubicBezTo>
                  <a:pt x="2492634" y="1178971"/>
                  <a:pt x="2494527" y="1169966"/>
                  <a:pt x="2498313" y="1162497"/>
                </a:cubicBezTo>
                <a:cubicBezTo>
                  <a:pt x="2502099" y="1155028"/>
                  <a:pt x="2507598" y="1149324"/>
                  <a:pt x="2514812" y="1145384"/>
                </a:cubicBezTo>
                <a:cubicBezTo>
                  <a:pt x="2522026" y="1141445"/>
                  <a:pt x="2530697" y="1139475"/>
                  <a:pt x="2540826" y="1139475"/>
                </a:cubicBezTo>
                <a:close/>
                <a:moveTo>
                  <a:pt x="2123866" y="1139475"/>
                </a:moveTo>
                <a:cubicBezTo>
                  <a:pt x="2137474" y="1139475"/>
                  <a:pt x="2147630" y="1143594"/>
                  <a:pt x="2154332" y="1151830"/>
                </a:cubicBezTo>
                <a:cubicBezTo>
                  <a:pt x="2161034" y="1160067"/>
                  <a:pt x="2164384" y="1172473"/>
                  <a:pt x="2164384" y="1189049"/>
                </a:cubicBezTo>
                <a:lnTo>
                  <a:pt x="2164384" y="1301549"/>
                </a:lnTo>
                <a:lnTo>
                  <a:pt x="2142284" y="1301549"/>
                </a:lnTo>
                <a:lnTo>
                  <a:pt x="2142284" y="1189049"/>
                </a:lnTo>
                <a:cubicBezTo>
                  <a:pt x="2142284" y="1179329"/>
                  <a:pt x="2140084" y="1172064"/>
                  <a:pt x="2135684" y="1167255"/>
                </a:cubicBezTo>
                <a:cubicBezTo>
                  <a:pt x="2131284" y="1162446"/>
                  <a:pt x="2124634" y="1160041"/>
                  <a:pt x="2115732" y="1160041"/>
                </a:cubicBezTo>
                <a:cubicBezTo>
                  <a:pt x="2106830" y="1160041"/>
                  <a:pt x="2100179" y="1162702"/>
                  <a:pt x="2095779" y="1168022"/>
                </a:cubicBezTo>
                <a:cubicBezTo>
                  <a:pt x="2091380" y="1173343"/>
                  <a:pt x="2089180" y="1181375"/>
                  <a:pt x="2089180" y="1192119"/>
                </a:cubicBezTo>
                <a:lnTo>
                  <a:pt x="2089180" y="1301549"/>
                </a:lnTo>
                <a:lnTo>
                  <a:pt x="2067079" y="1301549"/>
                </a:lnTo>
                <a:lnTo>
                  <a:pt x="2067079" y="1142238"/>
                </a:lnTo>
                <a:lnTo>
                  <a:pt x="2089180" y="1142238"/>
                </a:lnTo>
                <a:lnTo>
                  <a:pt x="2089180" y="1162670"/>
                </a:lnTo>
                <a:lnTo>
                  <a:pt x="2092480" y="1156089"/>
                </a:lnTo>
                <a:cubicBezTo>
                  <a:pt x="2094986" y="1152380"/>
                  <a:pt x="2097826" y="1149298"/>
                  <a:pt x="2100998" y="1146842"/>
                </a:cubicBezTo>
                <a:cubicBezTo>
                  <a:pt x="2107342" y="1141931"/>
                  <a:pt x="2114964" y="1139475"/>
                  <a:pt x="2123866" y="1139475"/>
                </a:cubicBezTo>
                <a:close/>
                <a:moveTo>
                  <a:pt x="1987456" y="1139475"/>
                </a:moveTo>
                <a:cubicBezTo>
                  <a:pt x="1997585" y="1139475"/>
                  <a:pt x="2006206" y="1141496"/>
                  <a:pt x="2013317" y="1145538"/>
                </a:cubicBezTo>
                <a:cubicBezTo>
                  <a:pt x="2020428" y="1149579"/>
                  <a:pt x="2025851" y="1155488"/>
                  <a:pt x="2029586" y="1163265"/>
                </a:cubicBezTo>
                <a:cubicBezTo>
                  <a:pt x="2033320" y="1171041"/>
                  <a:pt x="2035188" y="1180403"/>
                  <a:pt x="2035188" y="1191351"/>
                </a:cubicBezTo>
                <a:lnTo>
                  <a:pt x="2035188" y="1230949"/>
                </a:lnTo>
                <a:lnTo>
                  <a:pt x="1962285" y="1230949"/>
                </a:lnTo>
                <a:lnTo>
                  <a:pt x="1962285" y="1251515"/>
                </a:lnTo>
                <a:cubicBezTo>
                  <a:pt x="1962285" y="1261542"/>
                  <a:pt x="1964587" y="1269344"/>
                  <a:pt x="1969192" y="1274921"/>
                </a:cubicBezTo>
                <a:cubicBezTo>
                  <a:pt x="1973796" y="1280497"/>
                  <a:pt x="1980293" y="1283285"/>
                  <a:pt x="1988684" y="1283285"/>
                </a:cubicBezTo>
                <a:cubicBezTo>
                  <a:pt x="1996562" y="1283285"/>
                  <a:pt x="2002676" y="1281085"/>
                  <a:pt x="2007024" y="1276686"/>
                </a:cubicBezTo>
                <a:cubicBezTo>
                  <a:pt x="2011373" y="1272286"/>
                  <a:pt x="2013547" y="1266044"/>
                  <a:pt x="2013547" y="1257961"/>
                </a:cubicBezTo>
                <a:lnTo>
                  <a:pt x="2013547" y="1257040"/>
                </a:lnTo>
                <a:lnTo>
                  <a:pt x="2035648" y="1257040"/>
                </a:lnTo>
                <a:lnTo>
                  <a:pt x="2035648" y="1257961"/>
                </a:lnTo>
                <a:cubicBezTo>
                  <a:pt x="2035648" y="1272593"/>
                  <a:pt x="2031555" y="1283899"/>
                  <a:pt x="2023370" y="1291880"/>
                </a:cubicBezTo>
                <a:cubicBezTo>
                  <a:pt x="2015184" y="1299861"/>
                  <a:pt x="2003622" y="1303851"/>
                  <a:pt x="1988684" y="1303851"/>
                </a:cubicBezTo>
                <a:cubicBezTo>
                  <a:pt x="1978452" y="1303851"/>
                  <a:pt x="1969729" y="1301779"/>
                  <a:pt x="1962515" y="1297635"/>
                </a:cubicBezTo>
                <a:cubicBezTo>
                  <a:pt x="1955302" y="1293492"/>
                  <a:pt x="1949777" y="1287455"/>
                  <a:pt x="1945940" y="1279525"/>
                </a:cubicBezTo>
                <a:cubicBezTo>
                  <a:pt x="1942103" y="1271595"/>
                  <a:pt x="1940184" y="1262054"/>
                  <a:pt x="1940184" y="1250901"/>
                </a:cubicBezTo>
                <a:lnTo>
                  <a:pt x="1940184" y="1195649"/>
                </a:lnTo>
                <a:cubicBezTo>
                  <a:pt x="1940184" y="1183780"/>
                  <a:pt x="1942052" y="1173650"/>
                  <a:pt x="1945786" y="1165260"/>
                </a:cubicBezTo>
                <a:cubicBezTo>
                  <a:pt x="1949521" y="1156870"/>
                  <a:pt x="1954918" y="1150475"/>
                  <a:pt x="1961978" y="1146075"/>
                </a:cubicBezTo>
                <a:cubicBezTo>
                  <a:pt x="1969038" y="1141675"/>
                  <a:pt x="1977531" y="1139475"/>
                  <a:pt x="1987456" y="1139475"/>
                </a:cubicBezTo>
                <a:close/>
                <a:moveTo>
                  <a:pt x="1807402" y="1139475"/>
                </a:moveTo>
                <a:cubicBezTo>
                  <a:pt x="1817634" y="1139475"/>
                  <a:pt x="1826382" y="1141445"/>
                  <a:pt x="1833646" y="1145384"/>
                </a:cubicBezTo>
                <a:cubicBezTo>
                  <a:pt x="1840911" y="1149324"/>
                  <a:pt x="1846436" y="1155053"/>
                  <a:pt x="1850222" y="1162574"/>
                </a:cubicBezTo>
                <a:cubicBezTo>
                  <a:pt x="1854008" y="1170094"/>
                  <a:pt x="1855901" y="1179175"/>
                  <a:pt x="1855901" y="1189816"/>
                </a:cubicBezTo>
                <a:lnTo>
                  <a:pt x="1855901" y="1191044"/>
                </a:lnTo>
                <a:lnTo>
                  <a:pt x="1834874" y="1191044"/>
                </a:lnTo>
                <a:lnTo>
                  <a:pt x="1834874" y="1189816"/>
                </a:lnTo>
                <a:cubicBezTo>
                  <a:pt x="1834874" y="1180403"/>
                  <a:pt x="1832521" y="1173087"/>
                  <a:pt x="1827814" y="1167869"/>
                </a:cubicBezTo>
                <a:cubicBezTo>
                  <a:pt x="1823108" y="1162651"/>
                  <a:pt x="1816457" y="1160041"/>
                  <a:pt x="1807862" y="1160041"/>
                </a:cubicBezTo>
                <a:cubicBezTo>
                  <a:pt x="1799472" y="1160041"/>
                  <a:pt x="1792949" y="1162599"/>
                  <a:pt x="1788294" y="1167715"/>
                </a:cubicBezTo>
                <a:cubicBezTo>
                  <a:pt x="1783638" y="1172831"/>
                  <a:pt x="1781310" y="1180096"/>
                  <a:pt x="1781310" y="1189509"/>
                </a:cubicBezTo>
                <a:lnTo>
                  <a:pt x="1781310" y="1256119"/>
                </a:lnTo>
                <a:cubicBezTo>
                  <a:pt x="1781310" y="1264817"/>
                  <a:pt x="1783612" y="1271518"/>
                  <a:pt x="1788217" y="1276225"/>
                </a:cubicBezTo>
                <a:cubicBezTo>
                  <a:pt x="1792821" y="1280932"/>
                  <a:pt x="1799370" y="1283285"/>
                  <a:pt x="1807862" y="1283285"/>
                </a:cubicBezTo>
                <a:cubicBezTo>
                  <a:pt x="1816457" y="1283285"/>
                  <a:pt x="1823108" y="1280855"/>
                  <a:pt x="1827814" y="1275995"/>
                </a:cubicBezTo>
                <a:cubicBezTo>
                  <a:pt x="1832521" y="1271135"/>
                  <a:pt x="1834874" y="1264305"/>
                  <a:pt x="1834874" y="1255505"/>
                </a:cubicBezTo>
                <a:lnTo>
                  <a:pt x="1834874" y="1254278"/>
                </a:lnTo>
                <a:lnTo>
                  <a:pt x="1856208" y="1254278"/>
                </a:lnTo>
                <a:lnTo>
                  <a:pt x="1856208" y="1255505"/>
                </a:lnTo>
                <a:cubicBezTo>
                  <a:pt x="1856208" y="1265737"/>
                  <a:pt x="1854289" y="1274460"/>
                  <a:pt x="1850452" y="1281674"/>
                </a:cubicBezTo>
                <a:cubicBezTo>
                  <a:pt x="1846616" y="1288887"/>
                  <a:pt x="1841039" y="1294387"/>
                  <a:pt x="1833723" y="1298173"/>
                </a:cubicBezTo>
                <a:cubicBezTo>
                  <a:pt x="1826407" y="1301958"/>
                  <a:pt x="1817634" y="1303851"/>
                  <a:pt x="1807402" y="1303851"/>
                </a:cubicBezTo>
                <a:cubicBezTo>
                  <a:pt x="1797170" y="1303851"/>
                  <a:pt x="1788472" y="1301984"/>
                  <a:pt x="1781310" y="1298249"/>
                </a:cubicBezTo>
                <a:cubicBezTo>
                  <a:pt x="1774148" y="1294515"/>
                  <a:pt x="1768674" y="1289092"/>
                  <a:pt x="1764888" y="1281981"/>
                </a:cubicBezTo>
                <a:cubicBezTo>
                  <a:pt x="1761102" y="1274869"/>
                  <a:pt x="1759209" y="1266249"/>
                  <a:pt x="1759209" y="1256119"/>
                </a:cubicBezTo>
                <a:lnTo>
                  <a:pt x="1759209" y="1189509"/>
                </a:lnTo>
                <a:cubicBezTo>
                  <a:pt x="1759209" y="1178971"/>
                  <a:pt x="1761102" y="1169966"/>
                  <a:pt x="1764888" y="1162497"/>
                </a:cubicBezTo>
                <a:cubicBezTo>
                  <a:pt x="1768674" y="1155028"/>
                  <a:pt x="1774173" y="1149324"/>
                  <a:pt x="1781387" y="1145384"/>
                </a:cubicBezTo>
                <a:cubicBezTo>
                  <a:pt x="1788600" y="1141445"/>
                  <a:pt x="1797272" y="1139475"/>
                  <a:pt x="1807402" y="1139475"/>
                </a:cubicBezTo>
                <a:close/>
                <a:moveTo>
                  <a:pt x="1415956" y="1139475"/>
                </a:moveTo>
                <a:cubicBezTo>
                  <a:pt x="1426086" y="1139475"/>
                  <a:pt x="1434706" y="1141496"/>
                  <a:pt x="1441817" y="1145538"/>
                </a:cubicBezTo>
                <a:cubicBezTo>
                  <a:pt x="1448928" y="1149579"/>
                  <a:pt x="1454351" y="1155488"/>
                  <a:pt x="1458086" y="1163265"/>
                </a:cubicBezTo>
                <a:cubicBezTo>
                  <a:pt x="1461821" y="1171041"/>
                  <a:pt x="1463688" y="1180403"/>
                  <a:pt x="1463688" y="1191351"/>
                </a:cubicBezTo>
                <a:lnTo>
                  <a:pt x="1463688" y="1230949"/>
                </a:lnTo>
                <a:lnTo>
                  <a:pt x="1390785" y="1230949"/>
                </a:lnTo>
                <a:lnTo>
                  <a:pt x="1390785" y="1251515"/>
                </a:lnTo>
                <a:cubicBezTo>
                  <a:pt x="1390785" y="1261542"/>
                  <a:pt x="1393088" y="1269344"/>
                  <a:pt x="1397692" y="1274921"/>
                </a:cubicBezTo>
                <a:cubicBezTo>
                  <a:pt x="1402296" y="1280497"/>
                  <a:pt x="1408794" y="1283285"/>
                  <a:pt x="1417184" y="1283285"/>
                </a:cubicBezTo>
                <a:cubicBezTo>
                  <a:pt x="1425062" y="1283285"/>
                  <a:pt x="1431176" y="1281085"/>
                  <a:pt x="1435524" y="1276686"/>
                </a:cubicBezTo>
                <a:cubicBezTo>
                  <a:pt x="1439873" y="1272286"/>
                  <a:pt x="1442047" y="1266044"/>
                  <a:pt x="1442047" y="1257961"/>
                </a:cubicBezTo>
                <a:lnTo>
                  <a:pt x="1442047" y="1257040"/>
                </a:lnTo>
                <a:lnTo>
                  <a:pt x="1464148" y="1257040"/>
                </a:lnTo>
                <a:lnTo>
                  <a:pt x="1464148" y="1257961"/>
                </a:lnTo>
                <a:cubicBezTo>
                  <a:pt x="1464148" y="1272593"/>
                  <a:pt x="1460056" y="1283899"/>
                  <a:pt x="1451870" y="1291880"/>
                </a:cubicBezTo>
                <a:cubicBezTo>
                  <a:pt x="1443684" y="1299861"/>
                  <a:pt x="1432122" y="1303851"/>
                  <a:pt x="1417184" y="1303851"/>
                </a:cubicBezTo>
                <a:cubicBezTo>
                  <a:pt x="1406952" y="1303851"/>
                  <a:pt x="1398229" y="1301779"/>
                  <a:pt x="1391016" y="1297635"/>
                </a:cubicBezTo>
                <a:cubicBezTo>
                  <a:pt x="1383802" y="1293492"/>
                  <a:pt x="1378277" y="1287455"/>
                  <a:pt x="1374440" y="1279525"/>
                </a:cubicBezTo>
                <a:cubicBezTo>
                  <a:pt x="1370603" y="1271595"/>
                  <a:pt x="1368684" y="1262054"/>
                  <a:pt x="1368684" y="1250901"/>
                </a:cubicBezTo>
                <a:lnTo>
                  <a:pt x="1368684" y="1195649"/>
                </a:lnTo>
                <a:cubicBezTo>
                  <a:pt x="1368684" y="1183780"/>
                  <a:pt x="1370552" y="1173650"/>
                  <a:pt x="1374286" y="1165260"/>
                </a:cubicBezTo>
                <a:cubicBezTo>
                  <a:pt x="1378021" y="1156870"/>
                  <a:pt x="1383418" y="1150475"/>
                  <a:pt x="1390478" y="1146075"/>
                </a:cubicBezTo>
                <a:cubicBezTo>
                  <a:pt x="1397538" y="1141675"/>
                  <a:pt x="1406031" y="1139475"/>
                  <a:pt x="1415956" y="1139475"/>
                </a:cubicBezTo>
                <a:close/>
                <a:moveTo>
                  <a:pt x="1209475" y="1139475"/>
                </a:moveTo>
                <a:cubicBezTo>
                  <a:pt x="1219400" y="1139475"/>
                  <a:pt x="1227893" y="1141266"/>
                  <a:pt x="1234953" y="1144847"/>
                </a:cubicBezTo>
                <a:cubicBezTo>
                  <a:pt x="1242013" y="1148428"/>
                  <a:pt x="1247385" y="1153595"/>
                  <a:pt x="1251068" y="1160348"/>
                </a:cubicBezTo>
                <a:cubicBezTo>
                  <a:pt x="1254752" y="1167102"/>
                  <a:pt x="1256594" y="1175287"/>
                  <a:pt x="1256594" y="1184905"/>
                </a:cubicBezTo>
                <a:lnTo>
                  <a:pt x="1256594" y="1301549"/>
                </a:lnTo>
                <a:lnTo>
                  <a:pt x="1236027" y="1301549"/>
                </a:lnTo>
                <a:lnTo>
                  <a:pt x="1236027" y="1285569"/>
                </a:lnTo>
                <a:lnTo>
                  <a:pt x="1234876" y="1288657"/>
                </a:lnTo>
                <a:cubicBezTo>
                  <a:pt x="1232062" y="1293773"/>
                  <a:pt x="1227893" y="1297584"/>
                  <a:pt x="1222368" y="1300091"/>
                </a:cubicBezTo>
                <a:cubicBezTo>
                  <a:pt x="1216842" y="1302598"/>
                  <a:pt x="1209936" y="1303851"/>
                  <a:pt x="1201648" y="1303851"/>
                </a:cubicBezTo>
                <a:cubicBezTo>
                  <a:pt x="1187733" y="1303851"/>
                  <a:pt x="1177296" y="1300142"/>
                  <a:pt x="1170338" y="1292724"/>
                </a:cubicBezTo>
                <a:cubicBezTo>
                  <a:pt x="1163381" y="1285306"/>
                  <a:pt x="1159902" y="1274128"/>
                  <a:pt x="1159902" y="1259189"/>
                </a:cubicBezTo>
                <a:cubicBezTo>
                  <a:pt x="1159902" y="1241283"/>
                  <a:pt x="1163969" y="1227905"/>
                  <a:pt x="1172103" y="1219054"/>
                </a:cubicBezTo>
                <a:cubicBezTo>
                  <a:pt x="1180238" y="1210204"/>
                  <a:pt x="1192542" y="1205778"/>
                  <a:pt x="1209015" y="1205778"/>
                </a:cubicBezTo>
                <a:lnTo>
                  <a:pt x="1236027" y="1205778"/>
                </a:lnTo>
                <a:lnTo>
                  <a:pt x="1236027" y="1184905"/>
                </a:lnTo>
                <a:cubicBezTo>
                  <a:pt x="1236027" y="1176310"/>
                  <a:pt x="1233648" y="1169660"/>
                  <a:pt x="1228891" y="1164953"/>
                </a:cubicBezTo>
                <a:cubicBezTo>
                  <a:pt x="1224133" y="1160246"/>
                  <a:pt x="1217405" y="1157893"/>
                  <a:pt x="1208708" y="1157893"/>
                </a:cubicBezTo>
                <a:cubicBezTo>
                  <a:pt x="1201034" y="1157893"/>
                  <a:pt x="1195074" y="1160246"/>
                  <a:pt x="1190828" y="1164953"/>
                </a:cubicBezTo>
                <a:cubicBezTo>
                  <a:pt x="1186582" y="1169660"/>
                  <a:pt x="1184458" y="1176310"/>
                  <a:pt x="1184458" y="1184905"/>
                </a:cubicBezTo>
                <a:lnTo>
                  <a:pt x="1163125" y="1184905"/>
                </a:lnTo>
                <a:cubicBezTo>
                  <a:pt x="1163125" y="1170478"/>
                  <a:pt x="1167166" y="1159300"/>
                  <a:pt x="1175250" y="1151370"/>
                </a:cubicBezTo>
                <a:cubicBezTo>
                  <a:pt x="1183333" y="1143440"/>
                  <a:pt x="1194741" y="1139475"/>
                  <a:pt x="1209475" y="1139475"/>
                </a:cubicBezTo>
                <a:close/>
                <a:moveTo>
                  <a:pt x="796831" y="1139475"/>
                </a:moveTo>
                <a:cubicBezTo>
                  <a:pt x="806961" y="1139475"/>
                  <a:pt x="815581" y="1141496"/>
                  <a:pt x="822692" y="1145538"/>
                </a:cubicBezTo>
                <a:cubicBezTo>
                  <a:pt x="829803" y="1149579"/>
                  <a:pt x="835226" y="1155488"/>
                  <a:pt x="838961" y="1163265"/>
                </a:cubicBezTo>
                <a:cubicBezTo>
                  <a:pt x="842696" y="1171041"/>
                  <a:pt x="844563" y="1180403"/>
                  <a:pt x="844563" y="1191351"/>
                </a:cubicBezTo>
                <a:lnTo>
                  <a:pt x="844563" y="1230949"/>
                </a:lnTo>
                <a:lnTo>
                  <a:pt x="771660" y="1230949"/>
                </a:lnTo>
                <a:lnTo>
                  <a:pt x="771660" y="1251515"/>
                </a:lnTo>
                <a:cubicBezTo>
                  <a:pt x="771660" y="1261542"/>
                  <a:pt x="773963" y="1269344"/>
                  <a:pt x="778567" y="1274921"/>
                </a:cubicBezTo>
                <a:cubicBezTo>
                  <a:pt x="783171" y="1280497"/>
                  <a:pt x="789669" y="1283285"/>
                  <a:pt x="798059" y="1283285"/>
                </a:cubicBezTo>
                <a:cubicBezTo>
                  <a:pt x="805937" y="1283285"/>
                  <a:pt x="812051" y="1281085"/>
                  <a:pt x="816399" y="1276686"/>
                </a:cubicBezTo>
                <a:cubicBezTo>
                  <a:pt x="820748" y="1272286"/>
                  <a:pt x="822922" y="1266044"/>
                  <a:pt x="822922" y="1257961"/>
                </a:cubicBezTo>
                <a:lnTo>
                  <a:pt x="822922" y="1257040"/>
                </a:lnTo>
                <a:lnTo>
                  <a:pt x="845023" y="1257040"/>
                </a:lnTo>
                <a:lnTo>
                  <a:pt x="845023" y="1257961"/>
                </a:lnTo>
                <a:cubicBezTo>
                  <a:pt x="845023" y="1272593"/>
                  <a:pt x="840930" y="1283899"/>
                  <a:pt x="832745" y="1291880"/>
                </a:cubicBezTo>
                <a:cubicBezTo>
                  <a:pt x="824559" y="1299861"/>
                  <a:pt x="812997" y="1303851"/>
                  <a:pt x="798059" y="1303851"/>
                </a:cubicBezTo>
                <a:cubicBezTo>
                  <a:pt x="787827" y="1303851"/>
                  <a:pt x="779104" y="1301779"/>
                  <a:pt x="771891" y="1297635"/>
                </a:cubicBezTo>
                <a:cubicBezTo>
                  <a:pt x="764677" y="1293492"/>
                  <a:pt x="759152" y="1287455"/>
                  <a:pt x="755315" y="1279525"/>
                </a:cubicBezTo>
                <a:cubicBezTo>
                  <a:pt x="751478" y="1271595"/>
                  <a:pt x="749559" y="1262054"/>
                  <a:pt x="749559" y="1250901"/>
                </a:cubicBezTo>
                <a:lnTo>
                  <a:pt x="749559" y="1195649"/>
                </a:lnTo>
                <a:cubicBezTo>
                  <a:pt x="749559" y="1183780"/>
                  <a:pt x="751427" y="1173650"/>
                  <a:pt x="755161" y="1165260"/>
                </a:cubicBezTo>
                <a:cubicBezTo>
                  <a:pt x="758896" y="1156870"/>
                  <a:pt x="764293" y="1150475"/>
                  <a:pt x="771353" y="1146075"/>
                </a:cubicBezTo>
                <a:cubicBezTo>
                  <a:pt x="778413" y="1141675"/>
                  <a:pt x="786906" y="1139475"/>
                  <a:pt x="796831" y="1139475"/>
                </a:cubicBezTo>
                <a:close/>
                <a:moveTo>
                  <a:pt x="391870" y="1139475"/>
                </a:moveTo>
                <a:cubicBezTo>
                  <a:pt x="401897" y="1139475"/>
                  <a:pt x="410236" y="1141112"/>
                  <a:pt x="416887" y="1144387"/>
                </a:cubicBezTo>
                <a:cubicBezTo>
                  <a:pt x="423537" y="1147661"/>
                  <a:pt x="428525" y="1152598"/>
                  <a:pt x="431851" y="1159197"/>
                </a:cubicBezTo>
                <a:cubicBezTo>
                  <a:pt x="435176" y="1165797"/>
                  <a:pt x="436839" y="1174059"/>
                  <a:pt x="436839" y="1183984"/>
                </a:cubicBezTo>
                <a:lnTo>
                  <a:pt x="416426" y="1183984"/>
                </a:lnTo>
                <a:cubicBezTo>
                  <a:pt x="416426" y="1175389"/>
                  <a:pt x="414380" y="1168969"/>
                  <a:pt x="410287" y="1164723"/>
                </a:cubicBezTo>
                <a:cubicBezTo>
                  <a:pt x="406194" y="1160476"/>
                  <a:pt x="400055" y="1158353"/>
                  <a:pt x="391870" y="1158353"/>
                </a:cubicBezTo>
                <a:cubicBezTo>
                  <a:pt x="383684" y="1158353"/>
                  <a:pt x="377545" y="1160553"/>
                  <a:pt x="373452" y="1164953"/>
                </a:cubicBezTo>
                <a:cubicBezTo>
                  <a:pt x="369359" y="1169353"/>
                  <a:pt x="367313" y="1175952"/>
                  <a:pt x="367313" y="1184752"/>
                </a:cubicBezTo>
                <a:cubicBezTo>
                  <a:pt x="367313" y="1190175"/>
                  <a:pt x="368566" y="1194600"/>
                  <a:pt x="371073" y="1198028"/>
                </a:cubicBezTo>
                <a:cubicBezTo>
                  <a:pt x="373580" y="1201455"/>
                  <a:pt x="376829" y="1204141"/>
                  <a:pt x="380819" y="1206085"/>
                </a:cubicBezTo>
                <a:cubicBezTo>
                  <a:pt x="384810" y="1208029"/>
                  <a:pt x="389874" y="1209871"/>
                  <a:pt x="396014" y="1211610"/>
                </a:cubicBezTo>
                <a:cubicBezTo>
                  <a:pt x="396320" y="1211713"/>
                  <a:pt x="396653" y="1211790"/>
                  <a:pt x="397011" y="1211841"/>
                </a:cubicBezTo>
                <a:cubicBezTo>
                  <a:pt x="397369" y="1211892"/>
                  <a:pt x="397702" y="1211969"/>
                  <a:pt x="398009" y="1212071"/>
                </a:cubicBezTo>
                <a:cubicBezTo>
                  <a:pt x="398213" y="1212173"/>
                  <a:pt x="398444" y="1212250"/>
                  <a:pt x="398699" y="1212301"/>
                </a:cubicBezTo>
                <a:cubicBezTo>
                  <a:pt x="398955" y="1212352"/>
                  <a:pt x="399185" y="1212378"/>
                  <a:pt x="399390" y="1212378"/>
                </a:cubicBezTo>
                <a:cubicBezTo>
                  <a:pt x="408292" y="1214834"/>
                  <a:pt x="415557" y="1217417"/>
                  <a:pt x="421184" y="1220129"/>
                </a:cubicBezTo>
                <a:cubicBezTo>
                  <a:pt x="426812" y="1222840"/>
                  <a:pt x="431569" y="1227163"/>
                  <a:pt x="435458" y="1233098"/>
                </a:cubicBezTo>
                <a:cubicBezTo>
                  <a:pt x="439346" y="1239032"/>
                  <a:pt x="441290" y="1247115"/>
                  <a:pt x="441290" y="1257347"/>
                </a:cubicBezTo>
                <a:cubicBezTo>
                  <a:pt x="441290" y="1267784"/>
                  <a:pt x="439525" y="1276430"/>
                  <a:pt x="435995" y="1283285"/>
                </a:cubicBezTo>
                <a:cubicBezTo>
                  <a:pt x="432465" y="1290141"/>
                  <a:pt x="427119" y="1295282"/>
                  <a:pt x="419956" y="1298710"/>
                </a:cubicBezTo>
                <a:cubicBezTo>
                  <a:pt x="412794" y="1302138"/>
                  <a:pt x="403841" y="1303851"/>
                  <a:pt x="393097" y="1303851"/>
                </a:cubicBezTo>
                <a:cubicBezTo>
                  <a:pt x="382354" y="1303851"/>
                  <a:pt x="373427" y="1302086"/>
                  <a:pt x="366315" y="1298556"/>
                </a:cubicBezTo>
                <a:cubicBezTo>
                  <a:pt x="359204" y="1295026"/>
                  <a:pt x="353858" y="1289731"/>
                  <a:pt x="350277" y="1282671"/>
                </a:cubicBezTo>
                <a:cubicBezTo>
                  <a:pt x="346696" y="1275611"/>
                  <a:pt x="344905" y="1266761"/>
                  <a:pt x="344905" y="1256119"/>
                </a:cubicBezTo>
                <a:lnTo>
                  <a:pt x="365318" y="1256119"/>
                </a:lnTo>
                <a:cubicBezTo>
                  <a:pt x="365318" y="1265737"/>
                  <a:pt x="367620" y="1272951"/>
                  <a:pt x="372224" y="1277760"/>
                </a:cubicBezTo>
                <a:cubicBezTo>
                  <a:pt x="376829" y="1282569"/>
                  <a:pt x="383786" y="1284973"/>
                  <a:pt x="393097" y="1284973"/>
                </a:cubicBezTo>
                <a:cubicBezTo>
                  <a:pt x="402408" y="1284973"/>
                  <a:pt x="409366" y="1282671"/>
                  <a:pt x="413971" y="1278067"/>
                </a:cubicBezTo>
                <a:cubicBezTo>
                  <a:pt x="418575" y="1273463"/>
                  <a:pt x="420877" y="1266556"/>
                  <a:pt x="420877" y="1257347"/>
                </a:cubicBezTo>
                <a:cubicBezTo>
                  <a:pt x="420877" y="1252743"/>
                  <a:pt x="419905" y="1248906"/>
                  <a:pt x="417961" y="1245836"/>
                </a:cubicBezTo>
                <a:cubicBezTo>
                  <a:pt x="416017" y="1242767"/>
                  <a:pt x="413408" y="1240285"/>
                  <a:pt x="410134" y="1238393"/>
                </a:cubicBezTo>
                <a:cubicBezTo>
                  <a:pt x="406859" y="1236500"/>
                  <a:pt x="402767" y="1234735"/>
                  <a:pt x="397855" y="1233098"/>
                </a:cubicBezTo>
                <a:cubicBezTo>
                  <a:pt x="397139" y="1232893"/>
                  <a:pt x="396397" y="1232663"/>
                  <a:pt x="395630" y="1232407"/>
                </a:cubicBezTo>
                <a:cubicBezTo>
                  <a:pt x="394862" y="1232151"/>
                  <a:pt x="394069" y="1231921"/>
                  <a:pt x="393251" y="1231716"/>
                </a:cubicBezTo>
                <a:cubicBezTo>
                  <a:pt x="392739" y="1231512"/>
                  <a:pt x="392202" y="1231333"/>
                  <a:pt x="391639" y="1231179"/>
                </a:cubicBezTo>
                <a:cubicBezTo>
                  <a:pt x="391077" y="1231026"/>
                  <a:pt x="390539" y="1230898"/>
                  <a:pt x="390028" y="1230795"/>
                </a:cubicBezTo>
                <a:cubicBezTo>
                  <a:pt x="380819" y="1228033"/>
                  <a:pt x="373350" y="1225270"/>
                  <a:pt x="367620" y="1222507"/>
                </a:cubicBezTo>
                <a:cubicBezTo>
                  <a:pt x="361890" y="1219745"/>
                  <a:pt x="357004" y="1215396"/>
                  <a:pt x="352963" y="1209462"/>
                </a:cubicBezTo>
                <a:cubicBezTo>
                  <a:pt x="348921" y="1203527"/>
                  <a:pt x="346900" y="1195495"/>
                  <a:pt x="346900" y="1185366"/>
                </a:cubicBezTo>
                <a:cubicBezTo>
                  <a:pt x="346900" y="1175134"/>
                  <a:pt x="348563" y="1166616"/>
                  <a:pt x="351888" y="1159811"/>
                </a:cubicBezTo>
                <a:cubicBezTo>
                  <a:pt x="355214" y="1153007"/>
                  <a:pt x="360202" y="1147917"/>
                  <a:pt x="366853" y="1144540"/>
                </a:cubicBezTo>
                <a:cubicBezTo>
                  <a:pt x="373503" y="1141164"/>
                  <a:pt x="381842" y="1139475"/>
                  <a:pt x="391870" y="1139475"/>
                </a:cubicBezTo>
                <a:close/>
                <a:moveTo>
                  <a:pt x="276026" y="1139475"/>
                </a:moveTo>
                <a:cubicBezTo>
                  <a:pt x="285950" y="1139475"/>
                  <a:pt x="294443" y="1141266"/>
                  <a:pt x="301503" y="1144847"/>
                </a:cubicBezTo>
                <a:cubicBezTo>
                  <a:pt x="308563" y="1148428"/>
                  <a:pt x="313935" y="1153595"/>
                  <a:pt x="317618" y="1160348"/>
                </a:cubicBezTo>
                <a:cubicBezTo>
                  <a:pt x="321302" y="1167102"/>
                  <a:pt x="323144" y="1175287"/>
                  <a:pt x="323144" y="1184905"/>
                </a:cubicBezTo>
                <a:lnTo>
                  <a:pt x="323144" y="1301549"/>
                </a:lnTo>
                <a:lnTo>
                  <a:pt x="302577" y="1301549"/>
                </a:lnTo>
                <a:lnTo>
                  <a:pt x="302577" y="1285569"/>
                </a:lnTo>
                <a:lnTo>
                  <a:pt x="301426" y="1288657"/>
                </a:lnTo>
                <a:cubicBezTo>
                  <a:pt x="298613" y="1293773"/>
                  <a:pt x="294443" y="1297584"/>
                  <a:pt x="288918" y="1300091"/>
                </a:cubicBezTo>
                <a:cubicBezTo>
                  <a:pt x="283393" y="1302598"/>
                  <a:pt x="276486" y="1303851"/>
                  <a:pt x="268198" y="1303851"/>
                </a:cubicBezTo>
                <a:cubicBezTo>
                  <a:pt x="254283" y="1303851"/>
                  <a:pt x="243846" y="1300142"/>
                  <a:pt x="236888" y="1292724"/>
                </a:cubicBezTo>
                <a:cubicBezTo>
                  <a:pt x="229931" y="1285306"/>
                  <a:pt x="226452" y="1274128"/>
                  <a:pt x="226452" y="1259189"/>
                </a:cubicBezTo>
                <a:cubicBezTo>
                  <a:pt x="226452" y="1241283"/>
                  <a:pt x="230519" y="1227905"/>
                  <a:pt x="238653" y="1219054"/>
                </a:cubicBezTo>
                <a:cubicBezTo>
                  <a:pt x="246788" y="1210204"/>
                  <a:pt x="259092" y="1205778"/>
                  <a:pt x="275565" y="1205778"/>
                </a:cubicBezTo>
                <a:lnTo>
                  <a:pt x="302577" y="1205778"/>
                </a:lnTo>
                <a:lnTo>
                  <a:pt x="302577" y="1184905"/>
                </a:lnTo>
                <a:cubicBezTo>
                  <a:pt x="302577" y="1176310"/>
                  <a:pt x="300198" y="1169660"/>
                  <a:pt x="295441" y="1164953"/>
                </a:cubicBezTo>
                <a:cubicBezTo>
                  <a:pt x="290683" y="1160246"/>
                  <a:pt x="283955" y="1157893"/>
                  <a:pt x="275258" y="1157893"/>
                </a:cubicBezTo>
                <a:cubicBezTo>
                  <a:pt x="267584" y="1157893"/>
                  <a:pt x="261624" y="1160246"/>
                  <a:pt x="257378" y="1164953"/>
                </a:cubicBezTo>
                <a:cubicBezTo>
                  <a:pt x="253132" y="1169660"/>
                  <a:pt x="251008" y="1176310"/>
                  <a:pt x="251008" y="1184905"/>
                </a:cubicBezTo>
                <a:lnTo>
                  <a:pt x="229675" y="1184905"/>
                </a:lnTo>
                <a:cubicBezTo>
                  <a:pt x="229675" y="1170478"/>
                  <a:pt x="233716" y="1159300"/>
                  <a:pt x="241800" y="1151370"/>
                </a:cubicBezTo>
                <a:cubicBezTo>
                  <a:pt x="249883" y="1143440"/>
                  <a:pt x="261292" y="1139475"/>
                  <a:pt x="276026" y="1139475"/>
                </a:cubicBezTo>
                <a:close/>
                <a:moveTo>
                  <a:pt x="2204573" y="1095887"/>
                </a:moveTo>
                <a:lnTo>
                  <a:pt x="2226674" y="1095887"/>
                </a:lnTo>
                <a:lnTo>
                  <a:pt x="2226674" y="1142238"/>
                </a:lnTo>
                <a:lnTo>
                  <a:pt x="2256909" y="1142238"/>
                </a:lnTo>
                <a:lnTo>
                  <a:pt x="2256909" y="1162804"/>
                </a:lnTo>
                <a:lnTo>
                  <a:pt x="2226674" y="1162804"/>
                </a:lnTo>
                <a:lnTo>
                  <a:pt x="2226674" y="1260417"/>
                </a:lnTo>
                <a:cubicBezTo>
                  <a:pt x="2226674" y="1267272"/>
                  <a:pt x="2228208" y="1272542"/>
                  <a:pt x="2231278" y="1276225"/>
                </a:cubicBezTo>
                <a:cubicBezTo>
                  <a:pt x="2234348" y="1279909"/>
                  <a:pt x="2238901" y="1281750"/>
                  <a:pt x="2244938" y="1281750"/>
                </a:cubicBezTo>
                <a:lnTo>
                  <a:pt x="2256909" y="1281750"/>
                </a:lnTo>
                <a:lnTo>
                  <a:pt x="2256909" y="1302317"/>
                </a:lnTo>
                <a:lnTo>
                  <a:pt x="2241868" y="1302317"/>
                </a:lnTo>
                <a:cubicBezTo>
                  <a:pt x="2228976" y="1302317"/>
                  <a:pt x="2219537" y="1298761"/>
                  <a:pt x="2213551" y="1291650"/>
                </a:cubicBezTo>
                <a:cubicBezTo>
                  <a:pt x="2207566" y="1284539"/>
                  <a:pt x="2204573" y="1274025"/>
                  <a:pt x="2204573" y="1260110"/>
                </a:cubicBezTo>
                <a:lnTo>
                  <a:pt x="2204573" y="1162804"/>
                </a:lnTo>
                <a:lnTo>
                  <a:pt x="2188150" y="1162804"/>
                </a:lnTo>
                <a:lnTo>
                  <a:pt x="2188150" y="1142238"/>
                </a:lnTo>
                <a:lnTo>
                  <a:pt x="2204573" y="1142238"/>
                </a:lnTo>
                <a:close/>
                <a:moveTo>
                  <a:pt x="1290173" y="1095887"/>
                </a:moveTo>
                <a:lnTo>
                  <a:pt x="1312274" y="1095887"/>
                </a:lnTo>
                <a:lnTo>
                  <a:pt x="1312274" y="1142238"/>
                </a:lnTo>
                <a:lnTo>
                  <a:pt x="1342509" y="1142238"/>
                </a:lnTo>
                <a:lnTo>
                  <a:pt x="1342509" y="1162804"/>
                </a:lnTo>
                <a:lnTo>
                  <a:pt x="1312274" y="1162804"/>
                </a:lnTo>
                <a:lnTo>
                  <a:pt x="1312274" y="1260417"/>
                </a:lnTo>
                <a:cubicBezTo>
                  <a:pt x="1312274" y="1267272"/>
                  <a:pt x="1313809" y="1272542"/>
                  <a:pt x="1316878" y="1276225"/>
                </a:cubicBezTo>
                <a:cubicBezTo>
                  <a:pt x="1319948" y="1279909"/>
                  <a:pt x="1324501" y="1281750"/>
                  <a:pt x="1330538" y="1281750"/>
                </a:cubicBezTo>
                <a:lnTo>
                  <a:pt x="1342509" y="1281750"/>
                </a:lnTo>
                <a:lnTo>
                  <a:pt x="1342509" y="1302317"/>
                </a:lnTo>
                <a:lnTo>
                  <a:pt x="1327468" y="1302317"/>
                </a:lnTo>
                <a:cubicBezTo>
                  <a:pt x="1314576" y="1302317"/>
                  <a:pt x="1305137" y="1298761"/>
                  <a:pt x="1299151" y="1291650"/>
                </a:cubicBezTo>
                <a:cubicBezTo>
                  <a:pt x="1293166" y="1284539"/>
                  <a:pt x="1290173" y="1274025"/>
                  <a:pt x="1290173" y="1260110"/>
                </a:cubicBezTo>
                <a:lnTo>
                  <a:pt x="1290173" y="1162804"/>
                </a:lnTo>
                <a:lnTo>
                  <a:pt x="1273751" y="1162804"/>
                </a:lnTo>
                <a:lnTo>
                  <a:pt x="1273751" y="1142238"/>
                </a:lnTo>
                <a:lnTo>
                  <a:pt x="1290173" y="1142238"/>
                </a:lnTo>
                <a:close/>
                <a:moveTo>
                  <a:pt x="1080623" y="1095887"/>
                </a:moveTo>
                <a:lnTo>
                  <a:pt x="1102724" y="1095887"/>
                </a:lnTo>
                <a:lnTo>
                  <a:pt x="1102724" y="1142238"/>
                </a:lnTo>
                <a:lnTo>
                  <a:pt x="1132959" y="1142238"/>
                </a:lnTo>
                <a:lnTo>
                  <a:pt x="1132959" y="1162804"/>
                </a:lnTo>
                <a:lnTo>
                  <a:pt x="1102724" y="1162804"/>
                </a:lnTo>
                <a:lnTo>
                  <a:pt x="1102724" y="1260417"/>
                </a:lnTo>
                <a:cubicBezTo>
                  <a:pt x="1102724" y="1267272"/>
                  <a:pt x="1104259" y="1272542"/>
                  <a:pt x="1107328" y="1276225"/>
                </a:cubicBezTo>
                <a:cubicBezTo>
                  <a:pt x="1110398" y="1279909"/>
                  <a:pt x="1114951" y="1281750"/>
                  <a:pt x="1120988" y="1281750"/>
                </a:cubicBezTo>
                <a:lnTo>
                  <a:pt x="1132959" y="1281750"/>
                </a:lnTo>
                <a:lnTo>
                  <a:pt x="1132959" y="1302317"/>
                </a:lnTo>
                <a:lnTo>
                  <a:pt x="1117918" y="1302317"/>
                </a:lnTo>
                <a:cubicBezTo>
                  <a:pt x="1105026" y="1302317"/>
                  <a:pt x="1095587" y="1298761"/>
                  <a:pt x="1089601" y="1291650"/>
                </a:cubicBezTo>
                <a:cubicBezTo>
                  <a:pt x="1083616" y="1284539"/>
                  <a:pt x="1080623" y="1274025"/>
                  <a:pt x="1080623" y="1260110"/>
                </a:cubicBezTo>
                <a:lnTo>
                  <a:pt x="1080623" y="1162804"/>
                </a:lnTo>
                <a:lnTo>
                  <a:pt x="1064201" y="1162804"/>
                </a:lnTo>
                <a:lnTo>
                  <a:pt x="1064201" y="1142238"/>
                </a:lnTo>
                <a:lnTo>
                  <a:pt x="1080623" y="1142238"/>
                </a:lnTo>
                <a:close/>
                <a:moveTo>
                  <a:pt x="537698" y="1095887"/>
                </a:moveTo>
                <a:lnTo>
                  <a:pt x="559799" y="1095887"/>
                </a:lnTo>
                <a:lnTo>
                  <a:pt x="559799" y="1142238"/>
                </a:lnTo>
                <a:lnTo>
                  <a:pt x="590034" y="1142238"/>
                </a:lnTo>
                <a:lnTo>
                  <a:pt x="590034" y="1162804"/>
                </a:lnTo>
                <a:lnTo>
                  <a:pt x="559799" y="1162804"/>
                </a:lnTo>
                <a:lnTo>
                  <a:pt x="559799" y="1260417"/>
                </a:lnTo>
                <a:cubicBezTo>
                  <a:pt x="559799" y="1267272"/>
                  <a:pt x="561334" y="1272542"/>
                  <a:pt x="564403" y="1276225"/>
                </a:cubicBezTo>
                <a:cubicBezTo>
                  <a:pt x="567473" y="1279909"/>
                  <a:pt x="572026" y="1281750"/>
                  <a:pt x="578063" y="1281750"/>
                </a:cubicBezTo>
                <a:lnTo>
                  <a:pt x="590034" y="1281750"/>
                </a:lnTo>
                <a:lnTo>
                  <a:pt x="590034" y="1302317"/>
                </a:lnTo>
                <a:lnTo>
                  <a:pt x="574993" y="1302317"/>
                </a:lnTo>
                <a:cubicBezTo>
                  <a:pt x="562101" y="1302317"/>
                  <a:pt x="552662" y="1298761"/>
                  <a:pt x="546676" y="1291650"/>
                </a:cubicBezTo>
                <a:cubicBezTo>
                  <a:pt x="540691" y="1284539"/>
                  <a:pt x="537698" y="1274025"/>
                  <a:pt x="537698" y="1260110"/>
                </a:cubicBezTo>
                <a:lnTo>
                  <a:pt x="537698" y="1162804"/>
                </a:lnTo>
                <a:lnTo>
                  <a:pt x="521276" y="1162804"/>
                </a:lnTo>
                <a:lnTo>
                  <a:pt x="521276" y="1142238"/>
                </a:lnTo>
                <a:lnTo>
                  <a:pt x="537698" y="1142238"/>
                </a:lnTo>
                <a:close/>
                <a:moveTo>
                  <a:pt x="2794202" y="1087139"/>
                </a:moveTo>
                <a:lnTo>
                  <a:pt x="2816303" y="1087139"/>
                </a:lnTo>
                <a:lnTo>
                  <a:pt x="2816303" y="1109240"/>
                </a:lnTo>
                <a:lnTo>
                  <a:pt x="2794202" y="1109240"/>
                </a:lnTo>
                <a:close/>
                <a:moveTo>
                  <a:pt x="2432252" y="1087139"/>
                </a:moveTo>
                <a:lnTo>
                  <a:pt x="2454353" y="1087139"/>
                </a:lnTo>
                <a:lnTo>
                  <a:pt x="2454353" y="1109240"/>
                </a:lnTo>
                <a:lnTo>
                  <a:pt x="2432252" y="1109240"/>
                </a:lnTo>
                <a:close/>
                <a:moveTo>
                  <a:pt x="2289377" y="1087139"/>
                </a:moveTo>
                <a:lnTo>
                  <a:pt x="2311478" y="1087139"/>
                </a:lnTo>
                <a:lnTo>
                  <a:pt x="2311478" y="1109240"/>
                </a:lnTo>
                <a:lnTo>
                  <a:pt x="2289377" y="1109240"/>
                </a:lnTo>
                <a:close/>
                <a:moveTo>
                  <a:pt x="1879802" y="1087139"/>
                </a:moveTo>
                <a:lnTo>
                  <a:pt x="1901903" y="1087139"/>
                </a:lnTo>
                <a:lnTo>
                  <a:pt x="1901903" y="1109240"/>
                </a:lnTo>
                <a:lnTo>
                  <a:pt x="1879802" y="1109240"/>
                </a:lnTo>
                <a:close/>
                <a:moveTo>
                  <a:pt x="2857654" y="1078391"/>
                </a:moveTo>
                <a:lnTo>
                  <a:pt x="2879755" y="1078391"/>
                </a:lnTo>
                <a:lnTo>
                  <a:pt x="2879755" y="1162339"/>
                </a:lnTo>
                <a:lnTo>
                  <a:pt x="2882767" y="1156454"/>
                </a:lnTo>
                <a:cubicBezTo>
                  <a:pt x="2885338" y="1152886"/>
                  <a:pt x="2888401" y="1149810"/>
                  <a:pt x="2891956" y="1147226"/>
                </a:cubicBezTo>
                <a:cubicBezTo>
                  <a:pt x="2899068" y="1142059"/>
                  <a:pt x="2906818" y="1139475"/>
                  <a:pt x="2915208" y="1139475"/>
                </a:cubicBezTo>
                <a:cubicBezTo>
                  <a:pt x="2923292" y="1139475"/>
                  <a:pt x="2930198" y="1141471"/>
                  <a:pt x="2935928" y="1145461"/>
                </a:cubicBezTo>
                <a:cubicBezTo>
                  <a:pt x="2941658" y="1149451"/>
                  <a:pt x="2946006" y="1155258"/>
                  <a:pt x="2948974" y="1162881"/>
                </a:cubicBezTo>
                <a:cubicBezTo>
                  <a:pt x="2951941" y="1170504"/>
                  <a:pt x="2953425" y="1179738"/>
                  <a:pt x="2953425" y="1190584"/>
                </a:cubicBezTo>
                <a:lnTo>
                  <a:pt x="2953425" y="1251822"/>
                </a:lnTo>
                <a:cubicBezTo>
                  <a:pt x="2953425" y="1262770"/>
                  <a:pt x="2951864" y="1272158"/>
                  <a:pt x="2948744" y="1279985"/>
                </a:cubicBezTo>
                <a:cubicBezTo>
                  <a:pt x="2945623" y="1287813"/>
                  <a:pt x="2941095" y="1293747"/>
                  <a:pt x="2935161" y="1297789"/>
                </a:cubicBezTo>
                <a:cubicBezTo>
                  <a:pt x="2929226" y="1301831"/>
                  <a:pt x="2922064" y="1303851"/>
                  <a:pt x="2913674" y="1303851"/>
                </a:cubicBezTo>
                <a:cubicBezTo>
                  <a:pt x="2904976" y="1303851"/>
                  <a:pt x="2897328" y="1301421"/>
                  <a:pt x="2890728" y="1296561"/>
                </a:cubicBezTo>
                <a:cubicBezTo>
                  <a:pt x="2887429" y="1294131"/>
                  <a:pt x="2884685" y="1291247"/>
                  <a:pt x="2882498" y="1287909"/>
                </a:cubicBezTo>
                <a:lnTo>
                  <a:pt x="2879755" y="1281529"/>
                </a:lnTo>
                <a:lnTo>
                  <a:pt x="2879755" y="1301549"/>
                </a:lnTo>
                <a:lnTo>
                  <a:pt x="2857654" y="1301549"/>
                </a:lnTo>
                <a:close/>
                <a:moveTo>
                  <a:pt x="2675144" y="1078391"/>
                </a:moveTo>
                <a:lnTo>
                  <a:pt x="2697245" y="1078391"/>
                </a:lnTo>
                <a:lnTo>
                  <a:pt x="2697245" y="1280983"/>
                </a:lnTo>
                <a:lnTo>
                  <a:pt x="2767845" y="1280983"/>
                </a:lnTo>
                <a:lnTo>
                  <a:pt x="2767845" y="1301549"/>
                </a:lnTo>
                <a:lnTo>
                  <a:pt x="2697245" y="1301549"/>
                </a:lnTo>
                <a:lnTo>
                  <a:pt x="2690799" y="1301549"/>
                </a:lnTo>
                <a:lnTo>
                  <a:pt x="2675144" y="1301549"/>
                </a:lnTo>
                <a:close/>
                <a:moveTo>
                  <a:pt x="2397184" y="1078391"/>
                </a:moveTo>
                <a:lnTo>
                  <a:pt x="2414067" y="1078391"/>
                </a:lnTo>
                <a:lnTo>
                  <a:pt x="2414067" y="1098957"/>
                </a:lnTo>
                <a:lnTo>
                  <a:pt x="2397798" y="1098957"/>
                </a:lnTo>
                <a:cubicBezTo>
                  <a:pt x="2391966" y="1098957"/>
                  <a:pt x="2387464" y="1100824"/>
                  <a:pt x="2384292" y="1104559"/>
                </a:cubicBezTo>
                <a:cubicBezTo>
                  <a:pt x="2381120" y="1108293"/>
                  <a:pt x="2379534" y="1113537"/>
                  <a:pt x="2379534" y="1120290"/>
                </a:cubicBezTo>
                <a:lnTo>
                  <a:pt x="2379534" y="1142238"/>
                </a:lnTo>
                <a:lnTo>
                  <a:pt x="2414067" y="1142238"/>
                </a:lnTo>
                <a:lnTo>
                  <a:pt x="2414067" y="1161269"/>
                </a:lnTo>
                <a:lnTo>
                  <a:pt x="2379534" y="1161269"/>
                </a:lnTo>
                <a:lnTo>
                  <a:pt x="2379534" y="1301549"/>
                </a:lnTo>
                <a:lnTo>
                  <a:pt x="2357433" y="1301549"/>
                </a:lnTo>
                <a:lnTo>
                  <a:pt x="2357433" y="1161269"/>
                </a:lnTo>
                <a:lnTo>
                  <a:pt x="2340550" y="1161269"/>
                </a:lnTo>
                <a:lnTo>
                  <a:pt x="2340550" y="1142238"/>
                </a:lnTo>
                <a:lnTo>
                  <a:pt x="2357433" y="1142238"/>
                </a:lnTo>
                <a:lnTo>
                  <a:pt x="2357433" y="1120597"/>
                </a:lnTo>
                <a:cubicBezTo>
                  <a:pt x="2357433" y="1107194"/>
                  <a:pt x="2360886" y="1096808"/>
                  <a:pt x="2367793" y="1089441"/>
                </a:cubicBezTo>
                <a:cubicBezTo>
                  <a:pt x="2374700" y="1082074"/>
                  <a:pt x="2384496" y="1078391"/>
                  <a:pt x="2397184" y="1078391"/>
                </a:cubicBezTo>
                <a:close/>
                <a:moveTo>
                  <a:pt x="619279" y="1078391"/>
                </a:moveTo>
                <a:lnTo>
                  <a:pt x="641380" y="1078391"/>
                </a:lnTo>
                <a:lnTo>
                  <a:pt x="641380" y="1160247"/>
                </a:lnTo>
                <a:lnTo>
                  <a:pt x="644661" y="1154363"/>
                </a:lnTo>
                <a:cubicBezTo>
                  <a:pt x="647155" y="1151037"/>
                  <a:pt x="649975" y="1148275"/>
                  <a:pt x="653121" y="1146075"/>
                </a:cubicBezTo>
                <a:cubicBezTo>
                  <a:pt x="659414" y="1141675"/>
                  <a:pt x="667062" y="1139475"/>
                  <a:pt x="676066" y="1139475"/>
                </a:cubicBezTo>
                <a:cubicBezTo>
                  <a:pt x="689675" y="1139475"/>
                  <a:pt x="699830" y="1143594"/>
                  <a:pt x="706532" y="1151830"/>
                </a:cubicBezTo>
                <a:cubicBezTo>
                  <a:pt x="713234" y="1160067"/>
                  <a:pt x="716585" y="1172473"/>
                  <a:pt x="716585" y="1189049"/>
                </a:cubicBezTo>
                <a:lnTo>
                  <a:pt x="716585" y="1301549"/>
                </a:lnTo>
                <a:lnTo>
                  <a:pt x="694484" y="1301549"/>
                </a:lnTo>
                <a:lnTo>
                  <a:pt x="694484" y="1189049"/>
                </a:lnTo>
                <a:cubicBezTo>
                  <a:pt x="694484" y="1179329"/>
                  <a:pt x="692284" y="1172064"/>
                  <a:pt x="687884" y="1167255"/>
                </a:cubicBezTo>
                <a:cubicBezTo>
                  <a:pt x="683484" y="1162446"/>
                  <a:pt x="676834" y="1160041"/>
                  <a:pt x="667932" y="1160041"/>
                </a:cubicBezTo>
                <a:cubicBezTo>
                  <a:pt x="659030" y="1160041"/>
                  <a:pt x="652379" y="1162702"/>
                  <a:pt x="647980" y="1168022"/>
                </a:cubicBezTo>
                <a:cubicBezTo>
                  <a:pt x="643580" y="1173343"/>
                  <a:pt x="641380" y="1181375"/>
                  <a:pt x="641380" y="1192119"/>
                </a:cubicBezTo>
                <a:lnTo>
                  <a:pt x="641380" y="1301549"/>
                </a:lnTo>
                <a:lnTo>
                  <a:pt x="619279" y="1301549"/>
                </a:lnTo>
                <a:close/>
                <a:moveTo>
                  <a:pt x="1680037" y="1076088"/>
                </a:moveTo>
                <a:cubicBezTo>
                  <a:pt x="1691702" y="1076088"/>
                  <a:pt x="1701422" y="1078007"/>
                  <a:pt x="1709198" y="1081844"/>
                </a:cubicBezTo>
                <a:cubicBezTo>
                  <a:pt x="1716975" y="1085681"/>
                  <a:pt x="1722807" y="1091462"/>
                  <a:pt x="1726695" y="1099187"/>
                </a:cubicBezTo>
                <a:cubicBezTo>
                  <a:pt x="1730583" y="1106912"/>
                  <a:pt x="1732527" y="1116607"/>
                  <a:pt x="1732527" y="1128271"/>
                </a:cubicBezTo>
                <a:lnTo>
                  <a:pt x="1732527" y="1139936"/>
                </a:lnTo>
                <a:lnTo>
                  <a:pt x="1710733" y="1139936"/>
                </a:lnTo>
                <a:lnTo>
                  <a:pt x="1710733" y="1128271"/>
                </a:lnTo>
                <a:cubicBezTo>
                  <a:pt x="1710733" y="1117630"/>
                  <a:pt x="1708175" y="1109649"/>
                  <a:pt x="1703059" y="1104329"/>
                </a:cubicBezTo>
                <a:cubicBezTo>
                  <a:pt x="1697943" y="1099008"/>
                  <a:pt x="1690269" y="1096348"/>
                  <a:pt x="1680037" y="1096348"/>
                </a:cubicBezTo>
                <a:cubicBezTo>
                  <a:pt x="1669294" y="1096348"/>
                  <a:pt x="1661236" y="1098880"/>
                  <a:pt x="1655865" y="1103945"/>
                </a:cubicBezTo>
                <a:cubicBezTo>
                  <a:pt x="1650493" y="1109010"/>
                  <a:pt x="1647807" y="1116607"/>
                  <a:pt x="1647807" y="1126737"/>
                </a:cubicBezTo>
                <a:lnTo>
                  <a:pt x="1647807" y="1137634"/>
                </a:lnTo>
                <a:cubicBezTo>
                  <a:pt x="1647807" y="1144489"/>
                  <a:pt x="1649495" y="1150321"/>
                  <a:pt x="1652872" y="1155130"/>
                </a:cubicBezTo>
                <a:cubicBezTo>
                  <a:pt x="1656248" y="1159939"/>
                  <a:pt x="1660418" y="1163904"/>
                  <a:pt x="1665380" y="1167025"/>
                </a:cubicBezTo>
                <a:cubicBezTo>
                  <a:pt x="1670343" y="1170146"/>
                  <a:pt x="1677173" y="1173803"/>
                  <a:pt x="1685870" y="1177999"/>
                </a:cubicBezTo>
                <a:cubicBezTo>
                  <a:pt x="1686688" y="1178408"/>
                  <a:pt x="1687481" y="1178792"/>
                  <a:pt x="1688249" y="1179150"/>
                </a:cubicBezTo>
                <a:cubicBezTo>
                  <a:pt x="1689016" y="1179508"/>
                  <a:pt x="1689809" y="1179891"/>
                  <a:pt x="1690627" y="1180301"/>
                </a:cubicBezTo>
                <a:cubicBezTo>
                  <a:pt x="1691037" y="1180505"/>
                  <a:pt x="1691420" y="1180684"/>
                  <a:pt x="1691779" y="1180838"/>
                </a:cubicBezTo>
                <a:cubicBezTo>
                  <a:pt x="1692137" y="1180991"/>
                  <a:pt x="1692469" y="1181170"/>
                  <a:pt x="1692776" y="1181375"/>
                </a:cubicBezTo>
                <a:cubicBezTo>
                  <a:pt x="1701166" y="1185570"/>
                  <a:pt x="1708252" y="1189893"/>
                  <a:pt x="1714033" y="1194344"/>
                </a:cubicBezTo>
                <a:cubicBezTo>
                  <a:pt x="1719814" y="1198795"/>
                  <a:pt x="1724546" y="1204550"/>
                  <a:pt x="1728230" y="1211610"/>
                </a:cubicBezTo>
                <a:cubicBezTo>
                  <a:pt x="1731913" y="1218670"/>
                  <a:pt x="1733755" y="1227265"/>
                  <a:pt x="1733755" y="1237395"/>
                </a:cubicBezTo>
                <a:lnTo>
                  <a:pt x="1733755" y="1251515"/>
                </a:lnTo>
                <a:cubicBezTo>
                  <a:pt x="1733755" y="1263179"/>
                  <a:pt x="1731785" y="1272874"/>
                  <a:pt x="1727846" y="1280599"/>
                </a:cubicBezTo>
                <a:cubicBezTo>
                  <a:pt x="1723907" y="1288324"/>
                  <a:pt x="1717972" y="1294131"/>
                  <a:pt x="1710043" y="1298019"/>
                </a:cubicBezTo>
                <a:cubicBezTo>
                  <a:pt x="1702113" y="1301907"/>
                  <a:pt x="1692162" y="1303851"/>
                  <a:pt x="1680191" y="1303851"/>
                </a:cubicBezTo>
                <a:cubicBezTo>
                  <a:pt x="1668015" y="1303851"/>
                  <a:pt x="1657911" y="1301933"/>
                  <a:pt x="1649879" y="1298096"/>
                </a:cubicBezTo>
                <a:cubicBezTo>
                  <a:pt x="1641847" y="1294259"/>
                  <a:pt x="1635835" y="1288452"/>
                  <a:pt x="1631845" y="1280676"/>
                </a:cubicBezTo>
                <a:cubicBezTo>
                  <a:pt x="1627855" y="1272900"/>
                  <a:pt x="1625859" y="1263179"/>
                  <a:pt x="1625859" y="1251515"/>
                </a:cubicBezTo>
                <a:lnTo>
                  <a:pt x="1625859" y="1240465"/>
                </a:lnTo>
                <a:lnTo>
                  <a:pt x="1647653" y="1240465"/>
                </a:lnTo>
                <a:lnTo>
                  <a:pt x="1647653" y="1251515"/>
                </a:lnTo>
                <a:cubicBezTo>
                  <a:pt x="1647653" y="1262259"/>
                  <a:pt x="1650339" y="1270291"/>
                  <a:pt x="1655711" y="1275611"/>
                </a:cubicBezTo>
                <a:cubicBezTo>
                  <a:pt x="1661083" y="1280932"/>
                  <a:pt x="1669243" y="1283592"/>
                  <a:pt x="1680191" y="1283592"/>
                </a:cubicBezTo>
                <a:cubicBezTo>
                  <a:pt x="1690832" y="1283592"/>
                  <a:pt x="1698787" y="1280932"/>
                  <a:pt x="1704057" y="1275611"/>
                </a:cubicBezTo>
                <a:cubicBezTo>
                  <a:pt x="1709326" y="1270291"/>
                  <a:pt x="1711961" y="1262259"/>
                  <a:pt x="1711961" y="1251515"/>
                </a:cubicBezTo>
                <a:lnTo>
                  <a:pt x="1711961" y="1238316"/>
                </a:lnTo>
                <a:cubicBezTo>
                  <a:pt x="1711961" y="1231153"/>
                  <a:pt x="1710375" y="1225040"/>
                  <a:pt x="1707203" y="1219975"/>
                </a:cubicBezTo>
                <a:cubicBezTo>
                  <a:pt x="1704031" y="1214910"/>
                  <a:pt x="1699964" y="1210664"/>
                  <a:pt x="1695002" y="1207236"/>
                </a:cubicBezTo>
                <a:cubicBezTo>
                  <a:pt x="1690039" y="1203809"/>
                  <a:pt x="1683670" y="1200151"/>
                  <a:pt x="1675894" y="1196263"/>
                </a:cubicBezTo>
                <a:cubicBezTo>
                  <a:pt x="1675587" y="1196160"/>
                  <a:pt x="1675305" y="1196032"/>
                  <a:pt x="1675049" y="1195879"/>
                </a:cubicBezTo>
                <a:cubicBezTo>
                  <a:pt x="1674794" y="1195725"/>
                  <a:pt x="1674563" y="1195597"/>
                  <a:pt x="1674359" y="1195495"/>
                </a:cubicBezTo>
                <a:lnTo>
                  <a:pt x="1672210" y="1194421"/>
                </a:lnTo>
                <a:cubicBezTo>
                  <a:pt x="1662080" y="1189407"/>
                  <a:pt x="1653972" y="1184854"/>
                  <a:pt x="1647884" y="1180761"/>
                </a:cubicBezTo>
                <a:cubicBezTo>
                  <a:pt x="1641796" y="1176668"/>
                  <a:pt x="1636628" y="1171169"/>
                  <a:pt x="1632382" y="1164262"/>
                </a:cubicBezTo>
                <a:cubicBezTo>
                  <a:pt x="1628136" y="1157356"/>
                  <a:pt x="1626013" y="1148786"/>
                  <a:pt x="1626013" y="1138554"/>
                </a:cubicBezTo>
                <a:lnTo>
                  <a:pt x="1626013" y="1127657"/>
                </a:lnTo>
                <a:cubicBezTo>
                  <a:pt x="1626013" y="1116198"/>
                  <a:pt x="1628008" y="1106631"/>
                  <a:pt x="1631999" y="1098957"/>
                </a:cubicBezTo>
                <a:cubicBezTo>
                  <a:pt x="1635989" y="1091283"/>
                  <a:pt x="1641975" y="1085553"/>
                  <a:pt x="1649956" y="1081767"/>
                </a:cubicBezTo>
                <a:cubicBezTo>
                  <a:pt x="1657936" y="1077981"/>
                  <a:pt x="1667964" y="1076088"/>
                  <a:pt x="1680037" y="1076088"/>
                </a:cubicBezTo>
                <a:close/>
                <a:moveTo>
                  <a:pt x="994237" y="1076088"/>
                </a:moveTo>
                <a:cubicBezTo>
                  <a:pt x="1005902" y="1076088"/>
                  <a:pt x="1015622" y="1078007"/>
                  <a:pt x="1023398" y="1081844"/>
                </a:cubicBezTo>
                <a:cubicBezTo>
                  <a:pt x="1031175" y="1085681"/>
                  <a:pt x="1037007" y="1091462"/>
                  <a:pt x="1040895" y="1099187"/>
                </a:cubicBezTo>
                <a:cubicBezTo>
                  <a:pt x="1044783" y="1106912"/>
                  <a:pt x="1046727" y="1116607"/>
                  <a:pt x="1046727" y="1128271"/>
                </a:cubicBezTo>
                <a:lnTo>
                  <a:pt x="1046727" y="1139936"/>
                </a:lnTo>
                <a:lnTo>
                  <a:pt x="1024933" y="1139936"/>
                </a:lnTo>
                <a:lnTo>
                  <a:pt x="1024933" y="1128271"/>
                </a:lnTo>
                <a:cubicBezTo>
                  <a:pt x="1024933" y="1117630"/>
                  <a:pt x="1022375" y="1109649"/>
                  <a:pt x="1017259" y="1104329"/>
                </a:cubicBezTo>
                <a:cubicBezTo>
                  <a:pt x="1012143" y="1099008"/>
                  <a:pt x="1004469" y="1096348"/>
                  <a:pt x="994237" y="1096348"/>
                </a:cubicBezTo>
                <a:cubicBezTo>
                  <a:pt x="983494" y="1096348"/>
                  <a:pt x="975436" y="1098880"/>
                  <a:pt x="970065" y="1103945"/>
                </a:cubicBezTo>
                <a:cubicBezTo>
                  <a:pt x="964693" y="1109010"/>
                  <a:pt x="962007" y="1116607"/>
                  <a:pt x="962007" y="1126737"/>
                </a:cubicBezTo>
                <a:lnTo>
                  <a:pt x="962007" y="1137634"/>
                </a:lnTo>
                <a:cubicBezTo>
                  <a:pt x="962007" y="1144489"/>
                  <a:pt x="963695" y="1150321"/>
                  <a:pt x="967072" y="1155130"/>
                </a:cubicBezTo>
                <a:cubicBezTo>
                  <a:pt x="970448" y="1159939"/>
                  <a:pt x="974618" y="1163904"/>
                  <a:pt x="979580" y="1167025"/>
                </a:cubicBezTo>
                <a:cubicBezTo>
                  <a:pt x="984543" y="1170146"/>
                  <a:pt x="991372" y="1173803"/>
                  <a:pt x="1000070" y="1177999"/>
                </a:cubicBezTo>
                <a:cubicBezTo>
                  <a:pt x="1000888" y="1178408"/>
                  <a:pt x="1001681" y="1178792"/>
                  <a:pt x="1002449" y="1179150"/>
                </a:cubicBezTo>
                <a:cubicBezTo>
                  <a:pt x="1003216" y="1179508"/>
                  <a:pt x="1004009" y="1179891"/>
                  <a:pt x="1004827" y="1180301"/>
                </a:cubicBezTo>
                <a:cubicBezTo>
                  <a:pt x="1005237" y="1180505"/>
                  <a:pt x="1005620" y="1180684"/>
                  <a:pt x="1005979" y="1180838"/>
                </a:cubicBezTo>
                <a:cubicBezTo>
                  <a:pt x="1006337" y="1180991"/>
                  <a:pt x="1006669" y="1181170"/>
                  <a:pt x="1006976" y="1181375"/>
                </a:cubicBezTo>
                <a:cubicBezTo>
                  <a:pt x="1015366" y="1185570"/>
                  <a:pt x="1022452" y="1189893"/>
                  <a:pt x="1028233" y="1194344"/>
                </a:cubicBezTo>
                <a:cubicBezTo>
                  <a:pt x="1034014" y="1198795"/>
                  <a:pt x="1038746" y="1204550"/>
                  <a:pt x="1042430" y="1211610"/>
                </a:cubicBezTo>
                <a:cubicBezTo>
                  <a:pt x="1046113" y="1218670"/>
                  <a:pt x="1047955" y="1227265"/>
                  <a:pt x="1047955" y="1237395"/>
                </a:cubicBezTo>
                <a:lnTo>
                  <a:pt x="1047955" y="1251515"/>
                </a:lnTo>
                <a:cubicBezTo>
                  <a:pt x="1047955" y="1263179"/>
                  <a:pt x="1045985" y="1272874"/>
                  <a:pt x="1042046" y="1280599"/>
                </a:cubicBezTo>
                <a:cubicBezTo>
                  <a:pt x="1038107" y="1288324"/>
                  <a:pt x="1032172" y="1294131"/>
                  <a:pt x="1024243" y="1298019"/>
                </a:cubicBezTo>
                <a:cubicBezTo>
                  <a:pt x="1016313" y="1301907"/>
                  <a:pt x="1006362" y="1303851"/>
                  <a:pt x="994391" y="1303851"/>
                </a:cubicBezTo>
                <a:cubicBezTo>
                  <a:pt x="982215" y="1303851"/>
                  <a:pt x="972111" y="1301933"/>
                  <a:pt x="964079" y="1298096"/>
                </a:cubicBezTo>
                <a:cubicBezTo>
                  <a:pt x="956047" y="1294259"/>
                  <a:pt x="950035" y="1288452"/>
                  <a:pt x="946045" y="1280676"/>
                </a:cubicBezTo>
                <a:cubicBezTo>
                  <a:pt x="942055" y="1272900"/>
                  <a:pt x="940059" y="1263179"/>
                  <a:pt x="940059" y="1251515"/>
                </a:cubicBezTo>
                <a:lnTo>
                  <a:pt x="940059" y="1240465"/>
                </a:lnTo>
                <a:lnTo>
                  <a:pt x="961853" y="1240465"/>
                </a:lnTo>
                <a:lnTo>
                  <a:pt x="961853" y="1251515"/>
                </a:lnTo>
                <a:cubicBezTo>
                  <a:pt x="961853" y="1262259"/>
                  <a:pt x="964539" y="1270291"/>
                  <a:pt x="969911" y="1275611"/>
                </a:cubicBezTo>
                <a:cubicBezTo>
                  <a:pt x="975283" y="1280932"/>
                  <a:pt x="983443" y="1283592"/>
                  <a:pt x="994391" y="1283592"/>
                </a:cubicBezTo>
                <a:cubicBezTo>
                  <a:pt x="1005032" y="1283592"/>
                  <a:pt x="1012987" y="1280932"/>
                  <a:pt x="1018257" y="1275611"/>
                </a:cubicBezTo>
                <a:cubicBezTo>
                  <a:pt x="1023526" y="1270291"/>
                  <a:pt x="1026161" y="1262259"/>
                  <a:pt x="1026161" y="1251515"/>
                </a:cubicBezTo>
                <a:lnTo>
                  <a:pt x="1026161" y="1238316"/>
                </a:lnTo>
                <a:cubicBezTo>
                  <a:pt x="1026161" y="1231153"/>
                  <a:pt x="1024575" y="1225040"/>
                  <a:pt x="1021403" y="1219975"/>
                </a:cubicBezTo>
                <a:cubicBezTo>
                  <a:pt x="1018231" y="1214910"/>
                  <a:pt x="1014164" y="1210664"/>
                  <a:pt x="1009202" y="1207236"/>
                </a:cubicBezTo>
                <a:cubicBezTo>
                  <a:pt x="1004239" y="1203809"/>
                  <a:pt x="997870" y="1200151"/>
                  <a:pt x="990094" y="1196263"/>
                </a:cubicBezTo>
                <a:cubicBezTo>
                  <a:pt x="989787" y="1196160"/>
                  <a:pt x="989505" y="1196032"/>
                  <a:pt x="989249" y="1195879"/>
                </a:cubicBezTo>
                <a:cubicBezTo>
                  <a:pt x="988994" y="1195725"/>
                  <a:pt x="988763" y="1195597"/>
                  <a:pt x="988559" y="1195495"/>
                </a:cubicBezTo>
                <a:lnTo>
                  <a:pt x="986410" y="1194421"/>
                </a:lnTo>
                <a:cubicBezTo>
                  <a:pt x="976280" y="1189407"/>
                  <a:pt x="968172" y="1184854"/>
                  <a:pt x="962084" y="1180761"/>
                </a:cubicBezTo>
                <a:cubicBezTo>
                  <a:pt x="955996" y="1176668"/>
                  <a:pt x="950828" y="1171169"/>
                  <a:pt x="946582" y="1164262"/>
                </a:cubicBezTo>
                <a:cubicBezTo>
                  <a:pt x="942336" y="1157356"/>
                  <a:pt x="940213" y="1148786"/>
                  <a:pt x="940213" y="1138554"/>
                </a:cubicBezTo>
                <a:lnTo>
                  <a:pt x="940213" y="1127657"/>
                </a:lnTo>
                <a:cubicBezTo>
                  <a:pt x="940213" y="1116198"/>
                  <a:pt x="942208" y="1106631"/>
                  <a:pt x="946199" y="1098957"/>
                </a:cubicBezTo>
                <a:cubicBezTo>
                  <a:pt x="950189" y="1091283"/>
                  <a:pt x="956175" y="1085553"/>
                  <a:pt x="964155" y="1081767"/>
                </a:cubicBezTo>
                <a:cubicBezTo>
                  <a:pt x="972136" y="1077981"/>
                  <a:pt x="982164" y="1076088"/>
                  <a:pt x="994237" y="1076088"/>
                </a:cubicBezTo>
                <a:close/>
                <a:moveTo>
                  <a:pt x="1971168" y="878840"/>
                </a:moveTo>
                <a:cubicBezTo>
                  <a:pt x="1961448" y="878840"/>
                  <a:pt x="1954184" y="881961"/>
                  <a:pt x="1949374" y="888202"/>
                </a:cubicBezTo>
                <a:cubicBezTo>
                  <a:pt x="1944566" y="894444"/>
                  <a:pt x="1942161" y="903806"/>
                  <a:pt x="1942161" y="916289"/>
                </a:cubicBezTo>
                <a:cubicBezTo>
                  <a:pt x="1942161" y="925805"/>
                  <a:pt x="1944361" y="932916"/>
                  <a:pt x="1948760" y="937623"/>
                </a:cubicBezTo>
                <a:cubicBezTo>
                  <a:pt x="1953160" y="942329"/>
                  <a:pt x="1959760" y="944682"/>
                  <a:pt x="1968559" y="944682"/>
                </a:cubicBezTo>
                <a:cubicBezTo>
                  <a:pt x="1978382" y="944682"/>
                  <a:pt x="1985749" y="942099"/>
                  <a:pt x="1990660" y="936932"/>
                </a:cubicBezTo>
                <a:cubicBezTo>
                  <a:pt x="1995572" y="931765"/>
                  <a:pt x="1998027" y="923963"/>
                  <a:pt x="1998027" y="913526"/>
                </a:cubicBezTo>
                <a:lnTo>
                  <a:pt x="1998027" y="878840"/>
                </a:lnTo>
                <a:close/>
                <a:moveTo>
                  <a:pt x="1087520" y="852288"/>
                </a:moveTo>
                <a:lnTo>
                  <a:pt x="1087520" y="938083"/>
                </a:lnTo>
                <a:lnTo>
                  <a:pt x="1127271" y="938083"/>
                </a:lnTo>
                <a:cubicBezTo>
                  <a:pt x="1133922" y="938083"/>
                  <a:pt x="1139089" y="936395"/>
                  <a:pt x="1142773" y="933018"/>
                </a:cubicBezTo>
                <a:cubicBezTo>
                  <a:pt x="1146456" y="929642"/>
                  <a:pt x="1148298" y="924935"/>
                  <a:pt x="1148298" y="918898"/>
                </a:cubicBezTo>
                <a:lnTo>
                  <a:pt x="1148298" y="879454"/>
                </a:lnTo>
                <a:cubicBezTo>
                  <a:pt x="1148298" y="873826"/>
                  <a:pt x="1147300" y="868966"/>
                  <a:pt x="1145305" y="864874"/>
                </a:cubicBezTo>
                <a:cubicBezTo>
                  <a:pt x="1143310" y="860781"/>
                  <a:pt x="1140598" y="857660"/>
                  <a:pt x="1137171" y="855511"/>
                </a:cubicBezTo>
                <a:cubicBezTo>
                  <a:pt x="1133743" y="853362"/>
                  <a:pt x="1129931" y="852288"/>
                  <a:pt x="1125736" y="852288"/>
                </a:cubicBezTo>
                <a:close/>
                <a:moveTo>
                  <a:pt x="3743586" y="850907"/>
                </a:moveTo>
                <a:cubicBezTo>
                  <a:pt x="3737651" y="850907"/>
                  <a:pt x="3732586" y="851777"/>
                  <a:pt x="3728391" y="853516"/>
                </a:cubicBezTo>
                <a:cubicBezTo>
                  <a:pt x="3724196" y="855255"/>
                  <a:pt x="3720999" y="857788"/>
                  <a:pt x="3718799" y="861113"/>
                </a:cubicBezTo>
                <a:cubicBezTo>
                  <a:pt x="3716599" y="864439"/>
                  <a:pt x="3715499" y="868455"/>
                  <a:pt x="3715499" y="873161"/>
                </a:cubicBezTo>
                <a:lnTo>
                  <a:pt x="3715499" y="912299"/>
                </a:lnTo>
                <a:cubicBezTo>
                  <a:pt x="3715499" y="918131"/>
                  <a:pt x="3716599" y="923119"/>
                  <a:pt x="3718799" y="927263"/>
                </a:cubicBezTo>
                <a:cubicBezTo>
                  <a:pt x="3720999" y="931407"/>
                  <a:pt x="3724196" y="934578"/>
                  <a:pt x="3728391" y="936778"/>
                </a:cubicBezTo>
                <a:cubicBezTo>
                  <a:pt x="3732586" y="938979"/>
                  <a:pt x="3737651" y="940078"/>
                  <a:pt x="3743586" y="940078"/>
                </a:cubicBezTo>
                <a:cubicBezTo>
                  <a:pt x="3749520" y="940078"/>
                  <a:pt x="3754585" y="938979"/>
                  <a:pt x="3758780" y="936778"/>
                </a:cubicBezTo>
                <a:cubicBezTo>
                  <a:pt x="3762975" y="934578"/>
                  <a:pt x="3766173" y="931381"/>
                  <a:pt x="3768372" y="927186"/>
                </a:cubicBezTo>
                <a:cubicBezTo>
                  <a:pt x="3770572" y="922991"/>
                  <a:pt x="3771672" y="917926"/>
                  <a:pt x="3771672" y="911992"/>
                </a:cubicBezTo>
                <a:lnTo>
                  <a:pt x="3771672" y="873008"/>
                </a:lnTo>
                <a:cubicBezTo>
                  <a:pt x="3771672" y="868403"/>
                  <a:pt x="3770572" y="864439"/>
                  <a:pt x="3768372" y="861113"/>
                </a:cubicBezTo>
                <a:cubicBezTo>
                  <a:pt x="3766173" y="857788"/>
                  <a:pt x="3762975" y="855255"/>
                  <a:pt x="3758780" y="853516"/>
                </a:cubicBezTo>
                <a:cubicBezTo>
                  <a:pt x="3754585" y="851777"/>
                  <a:pt x="3749520" y="850907"/>
                  <a:pt x="3743586" y="850907"/>
                </a:cubicBezTo>
                <a:close/>
                <a:moveTo>
                  <a:pt x="4709918" y="817142"/>
                </a:moveTo>
                <a:cubicBezTo>
                  <a:pt x="4702448" y="817142"/>
                  <a:pt x="4696667" y="819341"/>
                  <a:pt x="4692574" y="823741"/>
                </a:cubicBezTo>
                <a:cubicBezTo>
                  <a:pt x="4688482" y="828141"/>
                  <a:pt x="4686435" y="834280"/>
                  <a:pt x="4686435" y="842158"/>
                </a:cubicBezTo>
                <a:lnTo>
                  <a:pt x="4686435" y="915061"/>
                </a:lnTo>
                <a:cubicBezTo>
                  <a:pt x="4686435" y="923144"/>
                  <a:pt x="4688482" y="929386"/>
                  <a:pt x="4692574" y="933786"/>
                </a:cubicBezTo>
                <a:cubicBezTo>
                  <a:pt x="4696667" y="938185"/>
                  <a:pt x="4702448" y="940385"/>
                  <a:pt x="4709918" y="940385"/>
                </a:cubicBezTo>
                <a:cubicBezTo>
                  <a:pt x="4717489" y="940385"/>
                  <a:pt x="4723347" y="938185"/>
                  <a:pt x="4727491" y="933786"/>
                </a:cubicBezTo>
                <a:cubicBezTo>
                  <a:pt x="4731634" y="929386"/>
                  <a:pt x="4733706" y="923144"/>
                  <a:pt x="4733706" y="915061"/>
                </a:cubicBezTo>
                <a:lnTo>
                  <a:pt x="4733706" y="842158"/>
                </a:lnTo>
                <a:cubicBezTo>
                  <a:pt x="4733706" y="834280"/>
                  <a:pt x="4731609" y="828141"/>
                  <a:pt x="4727414" y="823741"/>
                </a:cubicBezTo>
                <a:cubicBezTo>
                  <a:pt x="4723219" y="819341"/>
                  <a:pt x="4717386" y="817142"/>
                  <a:pt x="4709918" y="817142"/>
                </a:cubicBezTo>
                <a:close/>
                <a:moveTo>
                  <a:pt x="4357492" y="817142"/>
                </a:moveTo>
                <a:cubicBezTo>
                  <a:pt x="4350023" y="817142"/>
                  <a:pt x="4344242" y="819341"/>
                  <a:pt x="4340150" y="823741"/>
                </a:cubicBezTo>
                <a:cubicBezTo>
                  <a:pt x="4336056" y="828141"/>
                  <a:pt x="4334010" y="834280"/>
                  <a:pt x="4334010" y="842158"/>
                </a:cubicBezTo>
                <a:lnTo>
                  <a:pt x="4334010" y="915061"/>
                </a:lnTo>
                <a:cubicBezTo>
                  <a:pt x="4334010" y="923144"/>
                  <a:pt x="4336056" y="929386"/>
                  <a:pt x="4340150" y="933786"/>
                </a:cubicBezTo>
                <a:cubicBezTo>
                  <a:pt x="4344242" y="938185"/>
                  <a:pt x="4350023" y="940385"/>
                  <a:pt x="4357492" y="940385"/>
                </a:cubicBezTo>
                <a:cubicBezTo>
                  <a:pt x="4365064" y="940385"/>
                  <a:pt x="4370922" y="938185"/>
                  <a:pt x="4375066" y="933786"/>
                </a:cubicBezTo>
                <a:cubicBezTo>
                  <a:pt x="4379210" y="929386"/>
                  <a:pt x="4381282" y="923144"/>
                  <a:pt x="4381282" y="915061"/>
                </a:cubicBezTo>
                <a:lnTo>
                  <a:pt x="4381282" y="842158"/>
                </a:lnTo>
                <a:cubicBezTo>
                  <a:pt x="4381282" y="834280"/>
                  <a:pt x="4379184" y="828141"/>
                  <a:pt x="4374989" y="823741"/>
                </a:cubicBezTo>
                <a:cubicBezTo>
                  <a:pt x="4370794" y="819341"/>
                  <a:pt x="4364962" y="817142"/>
                  <a:pt x="4357492" y="817142"/>
                </a:cubicBezTo>
                <a:close/>
                <a:moveTo>
                  <a:pt x="2863756" y="817142"/>
                </a:moveTo>
                <a:cubicBezTo>
                  <a:pt x="2855775" y="817142"/>
                  <a:pt x="2849584" y="820083"/>
                  <a:pt x="2845185" y="825967"/>
                </a:cubicBezTo>
                <a:cubicBezTo>
                  <a:pt x="2840785" y="831850"/>
                  <a:pt x="2838585" y="840215"/>
                  <a:pt x="2838585" y="851061"/>
                </a:cubicBezTo>
                <a:lnTo>
                  <a:pt x="2838585" y="867483"/>
                </a:lnTo>
                <a:lnTo>
                  <a:pt x="2889387" y="867483"/>
                </a:lnTo>
                <a:lnTo>
                  <a:pt x="2889387" y="849065"/>
                </a:lnTo>
                <a:cubicBezTo>
                  <a:pt x="2889387" y="838936"/>
                  <a:pt x="2887136" y="831082"/>
                  <a:pt x="2882634" y="825506"/>
                </a:cubicBezTo>
                <a:cubicBezTo>
                  <a:pt x="2878132" y="819930"/>
                  <a:pt x="2871839" y="817142"/>
                  <a:pt x="2863756" y="817142"/>
                </a:cubicBezTo>
                <a:close/>
                <a:moveTo>
                  <a:pt x="2357242" y="817142"/>
                </a:moveTo>
                <a:cubicBezTo>
                  <a:pt x="2349773" y="817142"/>
                  <a:pt x="2343992" y="819341"/>
                  <a:pt x="2339899" y="823741"/>
                </a:cubicBezTo>
                <a:cubicBezTo>
                  <a:pt x="2335806" y="828141"/>
                  <a:pt x="2333760" y="834280"/>
                  <a:pt x="2333760" y="842158"/>
                </a:cubicBezTo>
                <a:lnTo>
                  <a:pt x="2333760" y="915061"/>
                </a:lnTo>
                <a:cubicBezTo>
                  <a:pt x="2333760" y="923144"/>
                  <a:pt x="2335806" y="929386"/>
                  <a:pt x="2339899" y="933786"/>
                </a:cubicBezTo>
                <a:cubicBezTo>
                  <a:pt x="2343992" y="938185"/>
                  <a:pt x="2349773" y="940385"/>
                  <a:pt x="2357242" y="940385"/>
                </a:cubicBezTo>
                <a:cubicBezTo>
                  <a:pt x="2364814" y="940385"/>
                  <a:pt x="2370672" y="938185"/>
                  <a:pt x="2374816" y="933786"/>
                </a:cubicBezTo>
                <a:cubicBezTo>
                  <a:pt x="2378960" y="929386"/>
                  <a:pt x="2381032" y="923144"/>
                  <a:pt x="2381032" y="915061"/>
                </a:cubicBezTo>
                <a:lnTo>
                  <a:pt x="2381032" y="842158"/>
                </a:lnTo>
                <a:cubicBezTo>
                  <a:pt x="2381032" y="834280"/>
                  <a:pt x="2378934" y="828141"/>
                  <a:pt x="2374739" y="823741"/>
                </a:cubicBezTo>
                <a:cubicBezTo>
                  <a:pt x="2370544" y="819341"/>
                  <a:pt x="2364712" y="817142"/>
                  <a:pt x="2357242" y="817142"/>
                </a:cubicBezTo>
                <a:close/>
                <a:moveTo>
                  <a:pt x="2988194" y="815914"/>
                </a:moveTo>
                <a:cubicBezTo>
                  <a:pt x="2980009" y="815914"/>
                  <a:pt x="2973665" y="818600"/>
                  <a:pt x="2969163" y="823971"/>
                </a:cubicBezTo>
                <a:cubicBezTo>
                  <a:pt x="2964661" y="829343"/>
                  <a:pt x="2962410" y="836889"/>
                  <a:pt x="2962410" y="846609"/>
                </a:cubicBezTo>
                <a:lnTo>
                  <a:pt x="2962410" y="913526"/>
                </a:lnTo>
                <a:cubicBezTo>
                  <a:pt x="2962410" y="922530"/>
                  <a:pt x="2964661" y="929539"/>
                  <a:pt x="2969163" y="934553"/>
                </a:cubicBezTo>
                <a:cubicBezTo>
                  <a:pt x="2973665" y="939567"/>
                  <a:pt x="2980009" y="942073"/>
                  <a:pt x="2988194" y="942073"/>
                </a:cubicBezTo>
                <a:cubicBezTo>
                  <a:pt x="2993618" y="942073"/>
                  <a:pt x="2998273" y="940897"/>
                  <a:pt x="3002161" y="938543"/>
                </a:cubicBezTo>
                <a:cubicBezTo>
                  <a:pt x="3006049" y="936190"/>
                  <a:pt x="3008991" y="932788"/>
                  <a:pt x="3010986" y="928337"/>
                </a:cubicBezTo>
                <a:cubicBezTo>
                  <a:pt x="3012982" y="923886"/>
                  <a:pt x="3013979" y="918540"/>
                  <a:pt x="3013979" y="912299"/>
                </a:cubicBezTo>
                <a:lnTo>
                  <a:pt x="3013979" y="846456"/>
                </a:lnTo>
                <a:cubicBezTo>
                  <a:pt x="3013979" y="840010"/>
                  <a:pt x="3012982" y="834510"/>
                  <a:pt x="3010986" y="829957"/>
                </a:cubicBezTo>
                <a:cubicBezTo>
                  <a:pt x="3008991" y="825404"/>
                  <a:pt x="3006049" y="821925"/>
                  <a:pt x="3002161" y="819520"/>
                </a:cubicBezTo>
                <a:cubicBezTo>
                  <a:pt x="2998273" y="817116"/>
                  <a:pt x="2993618" y="815914"/>
                  <a:pt x="2988194" y="815914"/>
                </a:cubicBezTo>
                <a:close/>
                <a:moveTo>
                  <a:pt x="2740544" y="815914"/>
                </a:moveTo>
                <a:cubicBezTo>
                  <a:pt x="2732359" y="815914"/>
                  <a:pt x="2726015" y="818600"/>
                  <a:pt x="2721513" y="823971"/>
                </a:cubicBezTo>
                <a:cubicBezTo>
                  <a:pt x="2717011" y="829343"/>
                  <a:pt x="2714760" y="836889"/>
                  <a:pt x="2714760" y="846609"/>
                </a:cubicBezTo>
                <a:lnTo>
                  <a:pt x="2714760" y="913526"/>
                </a:lnTo>
                <a:cubicBezTo>
                  <a:pt x="2714760" y="922530"/>
                  <a:pt x="2717011" y="929539"/>
                  <a:pt x="2721513" y="934553"/>
                </a:cubicBezTo>
                <a:cubicBezTo>
                  <a:pt x="2726015" y="939567"/>
                  <a:pt x="2732359" y="942073"/>
                  <a:pt x="2740544" y="942073"/>
                </a:cubicBezTo>
                <a:cubicBezTo>
                  <a:pt x="2745968" y="942073"/>
                  <a:pt x="2750623" y="940897"/>
                  <a:pt x="2754511" y="938543"/>
                </a:cubicBezTo>
                <a:cubicBezTo>
                  <a:pt x="2758399" y="936190"/>
                  <a:pt x="2761341" y="932788"/>
                  <a:pt x="2763336" y="928337"/>
                </a:cubicBezTo>
                <a:cubicBezTo>
                  <a:pt x="2765332" y="923886"/>
                  <a:pt x="2766329" y="918540"/>
                  <a:pt x="2766329" y="912299"/>
                </a:cubicBezTo>
                <a:lnTo>
                  <a:pt x="2766329" y="846456"/>
                </a:lnTo>
                <a:cubicBezTo>
                  <a:pt x="2766329" y="840010"/>
                  <a:pt x="2765332" y="834510"/>
                  <a:pt x="2763336" y="829957"/>
                </a:cubicBezTo>
                <a:cubicBezTo>
                  <a:pt x="2761341" y="825404"/>
                  <a:pt x="2758399" y="821925"/>
                  <a:pt x="2754511" y="819520"/>
                </a:cubicBezTo>
                <a:cubicBezTo>
                  <a:pt x="2750623" y="817116"/>
                  <a:pt x="2745968" y="815914"/>
                  <a:pt x="2740544" y="815914"/>
                </a:cubicBezTo>
                <a:close/>
                <a:moveTo>
                  <a:pt x="38831" y="809621"/>
                </a:moveTo>
                <a:cubicBezTo>
                  <a:pt x="49574" y="809621"/>
                  <a:pt x="58757" y="813407"/>
                  <a:pt x="66380" y="820978"/>
                </a:cubicBezTo>
                <a:cubicBezTo>
                  <a:pt x="74003" y="828550"/>
                  <a:pt x="77814" y="837708"/>
                  <a:pt x="77814" y="848451"/>
                </a:cubicBezTo>
                <a:cubicBezTo>
                  <a:pt x="77814" y="859195"/>
                  <a:pt x="74003" y="868378"/>
                  <a:pt x="66380" y="876001"/>
                </a:cubicBezTo>
                <a:cubicBezTo>
                  <a:pt x="58757" y="883623"/>
                  <a:pt x="49574" y="887435"/>
                  <a:pt x="38831" y="887435"/>
                </a:cubicBezTo>
                <a:cubicBezTo>
                  <a:pt x="28189" y="887435"/>
                  <a:pt x="19057" y="883623"/>
                  <a:pt x="11435" y="876001"/>
                </a:cubicBezTo>
                <a:cubicBezTo>
                  <a:pt x="3812" y="868378"/>
                  <a:pt x="0" y="859195"/>
                  <a:pt x="0" y="848451"/>
                </a:cubicBezTo>
                <a:cubicBezTo>
                  <a:pt x="0" y="837708"/>
                  <a:pt x="3812" y="828550"/>
                  <a:pt x="11435" y="820978"/>
                </a:cubicBezTo>
                <a:cubicBezTo>
                  <a:pt x="19057" y="813407"/>
                  <a:pt x="28189" y="809621"/>
                  <a:pt x="38831" y="809621"/>
                </a:cubicBezTo>
                <a:close/>
                <a:moveTo>
                  <a:pt x="4782020" y="799338"/>
                </a:moveTo>
                <a:lnTo>
                  <a:pt x="4802432" y="799338"/>
                </a:lnTo>
                <a:lnTo>
                  <a:pt x="4829138" y="928414"/>
                </a:lnTo>
                <a:lnTo>
                  <a:pt x="4855843" y="799338"/>
                </a:lnTo>
                <a:lnTo>
                  <a:pt x="4871498" y="799338"/>
                </a:lnTo>
                <a:lnTo>
                  <a:pt x="4898204" y="928414"/>
                </a:lnTo>
                <a:lnTo>
                  <a:pt x="4924908" y="799338"/>
                </a:lnTo>
                <a:lnTo>
                  <a:pt x="4945322" y="799338"/>
                </a:lnTo>
                <a:lnTo>
                  <a:pt x="4908486" y="958649"/>
                </a:lnTo>
                <a:lnTo>
                  <a:pt x="4887920" y="958649"/>
                </a:lnTo>
                <a:lnTo>
                  <a:pt x="4863670" y="848605"/>
                </a:lnTo>
                <a:lnTo>
                  <a:pt x="4839421" y="958649"/>
                </a:lnTo>
                <a:lnTo>
                  <a:pt x="4818854" y="958649"/>
                </a:lnTo>
                <a:close/>
                <a:moveTo>
                  <a:pt x="3889577" y="799338"/>
                </a:moveTo>
                <a:lnTo>
                  <a:pt x="3911678" y="799338"/>
                </a:lnTo>
                <a:lnTo>
                  <a:pt x="3911678" y="958649"/>
                </a:lnTo>
                <a:lnTo>
                  <a:pt x="3889577" y="958649"/>
                </a:lnTo>
                <a:close/>
                <a:moveTo>
                  <a:pt x="3137102" y="799338"/>
                </a:moveTo>
                <a:lnTo>
                  <a:pt x="3159203" y="799338"/>
                </a:lnTo>
                <a:lnTo>
                  <a:pt x="3159203" y="958649"/>
                </a:lnTo>
                <a:lnTo>
                  <a:pt x="3137102" y="958649"/>
                </a:lnTo>
                <a:close/>
                <a:moveTo>
                  <a:pt x="2438554" y="799338"/>
                </a:moveTo>
                <a:lnTo>
                  <a:pt x="2460501" y="799338"/>
                </a:lnTo>
                <a:lnTo>
                  <a:pt x="2460501" y="916135"/>
                </a:lnTo>
                <a:cubicBezTo>
                  <a:pt x="2460501" y="923810"/>
                  <a:pt x="2462701" y="929770"/>
                  <a:pt x="2467101" y="934016"/>
                </a:cubicBezTo>
                <a:cubicBezTo>
                  <a:pt x="2471500" y="938262"/>
                  <a:pt x="2477742" y="940385"/>
                  <a:pt x="2485825" y="940385"/>
                </a:cubicBezTo>
                <a:cubicBezTo>
                  <a:pt x="2494216" y="940385"/>
                  <a:pt x="2500482" y="938313"/>
                  <a:pt x="2504626" y="934169"/>
                </a:cubicBezTo>
                <a:cubicBezTo>
                  <a:pt x="2508770" y="930025"/>
                  <a:pt x="2510842" y="923810"/>
                  <a:pt x="2510842" y="915522"/>
                </a:cubicBezTo>
                <a:lnTo>
                  <a:pt x="2510842" y="799338"/>
                </a:lnTo>
                <a:lnTo>
                  <a:pt x="2532790" y="799338"/>
                </a:lnTo>
                <a:lnTo>
                  <a:pt x="2532790" y="958649"/>
                </a:lnTo>
                <a:lnTo>
                  <a:pt x="2510842" y="958649"/>
                </a:lnTo>
                <a:lnTo>
                  <a:pt x="2510842" y="940281"/>
                </a:lnTo>
                <a:lnTo>
                  <a:pt x="2507216" y="947100"/>
                </a:lnTo>
                <a:cubicBezTo>
                  <a:pt x="2504952" y="950195"/>
                  <a:pt x="2502350" y="952766"/>
                  <a:pt x="2499408" y="954812"/>
                </a:cubicBezTo>
                <a:cubicBezTo>
                  <a:pt x="2493525" y="958905"/>
                  <a:pt x="2486234" y="960951"/>
                  <a:pt x="2477538" y="960951"/>
                </a:cubicBezTo>
                <a:cubicBezTo>
                  <a:pt x="2465157" y="960951"/>
                  <a:pt x="2455564" y="957038"/>
                  <a:pt x="2448760" y="949210"/>
                </a:cubicBezTo>
                <a:cubicBezTo>
                  <a:pt x="2441956" y="941383"/>
                  <a:pt x="2438554" y="930358"/>
                  <a:pt x="2438554" y="916135"/>
                </a:cubicBezTo>
                <a:close/>
                <a:moveTo>
                  <a:pt x="1734020" y="799338"/>
                </a:moveTo>
                <a:lnTo>
                  <a:pt x="1754433" y="799338"/>
                </a:lnTo>
                <a:lnTo>
                  <a:pt x="1781138" y="928414"/>
                </a:lnTo>
                <a:lnTo>
                  <a:pt x="1807843" y="799338"/>
                </a:lnTo>
                <a:lnTo>
                  <a:pt x="1823498" y="799338"/>
                </a:lnTo>
                <a:lnTo>
                  <a:pt x="1850204" y="928414"/>
                </a:lnTo>
                <a:lnTo>
                  <a:pt x="1876909" y="799338"/>
                </a:lnTo>
                <a:lnTo>
                  <a:pt x="1897322" y="799338"/>
                </a:lnTo>
                <a:lnTo>
                  <a:pt x="1860487" y="958649"/>
                </a:lnTo>
                <a:lnTo>
                  <a:pt x="1839920" y="958649"/>
                </a:lnTo>
                <a:lnTo>
                  <a:pt x="1815671" y="848605"/>
                </a:lnTo>
                <a:lnTo>
                  <a:pt x="1791421" y="958649"/>
                </a:lnTo>
                <a:lnTo>
                  <a:pt x="1770855" y="958649"/>
                </a:lnTo>
                <a:close/>
                <a:moveTo>
                  <a:pt x="4710071" y="796575"/>
                </a:moveTo>
                <a:cubicBezTo>
                  <a:pt x="4719689" y="796575"/>
                  <a:pt x="4727926" y="798366"/>
                  <a:pt x="4734781" y="801947"/>
                </a:cubicBezTo>
                <a:cubicBezTo>
                  <a:pt x="4741636" y="805528"/>
                  <a:pt x="4746854" y="810721"/>
                  <a:pt x="4750436" y="817525"/>
                </a:cubicBezTo>
                <a:cubicBezTo>
                  <a:pt x="4754017" y="824329"/>
                  <a:pt x="4755808" y="832541"/>
                  <a:pt x="4755808" y="842158"/>
                </a:cubicBezTo>
                <a:lnTo>
                  <a:pt x="4755808" y="915061"/>
                </a:lnTo>
                <a:cubicBezTo>
                  <a:pt x="4755808" y="924679"/>
                  <a:pt x="4754017" y="932941"/>
                  <a:pt x="4750436" y="939848"/>
                </a:cubicBezTo>
                <a:cubicBezTo>
                  <a:pt x="4746854" y="946755"/>
                  <a:pt x="4741636" y="951998"/>
                  <a:pt x="4734781" y="955580"/>
                </a:cubicBezTo>
                <a:cubicBezTo>
                  <a:pt x="4727926" y="959161"/>
                  <a:pt x="4719689" y="960951"/>
                  <a:pt x="4710071" y="960951"/>
                </a:cubicBezTo>
                <a:cubicBezTo>
                  <a:pt x="4700453" y="960951"/>
                  <a:pt x="4692216" y="959135"/>
                  <a:pt x="4685361" y="955503"/>
                </a:cubicBezTo>
                <a:cubicBezTo>
                  <a:pt x="4678506" y="951871"/>
                  <a:pt x="4673287" y="946575"/>
                  <a:pt x="4669706" y="939618"/>
                </a:cubicBezTo>
                <a:cubicBezTo>
                  <a:pt x="4666125" y="932660"/>
                  <a:pt x="4664334" y="924321"/>
                  <a:pt x="4664334" y="914601"/>
                </a:cubicBezTo>
                <a:lnTo>
                  <a:pt x="4664334" y="842158"/>
                </a:lnTo>
                <a:cubicBezTo>
                  <a:pt x="4664334" y="832541"/>
                  <a:pt x="4666125" y="824329"/>
                  <a:pt x="4669706" y="817525"/>
                </a:cubicBezTo>
                <a:cubicBezTo>
                  <a:pt x="4673287" y="810721"/>
                  <a:pt x="4678506" y="805528"/>
                  <a:pt x="4685361" y="801947"/>
                </a:cubicBezTo>
                <a:cubicBezTo>
                  <a:pt x="4692216" y="798366"/>
                  <a:pt x="4700453" y="796575"/>
                  <a:pt x="4710071" y="796575"/>
                </a:cubicBezTo>
                <a:close/>
                <a:moveTo>
                  <a:pt x="4598226" y="796575"/>
                </a:moveTo>
                <a:cubicBezTo>
                  <a:pt x="4608458" y="796575"/>
                  <a:pt x="4617207" y="798545"/>
                  <a:pt x="4624472" y="802484"/>
                </a:cubicBezTo>
                <a:cubicBezTo>
                  <a:pt x="4631736" y="806423"/>
                  <a:pt x="4637262" y="812153"/>
                  <a:pt x="4641047" y="819674"/>
                </a:cubicBezTo>
                <a:cubicBezTo>
                  <a:pt x="4644833" y="827194"/>
                  <a:pt x="4646726" y="836275"/>
                  <a:pt x="4646726" y="846916"/>
                </a:cubicBezTo>
                <a:lnTo>
                  <a:pt x="4646726" y="848144"/>
                </a:lnTo>
                <a:lnTo>
                  <a:pt x="4625700" y="848144"/>
                </a:lnTo>
                <a:lnTo>
                  <a:pt x="4625700" y="846916"/>
                </a:lnTo>
                <a:cubicBezTo>
                  <a:pt x="4625700" y="837503"/>
                  <a:pt x="4623346" y="830187"/>
                  <a:pt x="4618640" y="824969"/>
                </a:cubicBezTo>
                <a:cubicBezTo>
                  <a:pt x="4613932" y="819751"/>
                  <a:pt x="4607282" y="817142"/>
                  <a:pt x="4598687" y="817142"/>
                </a:cubicBezTo>
                <a:cubicBezTo>
                  <a:pt x="4590297" y="817142"/>
                  <a:pt x="4583774" y="819700"/>
                  <a:pt x="4579118" y="824815"/>
                </a:cubicBezTo>
                <a:cubicBezTo>
                  <a:pt x="4574463" y="829931"/>
                  <a:pt x="4572135" y="837196"/>
                  <a:pt x="4572135" y="846609"/>
                </a:cubicBezTo>
                <a:lnTo>
                  <a:pt x="4572135" y="913219"/>
                </a:lnTo>
                <a:cubicBezTo>
                  <a:pt x="4572135" y="921917"/>
                  <a:pt x="4574438" y="928618"/>
                  <a:pt x="4579042" y="933325"/>
                </a:cubicBezTo>
                <a:cubicBezTo>
                  <a:pt x="4583646" y="938032"/>
                  <a:pt x="4590194" y="940385"/>
                  <a:pt x="4598687" y="940385"/>
                </a:cubicBezTo>
                <a:cubicBezTo>
                  <a:pt x="4607282" y="940385"/>
                  <a:pt x="4613932" y="937955"/>
                  <a:pt x="4618640" y="933095"/>
                </a:cubicBezTo>
                <a:cubicBezTo>
                  <a:pt x="4623346" y="928235"/>
                  <a:pt x="4625700" y="921405"/>
                  <a:pt x="4625700" y="912605"/>
                </a:cubicBezTo>
                <a:lnTo>
                  <a:pt x="4625700" y="911378"/>
                </a:lnTo>
                <a:lnTo>
                  <a:pt x="4647033" y="911378"/>
                </a:lnTo>
                <a:lnTo>
                  <a:pt x="4647033" y="912605"/>
                </a:lnTo>
                <a:cubicBezTo>
                  <a:pt x="4647033" y="922837"/>
                  <a:pt x="4645114" y="931560"/>
                  <a:pt x="4641278" y="938774"/>
                </a:cubicBezTo>
                <a:cubicBezTo>
                  <a:pt x="4637440" y="945987"/>
                  <a:pt x="4631864" y="951487"/>
                  <a:pt x="4624548" y="955273"/>
                </a:cubicBezTo>
                <a:cubicBezTo>
                  <a:pt x="4617232" y="959058"/>
                  <a:pt x="4608458" y="960951"/>
                  <a:pt x="4598226" y="960951"/>
                </a:cubicBezTo>
                <a:cubicBezTo>
                  <a:pt x="4587994" y="960951"/>
                  <a:pt x="4579298" y="959084"/>
                  <a:pt x="4572135" y="955350"/>
                </a:cubicBezTo>
                <a:cubicBezTo>
                  <a:pt x="4564973" y="951615"/>
                  <a:pt x="4559498" y="946192"/>
                  <a:pt x="4555713" y="939081"/>
                </a:cubicBezTo>
                <a:cubicBezTo>
                  <a:pt x="4551927" y="931969"/>
                  <a:pt x="4550034" y="923349"/>
                  <a:pt x="4550034" y="913219"/>
                </a:cubicBezTo>
                <a:lnTo>
                  <a:pt x="4550034" y="846609"/>
                </a:lnTo>
                <a:cubicBezTo>
                  <a:pt x="4550034" y="836070"/>
                  <a:pt x="4551927" y="827066"/>
                  <a:pt x="4555713" y="819597"/>
                </a:cubicBezTo>
                <a:cubicBezTo>
                  <a:pt x="4559498" y="812128"/>
                  <a:pt x="4564998" y="806423"/>
                  <a:pt x="4572212" y="802484"/>
                </a:cubicBezTo>
                <a:cubicBezTo>
                  <a:pt x="4579426" y="798545"/>
                  <a:pt x="4588097" y="796575"/>
                  <a:pt x="4598226" y="796575"/>
                </a:cubicBezTo>
                <a:close/>
                <a:moveTo>
                  <a:pt x="4478094" y="796575"/>
                </a:moveTo>
                <a:cubicBezTo>
                  <a:pt x="4488122" y="796575"/>
                  <a:pt x="4496460" y="798212"/>
                  <a:pt x="4503112" y="801487"/>
                </a:cubicBezTo>
                <a:cubicBezTo>
                  <a:pt x="4509762" y="804761"/>
                  <a:pt x="4514750" y="809698"/>
                  <a:pt x="4518076" y="816297"/>
                </a:cubicBezTo>
                <a:cubicBezTo>
                  <a:pt x="4521401" y="822897"/>
                  <a:pt x="4523064" y="831159"/>
                  <a:pt x="4523064" y="841084"/>
                </a:cubicBezTo>
                <a:lnTo>
                  <a:pt x="4502651" y="841084"/>
                </a:lnTo>
                <a:cubicBezTo>
                  <a:pt x="4502651" y="832490"/>
                  <a:pt x="4500604" y="826069"/>
                  <a:pt x="4496512" y="821823"/>
                </a:cubicBezTo>
                <a:cubicBezTo>
                  <a:pt x="4492419" y="817576"/>
                  <a:pt x="4486280" y="815453"/>
                  <a:pt x="4478094" y="815453"/>
                </a:cubicBezTo>
                <a:cubicBezTo>
                  <a:pt x="4469909" y="815453"/>
                  <a:pt x="4463770" y="817653"/>
                  <a:pt x="4459677" y="822053"/>
                </a:cubicBezTo>
                <a:cubicBezTo>
                  <a:pt x="4455584" y="826452"/>
                  <a:pt x="4453538" y="833052"/>
                  <a:pt x="4453538" y="841852"/>
                </a:cubicBezTo>
                <a:cubicBezTo>
                  <a:pt x="4453538" y="847275"/>
                  <a:pt x="4454791" y="851700"/>
                  <a:pt x="4457298" y="855128"/>
                </a:cubicBezTo>
                <a:cubicBezTo>
                  <a:pt x="4459805" y="858555"/>
                  <a:pt x="4463054" y="861241"/>
                  <a:pt x="4467044" y="863185"/>
                </a:cubicBezTo>
                <a:cubicBezTo>
                  <a:pt x="4471034" y="865129"/>
                  <a:pt x="4476099" y="866971"/>
                  <a:pt x="4482238" y="868710"/>
                </a:cubicBezTo>
                <a:cubicBezTo>
                  <a:pt x="4482546" y="868813"/>
                  <a:pt x="4482878" y="868890"/>
                  <a:pt x="4483236" y="868941"/>
                </a:cubicBezTo>
                <a:cubicBezTo>
                  <a:pt x="4483594" y="868992"/>
                  <a:pt x="4483926" y="869068"/>
                  <a:pt x="4484234" y="869171"/>
                </a:cubicBezTo>
                <a:cubicBezTo>
                  <a:pt x="4484438" y="869273"/>
                  <a:pt x="4484668" y="869350"/>
                  <a:pt x="4484924" y="869401"/>
                </a:cubicBezTo>
                <a:cubicBezTo>
                  <a:pt x="4485180" y="869452"/>
                  <a:pt x="4485410" y="869478"/>
                  <a:pt x="4485615" y="869478"/>
                </a:cubicBezTo>
                <a:cubicBezTo>
                  <a:pt x="4494516" y="871933"/>
                  <a:pt x="4501782" y="874517"/>
                  <a:pt x="4507409" y="877229"/>
                </a:cubicBezTo>
                <a:cubicBezTo>
                  <a:pt x="4513036" y="879940"/>
                  <a:pt x="4517794" y="884263"/>
                  <a:pt x="4521682" y="890198"/>
                </a:cubicBezTo>
                <a:cubicBezTo>
                  <a:pt x="4525570" y="896132"/>
                  <a:pt x="4527514" y="904215"/>
                  <a:pt x="4527514" y="914447"/>
                </a:cubicBezTo>
                <a:cubicBezTo>
                  <a:pt x="4527514" y="924884"/>
                  <a:pt x="4525750" y="933530"/>
                  <a:pt x="4522220" y="940385"/>
                </a:cubicBezTo>
                <a:cubicBezTo>
                  <a:pt x="4518690" y="947241"/>
                  <a:pt x="4513344" y="952382"/>
                  <a:pt x="4506181" y="955810"/>
                </a:cubicBezTo>
                <a:cubicBezTo>
                  <a:pt x="4499018" y="959238"/>
                  <a:pt x="4490066" y="960951"/>
                  <a:pt x="4479322" y="960951"/>
                </a:cubicBezTo>
                <a:cubicBezTo>
                  <a:pt x="4468578" y="960951"/>
                  <a:pt x="4459652" y="959186"/>
                  <a:pt x="4452540" y="955656"/>
                </a:cubicBezTo>
                <a:cubicBezTo>
                  <a:pt x="4445429" y="952126"/>
                  <a:pt x="4440082" y="946831"/>
                  <a:pt x="4436502" y="939771"/>
                </a:cubicBezTo>
                <a:cubicBezTo>
                  <a:pt x="4432920" y="932711"/>
                  <a:pt x="4431130" y="923861"/>
                  <a:pt x="4431130" y="913219"/>
                </a:cubicBezTo>
                <a:lnTo>
                  <a:pt x="4451542" y="913219"/>
                </a:lnTo>
                <a:cubicBezTo>
                  <a:pt x="4451542" y="922837"/>
                  <a:pt x="4453844" y="930051"/>
                  <a:pt x="4458449" y="934860"/>
                </a:cubicBezTo>
                <a:cubicBezTo>
                  <a:pt x="4463054" y="939669"/>
                  <a:pt x="4470011" y="942073"/>
                  <a:pt x="4479322" y="942073"/>
                </a:cubicBezTo>
                <a:cubicBezTo>
                  <a:pt x="4488634" y="942073"/>
                  <a:pt x="4495591" y="939771"/>
                  <a:pt x="4500196" y="935167"/>
                </a:cubicBezTo>
                <a:cubicBezTo>
                  <a:pt x="4504800" y="930562"/>
                  <a:pt x="4507102" y="923656"/>
                  <a:pt x="4507102" y="914447"/>
                </a:cubicBezTo>
                <a:cubicBezTo>
                  <a:pt x="4507102" y="909843"/>
                  <a:pt x="4506130" y="906006"/>
                  <a:pt x="4504186" y="902936"/>
                </a:cubicBezTo>
                <a:cubicBezTo>
                  <a:pt x="4502242" y="899867"/>
                  <a:pt x="4499632" y="897385"/>
                  <a:pt x="4496358" y="895493"/>
                </a:cubicBezTo>
                <a:cubicBezTo>
                  <a:pt x="4493084" y="893600"/>
                  <a:pt x="4488992" y="891835"/>
                  <a:pt x="4484080" y="890198"/>
                </a:cubicBezTo>
                <a:cubicBezTo>
                  <a:pt x="4483364" y="889993"/>
                  <a:pt x="4482622" y="889763"/>
                  <a:pt x="4481854" y="889507"/>
                </a:cubicBezTo>
                <a:cubicBezTo>
                  <a:pt x="4481087" y="889251"/>
                  <a:pt x="4480294" y="889021"/>
                  <a:pt x="4479476" y="888816"/>
                </a:cubicBezTo>
                <a:cubicBezTo>
                  <a:pt x="4478964" y="888612"/>
                  <a:pt x="4478427" y="888433"/>
                  <a:pt x="4477864" y="888279"/>
                </a:cubicBezTo>
                <a:cubicBezTo>
                  <a:pt x="4477302" y="888126"/>
                  <a:pt x="4476764" y="887998"/>
                  <a:pt x="4476252" y="887895"/>
                </a:cubicBezTo>
                <a:cubicBezTo>
                  <a:pt x="4467044" y="885133"/>
                  <a:pt x="4459574" y="882370"/>
                  <a:pt x="4453844" y="879607"/>
                </a:cubicBezTo>
                <a:cubicBezTo>
                  <a:pt x="4448115" y="876845"/>
                  <a:pt x="4443229" y="872496"/>
                  <a:pt x="4439188" y="866562"/>
                </a:cubicBezTo>
                <a:cubicBezTo>
                  <a:pt x="4435146" y="860627"/>
                  <a:pt x="4433125" y="852595"/>
                  <a:pt x="4433125" y="842466"/>
                </a:cubicBezTo>
                <a:cubicBezTo>
                  <a:pt x="4433125" y="832234"/>
                  <a:pt x="4434788" y="823716"/>
                  <a:pt x="4438113" y="816911"/>
                </a:cubicBezTo>
                <a:cubicBezTo>
                  <a:pt x="4441438" y="810107"/>
                  <a:pt x="4446426" y="805017"/>
                  <a:pt x="4453078" y="801640"/>
                </a:cubicBezTo>
                <a:cubicBezTo>
                  <a:pt x="4459728" y="798264"/>
                  <a:pt x="4468067" y="796575"/>
                  <a:pt x="4478094" y="796575"/>
                </a:cubicBezTo>
                <a:close/>
                <a:moveTo>
                  <a:pt x="4357646" y="796575"/>
                </a:moveTo>
                <a:cubicBezTo>
                  <a:pt x="4367264" y="796575"/>
                  <a:pt x="4375500" y="798366"/>
                  <a:pt x="4382356" y="801947"/>
                </a:cubicBezTo>
                <a:cubicBezTo>
                  <a:pt x="4389212" y="805528"/>
                  <a:pt x="4394430" y="810721"/>
                  <a:pt x="4398011" y="817525"/>
                </a:cubicBezTo>
                <a:cubicBezTo>
                  <a:pt x="4401592" y="824329"/>
                  <a:pt x="4403382" y="832541"/>
                  <a:pt x="4403382" y="842158"/>
                </a:cubicBezTo>
                <a:lnTo>
                  <a:pt x="4403382" y="915061"/>
                </a:lnTo>
                <a:cubicBezTo>
                  <a:pt x="4403382" y="924679"/>
                  <a:pt x="4401592" y="932941"/>
                  <a:pt x="4398011" y="939848"/>
                </a:cubicBezTo>
                <a:cubicBezTo>
                  <a:pt x="4394430" y="946755"/>
                  <a:pt x="4389212" y="951998"/>
                  <a:pt x="4382356" y="955580"/>
                </a:cubicBezTo>
                <a:cubicBezTo>
                  <a:pt x="4375500" y="959161"/>
                  <a:pt x="4367264" y="960951"/>
                  <a:pt x="4357646" y="960951"/>
                </a:cubicBezTo>
                <a:cubicBezTo>
                  <a:pt x="4348028" y="960951"/>
                  <a:pt x="4339791" y="959135"/>
                  <a:pt x="4332936" y="955503"/>
                </a:cubicBezTo>
                <a:cubicBezTo>
                  <a:pt x="4326080" y="951871"/>
                  <a:pt x="4320862" y="946575"/>
                  <a:pt x="4317281" y="939618"/>
                </a:cubicBezTo>
                <a:cubicBezTo>
                  <a:pt x="4313700" y="932660"/>
                  <a:pt x="4311909" y="924321"/>
                  <a:pt x="4311909" y="914601"/>
                </a:cubicBezTo>
                <a:lnTo>
                  <a:pt x="4311909" y="842158"/>
                </a:lnTo>
                <a:cubicBezTo>
                  <a:pt x="4311909" y="832541"/>
                  <a:pt x="4313700" y="824329"/>
                  <a:pt x="4317281" y="817525"/>
                </a:cubicBezTo>
                <a:cubicBezTo>
                  <a:pt x="4320862" y="810721"/>
                  <a:pt x="4326080" y="805528"/>
                  <a:pt x="4332936" y="801947"/>
                </a:cubicBezTo>
                <a:cubicBezTo>
                  <a:pt x="4339791" y="798366"/>
                  <a:pt x="4348028" y="796575"/>
                  <a:pt x="4357646" y="796575"/>
                </a:cubicBezTo>
                <a:close/>
                <a:moveTo>
                  <a:pt x="4009816" y="796575"/>
                </a:moveTo>
                <a:cubicBezTo>
                  <a:pt x="4023424" y="796575"/>
                  <a:pt x="4033580" y="800694"/>
                  <a:pt x="4040282" y="808930"/>
                </a:cubicBezTo>
                <a:cubicBezTo>
                  <a:pt x="4046984" y="817167"/>
                  <a:pt x="4050334" y="829573"/>
                  <a:pt x="4050334" y="846149"/>
                </a:cubicBezTo>
                <a:lnTo>
                  <a:pt x="4050334" y="958649"/>
                </a:lnTo>
                <a:lnTo>
                  <a:pt x="4028234" y="958649"/>
                </a:lnTo>
                <a:lnTo>
                  <a:pt x="4028234" y="846149"/>
                </a:lnTo>
                <a:cubicBezTo>
                  <a:pt x="4028234" y="836429"/>
                  <a:pt x="4026034" y="829164"/>
                  <a:pt x="4021634" y="824355"/>
                </a:cubicBezTo>
                <a:cubicBezTo>
                  <a:pt x="4017234" y="819546"/>
                  <a:pt x="4010584" y="817142"/>
                  <a:pt x="4001682" y="817142"/>
                </a:cubicBezTo>
                <a:cubicBezTo>
                  <a:pt x="3992780" y="817142"/>
                  <a:pt x="3986129" y="819802"/>
                  <a:pt x="3981729" y="825122"/>
                </a:cubicBezTo>
                <a:cubicBezTo>
                  <a:pt x="3977330" y="830443"/>
                  <a:pt x="3975130" y="838475"/>
                  <a:pt x="3975130" y="849219"/>
                </a:cubicBezTo>
                <a:lnTo>
                  <a:pt x="3975130" y="958649"/>
                </a:lnTo>
                <a:lnTo>
                  <a:pt x="3953029" y="958649"/>
                </a:lnTo>
                <a:lnTo>
                  <a:pt x="3953029" y="799338"/>
                </a:lnTo>
                <a:lnTo>
                  <a:pt x="3975130" y="799338"/>
                </a:lnTo>
                <a:lnTo>
                  <a:pt x="3975130" y="819770"/>
                </a:lnTo>
                <a:lnTo>
                  <a:pt x="3978430" y="813190"/>
                </a:lnTo>
                <a:cubicBezTo>
                  <a:pt x="3980936" y="809480"/>
                  <a:pt x="3983776" y="806398"/>
                  <a:pt x="3986948" y="803942"/>
                </a:cubicBezTo>
                <a:cubicBezTo>
                  <a:pt x="3993292" y="799031"/>
                  <a:pt x="4000914" y="796575"/>
                  <a:pt x="4009816" y="796575"/>
                </a:cubicBezTo>
                <a:close/>
                <a:moveTo>
                  <a:pt x="3257341" y="796575"/>
                </a:moveTo>
                <a:cubicBezTo>
                  <a:pt x="3270950" y="796575"/>
                  <a:pt x="3281105" y="800694"/>
                  <a:pt x="3287806" y="808930"/>
                </a:cubicBezTo>
                <a:cubicBezTo>
                  <a:pt x="3294508" y="817167"/>
                  <a:pt x="3297860" y="829573"/>
                  <a:pt x="3297860" y="846149"/>
                </a:cubicBezTo>
                <a:lnTo>
                  <a:pt x="3297860" y="958649"/>
                </a:lnTo>
                <a:lnTo>
                  <a:pt x="3275758" y="958649"/>
                </a:lnTo>
                <a:lnTo>
                  <a:pt x="3275758" y="846149"/>
                </a:lnTo>
                <a:cubicBezTo>
                  <a:pt x="3275758" y="836429"/>
                  <a:pt x="3273558" y="829164"/>
                  <a:pt x="3269159" y="824355"/>
                </a:cubicBezTo>
                <a:cubicBezTo>
                  <a:pt x="3264759" y="819546"/>
                  <a:pt x="3258108" y="817142"/>
                  <a:pt x="3249206" y="817142"/>
                </a:cubicBezTo>
                <a:cubicBezTo>
                  <a:pt x="3240305" y="817142"/>
                  <a:pt x="3233654" y="819802"/>
                  <a:pt x="3229254" y="825122"/>
                </a:cubicBezTo>
                <a:cubicBezTo>
                  <a:pt x="3224854" y="830443"/>
                  <a:pt x="3222655" y="838475"/>
                  <a:pt x="3222655" y="849219"/>
                </a:cubicBezTo>
                <a:lnTo>
                  <a:pt x="3222655" y="958649"/>
                </a:lnTo>
                <a:lnTo>
                  <a:pt x="3200554" y="958649"/>
                </a:lnTo>
                <a:lnTo>
                  <a:pt x="3200554" y="799338"/>
                </a:lnTo>
                <a:lnTo>
                  <a:pt x="3222655" y="799338"/>
                </a:lnTo>
                <a:lnTo>
                  <a:pt x="3222655" y="819770"/>
                </a:lnTo>
                <a:lnTo>
                  <a:pt x="3225954" y="813190"/>
                </a:lnTo>
                <a:cubicBezTo>
                  <a:pt x="3228461" y="809480"/>
                  <a:pt x="3231301" y="806398"/>
                  <a:pt x="3234472" y="803942"/>
                </a:cubicBezTo>
                <a:cubicBezTo>
                  <a:pt x="3240816" y="799031"/>
                  <a:pt x="3248439" y="796575"/>
                  <a:pt x="3257341" y="796575"/>
                </a:cubicBezTo>
                <a:close/>
                <a:moveTo>
                  <a:pt x="2863756" y="796575"/>
                </a:moveTo>
                <a:cubicBezTo>
                  <a:pt x="2873885" y="796575"/>
                  <a:pt x="2882506" y="798596"/>
                  <a:pt x="2889617" y="802638"/>
                </a:cubicBezTo>
                <a:cubicBezTo>
                  <a:pt x="2896728" y="806679"/>
                  <a:pt x="2902151" y="812588"/>
                  <a:pt x="2905886" y="820364"/>
                </a:cubicBezTo>
                <a:cubicBezTo>
                  <a:pt x="2909620" y="828141"/>
                  <a:pt x="2911488" y="837503"/>
                  <a:pt x="2911488" y="848451"/>
                </a:cubicBezTo>
                <a:lnTo>
                  <a:pt x="2911488" y="888049"/>
                </a:lnTo>
                <a:lnTo>
                  <a:pt x="2838585" y="888049"/>
                </a:lnTo>
                <a:lnTo>
                  <a:pt x="2838585" y="908615"/>
                </a:lnTo>
                <a:cubicBezTo>
                  <a:pt x="2838585" y="918642"/>
                  <a:pt x="2840887" y="926444"/>
                  <a:pt x="2845492" y="932020"/>
                </a:cubicBezTo>
                <a:cubicBezTo>
                  <a:pt x="2850096" y="937597"/>
                  <a:pt x="2856593" y="940385"/>
                  <a:pt x="2864984" y="940385"/>
                </a:cubicBezTo>
                <a:cubicBezTo>
                  <a:pt x="2872862" y="940385"/>
                  <a:pt x="2878976" y="938185"/>
                  <a:pt x="2883324" y="933786"/>
                </a:cubicBezTo>
                <a:cubicBezTo>
                  <a:pt x="2887673" y="929386"/>
                  <a:pt x="2889847" y="923144"/>
                  <a:pt x="2889847" y="915061"/>
                </a:cubicBezTo>
                <a:lnTo>
                  <a:pt x="2889847" y="914140"/>
                </a:lnTo>
                <a:lnTo>
                  <a:pt x="2911948" y="914140"/>
                </a:lnTo>
                <a:lnTo>
                  <a:pt x="2911948" y="915061"/>
                </a:lnTo>
                <a:cubicBezTo>
                  <a:pt x="2911948" y="929693"/>
                  <a:pt x="2907855" y="940999"/>
                  <a:pt x="2899670" y="948980"/>
                </a:cubicBezTo>
                <a:cubicBezTo>
                  <a:pt x="2891484" y="956961"/>
                  <a:pt x="2879922" y="960951"/>
                  <a:pt x="2864984" y="960951"/>
                </a:cubicBezTo>
                <a:cubicBezTo>
                  <a:pt x="2854752" y="960951"/>
                  <a:pt x="2846029" y="958879"/>
                  <a:pt x="2838815" y="954735"/>
                </a:cubicBezTo>
                <a:cubicBezTo>
                  <a:pt x="2831602" y="950591"/>
                  <a:pt x="2826076" y="944555"/>
                  <a:pt x="2822240" y="936625"/>
                </a:cubicBezTo>
                <a:cubicBezTo>
                  <a:pt x="2818403" y="928695"/>
                  <a:pt x="2816484" y="919154"/>
                  <a:pt x="2816484" y="908001"/>
                </a:cubicBezTo>
                <a:lnTo>
                  <a:pt x="2816484" y="852749"/>
                </a:lnTo>
                <a:cubicBezTo>
                  <a:pt x="2816484" y="840880"/>
                  <a:pt x="2818352" y="830750"/>
                  <a:pt x="2822086" y="822360"/>
                </a:cubicBezTo>
                <a:cubicBezTo>
                  <a:pt x="2825821" y="813970"/>
                  <a:pt x="2831218" y="807575"/>
                  <a:pt x="2838278" y="803175"/>
                </a:cubicBezTo>
                <a:cubicBezTo>
                  <a:pt x="2845338" y="798775"/>
                  <a:pt x="2853831" y="796575"/>
                  <a:pt x="2863756" y="796575"/>
                </a:cubicBezTo>
                <a:close/>
                <a:moveTo>
                  <a:pt x="2619166" y="796575"/>
                </a:moveTo>
                <a:cubicBezTo>
                  <a:pt x="2632774" y="796575"/>
                  <a:pt x="2642930" y="800694"/>
                  <a:pt x="2649632" y="808930"/>
                </a:cubicBezTo>
                <a:cubicBezTo>
                  <a:pt x="2656334" y="817167"/>
                  <a:pt x="2659684" y="829573"/>
                  <a:pt x="2659684" y="846149"/>
                </a:cubicBezTo>
                <a:lnTo>
                  <a:pt x="2659684" y="958649"/>
                </a:lnTo>
                <a:lnTo>
                  <a:pt x="2637584" y="958649"/>
                </a:lnTo>
                <a:lnTo>
                  <a:pt x="2637584" y="846149"/>
                </a:lnTo>
                <a:cubicBezTo>
                  <a:pt x="2637584" y="836429"/>
                  <a:pt x="2635384" y="829164"/>
                  <a:pt x="2630984" y="824355"/>
                </a:cubicBezTo>
                <a:cubicBezTo>
                  <a:pt x="2626584" y="819546"/>
                  <a:pt x="2619934" y="817142"/>
                  <a:pt x="2611032" y="817142"/>
                </a:cubicBezTo>
                <a:cubicBezTo>
                  <a:pt x="2602130" y="817142"/>
                  <a:pt x="2595479" y="819802"/>
                  <a:pt x="2591079" y="825122"/>
                </a:cubicBezTo>
                <a:cubicBezTo>
                  <a:pt x="2586680" y="830443"/>
                  <a:pt x="2584480" y="838475"/>
                  <a:pt x="2584480" y="849219"/>
                </a:cubicBezTo>
                <a:lnTo>
                  <a:pt x="2584480" y="958649"/>
                </a:lnTo>
                <a:lnTo>
                  <a:pt x="2562379" y="958649"/>
                </a:lnTo>
                <a:lnTo>
                  <a:pt x="2562379" y="799338"/>
                </a:lnTo>
                <a:lnTo>
                  <a:pt x="2584480" y="799338"/>
                </a:lnTo>
                <a:lnTo>
                  <a:pt x="2584480" y="819770"/>
                </a:lnTo>
                <a:lnTo>
                  <a:pt x="2587780" y="813190"/>
                </a:lnTo>
                <a:cubicBezTo>
                  <a:pt x="2590286" y="809480"/>
                  <a:pt x="2593126" y="806398"/>
                  <a:pt x="2596298" y="803942"/>
                </a:cubicBezTo>
                <a:cubicBezTo>
                  <a:pt x="2602642" y="799031"/>
                  <a:pt x="2610264" y="796575"/>
                  <a:pt x="2619166" y="796575"/>
                </a:cubicBezTo>
                <a:close/>
                <a:moveTo>
                  <a:pt x="2357396" y="796575"/>
                </a:moveTo>
                <a:cubicBezTo>
                  <a:pt x="2367014" y="796575"/>
                  <a:pt x="2375251" y="798366"/>
                  <a:pt x="2382106" y="801947"/>
                </a:cubicBezTo>
                <a:cubicBezTo>
                  <a:pt x="2388962" y="805528"/>
                  <a:pt x="2394180" y="810721"/>
                  <a:pt x="2397761" y="817525"/>
                </a:cubicBezTo>
                <a:cubicBezTo>
                  <a:pt x="2401342" y="824329"/>
                  <a:pt x="2403133" y="832541"/>
                  <a:pt x="2403133" y="842158"/>
                </a:cubicBezTo>
                <a:lnTo>
                  <a:pt x="2403133" y="915061"/>
                </a:lnTo>
                <a:cubicBezTo>
                  <a:pt x="2403133" y="924679"/>
                  <a:pt x="2401342" y="932941"/>
                  <a:pt x="2397761" y="939848"/>
                </a:cubicBezTo>
                <a:cubicBezTo>
                  <a:pt x="2394180" y="946755"/>
                  <a:pt x="2388962" y="951998"/>
                  <a:pt x="2382106" y="955580"/>
                </a:cubicBezTo>
                <a:cubicBezTo>
                  <a:pt x="2375251" y="959161"/>
                  <a:pt x="2367014" y="960951"/>
                  <a:pt x="2357396" y="960951"/>
                </a:cubicBezTo>
                <a:cubicBezTo>
                  <a:pt x="2347778" y="960951"/>
                  <a:pt x="2339541" y="959135"/>
                  <a:pt x="2332686" y="955503"/>
                </a:cubicBezTo>
                <a:cubicBezTo>
                  <a:pt x="2325830" y="951871"/>
                  <a:pt x="2320612" y="946575"/>
                  <a:pt x="2317031" y="939618"/>
                </a:cubicBezTo>
                <a:cubicBezTo>
                  <a:pt x="2313450" y="932660"/>
                  <a:pt x="2311659" y="924321"/>
                  <a:pt x="2311659" y="914601"/>
                </a:cubicBezTo>
                <a:lnTo>
                  <a:pt x="2311659" y="842158"/>
                </a:lnTo>
                <a:cubicBezTo>
                  <a:pt x="2311659" y="832541"/>
                  <a:pt x="2313450" y="824329"/>
                  <a:pt x="2317031" y="817525"/>
                </a:cubicBezTo>
                <a:cubicBezTo>
                  <a:pt x="2320612" y="810721"/>
                  <a:pt x="2325830" y="805528"/>
                  <a:pt x="2332686" y="801947"/>
                </a:cubicBezTo>
                <a:cubicBezTo>
                  <a:pt x="2339541" y="798366"/>
                  <a:pt x="2347778" y="796575"/>
                  <a:pt x="2357396" y="796575"/>
                </a:cubicBezTo>
                <a:close/>
                <a:moveTo>
                  <a:pt x="2087319" y="796575"/>
                </a:moveTo>
                <a:cubicBezTo>
                  <a:pt x="2097347" y="796575"/>
                  <a:pt x="2105686" y="798212"/>
                  <a:pt x="2112336" y="801487"/>
                </a:cubicBezTo>
                <a:cubicBezTo>
                  <a:pt x="2118987" y="804761"/>
                  <a:pt x="2123976" y="809698"/>
                  <a:pt x="2127301" y="816297"/>
                </a:cubicBezTo>
                <a:cubicBezTo>
                  <a:pt x="2130626" y="822897"/>
                  <a:pt x="2132289" y="831159"/>
                  <a:pt x="2132289" y="841084"/>
                </a:cubicBezTo>
                <a:lnTo>
                  <a:pt x="2111876" y="841084"/>
                </a:lnTo>
                <a:cubicBezTo>
                  <a:pt x="2111876" y="832490"/>
                  <a:pt x="2109830" y="826069"/>
                  <a:pt x="2105737" y="821823"/>
                </a:cubicBezTo>
                <a:cubicBezTo>
                  <a:pt x="2101644" y="817576"/>
                  <a:pt x="2095505" y="815453"/>
                  <a:pt x="2087319" y="815453"/>
                </a:cubicBezTo>
                <a:cubicBezTo>
                  <a:pt x="2079134" y="815453"/>
                  <a:pt x="2072995" y="817653"/>
                  <a:pt x="2068902" y="822053"/>
                </a:cubicBezTo>
                <a:cubicBezTo>
                  <a:pt x="2064809" y="826452"/>
                  <a:pt x="2062763" y="833052"/>
                  <a:pt x="2062763" y="841852"/>
                </a:cubicBezTo>
                <a:cubicBezTo>
                  <a:pt x="2062763" y="847275"/>
                  <a:pt x="2064016" y="851700"/>
                  <a:pt x="2066523" y="855128"/>
                </a:cubicBezTo>
                <a:cubicBezTo>
                  <a:pt x="2069030" y="858555"/>
                  <a:pt x="2072278" y="861241"/>
                  <a:pt x="2076269" y="863185"/>
                </a:cubicBezTo>
                <a:cubicBezTo>
                  <a:pt x="2080260" y="865129"/>
                  <a:pt x="2085324" y="866971"/>
                  <a:pt x="2091464" y="868710"/>
                </a:cubicBezTo>
                <a:cubicBezTo>
                  <a:pt x="2091770" y="868813"/>
                  <a:pt x="2092103" y="868890"/>
                  <a:pt x="2092461" y="868941"/>
                </a:cubicBezTo>
                <a:cubicBezTo>
                  <a:pt x="2092819" y="868992"/>
                  <a:pt x="2093152" y="869068"/>
                  <a:pt x="2093458" y="869171"/>
                </a:cubicBezTo>
                <a:cubicBezTo>
                  <a:pt x="2093663" y="869273"/>
                  <a:pt x="2093894" y="869350"/>
                  <a:pt x="2094149" y="869401"/>
                </a:cubicBezTo>
                <a:cubicBezTo>
                  <a:pt x="2094405" y="869452"/>
                  <a:pt x="2094635" y="869478"/>
                  <a:pt x="2094840" y="869478"/>
                </a:cubicBezTo>
                <a:cubicBezTo>
                  <a:pt x="2103742" y="871933"/>
                  <a:pt x="2111006" y="874517"/>
                  <a:pt x="2116634" y="877229"/>
                </a:cubicBezTo>
                <a:cubicBezTo>
                  <a:pt x="2122262" y="879940"/>
                  <a:pt x="2127020" y="884263"/>
                  <a:pt x="2130908" y="890198"/>
                </a:cubicBezTo>
                <a:cubicBezTo>
                  <a:pt x="2134796" y="896132"/>
                  <a:pt x="2136740" y="904215"/>
                  <a:pt x="2136740" y="914447"/>
                </a:cubicBezTo>
                <a:cubicBezTo>
                  <a:pt x="2136740" y="924884"/>
                  <a:pt x="2134974" y="933530"/>
                  <a:pt x="2131445" y="940385"/>
                </a:cubicBezTo>
                <a:cubicBezTo>
                  <a:pt x="2127914" y="947241"/>
                  <a:pt x="2122568" y="952382"/>
                  <a:pt x="2115406" y="955810"/>
                </a:cubicBezTo>
                <a:cubicBezTo>
                  <a:pt x="2108244" y="959238"/>
                  <a:pt x="2099291" y="960951"/>
                  <a:pt x="2088547" y="960951"/>
                </a:cubicBezTo>
                <a:cubicBezTo>
                  <a:pt x="2077804" y="960951"/>
                  <a:pt x="2068876" y="959186"/>
                  <a:pt x="2061765" y="955656"/>
                </a:cubicBezTo>
                <a:cubicBezTo>
                  <a:pt x="2054654" y="952126"/>
                  <a:pt x="2049308" y="946831"/>
                  <a:pt x="2045727" y="939771"/>
                </a:cubicBezTo>
                <a:cubicBezTo>
                  <a:pt x="2042146" y="932711"/>
                  <a:pt x="2040355" y="923861"/>
                  <a:pt x="2040355" y="913219"/>
                </a:cubicBezTo>
                <a:lnTo>
                  <a:pt x="2060768" y="913219"/>
                </a:lnTo>
                <a:cubicBezTo>
                  <a:pt x="2060768" y="922837"/>
                  <a:pt x="2063070" y="930051"/>
                  <a:pt x="2067674" y="934860"/>
                </a:cubicBezTo>
                <a:cubicBezTo>
                  <a:pt x="2072278" y="939669"/>
                  <a:pt x="2079236" y="942073"/>
                  <a:pt x="2088547" y="942073"/>
                </a:cubicBezTo>
                <a:cubicBezTo>
                  <a:pt x="2097858" y="942073"/>
                  <a:pt x="2104816" y="939771"/>
                  <a:pt x="2109420" y="935167"/>
                </a:cubicBezTo>
                <a:cubicBezTo>
                  <a:pt x="2114025" y="930562"/>
                  <a:pt x="2116327" y="923656"/>
                  <a:pt x="2116327" y="914447"/>
                </a:cubicBezTo>
                <a:cubicBezTo>
                  <a:pt x="2116327" y="909843"/>
                  <a:pt x="2115355" y="906006"/>
                  <a:pt x="2113411" y="902936"/>
                </a:cubicBezTo>
                <a:cubicBezTo>
                  <a:pt x="2111467" y="899867"/>
                  <a:pt x="2108858" y="897385"/>
                  <a:pt x="2105584" y="895493"/>
                </a:cubicBezTo>
                <a:cubicBezTo>
                  <a:pt x="2102309" y="893600"/>
                  <a:pt x="2098216" y="891835"/>
                  <a:pt x="2093305" y="890198"/>
                </a:cubicBezTo>
                <a:cubicBezTo>
                  <a:pt x="2092589" y="889993"/>
                  <a:pt x="2091847" y="889763"/>
                  <a:pt x="2091080" y="889507"/>
                </a:cubicBezTo>
                <a:cubicBezTo>
                  <a:pt x="2090312" y="889251"/>
                  <a:pt x="2089519" y="889021"/>
                  <a:pt x="2088701" y="888816"/>
                </a:cubicBezTo>
                <a:cubicBezTo>
                  <a:pt x="2088189" y="888612"/>
                  <a:pt x="2087652" y="888433"/>
                  <a:pt x="2087089" y="888279"/>
                </a:cubicBezTo>
                <a:cubicBezTo>
                  <a:pt x="2086526" y="888126"/>
                  <a:pt x="2085989" y="887998"/>
                  <a:pt x="2085478" y="887895"/>
                </a:cubicBezTo>
                <a:cubicBezTo>
                  <a:pt x="2076269" y="885133"/>
                  <a:pt x="2068800" y="882370"/>
                  <a:pt x="2063070" y="879607"/>
                </a:cubicBezTo>
                <a:cubicBezTo>
                  <a:pt x="2057340" y="876845"/>
                  <a:pt x="2052454" y="872496"/>
                  <a:pt x="2048412" y="866562"/>
                </a:cubicBezTo>
                <a:cubicBezTo>
                  <a:pt x="2044371" y="860627"/>
                  <a:pt x="2042350" y="852595"/>
                  <a:pt x="2042350" y="842466"/>
                </a:cubicBezTo>
                <a:cubicBezTo>
                  <a:pt x="2042350" y="832234"/>
                  <a:pt x="2044013" y="823716"/>
                  <a:pt x="2047338" y="816911"/>
                </a:cubicBezTo>
                <a:cubicBezTo>
                  <a:pt x="2050664" y="810107"/>
                  <a:pt x="2055652" y="805017"/>
                  <a:pt x="2062302" y="801640"/>
                </a:cubicBezTo>
                <a:cubicBezTo>
                  <a:pt x="2068953" y="798264"/>
                  <a:pt x="2077292" y="796575"/>
                  <a:pt x="2087319" y="796575"/>
                </a:cubicBezTo>
                <a:close/>
                <a:moveTo>
                  <a:pt x="1971475" y="796575"/>
                </a:moveTo>
                <a:cubicBezTo>
                  <a:pt x="1981400" y="796575"/>
                  <a:pt x="1989893" y="798366"/>
                  <a:pt x="1996953" y="801947"/>
                </a:cubicBezTo>
                <a:cubicBezTo>
                  <a:pt x="2004013" y="805528"/>
                  <a:pt x="2009385" y="810695"/>
                  <a:pt x="2013068" y="817448"/>
                </a:cubicBezTo>
                <a:cubicBezTo>
                  <a:pt x="2016752" y="824202"/>
                  <a:pt x="2018594" y="832387"/>
                  <a:pt x="2018594" y="842005"/>
                </a:cubicBezTo>
                <a:lnTo>
                  <a:pt x="2018594" y="958649"/>
                </a:lnTo>
                <a:lnTo>
                  <a:pt x="1998027" y="958649"/>
                </a:lnTo>
                <a:lnTo>
                  <a:pt x="1998027" y="942669"/>
                </a:lnTo>
                <a:lnTo>
                  <a:pt x="1996876" y="945757"/>
                </a:lnTo>
                <a:cubicBezTo>
                  <a:pt x="1994062" y="950873"/>
                  <a:pt x="1989893" y="954684"/>
                  <a:pt x="1984368" y="957191"/>
                </a:cubicBezTo>
                <a:cubicBezTo>
                  <a:pt x="1978842" y="959698"/>
                  <a:pt x="1971936" y="960951"/>
                  <a:pt x="1963648" y="960951"/>
                </a:cubicBezTo>
                <a:cubicBezTo>
                  <a:pt x="1949732" y="960951"/>
                  <a:pt x="1939296" y="957242"/>
                  <a:pt x="1932338" y="949824"/>
                </a:cubicBezTo>
                <a:cubicBezTo>
                  <a:pt x="1925380" y="942406"/>
                  <a:pt x="1921902" y="931228"/>
                  <a:pt x="1921902" y="916289"/>
                </a:cubicBezTo>
                <a:cubicBezTo>
                  <a:pt x="1921902" y="898383"/>
                  <a:pt x="1925969" y="885005"/>
                  <a:pt x="1934103" y="876154"/>
                </a:cubicBezTo>
                <a:cubicBezTo>
                  <a:pt x="1942238" y="867303"/>
                  <a:pt x="1954541" y="862878"/>
                  <a:pt x="1971015" y="862878"/>
                </a:cubicBezTo>
                <a:lnTo>
                  <a:pt x="1998027" y="862878"/>
                </a:lnTo>
                <a:lnTo>
                  <a:pt x="1998027" y="842005"/>
                </a:lnTo>
                <a:cubicBezTo>
                  <a:pt x="1998027" y="833410"/>
                  <a:pt x="1995648" y="826759"/>
                  <a:pt x="1990890" y="822053"/>
                </a:cubicBezTo>
                <a:cubicBezTo>
                  <a:pt x="1986132" y="817346"/>
                  <a:pt x="1979405" y="814993"/>
                  <a:pt x="1970708" y="814993"/>
                </a:cubicBezTo>
                <a:cubicBezTo>
                  <a:pt x="1963034" y="814993"/>
                  <a:pt x="1957074" y="817346"/>
                  <a:pt x="1952828" y="822053"/>
                </a:cubicBezTo>
                <a:cubicBezTo>
                  <a:pt x="1948582" y="826759"/>
                  <a:pt x="1946458" y="833410"/>
                  <a:pt x="1946458" y="842005"/>
                </a:cubicBezTo>
                <a:lnTo>
                  <a:pt x="1925125" y="842005"/>
                </a:lnTo>
                <a:cubicBezTo>
                  <a:pt x="1925125" y="827578"/>
                  <a:pt x="1929166" y="816400"/>
                  <a:pt x="1937250" y="808470"/>
                </a:cubicBezTo>
                <a:cubicBezTo>
                  <a:pt x="1945333" y="800540"/>
                  <a:pt x="1956741" y="796575"/>
                  <a:pt x="1971475" y="796575"/>
                </a:cubicBezTo>
                <a:close/>
                <a:moveTo>
                  <a:pt x="1462497" y="760201"/>
                </a:moveTo>
                <a:lnTo>
                  <a:pt x="1437336" y="883905"/>
                </a:lnTo>
                <a:lnTo>
                  <a:pt x="1487659" y="883905"/>
                </a:lnTo>
                <a:close/>
                <a:moveTo>
                  <a:pt x="1087520" y="756057"/>
                </a:moveTo>
                <a:lnTo>
                  <a:pt x="1087520" y="831722"/>
                </a:lnTo>
                <a:lnTo>
                  <a:pt x="1125736" y="831722"/>
                </a:lnTo>
                <a:cubicBezTo>
                  <a:pt x="1131978" y="831722"/>
                  <a:pt x="1136812" y="829573"/>
                  <a:pt x="1140240" y="825276"/>
                </a:cubicBezTo>
                <a:cubicBezTo>
                  <a:pt x="1143668" y="820978"/>
                  <a:pt x="1145382" y="814942"/>
                  <a:pt x="1145382" y="807165"/>
                </a:cubicBezTo>
                <a:lnTo>
                  <a:pt x="1145382" y="775088"/>
                </a:lnTo>
                <a:cubicBezTo>
                  <a:pt x="1145382" y="769051"/>
                  <a:pt x="1143668" y="764370"/>
                  <a:pt x="1140240" y="761045"/>
                </a:cubicBezTo>
                <a:cubicBezTo>
                  <a:pt x="1136812" y="757720"/>
                  <a:pt x="1132080" y="756057"/>
                  <a:pt x="1126043" y="756057"/>
                </a:cubicBezTo>
                <a:close/>
                <a:moveTo>
                  <a:pt x="382670" y="756057"/>
                </a:moveTo>
                <a:lnTo>
                  <a:pt x="382670" y="851521"/>
                </a:lnTo>
                <a:lnTo>
                  <a:pt x="424263" y="851521"/>
                </a:lnTo>
                <a:cubicBezTo>
                  <a:pt x="428765" y="851521"/>
                  <a:pt x="432653" y="850523"/>
                  <a:pt x="435927" y="848528"/>
                </a:cubicBezTo>
                <a:cubicBezTo>
                  <a:pt x="439202" y="846533"/>
                  <a:pt x="441683" y="843617"/>
                  <a:pt x="443371" y="839780"/>
                </a:cubicBezTo>
                <a:cubicBezTo>
                  <a:pt x="445059" y="835943"/>
                  <a:pt x="445904" y="831313"/>
                  <a:pt x="445904" y="825890"/>
                </a:cubicBezTo>
                <a:lnTo>
                  <a:pt x="445904" y="782455"/>
                </a:lnTo>
                <a:cubicBezTo>
                  <a:pt x="445904" y="776828"/>
                  <a:pt x="445059" y="772044"/>
                  <a:pt x="443371" y="768105"/>
                </a:cubicBezTo>
                <a:cubicBezTo>
                  <a:pt x="441683" y="764166"/>
                  <a:pt x="439227" y="761173"/>
                  <a:pt x="436004" y="759127"/>
                </a:cubicBezTo>
                <a:cubicBezTo>
                  <a:pt x="432781" y="757080"/>
                  <a:pt x="428867" y="756057"/>
                  <a:pt x="424263" y="756057"/>
                </a:cubicBezTo>
                <a:close/>
                <a:moveTo>
                  <a:pt x="1287545" y="755903"/>
                </a:moveTo>
                <a:lnTo>
                  <a:pt x="1287545" y="843693"/>
                </a:lnTo>
                <a:lnTo>
                  <a:pt x="1320390" y="843693"/>
                </a:lnTo>
                <a:cubicBezTo>
                  <a:pt x="1327040" y="843693"/>
                  <a:pt x="1332745" y="842466"/>
                  <a:pt x="1337503" y="840010"/>
                </a:cubicBezTo>
                <a:cubicBezTo>
                  <a:pt x="1342260" y="837554"/>
                  <a:pt x="1345893" y="833947"/>
                  <a:pt x="1348400" y="829190"/>
                </a:cubicBezTo>
                <a:cubicBezTo>
                  <a:pt x="1350906" y="824432"/>
                  <a:pt x="1352160" y="818727"/>
                  <a:pt x="1352160" y="812077"/>
                </a:cubicBezTo>
                <a:lnTo>
                  <a:pt x="1352160" y="789055"/>
                </a:lnTo>
                <a:cubicBezTo>
                  <a:pt x="1352160" y="782097"/>
                  <a:pt x="1350906" y="776137"/>
                  <a:pt x="1348400" y="771175"/>
                </a:cubicBezTo>
                <a:cubicBezTo>
                  <a:pt x="1345893" y="766212"/>
                  <a:pt x="1342260" y="762426"/>
                  <a:pt x="1337503" y="759817"/>
                </a:cubicBezTo>
                <a:cubicBezTo>
                  <a:pt x="1332745" y="757208"/>
                  <a:pt x="1327040" y="755903"/>
                  <a:pt x="1320390" y="755903"/>
                </a:cubicBezTo>
                <a:close/>
                <a:moveTo>
                  <a:pt x="3743586" y="754062"/>
                </a:moveTo>
                <a:cubicBezTo>
                  <a:pt x="3738368" y="754062"/>
                  <a:pt x="3733891" y="755187"/>
                  <a:pt x="3730156" y="757438"/>
                </a:cubicBezTo>
                <a:cubicBezTo>
                  <a:pt x="3726422" y="759689"/>
                  <a:pt x="3723582" y="762963"/>
                  <a:pt x="3721638" y="767261"/>
                </a:cubicBezTo>
                <a:cubicBezTo>
                  <a:pt x="3719694" y="771558"/>
                  <a:pt x="3718722" y="776725"/>
                  <a:pt x="3718722" y="782762"/>
                </a:cubicBezTo>
                <a:lnTo>
                  <a:pt x="3718722" y="808086"/>
                </a:lnTo>
                <a:cubicBezTo>
                  <a:pt x="3718722" y="812997"/>
                  <a:pt x="3719694" y="817218"/>
                  <a:pt x="3721638" y="820748"/>
                </a:cubicBezTo>
                <a:cubicBezTo>
                  <a:pt x="3723582" y="824278"/>
                  <a:pt x="3726422" y="826964"/>
                  <a:pt x="3730156" y="828806"/>
                </a:cubicBezTo>
                <a:cubicBezTo>
                  <a:pt x="3733891" y="830648"/>
                  <a:pt x="3738368" y="831569"/>
                  <a:pt x="3743586" y="831569"/>
                </a:cubicBezTo>
                <a:cubicBezTo>
                  <a:pt x="3748804" y="831569"/>
                  <a:pt x="3753280" y="830622"/>
                  <a:pt x="3757015" y="828729"/>
                </a:cubicBezTo>
                <a:cubicBezTo>
                  <a:pt x="3760750" y="826836"/>
                  <a:pt x="3763589" y="824125"/>
                  <a:pt x="3765533" y="820595"/>
                </a:cubicBezTo>
                <a:cubicBezTo>
                  <a:pt x="3767477" y="817065"/>
                  <a:pt x="3768449" y="812793"/>
                  <a:pt x="3768449" y="807779"/>
                </a:cubicBezTo>
                <a:lnTo>
                  <a:pt x="3768449" y="782609"/>
                </a:lnTo>
                <a:cubicBezTo>
                  <a:pt x="3768449" y="776572"/>
                  <a:pt x="3767477" y="771430"/>
                  <a:pt x="3765533" y="767184"/>
                </a:cubicBezTo>
                <a:cubicBezTo>
                  <a:pt x="3763589" y="762938"/>
                  <a:pt x="3760750" y="759689"/>
                  <a:pt x="3757015" y="757438"/>
                </a:cubicBezTo>
                <a:cubicBezTo>
                  <a:pt x="3753280" y="755187"/>
                  <a:pt x="3748804" y="754062"/>
                  <a:pt x="3743586" y="754062"/>
                </a:cubicBezTo>
                <a:close/>
                <a:moveTo>
                  <a:pt x="3530199" y="754062"/>
                </a:moveTo>
                <a:cubicBezTo>
                  <a:pt x="3521297" y="754062"/>
                  <a:pt x="3514416" y="756773"/>
                  <a:pt x="3509556" y="762196"/>
                </a:cubicBezTo>
                <a:cubicBezTo>
                  <a:pt x="3504696" y="767619"/>
                  <a:pt x="3502266" y="775344"/>
                  <a:pt x="3502266" y="785371"/>
                </a:cubicBezTo>
                <a:lnTo>
                  <a:pt x="3502266" y="817295"/>
                </a:lnTo>
                <a:cubicBezTo>
                  <a:pt x="3502266" y="826811"/>
                  <a:pt x="3504696" y="834178"/>
                  <a:pt x="3509556" y="839396"/>
                </a:cubicBezTo>
                <a:cubicBezTo>
                  <a:pt x="3514416" y="844614"/>
                  <a:pt x="3521297" y="847223"/>
                  <a:pt x="3530199" y="847223"/>
                </a:cubicBezTo>
                <a:cubicBezTo>
                  <a:pt x="3538998" y="847223"/>
                  <a:pt x="3545828" y="844589"/>
                  <a:pt x="3550688" y="839319"/>
                </a:cubicBezTo>
                <a:cubicBezTo>
                  <a:pt x="3555548" y="834050"/>
                  <a:pt x="3557978" y="826657"/>
                  <a:pt x="3557978" y="817142"/>
                </a:cubicBezTo>
                <a:lnTo>
                  <a:pt x="3557978" y="785218"/>
                </a:lnTo>
                <a:cubicBezTo>
                  <a:pt x="3557978" y="775293"/>
                  <a:pt x="3555548" y="767619"/>
                  <a:pt x="3550688" y="762196"/>
                </a:cubicBezTo>
                <a:cubicBezTo>
                  <a:pt x="3545828" y="756773"/>
                  <a:pt x="3538998" y="754062"/>
                  <a:pt x="3530199" y="754062"/>
                </a:cubicBezTo>
                <a:close/>
                <a:moveTo>
                  <a:pt x="3889577" y="744239"/>
                </a:moveTo>
                <a:lnTo>
                  <a:pt x="3911678" y="744239"/>
                </a:lnTo>
                <a:lnTo>
                  <a:pt x="3911678" y="766340"/>
                </a:lnTo>
                <a:lnTo>
                  <a:pt x="3889577" y="766340"/>
                </a:lnTo>
                <a:close/>
                <a:moveTo>
                  <a:pt x="3137102" y="744239"/>
                </a:moveTo>
                <a:lnTo>
                  <a:pt x="3159203" y="744239"/>
                </a:lnTo>
                <a:lnTo>
                  <a:pt x="3159203" y="766340"/>
                </a:lnTo>
                <a:lnTo>
                  <a:pt x="3137102" y="766340"/>
                </a:lnTo>
                <a:close/>
                <a:moveTo>
                  <a:pt x="4141994" y="735491"/>
                </a:moveTo>
                <a:lnTo>
                  <a:pt x="4163634" y="735491"/>
                </a:lnTo>
                <a:lnTo>
                  <a:pt x="4213822" y="898178"/>
                </a:lnTo>
                <a:lnTo>
                  <a:pt x="4264010" y="735491"/>
                </a:lnTo>
                <a:lnTo>
                  <a:pt x="4285650" y="735491"/>
                </a:lnTo>
                <a:lnTo>
                  <a:pt x="4285650" y="958649"/>
                </a:lnTo>
                <a:lnTo>
                  <a:pt x="4264316" y="958649"/>
                </a:lnTo>
                <a:lnTo>
                  <a:pt x="4264316" y="794040"/>
                </a:lnTo>
                <a:lnTo>
                  <a:pt x="4223184" y="927646"/>
                </a:lnTo>
                <a:lnTo>
                  <a:pt x="4204460" y="927646"/>
                </a:lnTo>
                <a:lnTo>
                  <a:pt x="4163328" y="796999"/>
                </a:lnTo>
                <a:lnTo>
                  <a:pt x="4163328" y="958649"/>
                </a:lnTo>
                <a:lnTo>
                  <a:pt x="4141994" y="958649"/>
                </a:lnTo>
                <a:close/>
                <a:moveTo>
                  <a:pt x="3631155" y="735491"/>
                </a:moveTo>
                <a:lnTo>
                  <a:pt x="3662465" y="735491"/>
                </a:lnTo>
                <a:lnTo>
                  <a:pt x="3662465" y="958649"/>
                </a:lnTo>
                <a:lnTo>
                  <a:pt x="3640364" y="958649"/>
                </a:lnTo>
                <a:lnTo>
                  <a:pt x="3640364" y="754215"/>
                </a:lnTo>
                <a:lnTo>
                  <a:pt x="3599385" y="779846"/>
                </a:lnTo>
                <a:lnTo>
                  <a:pt x="3599385" y="756671"/>
                </a:lnTo>
                <a:close/>
                <a:moveTo>
                  <a:pt x="3421605" y="735491"/>
                </a:moveTo>
                <a:lnTo>
                  <a:pt x="3452915" y="735491"/>
                </a:lnTo>
                <a:lnTo>
                  <a:pt x="3452915" y="958649"/>
                </a:lnTo>
                <a:lnTo>
                  <a:pt x="3430814" y="958649"/>
                </a:lnTo>
                <a:lnTo>
                  <a:pt x="3430814" y="754215"/>
                </a:lnTo>
                <a:lnTo>
                  <a:pt x="3389835" y="779846"/>
                </a:lnTo>
                <a:lnTo>
                  <a:pt x="3389835" y="756671"/>
                </a:lnTo>
                <a:close/>
                <a:moveTo>
                  <a:pt x="3013979" y="735491"/>
                </a:moveTo>
                <a:lnTo>
                  <a:pt x="3036080" y="735491"/>
                </a:lnTo>
                <a:lnTo>
                  <a:pt x="3036080" y="958649"/>
                </a:lnTo>
                <a:lnTo>
                  <a:pt x="3013979" y="958649"/>
                </a:lnTo>
                <a:lnTo>
                  <a:pt x="3013979" y="938038"/>
                </a:lnTo>
                <a:lnTo>
                  <a:pt x="3010411" y="945354"/>
                </a:lnTo>
                <a:cubicBezTo>
                  <a:pt x="3008083" y="948769"/>
                  <a:pt x="3005333" y="951692"/>
                  <a:pt x="3002161" y="954122"/>
                </a:cubicBezTo>
                <a:cubicBezTo>
                  <a:pt x="2995818" y="958982"/>
                  <a:pt x="2988450" y="961412"/>
                  <a:pt x="2980060" y="961412"/>
                </a:cubicBezTo>
                <a:cubicBezTo>
                  <a:pt x="2971670" y="961412"/>
                  <a:pt x="2964508" y="959544"/>
                  <a:pt x="2958573" y="955810"/>
                </a:cubicBezTo>
                <a:cubicBezTo>
                  <a:pt x="2952639" y="952075"/>
                  <a:pt x="2948111" y="946601"/>
                  <a:pt x="2944990" y="939387"/>
                </a:cubicBezTo>
                <a:cubicBezTo>
                  <a:pt x="2941870" y="932174"/>
                  <a:pt x="2940309" y="923554"/>
                  <a:pt x="2940309" y="913526"/>
                </a:cubicBezTo>
                <a:lnTo>
                  <a:pt x="2940309" y="846149"/>
                </a:lnTo>
                <a:cubicBezTo>
                  <a:pt x="2940309" y="835713"/>
                  <a:pt x="2941870" y="826785"/>
                  <a:pt x="2944990" y="819367"/>
                </a:cubicBezTo>
                <a:cubicBezTo>
                  <a:pt x="2948111" y="811949"/>
                  <a:pt x="2952639" y="806296"/>
                  <a:pt x="2958573" y="802407"/>
                </a:cubicBezTo>
                <a:cubicBezTo>
                  <a:pt x="2964508" y="798519"/>
                  <a:pt x="2971670" y="796575"/>
                  <a:pt x="2980060" y="796575"/>
                </a:cubicBezTo>
                <a:cubicBezTo>
                  <a:pt x="2987836" y="796575"/>
                  <a:pt x="2994973" y="799031"/>
                  <a:pt x="3001470" y="803942"/>
                </a:cubicBezTo>
                <a:cubicBezTo>
                  <a:pt x="3004719" y="806398"/>
                  <a:pt x="3007654" y="809352"/>
                  <a:pt x="3010276" y="812806"/>
                </a:cubicBezTo>
                <a:lnTo>
                  <a:pt x="3013979" y="819144"/>
                </a:lnTo>
                <a:close/>
                <a:moveTo>
                  <a:pt x="2766329" y="735491"/>
                </a:moveTo>
                <a:lnTo>
                  <a:pt x="2788430" y="735491"/>
                </a:lnTo>
                <a:lnTo>
                  <a:pt x="2788430" y="958649"/>
                </a:lnTo>
                <a:lnTo>
                  <a:pt x="2766329" y="958649"/>
                </a:lnTo>
                <a:lnTo>
                  <a:pt x="2766329" y="938038"/>
                </a:lnTo>
                <a:lnTo>
                  <a:pt x="2762761" y="945354"/>
                </a:lnTo>
                <a:cubicBezTo>
                  <a:pt x="2760433" y="948769"/>
                  <a:pt x="2757683" y="951692"/>
                  <a:pt x="2754511" y="954122"/>
                </a:cubicBezTo>
                <a:cubicBezTo>
                  <a:pt x="2748168" y="958982"/>
                  <a:pt x="2740800" y="961412"/>
                  <a:pt x="2732410" y="961412"/>
                </a:cubicBezTo>
                <a:cubicBezTo>
                  <a:pt x="2724020" y="961412"/>
                  <a:pt x="2716858" y="959544"/>
                  <a:pt x="2710923" y="955810"/>
                </a:cubicBezTo>
                <a:cubicBezTo>
                  <a:pt x="2704989" y="952075"/>
                  <a:pt x="2700461" y="946601"/>
                  <a:pt x="2697340" y="939387"/>
                </a:cubicBezTo>
                <a:cubicBezTo>
                  <a:pt x="2694220" y="932174"/>
                  <a:pt x="2692659" y="923554"/>
                  <a:pt x="2692659" y="913526"/>
                </a:cubicBezTo>
                <a:lnTo>
                  <a:pt x="2692659" y="846149"/>
                </a:lnTo>
                <a:cubicBezTo>
                  <a:pt x="2692659" y="835713"/>
                  <a:pt x="2694220" y="826785"/>
                  <a:pt x="2697340" y="819367"/>
                </a:cubicBezTo>
                <a:cubicBezTo>
                  <a:pt x="2700461" y="811949"/>
                  <a:pt x="2704989" y="806296"/>
                  <a:pt x="2710923" y="802407"/>
                </a:cubicBezTo>
                <a:cubicBezTo>
                  <a:pt x="2716858" y="798519"/>
                  <a:pt x="2724020" y="796575"/>
                  <a:pt x="2732410" y="796575"/>
                </a:cubicBezTo>
                <a:cubicBezTo>
                  <a:pt x="2740186" y="796575"/>
                  <a:pt x="2747323" y="799031"/>
                  <a:pt x="2753820" y="803942"/>
                </a:cubicBezTo>
                <a:cubicBezTo>
                  <a:pt x="2757069" y="806398"/>
                  <a:pt x="2760004" y="809352"/>
                  <a:pt x="2762626" y="812806"/>
                </a:cubicBezTo>
                <a:lnTo>
                  <a:pt x="2766329" y="819144"/>
                </a:lnTo>
                <a:close/>
                <a:moveTo>
                  <a:pt x="2282884" y="735491"/>
                </a:moveTo>
                <a:lnTo>
                  <a:pt x="2299767" y="735491"/>
                </a:lnTo>
                <a:lnTo>
                  <a:pt x="2299767" y="756057"/>
                </a:lnTo>
                <a:lnTo>
                  <a:pt x="2283498" y="756057"/>
                </a:lnTo>
                <a:cubicBezTo>
                  <a:pt x="2277666" y="756057"/>
                  <a:pt x="2273164" y="757924"/>
                  <a:pt x="2269992" y="761659"/>
                </a:cubicBezTo>
                <a:cubicBezTo>
                  <a:pt x="2266820" y="765393"/>
                  <a:pt x="2265234" y="770637"/>
                  <a:pt x="2265234" y="777390"/>
                </a:cubicBezTo>
                <a:lnTo>
                  <a:pt x="2265234" y="799338"/>
                </a:lnTo>
                <a:lnTo>
                  <a:pt x="2299767" y="799338"/>
                </a:lnTo>
                <a:lnTo>
                  <a:pt x="2299767" y="818369"/>
                </a:lnTo>
                <a:lnTo>
                  <a:pt x="2265234" y="818369"/>
                </a:lnTo>
                <a:lnTo>
                  <a:pt x="2265234" y="958649"/>
                </a:lnTo>
                <a:lnTo>
                  <a:pt x="2243133" y="958649"/>
                </a:lnTo>
                <a:lnTo>
                  <a:pt x="2243133" y="818369"/>
                </a:lnTo>
                <a:lnTo>
                  <a:pt x="2226250" y="818369"/>
                </a:lnTo>
                <a:lnTo>
                  <a:pt x="2226250" y="799338"/>
                </a:lnTo>
                <a:lnTo>
                  <a:pt x="2243133" y="799338"/>
                </a:lnTo>
                <a:lnTo>
                  <a:pt x="2243133" y="777697"/>
                </a:lnTo>
                <a:cubicBezTo>
                  <a:pt x="2243133" y="764294"/>
                  <a:pt x="2246586" y="753908"/>
                  <a:pt x="2253493" y="746541"/>
                </a:cubicBezTo>
                <a:cubicBezTo>
                  <a:pt x="2260400" y="739174"/>
                  <a:pt x="2270196" y="735491"/>
                  <a:pt x="2282884" y="735491"/>
                </a:cubicBezTo>
                <a:close/>
                <a:moveTo>
                  <a:pt x="1449145" y="735491"/>
                </a:moveTo>
                <a:lnTo>
                  <a:pt x="1475850" y="735491"/>
                </a:lnTo>
                <a:lnTo>
                  <a:pt x="1527419" y="958649"/>
                </a:lnTo>
                <a:lnTo>
                  <a:pt x="1502862" y="958649"/>
                </a:lnTo>
                <a:lnTo>
                  <a:pt x="1491842" y="904471"/>
                </a:lnTo>
                <a:lnTo>
                  <a:pt x="1433152" y="904471"/>
                </a:lnTo>
                <a:lnTo>
                  <a:pt x="1422132" y="958649"/>
                </a:lnTo>
                <a:lnTo>
                  <a:pt x="1397576" y="958649"/>
                </a:lnTo>
                <a:close/>
                <a:moveTo>
                  <a:pt x="1065419" y="735491"/>
                </a:moveTo>
                <a:lnTo>
                  <a:pt x="1083837" y="735491"/>
                </a:lnTo>
                <a:lnTo>
                  <a:pt x="1087520" y="735491"/>
                </a:lnTo>
                <a:lnTo>
                  <a:pt x="1125276" y="735491"/>
                </a:lnTo>
                <a:cubicBezTo>
                  <a:pt x="1134178" y="735491"/>
                  <a:pt x="1141775" y="737000"/>
                  <a:pt x="1148068" y="740018"/>
                </a:cubicBezTo>
                <a:cubicBezTo>
                  <a:pt x="1154360" y="743037"/>
                  <a:pt x="1159169" y="747385"/>
                  <a:pt x="1162495" y="753064"/>
                </a:cubicBezTo>
                <a:cubicBezTo>
                  <a:pt x="1165820" y="758743"/>
                  <a:pt x="1167483" y="765624"/>
                  <a:pt x="1167483" y="773707"/>
                </a:cubicBezTo>
                <a:lnTo>
                  <a:pt x="1167483" y="803635"/>
                </a:lnTo>
                <a:cubicBezTo>
                  <a:pt x="1167483" y="810695"/>
                  <a:pt x="1166664" y="816937"/>
                  <a:pt x="1165027" y="822360"/>
                </a:cubicBezTo>
                <a:cubicBezTo>
                  <a:pt x="1163390" y="827783"/>
                  <a:pt x="1161037" y="832234"/>
                  <a:pt x="1157967" y="835713"/>
                </a:cubicBezTo>
                <a:cubicBezTo>
                  <a:pt x="1154897" y="839191"/>
                  <a:pt x="1151163" y="841545"/>
                  <a:pt x="1146763" y="842773"/>
                </a:cubicBezTo>
                <a:cubicBezTo>
                  <a:pt x="1151777" y="843796"/>
                  <a:pt x="1156048" y="846098"/>
                  <a:pt x="1159579" y="849679"/>
                </a:cubicBezTo>
                <a:cubicBezTo>
                  <a:pt x="1163109" y="853260"/>
                  <a:pt x="1165794" y="857916"/>
                  <a:pt x="1167636" y="863646"/>
                </a:cubicBezTo>
                <a:cubicBezTo>
                  <a:pt x="1169478" y="869375"/>
                  <a:pt x="1170399" y="876026"/>
                  <a:pt x="1170399" y="883598"/>
                </a:cubicBezTo>
                <a:lnTo>
                  <a:pt x="1170399" y="919358"/>
                </a:lnTo>
                <a:cubicBezTo>
                  <a:pt x="1170399" y="927646"/>
                  <a:pt x="1168787" y="934732"/>
                  <a:pt x="1165564" y="940615"/>
                </a:cubicBezTo>
                <a:cubicBezTo>
                  <a:pt x="1162341" y="946499"/>
                  <a:pt x="1157686" y="950975"/>
                  <a:pt x="1151598" y="954045"/>
                </a:cubicBezTo>
                <a:cubicBezTo>
                  <a:pt x="1145510" y="957114"/>
                  <a:pt x="1138117" y="958649"/>
                  <a:pt x="1129420" y="958649"/>
                </a:cubicBezTo>
                <a:lnTo>
                  <a:pt x="1087520" y="958649"/>
                </a:lnTo>
                <a:lnTo>
                  <a:pt x="1083837" y="958649"/>
                </a:lnTo>
                <a:lnTo>
                  <a:pt x="1065419" y="958649"/>
                </a:lnTo>
                <a:close/>
                <a:moveTo>
                  <a:pt x="732044" y="735491"/>
                </a:moveTo>
                <a:lnTo>
                  <a:pt x="754145" y="735491"/>
                </a:lnTo>
                <a:lnTo>
                  <a:pt x="754145" y="938083"/>
                </a:lnTo>
                <a:lnTo>
                  <a:pt x="824745" y="938083"/>
                </a:lnTo>
                <a:lnTo>
                  <a:pt x="824745" y="958649"/>
                </a:lnTo>
                <a:lnTo>
                  <a:pt x="754145" y="958649"/>
                </a:lnTo>
                <a:lnTo>
                  <a:pt x="747699" y="958649"/>
                </a:lnTo>
                <a:lnTo>
                  <a:pt x="732044" y="958649"/>
                </a:lnTo>
                <a:close/>
                <a:moveTo>
                  <a:pt x="611921" y="735491"/>
                </a:moveTo>
                <a:lnTo>
                  <a:pt x="720277" y="735491"/>
                </a:lnTo>
                <a:lnTo>
                  <a:pt x="720277" y="756057"/>
                </a:lnTo>
                <a:lnTo>
                  <a:pt x="677150" y="756057"/>
                </a:lnTo>
                <a:lnTo>
                  <a:pt x="677150" y="958649"/>
                </a:lnTo>
                <a:lnTo>
                  <a:pt x="655049" y="958649"/>
                </a:lnTo>
                <a:lnTo>
                  <a:pt x="655049" y="756057"/>
                </a:lnTo>
                <a:lnTo>
                  <a:pt x="611921" y="756057"/>
                </a:lnTo>
                <a:close/>
                <a:moveTo>
                  <a:pt x="360569" y="735491"/>
                </a:moveTo>
                <a:lnTo>
                  <a:pt x="376685" y="735491"/>
                </a:lnTo>
                <a:lnTo>
                  <a:pt x="382670" y="735491"/>
                </a:lnTo>
                <a:lnTo>
                  <a:pt x="423189" y="735491"/>
                </a:lnTo>
                <a:cubicBezTo>
                  <a:pt x="432602" y="735491"/>
                  <a:pt x="440660" y="737332"/>
                  <a:pt x="447362" y="741016"/>
                </a:cubicBezTo>
                <a:cubicBezTo>
                  <a:pt x="454063" y="744699"/>
                  <a:pt x="459179" y="750046"/>
                  <a:pt x="462709" y="757055"/>
                </a:cubicBezTo>
                <a:cubicBezTo>
                  <a:pt x="466240" y="764064"/>
                  <a:pt x="468004" y="772530"/>
                  <a:pt x="468004" y="782455"/>
                </a:cubicBezTo>
                <a:lnTo>
                  <a:pt x="468004" y="826197"/>
                </a:lnTo>
                <a:cubicBezTo>
                  <a:pt x="468004" y="835917"/>
                  <a:pt x="466240" y="844205"/>
                  <a:pt x="462709" y="851061"/>
                </a:cubicBezTo>
                <a:cubicBezTo>
                  <a:pt x="459179" y="857916"/>
                  <a:pt x="454063" y="863134"/>
                  <a:pt x="447362" y="866715"/>
                </a:cubicBezTo>
                <a:cubicBezTo>
                  <a:pt x="440660" y="870296"/>
                  <a:pt x="432602" y="872087"/>
                  <a:pt x="423189" y="872087"/>
                </a:cubicBezTo>
                <a:lnTo>
                  <a:pt x="382670" y="872087"/>
                </a:lnTo>
                <a:lnTo>
                  <a:pt x="382670" y="958649"/>
                </a:lnTo>
                <a:lnTo>
                  <a:pt x="360569" y="958649"/>
                </a:lnTo>
                <a:close/>
                <a:moveTo>
                  <a:pt x="1265444" y="735337"/>
                </a:moveTo>
                <a:lnTo>
                  <a:pt x="1279104" y="735337"/>
                </a:lnTo>
                <a:lnTo>
                  <a:pt x="1287545" y="735337"/>
                </a:lnTo>
                <a:lnTo>
                  <a:pt x="1318855" y="735337"/>
                </a:lnTo>
                <a:cubicBezTo>
                  <a:pt x="1330519" y="735337"/>
                  <a:pt x="1340495" y="737307"/>
                  <a:pt x="1348783" y="741246"/>
                </a:cubicBezTo>
                <a:cubicBezTo>
                  <a:pt x="1357071" y="745185"/>
                  <a:pt x="1363389" y="750966"/>
                  <a:pt x="1367738" y="758589"/>
                </a:cubicBezTo>
                <a:cubicBezTo>
                  <a:pt x="1372086" y="766212"/>
                  <a:pt x="1374261" y="775344"/>
                  <a:pt x="1374261" y="785985"/>
                </a:cubicBezTo>
                <a:lnTo>
                  <a:pt x="1374261" y="812077"/>
                </a:lnTo>
                <a:cubicBezTo>
                  <a:pt x="1374261" y="823025"/>
                  <a:pt x="1372086" y="832413"/>
                  <a:pt x="1367738" y="840240"/>
                </a:cubicBezTo>
                <a:cubicBezTo>
                  <a:pt x="1363389" y="848067"/>
                  <a:pt x="1357071" y="854028"/>
                  <a:pt x="1348783" y="858120"/>
                </a:cubicBezTo>
                <a:lnTo>
                  <a:pt x="1347644" y="858503"/>
                </a:lnTo>
                <a:lnTo>
                  <a:pt x="1380553" y="958649"/>
                </a:lnTo>
                <a:lnTo>
                  <a:pt x="1354922" y="958649"/>
                </a:lnTo>
                <a:lnTo>
                  <a:pt x="1327093" y="863480"/>
                </a:lnTo>
                <a:lnTo>
                  <a:pt x="1318855" y="864260"/>
                </a:lnTo>
                <a:lnTo>
                  <a:pt x="1287545" y="864260"/>
                </a:lnTo>
                <a:lnTo>
                  <a:pt x="1287545" y="958649"/>
                </a:lnTo>
                <a:lnTo>
                  <a:pt x="1265444" y="958649"/>
                </a:lnTo>
                <a:close/>
                <a:moveTo>
                  <a:pt x="3743586" y="733189"/>
                </a:moveTo>
                <a:cubicBezTo>
                  <a:pt x="3753511" y="733189"/>
                  <a:pt x="3761978" y="735005"/>
                  <a:pt x="3768986" y="738637"/>
                </a:cubicBezTo>
                <a:cubicBezTo>
                  <a:pt x="3775995" y="742269"/>
                  <a:pt x="3781342" y="747539"/>
                  <a:pt x="3785025" y="754445"/>
                </a:cubicBezTo>
                <a:cubicBezTo>
                  <a:pt x="3788708" y="761352"/>
                  <a:pt x="3790550" y="769716"/>
                  <a:pt x="3790550" y="779539"/>
                </a:cubicBezTo>
                <a:lnTo>
                  <a:pt x="3790550" y="809468"/>
                </a:lnTo>
                <a:cubicBezTo>
                  <a:pt x="3790550" y="816118"/>
                  <a:pt x="3788888" y="822130"/>
                  <a:pt x="3785562" y="827501"/>
                </a:cubicBezTo>
                <a:cubicBezTo>
                  <a:pt x="3782237" y="832873"/>
                  <a:pt x="3777607" y="837043"/>
                  <a:pt x="3771672" y="840010"/>
                </a:cubicBezTo>
                <a:cubicBezTo>
                  <a:pt x="3778630" y="843591"/>
                  <a:pt x="3784028" y="848605"/>
                  <a:pt x="3787864" y="855051"/>
                </a:cubicBezTo>
                <a:cubicBezTo>
                  <a:pt x="3791702" y="861497"/>
                  <a:pt x="3793620" y="868762"/>
                  <a:pt x="3793620" y="876845"/>
                </a:cubicBezTo>
                <a:lnTo>
                  <a:pt x="3793620" y="912759"/>
                </a:lnTo>
                <a:cubicBezTo>
                  <a:pt x="3793620" y="922889"/>
                  <a:pt x="3791650" y="931560"/>
                  <a:pt x="3787711" y="938774"/>
                </a:cubicBezTo>
                <a:cubicBezTo>
                  <a:pt x="3783772" y="945987"/>
                  <a:pt x="3778067" y="951487"/>
                  <a:pt x="3770598" y="955273"/>
                </a:cubicBezTo>
                <a:cubicBezTo>
                  <a:pt x="3763129" y="959058"/>
                  <a:pt x="3754124" y="960951"/>
                  <a:pt x="3743586" y="960951"/>
                </a:cubicBezTo>
                <a:cubicBezTo>
                  <a:pt x="3733047" y="960951"/>
                  <a:pt x="3724043" y="959058"/>
                  <a:pt x="3716574" y="955273"/>
                </a:cubicBezTo>
                <a:cubicBezTo>
                  <a:pt x="3709104" y="951487"/>
                  <a:pt x="3703400" y="945987"/>
                  <a:pt x="3699460" y="938774"/>
                </a:cubicBezTo>
                <a:cubicBezTo>
                  <a:pt x="3695521" y="931560"/>
                  <a:pt x="3693552" y="922889"/>
                  <a:pt x="3693552" y="912759"/>
                </a:cubicBezTo>
                <a:lnTo>
                  <a:pt x="3693552" y="876845"/>
                </a:lnTo>
                <a:cubicBezTo>
                  <a:pt x="3693552" y="868762"/>
                  <a:pt x="3695419" y="861497"/>
                  <a:pt x="3699154" y="855051"/>
                </a:cubicBezTo>
                <a:cubicBezTo>
                  <a:pt x="3702888" y="848605"/>
                  <a:pt x="3708183" y="843591"/>
                  <a:pt x="3715038" y="840010"/>
                </a:cubicBezTo>
                <a:cubicBezTo>
                  <a:pt x="3709206" y="836838"/>
                  <a:pt x="3704679" y="832592"/>
                  <a:pt x="3701456" y="827271"/>
                </a:cubicBezTo>
                <a:cubicBezTo>
                  <a:pt x="3698233" y="821950"/>
                  <a:pt x="3696621" y="816016"/>
                  <a:pt x="3696621" y="809468"/>
                </a:cubicBezTo>
                <a:lnTo>
                  <a:pt x="3696621" y="779539"/>
                </a:lnTo>
                <a:cubicBezTo>
                  <a:pt x="3696621" y="769819"/>
                  <a:pt x="3698463" y="761480"/>
                  <a:pt x="3702146" y="754522"/>
                </a:cubicBezTo>
                <a:cubicBezTo>
                  <a:pt x="3705830" y="747564"/>
                  <a:pt x="3711176" y="742269"/>
                  <a:pt x="3718185" y="738637"/>
                </a:cubicBezTo>
                <a:cubicBezTo>
                  <a:pt x="3725194" y="735005"/>
                  <a:pt x="3733661" y="733189"/>
                  <a:pt x="3743586" y="733189"/>
                </a:cubicBezTo>
                <a:close/>
                <a:moveTo>
                  <a:pt x="3530199" y="733189"/>
                </a:moveTo>
                <a:cubicBezTo>
                  <a:pt x="3540738" y="733189"/>
                  <a:pt x="3549742" y="735312"/>
                  <a:pt x="3557211" y="739558"/>
                </a:cubicBezTo>
                <a:cubicBezTo>
                  <a:pt x="3564680" y="743804"/>
                  <a:pt x="3570359" y="749969"/>
                  <a:pt x="3574247" y="758052"/>
                </a:cubicBezTo>
                <a:cubicBezTo>
                  <a:pt x="3578135" y="766135"/>
                  <a:pt x="3580080" y="775856"/>
                  <a:pt x="3580080" y="787213"/>
                </a:cubicBezTo>
                <a:lnTo>
                  <a:pt x="3580080" y="816067"/>
                </a:lnTo>
                <a:cubicBezTo>
                  <a:pt x="3580080" y="824867"/>
                  <a:pt x="3579108" y="832566"/>
                  <a:pt x="3577163" y="839166"/>
                </a:cubicBezTo>
                <a:cubicBezTo>
                  <a:pt x="3575219" y="845765"/>
                  <a:pt x="3572201" y="853772"/>
                  <a:pt x="3568108" y="863185"/>
                </a:cubicBezTo>
                <a:cubicBezTo>
                  <a:pt x="3567596" y="864516"/>
                  <a:pt x="3567034" y="865846"/>
                  <a:pt x="3566420" y="867176"/>
                </a:cubicBezTo>
                <a:cubicBezTo>
                  <a:pt x="3565806" y="868506"/>
                  <a:pt x="3565243" y="869836"/>
                  <a:pt x="3564732" y="871166"/>
                </a:cubicBezTo>
                <a:lnTo>
                  <a:pt x="3528357" y="958649"/>
                </a:lnTo>
                <a:lnTo>
                  <a:pt x="3503800" y="958649"/>
                </a:lnTo>
                <a:lnTo>
                  <a:pt x="3544164" y="864555"/>
                </a:lnTo>
                <a:lnTo>
                  <a:pt x="3538064" y="867099"/>
                </a:lnTo>
                <a:cubicBezTo>
                  <a:pt x="3535634" y="867764"/>
                  <a:pt x="3533166" y="868096"/>
                  <a:pt x="3530659" y="868096"/>
                </a:cubicBezTo>
                <a:cubicBezTo>
                  <a:pt x="3520018" y="868096"/>
                  <a:pt x="3510912" y="866204"/>
                  <a:pt x="3503340" y="862418"/>
                </a:cubicBezTo>
                <a:cubicBezTo>
                  <a:pt x="3495768" y="858632"/>
                  <a:pt x="3490013" y="853132"/>
                  <a:pt x="3486074" y="845919"/>
                </a:cubicBezTo>
                <a:cubicBezTo>
                  <a:pt x="3482134" y="838705"/>
                  <a:pt x="3480164" y="830034"/>
                  <a:pt x="3480164" y="819904"/>
                </a:cubicBezTo>
                <a:lnTo>
                  <a:pt x="3480164" y="787981"/>
                </a:lnTo>
                <a:cubicBezTo>
                  <a:pt x="3480164" y="776418"/>
                  <a:pt x="3482134" y="766545"/>
                  <a:pt x="3486074" y="758359"/>
                </a:cubicBezTo>
                <a:cubicBezTo>
                  <a:pt x="3490013" y="750174"/>
                  <a:pt x="3495717" y="743932"/>
                  <a:pt x="3503186" y="739635"/>
                </a:cubicBezTo>
                <a:cubicBezTo>
                  <a:pt x="3510656" y="735337"/>
                  <a:pt x="3519660" y="733189"/>
                  <a:pt x="3530199" y="733189"/>
                </a:cubicBezTo>
                <a:close/>
                <a:moveTo>
                  <a:pt x="1603837" y="733189"/>
                </a:moveTo>
                <a:cubicBezTo>
                  <a:pt x="1615502" y="733189"/>
                  <a:pt x="1625222" y="735107"/>
                  <a:pt x="1632999" y="738944"/>
                </a:cubicBezTo>
                <a:cubicBezTo>
                  <a:pt x="1640775" y="742781"/>
                  <a:pt x="1646607" y="748562"/>
                  <a:pt x="1650495" y="756287"/>
                </a:cubicBezTo>
                <a:cubicBezTo>
                  <a:pt x="1654383" y="764012"/>
                  <a:pt x="1656327" y="773707"/>
                  <a:pt x="1656327" y="785371"/>
                </a:cubicBezTo>
                <a:lnTo>
                  <a:pt x="1656327" y="797036"/>
                </a:lnTo>
                <a:lnTo>
                  <a:pt x="1634533" y="797036"/>
                </a:lnTo>
                <a:lnTo>
                  <a:pt x="1634533" y="785371"/>
                </a:lnTo>
                <a:cubicBezTo>
                  <a:pt x="1634533" y="774730"/>
                  <a:pt x="1631975" y="766749"/>
                  <a:pt x="1626859" y="761429"/>
                </a:cubicBezTo>
                <a:cubicBezTo>
                  <a:pt x="1621743" y="756108"/>
                  <a:pt x="1614070" y="753448"/>
                  <a:pt x="1603837" y="753448"/>
                </a:cubicBezTo>
                <a:cubicBezTo>
                  <a:pt x="1593094" y="753448"/>
                  <a:pt x="1585036" y="755980"/>
                  <a:pt x="1579665" y="761045"/>
                </a:cubicBezTo>
                <a:cubicBezTo>
                  <a:pt x="1574293" y="766110"/>
                  <a:pt x="1571607" y="773707"/>
                  <a:pt x="1571607" y="783837"/>
                </a:cubicBezTo>
                <a:lnTo>
                  <a:pt x="1571607" y="794733"/>
                </a:lnTo>
                <a:cubicBezTo>
                  <a:pt x="1571607" y="801589"/>
                  <a:pt x="1573295" y="807421"/>
                  <a:pt x="1576672" y="812230"/>
                </a:cubicBezTo>
                <a:cubicBezTo>
                  <a:pt x="1580048" y="817039"/>
                  <a:pt x="1584218" y="821004"/>
                  <a:pt x="1589180" y="824125"/>
                </a:cubicBezTo>
                <a:cubicBezTo>
                  <a:pt x="1594143" y="827246"/>
                  <a:pt x="1600973" y="830903"/>
                  <a:pt x="1609670" y="835099"/>
                </a:cubicBezTo>
                <a:cubicBezTo>
                  <a:pt x="1610488" y="835508"/>
                  <a:pt x="1611281" y="835892"/>
                  <a:pt x="1612049" y="836250"/>
                </a:cubicBezTo>
                <a:cubicBezTo>
                  <a:pt x="1612816" y="836608"/>
                  <a:pt x="1613609" y="836991"/>
                  <a:pt x="1614428" y="837401"/>
                </a:cubicBezTo>
                <a:cubicBezTo>
                  <a:pt x="1614837" y="837605"/>
                  <a:pt x="1615220" y="837784"/>
                  <a:pt x="1615579" y="837938"/>
                </a:cubicBezTo>
                <a:cubicBezTo>
                  <a:pt x="1615937" y="838091"/>
                  <a:pt x="1616269" y="838270"/>
                  <a:pt x="1616576" y="838475"/>
                </a:cubicBezTo>
                <a:cubicBezTo>
                  <a:pt x="1624966" y="842670"/>
                  <a:pt x="1632052" y="846993"/>
                  <a:pt x="1637833" y="851444"/>
                </a:cubicBezTo>
                <a:cubicBezTo>
                  <a:pt x="1643614" y="855895"/>
                  <a:pt x="1648347" y="861650"/>
                  <a:pt x="1652030" y="868710"/>
                </a:cubicBezTo>
                <a:cubicBezTo>
                  <a:pt x="1655713" y="875771"/>
                  <a:pt x="1657555" y="884365"/>
                  <a:pt x="1657555" y="894495"/>
                </a:cubicBezTo>
                <a:lnTo>
                  <a:pt x="1657555" y="908615"/>
                </a:lnTo>
                <a:cubicBezTo>
                  <a:pt x="1657555" y="920279"/>
                  <a:pt x="1655586" y="929974"/>
                  <a:pt x="1651646" y="937699"/>
                </a:cubicBezTo>
                <a:cubicBezTo>
                  <a:pt x="1647707" y="945425"/>
                  <a:pt x="1641772" y="951231"/>
                  <a:pt x="1633843" y="955119"/>
                </a:cubicBezTo>
                <a:cubicBezTo>
                  <a:pt x="1625913" y="959007"/>
                  <a:pt x="1615962" y="960951"/>
                  <a:pt x="1603991" y="960951"/>
                </a:cubicBezTo>
                <a:cubicBezTo>
                  <a:pt x="1591815" y="960951"/>
                  <a:pt x="1581711" y="959033"/>
                  <a:pt x="1573679" y="955196"/>
                </a:cubicBezTo>
                <a:cubicBezTo>
                  <a:pt x="1565647" y="951359"/>
                  <a:pt x="1559635" y="945552"/>
                  <a:pt x="1555645" y="937776"/>
                </a:cubicBezTo>
                <a:cubicBezTo>
                  <a:pt x="1551655" y="930000"/>
                  <a:pt x="1549659" y="920279"/>
                  <a:pt x="1549659" y="908615"/>
                </a:cubicBezTo>
                <a:lnTo>
                  <a:pt x="1549659" y="897565"/>
                </a:lnTo>
                <a:lnTo>
                  <a:pt x="1571454" y="897565"/>
                </a:lnTo>
                <a:lnTo>
                  <a:pt x="1571454" y="908615"/>
                </a:lnTo>
                <a:cubicBezTo>
                  <a:pt x="1571454" y="919358"/>
                  <a:pt x="1574139" y="927391"/>
                  <a:pt x="1579511" y="932711"/>
                </a:cubicBezTo>
                <a:cubicBezTo>
                  <a:pt x="1584883" y="938032"/>
                  <a:pt x="1593043" y="940692"/>
                  <a:pt x="1603991" y="940692"/>
                </a:cubicBezTo>
                <a:cubicBezTo>
                  <a:pt x="1614632" y="940692"/>
                  <a:pt x="1622587" y="938032"/>
                  <a:pt x="1627857" y="932711"/>
                </a:cubicBezTo>
                <a:cubicBezTo>
                  <a:pt x="1633126" y="927391"/>
                  <a:pt x="1635761" y="919358"/>
                  <a:pt x="1635761" y="908615"/>
                </a:cubicBezTo>
                <a:lnTo>
                  <a:pt x="1635761" y="895416"/>
                </a:lnTo>
                <a:cubicBezTo>
                  <a:pt x="1635761" y="888253"/>
                  <a:pt x="1634175" y="882140"/>
                  <a:pt x="1631003" y="877075"/>
                </a:cubicBezTo>
                <a:cubicBezTo>
                  <a:pt x="1627831" y="872010"/>
                  <a:pt x="1623764" y="867764"/>
                  <a:pt x="1618802" y="864336"/>
                </a:cubicBezTo>
                <a:cubicBezTo>
                  <a:pt x="1613839" y="860909"/>
                  <a:pt x="1607470" y="857251"/>
                  <a:pt x="1599694" y="853362"/>
                </a:cubicBezTo>
                <a:cubicBezTo>
                  <a:pt x="1599387" y="853260"/>
                  <a:pt x="1599105" y="853132"/>
                  <a:pt x="1598849" y="852979"/>
                </a:cubicBezTo>
                <a:cubicBezTo>
                  <a:pt x="1598594" y="852825"/>
                  <a:pt x="1598364" y="852698"/>
                  <a:pt x="1598159" y="852595"/>
                </a:cubicBezTo>
                <a:lnTo>
                  <a:pt x="1596010" y="851521"/>
                </a:lnTo>
                <a:cubicBezTo>
                  <a:pt x="1585881" y="846507"/>
                  <a:pt x="1577772" y="841954"/>
                  <a:pt x="1571684" y="837861"/>
                </a:cubicBezTo>
                <a:cubicBezTo>
                  <a:pt x="1565596" y="833768"/>
                  <a:pt x="1560429" y="828269"/>
                  <a:pt x="1556182" y="821362"/>
                </a:cubicBezTo>
                <a:cubicBezTo>
                  <a:pt x="1551936" y="814456"/>
                  <a:pt x="1549813" y="805886"/>
                  <a:pt x="1549813" y="795654"/>
                </a:cubicBezTo>
                <a:lnTo>
                  <a:pt x="1549813" y="784758"/>
                </a:lnTo>
                <a:cubicBezTo>
                  <a:pt x="1549813" y="773298"/>
                  <a:pt x="1551808" y="763731"/>
                  <a:pt x="1555799" y="756057"/>
                </a:cubicBezTo>
                <a:cubicBezTo>
                  <a:pt x="1559789" y="748383"/>
                  <a:pt x="1565775" y="742653"/>
                  <a:pt x="1573756" y="738867"/>
                </a:cubicBezTo>
                <a:cubicBezTo>
                  <a:pt x="1581737" y="735081"/>
                  <a:pt x="1591764" y="733189"/>
                  <a:pt x="1603837" y="733189"/>
                </a:cubicBezTo>
                <a:close/>
                <a:moveTo>
                  <a:pt x="984712" y="733189"/>
                </a:moveTo>
                <a:cubicBezTo>
                  <a:pt x="996377" y="733189"/>
                  <a:pt x="1006097" y="735107"/>
                  <a:pt x="1013873" y="738944"/>
                </a:cubicBezTo>
                <a:cubicBezTo>
                  <a:pt x="1021650" y="742781"/>
                  <a:pt x="1027482" y="748562"/>
                  <a:pt x="1031370" y="756287"/>
                </a:cubicBezTo>
                <a:cubicBezTo>
                  <a:pt x="1035258" y="764012"/>
                  <a:pt x="1037202" y="773707"/>
                  <a:pt x="1037202" y="785371"/>
                </a:cubicBezTo>
                <a:lnTo>
                  <a:pt x="1037202" y="797036"/>
                </a:lnTo>
                <a:lnTo>
                  <a:pt x="1015408" y="797036"/>
                </a:lnTo>
                <a:lnTo>
                  <a:pt x="1015408" y="785371"/>
                </a:lnTo>
                <a:cubicBezTo>
                  <a:pt x="1015408" y="774730"/>
                  <a:pt x="1012850" y="766749"/>
                  <a:pt x="1007734" y="761429"/>
                </a:cubicBezTo>
                <a:cubicBezTo>
                  <a:pt x="1002618" y="756108"/>
                  <a:pt x="994944" y="753448"/>
                  <a:pt x="984712" y="753448"/>
                </a:cubicBezTo>
                <a:cubicBezTo>
                  <a:pt x="973969" y="753448"/>
                  <a:pt x="965911" y="755980"/>
                  <a:pt x="960540" y="761045"/>
                </a:cubicBezTo>
                <a:cubicBezTo>
                  <a:pt x="955168" y="766110"/>
                  <a:pt x="952482" y="773707"/>
                  <a:pt x="952482" y="783837"/>
                </a:cubicBezTo>
                <a:lnTo>
                  <a:pt x="952482" y="794733"/>
                </a:lnTo>
                <a:cubicBezTo>
                  <a:pt x="952482" y="801589"/>
                  <a:pt x="954170" y="807421"/>
                  <a:pt x="957547" y="812230"/>
                </a:cubicBezTo>
                <a:cubicBezTo>
                  <a:pt x="960923" y="817039"/>
                  <a:pt x="965093" y="821004"/>
                  <a:pt x="970055" y="824125"/>
                </a:cubicBezTo>
                <a:cubicBezTo>
                  <a:pt x="975018" y="827246"/>
                  <a:pt x="981848" y="830903"/>
                  <a:pt x="990545" y="835099"/>
                </a:cubicBezTo>
                <a:cubicBezTo>
                  <a:pt x="991363" y="835508"/>
                  <a:pt x="992156" y="835892"/>
                  <a:pt x="992924" y="836250"/>
                </a:cubicBezTo>
                <a:cubicBezTo>
                  <a:pt x="993691" y="836608"/>
                  <a:pt x="994484" y="836991"/>
                  <a:pt x="995302" y="837401"/>
                </a:cubicBezTo>
                <a:cubicBezTo>
                  <a:pt x="995712" y="837605"/>
                  <a:pt x="996095" y="837784"/>
                  <a:pt x="996454" y="837938"/>
                </a:cubicBezTo>
                <a:cubicBezTo>
                  <a:pt x="996812" y="838091"/>
                  <a:pt x="997144" y="838270"/>
                  <a:pt x="997451" y="838475"/>
                </a:cubicBezTo>
                <a:cubicBezTo>
                  <a:pt x="1005841" y="842670"/>
                  <a:pt x="1012927" y="846993"/>
                  <a:pt x="1018708" y="851444"/>
                </a:cubicBezTo>
                <a:cubicBezTo>
                  <a:pt x="1024489" y="855895"/>
                  <a:pt x="1029221" y="861650"/>
                  <a:pt x="1032905" y="868710"/>
                </a:cubicBezTo>
                <a:cubicBezTo>
                  <a:pt x="1036588" y="875771"/>
                  <a:pt x="1038430" y="884365"/>
                  <a:pt x="1038430" y="894495"/>
                </a:cubicBezTo>
                <a:lnTo>
                  <a:pt x="1038430" y="908615"/>
                </a:lnTo>
                <a:cubicBezTo>
                  <a:pt x="1038430" y="920279"/>
                  <a:pt x="1036460" y="929974"/>
                  <a:pt x="1032521" y="937699"/>
                </a:cubicBezTo>
                <a:cubicBezTo>
                  <a:pt x="1028582" y="945425"/>
                  <a:pt x="1022647" y="951231"/>
                  <a:pt x="1014718" y="955119"/>
                </a:cubicBezTo>
                <a:cubicBezTo>
                  <a:pt x="1006788" y="959007"/>
                  <a:pt x="996837" y="960951"/>
                  <a:pt x="984866" y="960951"/>
                </a:cubicBezTo>
                <a:cubicBezTo>
                  <a:pt x="972690" y="960951"/>
                  <a:pt x="962586" y="959033"/>
                  <a:pt x="954554" y="955196"/>
                </a:cubicBezTo>
                <a:cubicBezTo>
                  <a:pt x="946522" y="951359"/>
                  <a:pt x="940510" y="945552"/>
                  <a:pt x="936520" y="937776"/>
                </a:cubicBezTo>
                <a:cubicBezTo>
                  <a:pt x="932530" y="930000"/>
                  <a:pt x="930534" y="920279"/>
                  <a:pt x="930534" y="908615"/>
                </a:cubicBezTo>
                <a:lnTo>
                  <a:pt x="930534" y="897565"/>
                </a:lnTo>
                <a:lnTo>
                  <a:pt x="952328" y="897565"/>
                </a:lnTo>
                <a:lnTo>
                  <a:pt x="952328" y="908615"/>
                </a:lnTo>
                <a:cubicBezTo>
                  <a:pt x="952328" y="919358"/>
                  <a:pt x="955014" y="927391"/>
                  <a:pt x="960386" y="932711"/>
                </a:cubicBezTo>
                <a:cubicBezTo>
                  <a:pt x="965758" y="938032"/>
                  <a:pt x="973918" y="940692"/>
                  <a:pt x="984866" y="940692"/>
                </a:cubicBezTo>
                <a:cubicBezTo>
                  <a:pt x="995507" y="940692"/>
                  <a:pt x="1003462" y="938032"/>
                  <a:pt x="1008732" y="932711"/>
                </a:cubicBezTo>
                <a:cubicBezTo>
                  <a:pt x="1014001" y="927391"/>
                  <a:pt x="1016636" y="919358"/>
                  <a:pt x="1016636" y="908615"/>
                </a:cubicBezTo>
                <a:lnTo>
                  <a:pt x="1016636" y="895416"/>
                </a:lnTo>
                <a:cubicBezTo>
                  <a:pt x="1016636" y="888253"/>
                  <a:pt x="1015050" y="882140"/>
                  <a:pt x="1011878" y="877075"/>
                </a:cubicBezTo>
                <a:cubicBezTo>
                  <a:pt x="1008706" y="872010"/>
                  <a:pt x="1004639" y="867764"/>
                  <a:pt x="999677" y="864336"/>
                </a:cubicBezTo>
                <a:cubicBezTo>
                  <a:pt x="994714" y="860909"/>
                  <a:pt x="988345" y="857251"/>
                  <a:pt x="980569" y="853362"/>
                </a:cubicBezTo>
                <a:cubicBezTo>
                  <a:pt x="980262" y="853260"/>
                  <a:pt x="979980" y="853132"/>
                  <a:pt x="979724" y="852979"/>
                </a:cubicBezTo>
                <a:cubicBezTo>
                  <a:pt x="979469" y="852825"/>
                  <a:pt x="979238" y="852698"/>
                  <a:pt x="979034" y="852595"/>
                </a:cubicBezTo>
                <a:lnTo>
                  <a:pt x="976885" y="851521"/>
                </a:lnTo>
                <a:cubicBezTo>
                  <a:pt x="966755" y="846507"/>
                  <a:pt x="958647" y="841954"/>
                  <a:pt x="952559" y="837861"/>
                </a:cubicBezTo>
                <a:cubicBezTo>
                  <a:pt x="946471" y="833768"/>
                  <a:pt x="941303" y="828269"/>
                  <a:pt x="937057" y="821362"/>
                </a:cubicBezTo>
                <a:cubicBezTo>
                  <a:pt x="932811" y="814456"/>
                  <a:pt x="930688" y="805886"/>
                  <a:pt x="930688" y="795654"/>
                </a:cubicBezTo>
                <a:lnTo>
                  <a:pt x="930688" y="784758"/>
                </a:lnTo>
                <a:cubicBezTo>
                  <a:pt x="930688" y="773298"/>
                  <a:pt x="932683" y="763731"/>
                  <a:pt x="936674" y="756057"/>
                </a:cubicBezTo>
                <a:cubicBezTo>
                  <a:pt x="940664" y="748383"/>
                  <a:pt x="946650" y="742653"/>
                  <a:pt x="954631" y="738867"/>
                </a:cubicBezTo>
                <a:cubicBezTo>
                  <a:pt x="962611" y="735081"/>
                  <a:pt x="972639" y="733189"/>
                  <a:pt x="984712" y="733189"/>
                </a:cubicBezTo>
                <a:close/>
                <a:moveTo>
                  <a:pt x="546562" y="733189"/>
                </a:moveTo>
                <a:cubicBezTo>
                  <a:pt x="558227" y="733189"/>
                  <a:pt x="567947" y="735107"/>
                  <a:pt x="575724" y="738944"/>
                </a:cubicBezTo>
                <a:cubicBezTo>
                  <a:pt x="583500" y="742781"/>
                  <a:pt x="589332" y="748562"/>
                  <a:pt x="593220" y="756287"/>
                </a:cubicBezTo>
                <a:cubicBezTo>
                  <a:pt x="597108" y="764012"/>
                  <a:pt x="599052" y="773707"/>
                  <a:pt x="599052" y="785371"/>
                </a:cubicBezTo>
                <a:lnTo>
                  <a:pt x="599052" y="797036"/>
                </a:lnTo>
                <a:lnTo>
                  <a:pt x="577258" y="797036"/>
                </a:lnTo>
                <a:lnTo>
                  <a:pt x="577258" y="785371"/>
                </a:lnTo>
                <a:cubicBezTo>
                  <a:pt x="577258" y="774730"/>
                  <a:pt x="574700" y="766749"/>
                  <a:pt x="569584" y="761429"/>
                </a:cubicBezTo>
                <a:cubicBezTo>
                  <a:pt x="564468" y="756108"/>
                  <a:pt x="556794" y="753448"/>
                  <a:pt x="546562" y="753448"/>
                </a:cubicBezTo>
                <a:cubicBezTo>
                  <a:pt x="535819" y="753448"/>
                  <a:pt x="527761" y="755980"/>
                  <a:pt x="522390" y="761045"/>
                </a:cubicBezTo>
                <a:cubicBezTo>
                  <a:pt x="517018" y="766110"/>
                  <a:pt x="514332" y="773707"/>
                  <a:pt x="514332" y="783837"/>
                </a:cubicBezTo>
                <a:lnTo>
                  <a:pt x="514332" y="794733"/>
                </a:lnTo>
                <a:cubicBezTo>
                  <a:pt x="514332" y="801589"/>
                  <a:pt x="516020" y="807421"/>
                  <a:pt x="519397" y="812230"/>
                </a:cubicBezTo>
                <a:cubicBezTo>
                  <a:pt x="522773" y="817039"/>
                  <a:pt x="526943" y="821004"/>
                  <a:pt x="531905" y="824125"/>
                </a:cubicBezTo>
                <a:cubicBezTo>
                  <a:pt x="536868" y="827246"/>
                  <a:pt x="543698" y="830903"/>
                  <a:pt x="552395" y="835099"/>
                </a:cubicBezTo>
                <a:cubicBezTo>
                  <a:pt x="553213" y="835508"/>
                  <a:pt x="554006" y="835892"/>
                  <a:pt x="554774" y="836250"/>
                </a:cubicBezTo>
                <a:cubicBezTo>
                  <a:pt x="555541" y="836608"/>
                  <a:pt x="556334" y="836991"/>
                  <a:pt x="557153" y="837401"/>
                </a:cubicBezTo>
                <a:cubicBezTo>
                  <a:pt x="557562" y="837605"/>
                  <a:pt x="557946" y="837784"/>
                  <a:pt x="558304" y="837938"/>
                </a:cubicBezTo>
                <a:cubicBezTo>
                  <a:pt x="558662" y="838091"/>
                  <a:pt x="558994" y="838270"/>
                  <a:pt x="559301" y="838475"/>
                </a:cubicBezTo>
                <a:cubicBezTo>
                  <a:pt x="567691" y="842670"/>
                  <a:pt x="574777" y="846993"/>
                  <a:pt x="580558" y="851444"/>
                </a:cubicBezTo>
                <a:cubicBezTo>
                  <a:pt x="586339" y="855895"/>
                  <a:pt x="591071" y="861650"/>
                  <a:pt x="594755" y="868710"/>
                </a:cubicBezTo>
                <a:cubicBezTo>
                  <a:pt x="598438" y="875771"/>
                  <a:pt x="600280" y="884365"/>
                  <a:pt x="600280" y="894495"/>
                </a:cubicBezTo>
                <a:lnTo>
                  <a:pt x="600280" y="908615"/>
                </a:lnTo>
                <a:cubicBezTo>
                  <a:pt x="600280" y="920279"/>
                  <a:pt x="598310" y="929974"/>
                  <a:pt x="594371" y="937699"/>
                </a:cubicBezTo>
                <a:cubicBezTo>
                  <a:pt x="590432" y="945425"/>
                  <a:pt x="584497" y="951231"/>
                  <a:pt x="576568" y="955119"/>
                </a:cubicBezTo>
                <a:cubicBezTo>
                  <a:pt x="568638" y="959007"/>
                  <a:pt x="558687" y="960951"/>
                  <a:pt x="546716" y="960951"/>
                </a:cubicBezTo>
                <a:cubicBezTo>
                  <a:pt x="534540" y="960951"/>
                  <a:pt x="524436" y="959033"/>
                  <a:pt x="516404" y="955196"/>
                </a:cubicBezTo>
                <a:cubicBezTo>
                  <a:pt x="508372" y="951359"/>
                  <a:pt x="502361" y="945552"/>
                  <a:pt x="498370" y="937776"/>
                </a:cubicBezTo>
                <a:cubicBezTo>
                  <a:pt x="494380" y="930000"/>
                  <a:pt x="492384" y="920279"/>
                  <a:pt x="492384" y="908615"/>
                </a:cubicBezTo>
                <a:lnTo>
                  <a:pt x="492384" y="897565"/>
                </a:lnTo>
                <a:lnTo>
                  <a:pt x="514178" y="897565"/>
                </a:lnTo>
                <a:lnTo>
                  <a:pt x="514178" y="908615"/>
                </a:lnTo>
                <a:cubicBezTo>
                  <a:pt x="514178" y="919358"/>
                  <a:pt x="516864" y="927391"/>
                  <a:pt x="522236" y="932711"/>
                </a:cubicBezTo>
                <a:cubicBezTo>
                  <a:pt x="527608" y="938032"/>
                  <a:pt x="535768" y="940692"/>
                  <a:pt x="546716" y="940692"/>
                </a:cubicBezTo>
                <a:cubicBezTo>
                  <a:pt x="557357" y="940692"/>
                  <a:pt x="565313" y="938032"/>
                  <a:pt x="570582" y="932711"/>
                </a:cubicBezTo>
                <a:cubicBezTo>
                  <a:pt x="575851" y="927391"/>
                  <a:pt x="578486" y="919358"/>
                  <a:pt x="578486" y="908615"/>
                </a:cubicBezTo>
                <a:lnTo>
                  <a:pt x="578486" y="895416"/>
                </a:lnTo>
                <a:cubicBezTo>
                  <a:pt x="578486" y="888253"/>
                  <a:pt x="576900" y="882140"/>
                  <a:pt x="573728" y="877075"/>
                </a:cubicBezTo>
                <a:cubicBezTo>
                  <a:pt x="570556" y="872010"/>
                  <a:pt x="566489" y="867764"/>
                  <a:pt x="561527" y="864336"/>
                </a:cubicBezTo>
                <a:cubicBezTo>
                  <a:pt x="556564" y="860909"/>
                  <a:pt x="550195" y="857251"/>
                  <a:pt x="542419" y="853362"/>
                </a:cubicBezTo>
                <a:cubicBezTo>
                  <a:pt x="542112" y="853260"/>
                  <a:pt x="541830" y="853132"/>
                  <a:pt x="541574" y="852979"/>
                </a:cubicBezTo>
                <a:cubicBezTo>
                  <a:pt x="541319" y="852825"/>
                  <a:pt x="541088" y="852698"/>
                  <a:pt x="540884" y="852595"/>
                </a:cubicBezTo>
                <a:lnTo>
                  <a:pt x="538735" y="851521"/>
                </a:lnTo>
                <a:cubicBezTo>
                  <a:pt x="528606" y="846507"/>
                  <a:pt x="520497" y="841954"/>
                  <a:pt x="514409" y="837861"/>
                </a:cubicBezTo>
                <a:cubicBezTo>
                  <a:pt x="508321" y="833768"/>
                  <a:pt x="503153" y="828269"/>
                  <a:pt x="498907" y="821362"/>
                </a:cubicBezTo>
                <a:cubicBezTo>
                  <a:pt x="494661" y="814456"/>
                  <a:pt x="492538" y="805886"/>
                  <a:pt x="492538" y="795654"/>
                </a:cubicBezTo>
                <a:lnTo>
                  <a:pt x="492538" y="784758"/>
                </a:lnTo>
                <a:cubicBezTo>
                  <a:pt x="492538" y="773298"/>
                  <a:pt x="494533" y="763731"/>
                  <a:pt x="498524" y="756057"/>
                </a:cubicBezTo>
                <a:cubicBezTo>
                  <a:pt x="502514" y="748383"/>
                  <a:pt x="508500" y="742653"/>
                  <a:pt x="516481" y="738867"/>
                </a:cubicBezTo>
                <a:cubicBezTo>
                  <a:pt x="524461" y="735081"/>
                  <a:pt x="534489" y="733189"/>
                  <a:pt x="546562" y="733189"/>
                </a:cubicBezTo>
                <a:close/>
                <a:moveTo>
                  <a:pt x="279863" y="733189"/>
                </a:moveTo>
                <a:cubicBezTo>
                  <a:pt x="291527" y="733189"/>
                  <a:pt x="301247" y="735107"/>
                  <a:pt x="309024" y="738944"/>
                </a:cubicBezTo>
                <a:cubicBezTo>
                  <a:pt x="316800" y="742781"/>
                  <a:pt x="322632" y="748562"/>
                  <a:pt x="326520" y="756287"/>
                </a:cubicBezTo>
                <a:cubicBezTo>
                  <a:pt x="330408" y="764012"/>
                  <a:pt x="332352" y="773707"/>
                  <a:pt x="332352" y="785371"/>
                </a:cubicBezTo>
                <a:lnTo>
                  <a:pt x="332352" y="797036"/>
                </a:lnTo>
                <a:lnTo>
                  <a:pt x="310558" y="797036"/>
                </a:lnTo>
                <a:lnTo>
                  <a:pt x="310558" y="785371"/>
                </a:lnTo>
                <a:cubicBezTo>
                  <a:pt x="310558" y="774730"/>
                  <a:pt x="308000" y="766749"/>
                  <a:pt x="302884" y="761429"/>
                </a:cubicBezTo>
                <a:cubicBezTo>
                  <a:pt x="297768" y="756108"/>
                  <a:pt x="290094" y="753448"/>
                  <a:pt x="279863" y="753448"/>
                </a:cubicBezTo>
                <a:cubicBezTo>
                  <a:pt x="269119" y="753448"/>
                  <a:pt x="261061" y="755980"/>
                  <a:pt x="255690" y="761045"/>
                </a:cubicBezTo>
                <a:cubicBezTo>
                  <a:pt x="250318" y="766110"/>
                  <a:pt x="247632" y="773707"/>
                  <a:pt x="247632" y="783837"/>
                </a:cubicBezTo>
                <a:lnTo>
                  <a:pt x="247632" y="794733"/>
                </a:lnTo>
                <a:cubicBezTo>
                  <a:pt x="247632" y="801589"/>
                  <a:pt x="249320" y="807421"/>
                  <a:pt x="252697" y="812230"/>
                </a:cubicBezTo>
                <a:cubicBezTo>
                  <a:pt x="256073" y="817039"/>
                  <a:pt x="260243" y="821004"/>
                  <a:pt x="265205" y="824125"/>
                </a:cubicBezTo>
                <a:cubicBezTo>
                  <a:pt x="270168" y="827246"/>
                  <a:pt x="276998" y="830903"/>
                  <a:pt x="285695" y="835099"/>
                </a:cubicBezTo>
                <a:cubicBezTo>
                  <a:pt x="286513" y="835508"/>
                  <a:pt x="287306" y="835892"/>
                  <a:pt x="288074" y="836250"/>
                </a:cubicBezTo>
                <a:cubicBezTo>
                  <a:pt x="288841" y="836608"/>
                  <a:pt x="289634" y="836991"/>
                  <a:pt x="290453" y="837401"/>
                </a:cubicBezTo>
                <a:cubicBezTo>
                  <a:pt x="290862" y="837605"/>
                  <a:pt x="291246" y="837784"/>
                  <a:pt x="291604" y="837938"/>
                </a:cubicBezTo>
                <a:cubicBezTo>
                  <a:pt x="291962" y="838091"/>
                  <a:pt x="292294" y="838270"/>
                  <a:pt x="292601" y="838475"/>
                </a:cubicBezTo>
                <a:cubicBezTo>
                  <a:pt x="300991" y="842670"/>
                  <a:pt x="308077" y="846993"/>
                  <a:pt x="313858" y="851444"/>
                </a:cubicBezTo>
                <a:cubicBezTo>
                  <a:pt x="319639" y="855895"/>
                  <a:pt x="324371" y="861650"/>
                  <a:pt x="328055" y="868710"/>
                </a:cubicBezTo>
                <a:cubicBezTo>
                  <a:pt x="331738" y="875771"/>
                  <a:pt x="333580" y="884365"/>
                  <a:pt x="333580" y="894495"/>
                </a:cubicBezTo>
                <a:lnTo>
                  <a:pt x="333580" y="908615"/>
                </a:lnTo>
                <a:cubicBezTo>
                  <a:pt x="333580" y="920279"/>
                  <a:pt x="331610" y="929974"/>
                  <a:pt x="327671" y="937699"/>
                </a:cubicBezTo>
                <a:cubicBezTo>
                  <a:pt x="323732" y="945425"/>
                  <a:pt x="317797" y="951231"/>
                  <a:pt x="309868" y="955119"/>
                </a:cubicBezTo>
                <a:cubicBezTo>
                  <a:pt x="301938" y="959007"/>
                  <a:pt x="291987" y="960951"/>
                  <a:pt x="280016" y="960951"/>
                </a:cubicBezTo>
                <a:cubicBezTo>
                  <a:pt x="267840" y="960951"/>
                  <a:pt x="257736" y="959033"/>
                  <a:pt x="249704" y="955196"/>
                </a:cubicBezTo>
                <a:cubicBezTo>
                  <a:pt x="241672" y="951359"/>
                  <a:pt x="235661" y="945552"/>
                  <a:pt x="231670" y="937776"/>
                </a:cubicBezTo>
                <a:cubicBezTo>
                  <a:pt x="227680" y="930000"/>
                  <a:pt x="225684" y="920279"/>
                  <a:pt x="225684" y="908615"/>
                </a:cubicBezTo>
                <a:lnTo>
                  <a:pt x="225684" y="897565"/>
                </a:lnTo>
                <a:lnTo>
                  <a:pt x="247478" y="897565"/>
                </a:lnTo>
                <a:lnTo>
                  <a:pt x="247478" y="908615"/>
                </a:lnTo>
                <a:cubicBezTo>
                  <a:pt x="247478" y="919358"/>
                  <a:pt x="250164" y="927391"/>
                  <a:pt x="255536" y="932711"/>
                </a:cubicBezTo>
                <a:cubicBezTo>
                  <a:pt x="260908" y="938032"/>
                  <a:pt x="269068" y="940692"/>
                  <a:pt x="280016" y="940692"/>
                </a:cubicBezTo>
                <a:cubicBezTo>
                  <a:pt x="290657" y="940692"/>
                  <a:pt x="298613" y="938032"/>
                  <a:pt x="303882" y="932711"/>
                </a:cubicBezTo>
                <a:cubicBezTo>
                  <a:pt x="309151" y="927391"/>
                  <a:pt x="311786" y="919358"/>
                  <a:pt x="311786" y="908615"/>
                </a:cubicBezTo>
                <a:lnTo>
                  <a:pt x="311786" y="895416"/>
                </a:lnTo>
                <a:cubicBezTo>
                  <a:pt x="311786" y="888253"/>
                  <a:pt x="310200" y="882140"/>
                  <a:pt x="307028" y="877075"/>
                </a:cubicBezTo>
                <a:cubicBezTo>
                  <a:pt x="303856" y="872010"/>
                  <a:pt x="299789" y="867764"/>
                  <a:pt x="294827" y="864336"/>
                </a:cubicBezTo>
                <a:cubicBezTo>
                  <a:pt x="289864" y="860909"/>
                  <a:pt x="283495" y="857251"/>
                  <a:pt x="275719" y="853362"/>
                </a:cubicBezTo>
                <a:cubicBezTo>
                  <a:pt x="275412" y="853260"/>
                  <a:pt x="275130" y="853132"/>
                  <a:pt x="274874" y="852979"/>
                </a:cubicBezTo>
                <a:cubicBezTo>
                  <a:pt x="274619" y="852825"/>
                  <a:pt x="274388" y="852698"/>
                  <a:pt x="274184" y="852595"/>
                </a:cubicBezTo>
                <a:lnTo>
                  <a:pt x="272035" y="851521"/>
                </a:lnTo>
                <a:cubicBezTo>
                  <a:pt x="261905" y="846507"/>
                  <a:pt x="253797" y="841954"/>
                  <a:pt x="247709" y="837861"/>
                </a:cubicBezTo>
                <a:cubicBezTo>
                  <a:pt x="241621" y="833768"/>
                  <a:pt x="236454" y="828269"/>
                  <a:pt x="232207" y="821362"/>
                </a:cubicBezTo>
                <a:cubicBezTo>
                  <a:pt x="227961" y="814456"/>
                  <a:pt x="225838" y="805886"/>
                  <a:pt x="225838" y="795654"/>
                </a:cubicBezTo>
                <a:lnTo>
                  <a:pt x="225838" y="784758"/>
                </a:lnTo>
                <a:cubicBezTo>
                  <a:pt x="225838" y="773298"/>
                  <a:pt x="227833" y="763731"/>
                  <a:pt x="231824" y="756057"/>
                </a:cubicBezTo>
                <a:cubicBezTo>
                  <a:pt x="235814" y="748383"/>
                  <a:pt x="241800" y="742653"/>
                  <a:pt x="249781" y="738867"/>
                </a:cubicBezTo>
                <a:cubicBezTo>
                  <a:pt x="257762" y="735081"/>
                  <a:pt x="267789" y="733189"/>
                  <a:pt x="279863" y="733189"/>
                </a:cubicBezTo>
                <a:close/>
                <a:moveTo>
                  <a:pt x="1116139" y="55597"/>
                </a:moveTo>
                <a:lnTo>
                  <a:pt x="1116139" y="123992"/>
                </a:lnTo>
                <a:lnTo>
                  <a:pt x="1184335" y="123992"/>
                </a:lnTo>
                <a:cubicBezTo>
                  <a:pt x="1189934" y="123992"/>
                  <a:pt x="1194867" y="122593"/>
                  <a:pt x="1199134" y="119793"/>
                </a:cubicBezTo>
                <a:cubicBezTo>
                  <a:pt x="1203400" y="116993"/>
                  <a:pt x="1206700" y="112993"/>
                  <a:pt x="1209033" y="107793"/>
                </a:cubicBezTo>
                <a:cubicBezTo>
                  <a:pt x="1211366" y="102594"/>
                  <a:pt x="1212600" y="96594"/>
                  <a:pt x="1212733" y="89795"/>
                </a:cubicBezTo>
                <a:cubicBezTo>
                  <a:pt x="1212733" y="82995"/>
                  <a:pt x="1211566" y="76995"/>
                  <a:pt x="1209233" y="71796"/>
                </a:cubicBezTo>
                <a:cubicBezTo>
                  <a:pt x="1206900" y="66596"/>
                  <a:pt x="1203600" y="62596"/>
                  <a:pt x="1199334" y="59796"/>
                </a:cubicBezTo>
                <a:cubicBezTo>
                  <a:pt x="1195067" y="56997"/>
                  <a:pt x="1190068" y="55597"/>
                  <a:pt x="1184335" y="55597"/>
                </a:cubicBezTo>
                <a:close/>
                <a:moveTo>
                  <a:pt x="904361" y="54797"/>
                </a:moveTo>
                <a:cubicBezTo>
                  <a:pt x="894495" y="54797"/>
                  <a:pt x="885829" y="56897"/>
                  <a:pt x="878363" y="61096"/>
                </a:cubicBezTo>
                <a:cubicBezTo>
                  <a:pt x="870896" y="65296"/>
                  <a:pt x="865130" y="71262"/>
                  <a:pt x="861064" y="78995"/>
                </a:cubicBezTo>
                <a:cubicBezTo>
                  <a:pt x="856997" y="86728"/>
                  <a:pt x="854964" y="95661"/>
                  <a:pt x="854964" y="105794"/>
                </a:cubicBezTo>
                <a:lnTo>
                  <a:pt x="854964" y="190988"/>
                </a:lnTo>
                <a:cubicBezTo>
                  <a:pt x="854964" y="201121"/>
                  <a:pt x="856997" y="210054"/>
                  <a:pt x="861064" y="217787"/>
                </a:cubicBezTo>
                <a:cubicBezTo>
                  <a:pt x="865130" y="225520"/>
                  <a:pt x="870896" y="231486"/>
                  <a:pt x="878363" y="235686"/>
                </a:cubicBezTo>
                <a:cubicBezTo>
                  <a:pt x="885829" y="239885"/>
                  <a:pt x="894495" y="241985"/>
                  <a:pt x="904361" y="241985"/>
                </a:cubicBezTo>
                <a:cubicBezTo>
                  <a:pt x="914227" y="241985"/>
                  <a:pt x="922893" y="239885"/>
                  <a:pt x="930360" y="235686"/>
                </a:cubicBezTo>
                <a:cubicBezTo>
                  <a:pt x="937826" y="231486"/>
                  <a:pt x="943592" y="225520"/>
                  <a:pt x="947659" y="217787"/>
                </a:cubicBezTo>
                <a:cubicBezTo>
                  <a:pt x="951725" y="210054"/>
                  <a:pt x="953758" y="201121"/>
                  <a:pt x="953758" y="190988"/>
                </a:cubicBezTo>
                <a:lnTo>
                  <a:pt x="953758" y="105794"/>
                </a:lnTo>
                <a:cubicBezTo>
                  <a:pt x="953758" y="95661"/>
                  <a:pt x="951725" y="86728"/>
                  <a:pt x="947659" y="78995"/>
                </a:cubicBezTo>
                <a:cubicBezTo>
                  <a:pt x="943592" y="71262"/>
                  <a:pt x="937826" y="65296"/>
                  <a:pt x="930360" y="61096"/>
                </a:cubicBezTo>
                <a:cubicBezTo>
                  <a:pt x="922893" y="56897"/>
                  <a:pt x="914227" y="54797"/>
                  <a:pt x="904361" y="54797"/>
                </a:cubicBezTo>
                <a:close/>
                <a:moveTo>
                  <a:pt x="1276520" y="3000"/>
                </a:moveTo>
                <a:lnTo>
                  <a:pt x="1333916" y="3000"/>
                </a:lnTo>
                <a:lnTo>
                  <a:pt x="1389513" y="128192"/>
                </a:lnTo>
                <a:lnTo>
                  <a:pt x="1445110" y="3000"/>
                </a:lnTo>
                <a:lnTo>
                  <a:pt x="1502506" y="3000"/>
                </a:lnTo>
                <a:lnTo>
                  <a:pt x="1416911" y="181589"/>
                </a:lnTo>
                <a:lnTo>
                  <a:pt x="1416911" y="293782"/>
                </a:lnTo>
                <a:lnTo>
                  <a:pt x="1362115" y="293782"/>
                </a:lnTo>
                <a:lnTo>
                  <a:pt x="1362115" y="181589"/>
                </a:lnTo>
                <a:close/>
                <a:moveTo>
                  <a:pt x="573670" y="3000"/>
                </a:moveTo>
                <a:lnTo>
                  <a:pt x="786857" y="3000"/>
                </a:lnTo>
                <a:lnTo>
                  <a:pt x="786857" y="55797"/>
                </a:lnTo>
                <a:lnTo>
                  <a:pt x="707662" y="55797"/>
                </a:lnTo>
                <a:lnTo>
                  <a:pt x="707662" y="293782"/>
                </a:lnTo>
                <a:lnTo>
                  <a:pt x="652865" y="293782"/>
                </a:lnTo>
                <a:lnTo>
                  <a:pt x="652865" y="55797"/>
                </a:lnTo>
                <a:lnTo>
                  <a:pt x="573670" y="55797"/>
                </a:lnTo>
                <a:close/>
                <a:moveTo>
                  <a:pt x="266768" y="3000"/>
                </a:moveTo>
                <a:lnTo>
                  <a:pt x="323564" y="3000"/>
                </a:lnTo>
                <a:lnTo>
                  <a:pt x="323564" y="293782"/>
                </a:lnTo>
                <a:lnTo>
                  <a:pt x="266768" y="293782"/>
                </a:lnTo>
                <a:close/>
                <a:moveTo>
                  <a:pt x="4067" y="3000"/>
                </a:moveTo>
                <a:lnTo>
                  <a:pt x="58864" y="3000"/>
                </a:lnTo>
                <a:lnTo>
                  <a:pt x="58864" y="123192"/>
                </a:lnTo>
                <a:lnTo>
                  <a:pt x="163258" y="123192"/>
                </a:lnTo>
                <a:lnTo>
                  <a:pt x="163258" y="3000"/>
                </a:lnTo>
                <a:lnTo>
                  <a:pt x="218054" y="3000"/>
                </a:lnTo>
                <a:lnTo>
                  <a:pt x="218054" y="293782"/>
                </a:lnTo>
                <a:lnTo>
                  <a:pt x="163258" y="293782"/>
                </a:lnTo>
                <a:lnTo>
                  <a:pt x="163258" y="175989"/>
                </a:lnTo>
                <a:lnTo>
                  <a:pt x="58864" y="175989"/>
                </a:lnTo>
                <a:lnTo>
                  <a:pt x="58864" y="293782"/>
                </a:lnTo>
                <a:lnTo>
                  <a:pt x="4067" y="293782"/>
                </a:lnTo>
                <a:close/>
                <a:moveTo>
                  <a:pt x="1061342" y="2800"/>
                </a:moveTo>
                <a:lnTo>
                  <a:pt x="1083141" y="2800"/>
                </a:lnTo>
                <a:lnTo>
                  <a:pt x="1116139" y="2800"/>
                </a:lnTo>
                <a:lnTo>
                  <a:pt x="1188734" y="2800"/>
                </a:lnTo>
                <a:cubicBezTo>
                  <a:pt x="1204733" y="2800"/>
                  <a:pt x="1218799" y="6400"/>
                  <a:pt x="1230932" y="13599"/>
                </a:cubicBezTo>
                <a:cubicBezTo>
                  <a:pt x="1243064" y="20799"/>
                  <a:pt x="1252464" y="30965"/>
                  <a:pt x="1259130" y="44097"/>
                </a:cubicBezTo>
                <a:cubicBezTo>
                  <a:pt x="1265796" y="57230"/>
                  <a:pt x="1269130" y="72462"/>
                  <a:pt x="1269130" y="89795"/>
                </a:cubicBezTo>
                <a:cubicBezTo>
                  <a:pt x="1269130" y="107127"/>
                  <a:pt x="1265796" y="122359"/>
                  <a:pt x="1259130" y="135492"/>
                </a:cubicBezTo>
                <a:cubicBezTo>
                  <a:pt x="1252464" y="148624"/>
                  <a:pt x="1243031" y="158790"/>
                  <a:pt x="1230832" y="165990"/>
                </a:cubicBezTo>
                <a:lnTo>
                  <a:pt x="1211774" y="173836"/>
                </a:lnTo>
                <a:lnTo>
                  <a:pt x="1281329" y="293782"/>
                </a:lnTo>
                <a:lnTo>
                  <a:pt x="1214933" y="293782"/>
                </a:lnTo>
                <a:lnTo>
                  <a:pt x="1149380" y="176789"/>
                </a:lnTo>
                <a:lnTo>
                  <a:pt x="1116139" y="176789"/>
                </a:lnTo>
                <a:lnTo>
                  <a:pt x="1116139" y="293782"/>
                </a:lnTo>
                <a:lnTo>
                  <a:pt x="1061342" y="293782"/>
                </a:lnTo>
                <a:close/>
                <a:moveTo>
                  <a:pt x="904361" y="0"/>
                </a:moveTo>
                <a:cubicBezTo>
                  <a:pt x="925427" y="0"/>
                  <a:pt x="943992" y="4433"/>
                  <a:pt x="960058" y="13299"/>
                </a:cubicBezTo>
                <a:cubicBezTo>
                  <a:pt x="976123" y="22165"/>
                  <a:pt x="988556" y="34698"/>
                  <a:pt x="997355" y="50897"/>
                </a:cubicBezTo>
                <a:cubicBezTo>
                  <a:pt x="1006155" y="67096"/>
                  <a:pt x="1010555" y="85861"/>
                  <a:pt x="1010555" y="107194"/>
                </a:cubicBezTo>
                <a:lnTo>
                  <a:pt x="1010555" y="189588"/>
                </a:lnTo>
                <a:cubicBezTo>
                  <a:pt x="1010555" y="210921"/>
                  <a:pt x="1006155" y="229686"/>
                  <a:pt x="997355" y="245885"/>
                </a:cubicBezTo>
                <a:cubicBezTo>
                  <a:pt x="988556" y="262084"/>
                  <a:pt x="976123" y="274617"/>
                  <a:pt x="960058" y="283483"/>
                </a:cubicBezTo>
                <a:cubicBezTo>
                  <a:pt x="943992" y="292349"/>
                  <a:pt x="925427" y="296782"/>
                  <a:pt x="904361" y="296782"/>
                </a:cubicBezTo>
                <a:cubicBezTo>
                  <a:pt x="883296" y="296782"/>
                  <a:pt x="864730" y="292349"/>
                  <a:pt x="848665" y="283483"/>
                </a:cubicBezTo>
                <a:cubicBezTo>
                  <a:pt x="832599" y="274617"/>
                  <a:pt x="820166" y="262084"/>
                  <a:pt x="811367" y="245885"/>
                </a:cubicBezTo>
                <a:cubicBezTo>
                  <a:pt x="802567" y="229686"/>
                  <a:pt x="798168" y="210921"/>
                  <a:pt x="798168" y="189588"/>
                </a:cubicBezTo>
                <a:lnTo>
                  <a:pt x="798168" y="107194"/>
                </a:lnTo>
                <a:cubicBezTo>
                  <a:pt x="798168" y="85861"/>
                  <a:pt x="802567" y="67096"/>
                  <a:pt x="811367" y="50897"/>
                </a:cubicBezTo>
                <a:cubicBezTo>
                  <a:pt x="820166" y="34698"/>
                  <a:pt x="832599" y="22165"/>
                  <a:pt x="848665" y="13299"/>
                </a:cubicBezTo>
                <a:cubicBezTo>
                  <a:pt x="864730" y="4433"/>
                  <a:pt x="883296" y="0"/>
                  <a:pt x="904361" y="0"/>
                </a:cubicBezTo>
                <a:close/>
                <a:moveTo>
                  <a:pt x="478536" y="0"/>
                </a:moveTo>
                <a:cubicBezTo>
                  <a:pt x="488935" y="0"/>
                  <a:pt x="499568" y="1200"/>
                  <a:pt x="510434" y="3600"/>
                </a:cubicBezTo>
                <a:cubicBezTo>
                  <a:pt x="521300" y="6000"/>
                  <a:pt x="531933" y="9466"/>
                  <a:pt x="542332" y="13999"/>
                </a:cubicBezTo>
                <a:cubicBezTo>
                  <a:pt x="552731" y="18532"/>
                  <a:pt x="562598" y="23999"/>
                  <a:pt x="571930" y="30398"/>
                </a:cubicBezTo>
                <a:lnTo>
                  <a:pt x="548732" y="76795"/>
                </a:lnTo>
                <a:cubicBezTo>
                  <a:pt x="537532" y="69063"/>
                  <a:pt x="525833" y="63063"/>
                  <a:pt x="513634" y="58797"/>
                </a:cubicBezTo>
                <a:cubicBezTo>
                  <a:pt x="501435" y="54530"/>
                  <a:pt x="489735" y="52397"/>
                  <a:pt x="478536" y="52397"/>
                </a:cubicBezTo>
                <a:cubicBezTo>
                  <a:pt x="461737" y="52397"/>
                  <a:pt x="448738" y="55163"/>
                  <a:pt x="439538" y="60696"/>
                </a:cubicBezTo>
                <a:cubicBezTo>
                  <a:pt x="430339" y="66229"/>
                  <a:pt x="425739" y="73996"/>
                  <a:pt x="425739" y="83995"/>
                </a:cubicBezTo>
                <a:lnTo>
                  <a:pt x="425739" y="84195"/>
                </a:lnTo>
                <a:cubicBezTo>
                  <a:pt x="425739" y="92594"/>
                  <a:pt x="428139" y="99227"/>
                  <a:pt x="432939" y="104094"/>
                </a:cubicBezTo>
                <a:cubicBezTo>
                  <a:pt x="437738" y="108960"/>
                  <a:pt x="443671" y="112527"/>
                  <a:pt x="450738" y="114793"/>
                </a:cubicBezTo>
                <a:cubicBezTo>
                  <a:pt x="457804" y="117060"/>
                  <a:pt x="467737" y="119459"/>
                  <a:pt x="480536" y="121993"/>
                </a:cubicBezTo>
                <a:cubicBezTo>
                  <a:pt x="481069" y="122126"/>
                  <a:pt x="481602" y="122226"/>
                  <a:pt x="482136" y="122293"/>
                </a:cubicBezTo>
                <a:cubicBezTo>
                  <a:pt x="482669" y="122359"/>
                  <a:pt x="483202" y="122459"/>
                  <a:pt x="483736" y="122593"/>
                </a:cubicBezTo>
                <a:cubicBezTo>
                  <a:pt x="484536" y="122726"/>
                  <a:pt x="485302" y="122893"/>
                  <a:pt x="486036" y="123092"/>
                </a:cubicBezTo>
                <a:cubicBezTo>
                  <a:pt x="486769" y="123292"/>
                  <a:pt x="487535" y="123459"/>
                  <a:pt x="488335" y="123592"/>
                </a:cubicBezTo>
                <a:cubicBezTo>
                  <a:pt x="506734" y="127192"/>
                  <a:pt x="522100" y="131559"/>
                  <a:pt x="534433" y="136692"/>
                </a:cubicBezTo>
                <a:cubicBezTo>
                  <a:pt x="546765" y="141825"/>
                  <a:pt x="557065" y="150091"/>
                  <a:pt x="565331" y="161490"/>
                </a:cubicBezTo>
                <a:cubicBezTo>
                  <a:pt x="573597" y="172890"/>
                  <a:pt x="577730" y="188455"/>
                  <a:pt x="577730" y="208187"/>
                </a:cubicBezTo>
                <a:lnTo>
                  <a:pt x="577730" y="208587"/>
                </a:lnTo>
                <a:cubicBezTo>
                  <a:pt x="577730" y="227119"/>
                  <a:pt x="573397" y="242985"/>
                  <a:pt x="564731" y="256184"/>
                </a:cubicBezTo>
                <a:cubicBezTo>
                  <a:pt x="556065" y="269384"/>
                  <a:pt x="543432" y="279450"/>
                  <a:pt x="526833" y="286383"/>
                </a:cubicBezTo>
                <a:cubicBezTo>
                  <a:pt x="510234" y="293315"/>
                  <a:pt x="490269" y="296782"/>
                  <a:pt x="466937" y="296782"/>
                </a:cubicBezTo>
                <a:cubicBezTo>
                  <a:pt x="453071" y="296782"/>
                  <a:pt x="439505" y="295382"/>
                  <a:pt x="426239" y="292582"/>
                </a:cubicBezTo>
                <a:cubicBezTo>
                  <a:pt x="412973" y="289782"/>
                  <a:pt x="400507" y="285683"/>
                  <a:pt x="388842" y="280283"/>
                </a:cubicBezTo>
                <a:cubicBezTo>
                  <a:pt x="377176" y="274883"/>
                  <a:pt x="366743" y="268384"/>
                  <a:pt x="357543" y="260784"/>
                </a:cubicBezTo>
                <a:lnTo>
                  <a:pt x="382942" y="215587"/>
                </a:lnTo>
                <a:cubicBezTo>
                  <a:pt x="394141" y="224786"/>
                  <a:pt x="407074" y="231886"/>
                  <a:pt x="421739" y="236886"/>
                </a:cubicBezTo>
                <a:cubicBezTo>
                  <a:pt x="436405" y="241885"/>
                  <a:pt x="451471" y="244385"/>
                  <a:pt x="466937" y="244385"/>
                </a:cubicBezTo>
                <a:cubicBezTo>
                  <a:pt x="484802" y="244385"/>
                  <a:pt x="498668" y="241352"/>
                  <a:pt x="508534" y="235286"/>
                </a:cubicBezTo>
                <a:cubicBezTo>
                  <a:pt x="518400" y="229219"/>
                  <a:pt x="523333" y="220653"/>
                  <a:pt x="523333" y="209587"/>
                </a:cubicBezTo>
                <a:lnTo>
                  <a:pt x="523333" y="209387"/>
                </a:lnTo>
                <a:cubicBezTo>
                  <a:pt x="523333" y="201654"/>
                  <a:pt x="521133" y="195522"/>
                  <a:pt x="516734" y="190988"/>
                </a:cubicBezTo>
                <a:cubicBezTo>
                  <a:pt x="512334" y="186455"/>
                  <a:pt x="506601" y="183122"/>
                  <a:pt x="499535" y="180989"/>
                </a:cubicBezTo>
                <a:cubicBezTo>
                  <a:pt x="492468" y="178856"/>
                  <a:pt x="483402" y="176923"/>
                  <a:pt x="472336" y="175189"/>
                </a:cubicBezTo>
                <a:cubicBezTo>
                  <a:pt x="471936" y="175056"/>
                  <a:pt x="471570" y="174989"/>
                  <a:pt x="471236" y="174989"/>
                </a:cubicBezTo>
                <a:cubicBezTo>
                  <a:pt x="470903" y="174989"/>
                  <a:pt x="470537" y="174923"/>
                  <a:pt x="470137" y="174789"/>
                </a:cubicBezTo>
                <a:lnTo>
                  <a:pt x="465737" y="174189"/>
                </a:lnTo>
                <a:cubicBezTo>
                  <a:pt x="446271" y="171123"/>
                  <a:pt x="430139" y="167290"/>
                  <a:pt x="417340" y="162690"/>
                </a:cubicBezTo>
                <a:cubicBezTo>
                  <a:pt x="404541" y="158090"/>
                  <a:pt x="393675" y="150024"/>
                  <a:pt x="384742" y="138492"/>
                </a:cubicBezTo>
                <a:cubicBezTo>
                  <a:pt x="375809" y="126959"/>
                  <a:pt x="371343" y="110593"/>
                  <a:pt x="371343" y="89395"/>
                </a:cubicBezTo>
                <a:lnTo>
                  <a:pt x="371343" y="89195"/>
                </a:lnTo>
                <a:cubicBezTo>
                  <a:pt x="371343" y="70396"/>
                  <a:pt x="375542" y="54330"/>
                  <a:pt x="383942" y="40998"/>
                </a:cubicBezTo>
                <a:cubicBezTo>
                  <a:pt x="392341" y="27665"/>
                  <a:pt x="404541" y="17499"/>
                  <a:pt x="420540" y="10499"/>
                </a:cubicBezTo>
                <a:cubicBezTo>
                  <a:pt x="436539" y="3500"/>
                  <a:pt x="455871" y="0"/>
                  <a:pt x="478536" y="0"/>
                </a:cubicBezTo>
                <a:close/>
              </a:path>
            </a:pathLst>
          </a:custGeom>
          <a:solidFill>
            <a:schemeClr val="tx1">
              <a:lumMod val="85000"/>
              <a:lumOff val="1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marL="0" marR="0" indent="0" algn="l" defTabSz="914400">
              <a:lnSpc>
                <a:spcPct val="90000"/>
              </a:lnSpc>
              <a:spcBef>
                <a:spcPts val="0"/>
              </a:spcBef>
              <a:spcAft>
                <a:spcPts val="0"/>
              </a:spcAft>
              <a:buNone/>
              <a:tabLst/>
              <a:defRPr lang="ru-ru" sz="4400" b="0" i="0" u="none" strike="noStrike" kern="1" spc="0" baseline="0">
                <a:solidFill>
                  <a:schemeClr val="tx1"/>
                </a:solidFill>
                <a:effectLst/>
                <a:latin typeface="Calibri Light" pitchFamily="2" charset="-52"/>
                <a:ea typeface="Calibri Light" pitchFamily="2" charset="-52"/>
                <a:cs typeface="Calibri Light" pitchFamily="2" charset="-52"/>
              </a:defRPr>
            </a:lvl1pPr>
            <a:lvl2pPr marL="4572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2pPr>
            <a:lvl3pPr marL="9144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3pPr>
            <a:lvl4pPr marL="13716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4pPr>
            <a:lvl5pPr marL="18288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5pPr>
            <a:lvl6pPr marL="22860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6pPr>
            <a:lvl7pPr marL="27432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7pPr>
            <a:lvl8pPr marL="32004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8pPr>
            <a:lvl9pPr marL="36576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Calibri" pitchFamily="2" charset="-52"/>
                <a:ea typeface="Calibri" pitchFamily="2" charset="-52"/>
                <a:cs typeface="Calibri" pitchFamily="2" charset="-52"/>
              </a:defRPr>
            </a:lvl9pPr>
          </a:lstStyle>
          <a:p>
            <a:endParaRPr lang="ru-RU" sz="3200" b="1" spc="-100" dirty="0">
              <a:solidFill>
                <a:schemeClr val="tx1">
                  <a:lumMod val="85000"/>
                  <a:lumOff val="15000"/>
                </a:schemeClr>
              </a:solidFill>
              <a:latin typeface="Bahnschrift" panose="020B0502040204020203" pitchFamily="34" charset="0"/>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817610" cy="6858000"/>
          </a:xfrm>
          <a:prstGeom prst="rect">
            <a:avLst/>
          </a:prstGeom>
        </p:spPr>
      </p:pic>
      <p:pic>
        <p:nvPicPr>
          <p:cNvPr id="20" name="Рисунок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79986" y="2328672"/>
            <a:ext cx="2412014" cy="4529328"/>
          </a:xfrm>
          <a:prstGeom prst="rect">
            <a:avLst/>
          </a:prstGeom>
        </p:spPr>
      </p:pic>
      <p:pic>
        <p:nvPicPr>
          <p:cNvPr id="22" name="Рисунок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40008" y="187425"/>
            <a:ext cx="558800" cy="558800"/>
          </a:xfrm>
          <a:prstGeom prst="rect">
            <a:avLst/>
          </a:prstGeom>
        </p:spPr>
      </p:pic>
    </p:spTree>
    <p:extLst>
      <p:ext uri="{BB962C8B-B14F-4D97-AF65-F5344CB8AC3E}">
        <p14:creationId xmlns:p14="http://schemas.microsoft.com/office/powerpoint/2010/main" val="37694821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FEBE9"/>
        </a:solidFill>
        <a:effectLst/>
      </p:bgPr>
    </p:bg>
    <p:spTree>
      <p:nvGrpSpPr>
        <p:cNvPr id="1" name=""/>
        <p:cNvGrpSpPr/>
        <p:nvPr/>
      </p:nvGrpSpPr>
      <p:grpSpPr>
        <a:xfrm>
          <a:off x="0" y="0"/>
          <a:ext cx="0" cy="0"/>
          <a:chOff x="0" y="0"/>
          <a:chExt cx="0" cy="0"/>
        </a:xfrm>
      </p:grpSpPr>
      <p:sp>
        <p:nvSpPr>
          <p:cNvPr id="13" name="Прямоугольник 12"/>
          <p:cNvSpPr/>
          <p:nvPr/>
        </p:nvSpPr>
        <p:spPr>
          <a:xfrm>
            <a:off x="4144746" y="1935967"/>
            <a:ext cx="6391440" cy="830997"/>
          </a:xfrm>
          <a:prstGeom prst="rect">
            <a:avLst/>
          </a:prstGeom>
        </p:spPr>
        <p:txBody>
          <a:bodyPr wrap="square">
            <a:spAutoFit/>
          </a:bodyPr>
          <a:lstStyle/>
          <a:p>
            <a:pPr marL="8467">
              <a:spcBef>
                <a:spcPts val="1840"/>
              </a:spcBef>
            </a:pPr>
            <a:r>
              <a:rPr lang="en-US" sz="2400" spc="7" dirty="0">
                <a:solidFill>
                  <a:schemeClr val="tx1">
                    <a:lumMod val="85000"/>
                    <a:lumOff val="15000"/>
                  </a:schemeClr>
                </a:solidFill>
                <a:latin typeface="Bahnschrift Light Condensed" panose="020B0502040204020203" pitchFamily="34" charset="0"/>
                <a:cs typeface="Roboto"/>
              </a:rPr>
              <a:t>to provide access </a:t>
            </a:r>
            <a:r>
              <a:rPr lang="en-US" sz="2400" spc="7" dirty="0" smtClean="0">
                <a:solidFill>
                  <a:schemeClr val="tx1">
                    <a:lumMod val="85000"/>
                    <a:lumOff val="15000"/>
                  </a:schemeClr>
                </a:solidFill>
                <a:latin typeface="Bahnschrift Light Condensed" panose="020B0502040204020203" pitchFamily="34" charset="0"/>
                <a:cs typeface="Roboto"/>
              </a:rPr>
              <a:t>to the most </a:t>
            </a:r>
            <a:r>
              <a:rPr lang="en-US" sz="2400" spc="7" dirty="0">
                <a:solidFill>
                  <a:schemeClr val="tx1">
                    <a:lumMod val="85000"/>
                    <a:lumOff val="15000"/>
                  </a:schemeClr>
                </a:solidFill>
                <a:latin typeface="Bahnschrift Light Condensed" panose="020B0502040204020203" pitchFamily="34" charset="0"/>
                <a:cs typeface="Roboto"/>
              </a:rPr>
              <a:t>important information resources</a:t>
            </a:r>
            <a:endParaRPr lang="ru-RU" sz="2400" spc="7" dirty="0">
              <a:solidFill>
                <a:schemeClr val="tx1">
                  <a:lumMod val="85000"/>
                  <a:lumOff val="15000"/>
                </a:schemeClr>
              </a:solidFill>
              <a:latin typeface="Bahnschrift Light Condensed" panose="020B0502040204020203" pitchFamily="34" charset="0"/>
              <a:cs typeface="Roboto"/>
            </a:endParaRPr>
          </a:p>
        </p:txBody>
      </p:sp>
      <p:sp>
        <p:nvSpPr>
          <p:cNvPr id="14" name="Прямоугольник 13"/>
          <p:cNvSpPr/>
          <p:nvPr/>
        </p:nvSpPr>
        <p:spPr>
          <a:xfrm>
            <a:off x="4144746" y="5096920"/>
            <a:ext cx="4825999" cy="461665"/>
          </a:xfrm>
          <a:prstGeom prst="rect">
            <a:avLst/>
          </a:prstGeom>
        </p:spPr>
        <p:txBody>
          <a:bodyPr wrap="square">
            <a:spAutoFit/>
          </a:bodyPr>
          <a:lstStyle/>
          <a:p>
            <a:pPr marL="8467">
              <a:spcBef>
                <a:spcPts val="1840"/>
              </a:spcBef>
            </a:pPr>
            <a:r>
              <a:rPr lang="en-US" sz="2400" spc="7" dirty="0">
                <a:solidFill>
                  <a:schemeClr val="tx1">
                    <a:lumMod val="85000"/>
                    <a:lumOff val="15000"/>
                  </a:schemeClr>
                </a:solidFill>
                <a:latin typeface="Bahnschrift Light Condensed" panose="020B0502040204020203" pitchFamily="34" charset="0"/>
                <a:cs typeface="Roboto"/>
              </a:rPr>
              <a:t>to preserve Book Heritage </a:t>
            </a:r>
            <a:r>
              <a:rPr lang="en-US" sz="2400" spc="7" dirty="0" smtClean="0">
                <a:solidFill>
                  <a:schemeClr val="tx1">
                    <a:lumMod val="85000"/>
                    <a:lumOff val="15000"/>
                  </a:schemeClr>
                </a:solidFill>
                <a:latin typeface="Bahnschrift Light Condensed" panose="020B0502040204020203" pitchFamily="34" charset="0"/>
                <a:cs typeface="Roboto"/>
              </a:rPr>
              <a:t>and </a:t>
            </a:r>
            <a:r>
              <a:rPr lang="en-US" sz="2400" spc="7" dirty="0">
                <a:solidFill>
                  <a:schemeClr val="tx1">
                    <a:lumMod val="85000"/>
                    <a:lumOff val="15000"/>
                  </a:schemeClr>
                </a:solidFill>
                <a:latin typeface="Bahnschrift Light Condensed" panose="020B0502040204020203" pitchFamily="34" charset="0"/>
                <a:cs typeface="Roboto"/>
              </a:rPr>
              <a:t>Book Culture</a:t>
            </a:r>
            <a:endParaRPr lang="ru-RU" sz="2400" spc="7" dirty="0">
              <a:solidFill>
                <a:schemeClr val="tx1">
                  <a:lumMod val="85000"/>
                  <a:lumOff val="15000"/>
                </a:schemeClr>
              </a:solidFill>
              <a:latin typeface="Bahnschrift Light Condensed" panose="020B0502040204020203" pitchFamily="34" charset="0"/>
              <a:cs typeface="Roboto"/>
            </a:endParaRPr>
          </a:p>
        </p:txBody>
      </p:sp>
      <p:sp>
        <p:nvSpPr>
          <p:cNvPr id="15" name="Прямоугольник 14"/>
          <p:cNvSpPr/>
          <p:nvPr/>
        </p:nvSpPr>
        <p:spPr>
          <a:xfrm>
            <a:off x="4144746" y="3581188"/>
            <a:ext cx="4720122" cy="830997"/>
          </a:xfrm>
          <a:prstGeom prst="rect">
            <a:avLst/>
          </a:prstGeom>
        </p:spPr>
        <p:txBody>
          <a:bodyPr wrap="square">
            <a:spAutoFit/>
          </a:bodyPr>
          <a:lstStyle/>
          <a:p>
            <a:pPr marL="8467">
              <a:spcBef>
                <a:spcPts val="1840"/>
              </a:spcBef>
            </a:pPr>
            <a:r>
              <a:rPr lang="en-US" sz="2400" spc="7" dirty="0">
                <a:solidFill>
                  <a:schemeClr val="tx1">
                    <a:lumMod val="85000"/>
                    <a:lumOff val="15000"/>
                  </a:schemeClr>
                </a:solidFill>
                <a:latin typeface="Bahnschrift Light Condensed" panose="020B0502040204020203" pitchFamily="34" charset="0"/>
                <a:cs typeface="Roboto"/>
              </a:rPr>
              <a:t>to develop and preserve an universal funds </a:t>
            </a:r>
            <a:r>
              <a:rPr lang="en-US" sz="2400" spc="7" dirty="0" smtClean="0">
                <a:solidFill>
                  <a:schemeClr val="tx1">
                    <a:lumMod val="85000"/>
                    <a:lumOff val="15000"/>
                  </a:schemeClr>
                </a:solidFill>
                <a:latin typeface="Bahnschrift Light Condensed" panose="020B0502040204020203" pitchFamily="34" charset="0"/>
                <a:cs typeface="Roboto"/>
              </a:rPr>
              <a:t>of </a:t>
            </a:r>
            <a:r>
              <a:rPr lang="en-US" sz="2400" spc="7" dirty="0">
                <a:solidFill>
                  <a:schemeClr val="tx1">
                    <a:lumMod val="85000"/>
                    <a:lumOff val="15000"/>
                  </a:schemeClr>
                </a:solidFill>
                <a:latin typeface="Bahnschrift Light Condensed" panose="020B0502040204020203" pitchFamily="34" charset="0"/>
                <a:cs typeface="Roboto"/>
              </a:rPr>
              <a:t>knowledge for future generations</a:t>
            </a:r>
            <a:endParaRPr lang="ru-RU" sz="2400" spc="7" dirty="0">
              <a:solidFill>
                <a:schemeClr val="tx1">
                  <a:lumMod val="85000"/>
                  <a:lumOff val="15000"/>
                </a:schemeClr>
              </a:solidFill>
              <a:latin typeface="Bahnschrift Light Condensed" panose="020B0502040204020203" pitchFamily="34" charset="0"/>
              <a:cs typeface="Roboto"/>
            </a:endParaRPr>
          </a:p>
        </p:txBody>
      </p:sp>
      <p:sp>
        <p:nvSpPr>
          <p:cNvPr id="3" name="Овал 2"/>
          <p:cNvSpPr/>
          <p:nvPr/>
        </p:nvSpPr>
        <p:spPr>
          <a:xfrm>
            <a:off x="2983832" y="2177608"/>
            <a:ext cx="702644" cy="717046"/>
          </a:xfrm>
          <a:prstGeom prst="ellipse">
            <a:avLst/>
          </a:prstGeom>
          <a:solidFill>
            <a:srgbClr val="D75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Овал 11"/>
          <p:cNvSpPr/>
          <p:nvPr/>
        </p:nvSpPr>
        <p:spPr>
          <a:xfrm>
            <a:off x="2983832" y="3638163"/>
            <a:ext cx="702644" cy="717046"/>
          </a:xfrm>
          <a:prstGeom prst="ellipse">
            <a:avLst/>
          </a:prstGeom>
          <a:solidFill>
            <a:srgbClr val="85B1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Овал 15"/>
          <p:cNvSpPr/>
          <p:nvPr/>
        </p:nvSpPr>
        <p:spPr>
          <a:xfrm>
            <a:off x="2983832" y="4969229"/>
            <a:ext cx="702644" cy="717046"/>
          </a:xfrm>
          <a:prstGeom prst="ellipse">
            <a:avLst/>
          </a:prstGeom>
          <a:solidFill>
            <a:srgbClr val="BED0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8" name="Рисунок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79986" y="2328672"/>
            <a:ext cx="2412014" cy="4529328"/>
          </a:xfrm>
          <a:prstGeom prst="rect">
            <a:avLst/>
          </a:prstGeom>
        </p:spPr>
      </p:pic>
      <p:sp>
        <p:nvSpPr>
          <p:cNvPr id="21" name="Прямоугольник 20"/>
          <p:cNvSpPr/>
          <p:nvPr/>
        </p:nvSpPr>
        <p:spPr>
          <a:xfrm>
            <a:off x="11036808" y="96253"/>
            <a:ext cx="965200" cy="7411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2" name="Рисунок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40008" y="187425"/>
            <a:ext cx="558800" cy="558800"/>
          </a:xfrm>
          <a:prstGeom prst="rect">
            <a:avLst/>
          </a:prstGeom>
        </p:spPr>
      </p:pic>
      <p:sp>
        <p:nvSpPr>
          <p:cNvPr id="23" name="Прямоугольник 22"/>
          <p:cNvSpPr/>
          <p:nvPr/>
        </p:nvSpPr>
        <p:spPr>
          <a:xfrm>
            <a:off x="0" y="0"/>
            <a:ext cx="12192000" cy="904775"/>
          </a:xfrm>
          <a:prstGeom prst="rect">
            <a:avLst/>
          </a:prstGeom>
          <a:solidFill>
            <a:srgbClr val="EFEB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4" name="Рисунок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40008" y="187425"/>
            <a:ext cx="558800" cy="558800"/>
          </a:xfrm>
          <a:prstGeom prst="rect">
            <a:avLst/>
          </a:prstGeom>
        </p:spPr>
      </p:pic>
      <p:sp>
        <p:nvSpPr>
          <p:cNvPr id="27" name="object 3"/>
          <p:cNvSpPr txBox="1">
            <a:spLocks/>
          </p:cNvSpPr>
          <p:nvPr/>
        </p:nvSpPr>
        <p:spPr>
          <a:xfrm>
            <a:off x="711199" y="716419"/>
            <a:ext cx="10051824" cy="503129"/>
          </a:xfrm>
          <a:prstGeom prst="rect">
            <a:avLst/>
          </a:prstGeom>
        </p:spPr>
        <p:txBody>
          <a:bodyPr vert="horz" wrap="square" lIns="0" tIns="10583" rIns="0" bIns="0" rtlCol="0">
            <a:spAutoFit/>
          </a:bodyPr>
          <a:lstStyle>
            <a:lvl1pPr>
              <a:defRPr>
                <a:latin typeface="+mj-lt"/>
                <a:ea typeface="+mj-ea"/>
                <a:cs typeface="+mj-cs"/>
              </a:defRPr>
            </a:lvl1pPr>
          </a:lstStyle>
          <a:p>
            <a:r>
              <a:rPr lang="en-US" sz="3200" b="1" dirty="0">
                <a:latin typeface="Bahnschrift" panose="020B0502040204020203" pitchFamily="34" charset="0"/>
              </a:rPr>
              <a:t>MISSION OF SPSTL SB RAS</a:t>
            </a:r>
            <a:endParaRPr lang="en-US" sz="3200" b="1" spc="-100" dirty="0">
              <a:latin typeface="Bahnschrift" panose="020B0502040204020203" pitchFamily="34" charset="0"/>
            </a:endParaRPr>
          </a:p>
        </p:txBody>
      </p:sp>
    </p:spTree>
    <p:extLst>
      <p:ext uri="{BB962C8B-B14F-4D97-AF65-F5344CB8AC3E}">
        <p14:creationId xmlns:p14="http://schemas.microsoft.com/office/powerpoint/2010/main" val="2925881567"/>
      </p:ext>
    </p:extLst>
  </p:cSld>
  <p:clrMapOvr>
    <a:masterClrMapping/>
  </p:clrMapOvr>
  <mc:AlternateContent xmlns:mc="http://schemas.openxmlformats.org/markup-compatibility/2006" xmlns:p14="http://schemas.microsoft.com/office/powerpoint/2010/main">
    <mc:Choice Requires="p14">
      <p:transition spd="slow" p14:dur="2000">
        <p:push dir="u"/>
        <p:extLst>
          <p:ext uri="smNativeData">
            <pr:smNativeData xmlns="" xmlns:pr="smNativeData" val="95RfYQAAAADQBwAAAAAAABQAAAABAAAAAAAAAAAAAAAAAAAAAQAAAAAAAAAAAAAAAAAAAAAAAAAAAAAA"/>
          </p:ext>
        </p:extLst>
      </p:transition>
    </mc:Choice>
    <mc:Fallback xmlns="">
      <p:transition spd="slow">
        <p:push dir="u"/>
        <p:extLst>
          <p:ext uri="smNativeData">
            <pr:smNativeData xmlns:pr="smNativeData" xmlns:p14="http://schemas.microsoft.com/office/powerpoint/2010/main" xmlns="" val="95RfYQAAAADQBwAAAAAAABQAAAABAAAAAAAAAAAAAAAAAAAAAQAAAAAAAAAAAAAAAAAAAAAAAAAAAAAA"/>
          </p:ext>
        </p:extLs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EBE9"/>
        </a:solidFill>
        <a:effectLst/>
      </p:bgPr>
    </p:bg>
    <p:spTree>
      <p:nvGrpSpPr>
        <p:cNvPr id="1" name=""/>
        <p:cNvGrpSpPr/>
        <p:nvPr/>
      </p:nvGrpSpPr>
      <p:grpSpPr>
        <a:xfrm>
          <a:off x="0" y="0"/>
          <a:ext cx="0" cy="0"/>
          <a:chOff x="0" y="0"/>
          <a:chExt cx="0" cy="0"/>
        </a:xfrm>
      </p:grpSpPr>
      <p:sp>
        <p:nvSpPr>
          <p:cNvPr id="14" name="Прямоугольник 13"/>
          <p:cNvSpPr/>
          <p:nvPr/>
        </p:nvSpPr>
        <p:spPr>
          <a:xfrm>
            <a:off x="6032740" y="2269211"/>
            <a:ext cx="5766067" cy="3293209"/>
          </a:xfrm>
          <a:prstGeom prst="rect">
            <a:avLst/>
          </a:prstGeom>
        </p:spPr>
        <p:txBody>
          <a:bodyPr wrap="square">
            <a:spAutoFit/>
          </a:bodyPr>
          <a:lstStyle/>
          <a:p>
            <a:pPr marL="342900" indent="-342900" fontAlgn="base">
              <a:buFont typeface="Arial" panose="020B0604020202020204" pitchFamily="34" charset="0"/>
              <a:buChar char="•"/>
            </a:pPr>
            <a:r>
              <a:rPr lang="en-US" sz="2600" dirty="0" smtClean="0">
                <a:solidFill>
                  <a:schemeClr val="tx1">
                    <a:lumMod val="85000"/>
                    <a:lumOff val="15000"/>
                  </a:schemeClr>
                </a:solidFill>
                <a:latin typeface="Bahnschrift Light Condensed" panose="020B0502040204020203" pitchFamily="34" charset="0"/>
              </a:rPr>
              <a:t>to </a:t>
            </a:r>
            <a:r>
              <a:rPr lang="en-US" sz="2600" dirty="0">
                <a:solidFill>
                  <a:schemeClr val="tx1">
                    <a:lumMod val="85000"/>
                    <a:lumOff val="15000"/>
                  </a:schemeClr>
                </a:solidFill>
                <a:latin typeface="Bahnschrift Light Condensed" panose="020B0502040204020203" pitchFamily="34" charset="0"/>
              </a:rPr>
              <a:t>create and develop an effective regional system of library and information support for highly qualified services for scientists, researchers, universities and society</a:t>
            </a:r>
            <a:r>
              <a:rPr lang="en-US" sz="2600" dirty="0" smtClean="0">
                <a:solidFill>
                  <a:schemeClr val="tx1">
                    <a:lumMod val="85000"/>
                    <a:lumOff val="15000"/>
                  </a:schemeClr>
                </a:solidFill>
                <a:latin typeface="Bahnschrift Light Condensed" panose="020B0502040204020203" pitchFamily="34" charset="0"/>
              </a:rPr>
              <a:t>;</a:t>
            </a:r>
          </a:p>
          <a:p>
            <a:pPr marL="342900" indent="-342900" fontAlgn="base">
              <a:buFont typeface="Arial" panose="020B0604020202020204" pitchFamily="34" charset="0"/>
              <a:buChar char="•"/>
            </a:pPr>
            <a:endParaRPr lang="en-US" sz="2600" dirty="0">
              <a:solidFill>
                <a:schemeClr val="tx1">
                  <a:lumMod val="85000"/>
                  <a:lumOff val="15000"/>
                </a:schemeClr>
              </a:solidFill>
              <a:latin typeface="Bahnschrift Light Condensed" panose="020B0502040204020203" pitchFamily="34" charset="0"/>
            </a:endParaRPr>
          </a:p>
          <a:p>
            <a:pPr marL="342900" indent="-342900" fontAlgn="base">
              <a:buFont typeface="Arial" panose="020B0604020202020204" pitchFamily="34" charset="0"/>
              <a:buChar char="•"/>
            </a:pPr>
            <a:r>
              <a:rPr lang="en-US" sz="2600" dirty="0">
                <a:solidFill>
                  <a:schemeClr val="tx1">
                    <a:lumMod val="85000"/>
                    <a:lumOff val="15000"/>
                  </a:schemeClr>
                </a:solidFill>
                <a:latin typeface="Bahnschrift Light Condensed" panose="020B0502040204020203" pitchFamily="34" charset="0"/>
              </a:rPr>
              <a:t>to carry out scientific research </a:t>
            </a:r>
            <a:r>
              <a:rPr lang="en-US" sz="2600" dirty="0" smtClean="0">
                <a:solidFill>
                  <a:schemeClr val="tx1">
                    <a:lumMod val="85000"/>
                    <a:lumOff val="15000"/>
                  </a:schemeClr>
                </a:solidFill>
                <a:latin typeface="Bahnschrift Light Condensed" panose="020B0502040204020203" pitchFamily="34" charset="0"/>
              </a:rPr>
              <a:t>effectively;</a:t>
            </a:r>
          </a:p>
          <a:p>
            <a:pPr fontAlgn="base"/>
            <a:endParaRPr lang="en-US" sz="2600" dirty="0" smtClean="0">
              <a:solidFill>
                <a:schemeClr val="tx1">
                  <a:lumMod val="85000"/>
                  <a:lumOff val="15000"/>
                </a:schemeClr>
              </a:solidFill>
              <a:latin typeface="Bahnschrift Light Condensed" panose="020B0502040204020203" pitchFamily="34" charset="0"/>
            </a:endParaRPr>
          </a:p>
          <a:p>
            <a:pPr marL="342900" indent="-342900" fontAlgn="base">
              <a:buFont typeface="Arial" panose="020B0604020202020204" pitchFamily="34" charset="0"/>
              <a:buChar char="•"/>
            </a:pPr>
            <a:r>
              <a:rPr lang="en-US" sz="2600" dirty="0" smtClean="0">
                <a:solidFill>
                  <a:schemeClr val="tx1">
                    <a:lumMod val="85000"/>
                    <a:lumOff val="15000"/>
                  </a:schemeClr>
                </a:solidFill>
                <a:latin typeface="Bahnschrift Light Condensed" panose="020B0502040204020203" pitchFamily="34" charset="0"/>
              </a:rPr>
              <a:t> </a:t>
            </a:r>
            <a:r>
              <a:rPr lang="en-US" sz="2600" dirty="0">
                <a:solidFill>
                  <a:schemeClr val="tx1">
                    <a:lumMod val="85000"/>
                    <a:lumOff val="15000"/>
                  </a:schemeClr>
                </a:solidFill>
                <a:latin typeface="Bahnschrift Light Condensed" panose="020B0502040204020203" pitchFamily="34" charset="0"/>
              </a:rPr>
              <a:t>to improve the level </a:t>
            </a:r>
            <a:r>
              <a:rPr lang="en-US" sz="2600" dirty="0" smtClean="0">
                <a:solidFill>
                  <a:schemeClr val="tx1">
                    <a:lumMod val="85000"/>
                    <a:lumOff val="15000"/>
                  </a:schemeClr>
                </a:solidFill>
                <a:latin typeface="Bahnschrift Light Condensed" panose="020B0502040204020203" pitchFamily="34" charset="0"/>
              </a:rPr>
              <a:t>of </a:t>
            </a:r>
            <a:r>
              <a:rPr lang="en-US" sz="2600" dirty="0">
                <a:solidFill>
                  <a:schemeClr val="tx1">
                    <a:lumMod val="85000"/>
                    <a:lumOff val="15000"/>
                  </a:schemeClr>
                </a:solidFill>
                <a:latin typeface="Bahnschrift Light Condensed" panose="020B0502040204020203" pitchFamily="34" charset="0"/>
              </a:rPr>
              <a:t>education and </a:t>
            </a:r>
            <a:r>
              <a:rPr lang="en-US" sz="2600" dirty="0" smtClean="0">
                <a:solidFill>
                  <a:schemeClr val="tx1">
                    <a:lumMod val="85000"/>
                    <a:lumOff val="15000"/>
                  </a:schemeClr>
                </a:solidFill>
                <a:latin typeface="Bahnschrift Light Condensed" panose="020B0502040204020203" pitchFamily="34" charset="0"/>
              </a:rPr>
              <a:t>culture</a:t>
            </a:r>
            <a:endParaRPr lang="ru-RU" sz="2600" dirty="0">
              <a:solidFill>
                <a:schemeClr val="tx1">
                  <a:lumMod val="85000"/>
                  <a:lumOff val="15000"/>
                </a:schemeClr>
              </a:solidFill>
              <a:latin typeface="Bahnschrift Light Condensed" panose="020B0502040204020203" pitchFamily="34" charset="0"/>
            </a:endParaRPr>
          </a:p>
        </p:txBody>
      </p:sp>
      <p:sp>
        <p:nvSpPr>
          <p:cNvPr id="15" name="object 3"/>
          <p:cNvSpPr txBox="1">
            <a:spLocks/>
          </p:cNvSpPr>
          <p:nvPr/>
        </p:nvSpPr>
        <p:spPr>
          <a:xfrm>
            <a:off x="6124708" y="1425397"/>
            <a:ext cx="2998269" cy="503129"/>
          </a:xfrm>
          <a:prstGeom prst="rect">
            <a:avLst/>
          </a:prstGeom>
        </p:spPr>
        <p:txBody>
          <a:bodyPr vert="horz" wrap="square" lIns="0" tIns="10583" rIns="0" bIns="0" rtlCol="0">
            <a:spAutoFit/>
          </a:bodyPr>
          <a:lstStyle>
            <a:lvl1pPr>
              <a:defRPr>
                <a:latin typeface="+mj-lt"/>
                <a:ea typeface="+mj-ea"/>
                <a:cs typeface="+mj-cs"/>
              </a:defRPr>
            </a:lvl1pPr>
          </a:lstStyle>
          <a:p>
            <a:r>
              <a:rPr lang="en-US" sz="3200" b="1" kern="1200" spc="-100" dirty="0" smtClean="0">
                <a:solidFill>
                  <a:schemeClr val="tx1">
                    <a:lumMod val="85000"/>
                    <a:lumOff val="15000"/>
                  </a:schemeClr>
                </a:solidFill>
                <a:latin typeface="Bahnschrift" panose="020B0502040204020203" pitchFamily="34" charset="0"/>
                <a:ea typeface="+mn-ea"/>
                <a:cs typeface="Lucida Sans Unicode"/>
              </a:rPr>
              <a:t>STRATEGIC GOAL</a:t>
            </a:r>
            <a:endParaRPr lang="ru-RU" sz="3200" b="1" kern="1200" spc="-100" dirty="0">
              <a:solidFill>
                <a:schemeClr val="tx1">
                  <a:lumMod val="85000"/>
                  <a:lumOff val="15000"/>
                </a:schemeClr>
              </a:solidFill>
              <a:latin typeface="Bahnschrift" panose="020B0502040204020203" pitchFamily="34" charset="0"/>
              <a:ea typeface="+mn-ea"/>
              <a:cs typeface="Lucida Sans Unicode"/>
            </a:endParaRPr>
          </a:p>
        </p:txBody>
      </p:sp>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40008" y="187425"/>
            <a:ext cx="558800" cy="558800"/>
          </a:xfrm>
          <a:prstGeom prst="rect">
            <a:avLst/>
          </a:prstGeom>
        </p:spPr>
      </p:pic>
      <p:pic>
        <p:nvPicPr>
          <p:cNvPr id="12" name="Рисунок 11"/>
          <p:cNvPicPr>
            <a:picLocks noChangeAspect="1"/>
          </p:cNvPicPr>
          <p:nvPr/>
        </p:nvPicPr>
        <p:blipFill rotWithShape="1">
          <a:blip r:embed="rId5" cstate="print">
            <a:extLst>
              <a:ext uri="{28A0092B-C50C-407E-A947-70E740481C1C}">
                <a14:useLocalDpi xmlns:a14="http://schemas.microsoft.com/office/drawing/2010/main" val="0"/>
              </a:ext>
            </a:extLst>
          </a:blip>
          <a:srcRect l="1094" r="3906"/>
          <a:stretch/>
        </p:blipFill>
        <p:spPr>
          <a:xfrm>
            <a:off x="415644" y="4383160"/>
            <a:ext cx="2421567" cy="1911763"/>
          </a:xfrm>
          <a:prstGeom prst="rect">
            <a:avLst/>
          </a:prstGeom>
        </p:spPr>
      </p:pic>
      <p:pic>
        <p:nvPicPr>
          <p:cNvPr id="9" name="Рисунок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8275" y="407509"/>
            <a:ext cx="5329992" cy="3550940"/>
          </a:xfrm>
          <a:prstGeom prst="rect">
            <a:avLst/>
          </a:prstGeom>
        </p:spPr>
      </p:pic>
      <p:sp>
        <p:nvSpPr>
          <p:cNvPr id="10" name="Прямоугольник 9"/>
          <p:cNvSpPr/>
          <p:nvPr/>
        </p:nvSpPr>
        <p:spPr>
          <a:xfrm>
            <a:off x="273302" y="3939819"/>
            <a:ext cx="3132588" cy="369332"/>
          </a:xfrm>
          <a:prstGeom prst="rect">
            <a:avLst/>
          </a:prstGeom>
        </p:spPr>
        <p:txBody>
          <a:bodyPr wrap="none">
            <a:spAutoFit/>
          </a:bodyPr>
          <a:lstStyle/>
          <a:p>
            <a:pPr algn="ctr">
              <a:defRPr lang="ru-ru">
                <a:solidFill>
                  <a:srgbClr val="FFFFFF"/>
                </a:solidFill>
                <a:latin typeface="Calibri" pitchFamily="2" charset="-52"/>
                <a:ea typeface="Calibri" pitchFamily="2" charset="-52"/>
                <a:cs typeface="Calibri" pitchFamily="2" charset="-52"/>
              </a:defRPr>
            </a:pPr>
            <a:r>
              <a:rPr lang="es-es" dirty="0">
                <a:solidFill>
                  <a:schemeClr val="tx1">
                    <a:lumMod val="95000"/>
                    <a:lumOff val="5000"/>
                  </a:schemeClr>
                </a:solidFill>
                <a:latin typeface="Bahnschrift Light Condensed" panose="020B0502040204020203" pitchFamily="34" charset="0"/>
              </a:rPr>
              <a:t>The main building of the SPSTL SB RAS</a:t>
            </a:r>
          </a:p>
        </p:txBody>
      </p:sp>
      <p:sp>
        <p:nvSpPr>
          <p:cNvPr id="16" name="Прямоугольник 15"/>
          <p:cNvSpPr/>
          <p:nvPr/>
        </p:nvSpPr>
        <p:spPr>
          <a:xfrm>
            <a:off x="348275" y="6305789"/>
            <a:ext cx="2161168" cy="369332"/>
          </a:xfrm>
          <a:prstGeom prst="rect">
            <a:avLst/>
          </a:prstGeom>
        </p:spPr>
        <p:txBody>
          <a:bodyPr wrap="none">
            <a:spAutoFit/>
          </a:bodyPr>
          <a:lstStyle/>
          <a:p>
            <a:pPr algn="ctr">
              <a:defRPr lang="ru-ru">
                <a:solidFill>
                  <a:srgbClr val="FFFFFF"/>
                </a:solidFill>
                <a:latin typeface="Calibri" pitchFamily="2" charset="-52"/>
                <a:ea typeface="Calibri" pitchFamily="2" charset="-52"/>
                <a:cs typeface="Calibri" pitchFamily="2" charset="-52"/>
              </a:defRPr>
            </a:pPr>
            <a:r>
              <a:rPr lang="es-es" dirty="0">
                <a:solidFill>
                  <a:schemeClr val="tx1">
                    <a:lumMod val="95000"/>
                    <a:lumOff val="5000"/>
                  </a:schemeClr>
                </a:solidFill>
                <a:latin typeface="Bahnschrift Light Condensed" panose="020B0502040204020203" pitchFamily="34" charset="0"/>
              </a:rPr>
              <a:t>The branch in Krasnoobsk</a:t>
            </a:r>
          </a:p>
        </p:txBody>
      </p:sp>
      <p:pic>
        <p:nvPicPr>
          <p:cNvPr id="17" name="Рисунок 16"/>
          <p:cNvPicPr>
            <a:picLocks noChangeAspect="1"/>
          </p:cNvPicPr>
          <p:nvPr/>
        </p:nvPicPr>
        <p:blipFill rotWithShape="1">
          <a:blip r:embed="rId7"/>
          <a:srcRect l="11115" r="14348"/>
          <a:stretch/>
        </p:blipFill>
        <p:spPr>
          <a:xfrm>
            <a:off x="3072237" y="4383161"/>
            <a:ext cx="2578217" cy="1911762"/>
          </a:xfrm>
          <a:prstGeom prst="rect">
            <a:avLst/>
          </a:prstGeom>
        </p:spPr>
      </p:pic>
      <p:sp>
        <p:nvSpPr>
          <p:cNvPr id="18" name="Прямоугольник 17"/>
          <p:cNvSpPr/>
          <p:nvPr/>
        </p:nvSpPr>
        <p:spPr>
          <a:xfrm>
            <a:off x="2956103" y="6310569"/>
            <a:ext cx="2941831" cy="369332"/>
          </a:xfrm>
          <a:prstGeom prst="rect">
            <a:avLst/>
          </a:prstGeom>
        </p:spPr>
        <p:txBody>
          <a:bodyPr wrap="none">
            <a:spAutoFit/>
          </a:bodyPr>
          <a:lstStyle/>
          <a:p>
            <a:pPr algn="ctr">
              <a:defRPr lang="ru-ru">
                <a:solidFill>
                  <a:srgbClr val="FFFFFF"/>
                </a:solidFill>
                <a:latin typeface="Calibri" pitchFamily="2" charset="-52"/>
                <a:ea typeface="Calibri" pitchFamily="2" charset="-52"/>
                <a:cs typeface="Calibri" pitchFamily="2" charset="-52"/>
              </a:defRPr>
            </a:pPr>
            <a:r>
              <a:rPr lang="en-us" dirty="0">
                <a:solidFill>
                  <a:schemeClr val="tx1">
                    <a:lumMod val="95000"/>
                    <a:lumOff val="5000"/>
                  </a:schemeClr>
                </a:solidFill>
                <a:latin typeface="Bahnschrift Light Condensed" panose="020B0502040204020203" pitchFamily="34" charset="0"/>
              </a:rPr>
              <a:t>The Library Branch in Academic city</a:t>
            </a:r>
          </a:p>
        </p:txBody>
      </p:sp>
    </p:spTree>
    <p:extLst>
      <p:ext uri="{BB962C8B-B14F-4D97-AF65-F5344CB8AC3E}">
        <p14:creationId xmlns:p14="http://schemas.microsoft.com/office/powerpoint/2010/main" val="294916301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FEBE9"/>
        </a:solidFill>
        <a:effectLst/>
      </p:bgPr>
    </p:bg>
    <p:spTree>
      <p:nvGrpSpPr>
        <p:cNvPr id="1" name=""/>
        <p:cNvGrpSpPr/>
        <p:nvPr/>
      </p:nvGrpSpPr>
      <p:grpSpPr>
        <a:xfrm>
          <a:off x="0" y="0"/>
          <a:ext cx="0" cy="0"/>
          <a:chOff x="0" y="0"/>
          <a:chExt cx="0" cy="0"/>
        </a:xfrm>
      </p:grpSpPr>
      <p:sp>
        <p:nvSpPr>
          <p:cNvPr id="25" name="Овал 24"/>
          <p:cNvSpPr/>
          <p:nvPr/>
        </p:nvSpPr>
        <p:spPr>
          <a:xfrm>
            <a:off x="1971345" y="2075086"/>
            <a:ext cx="702644" cy="717046"/>
          </a:xfrm>
          <a:prstGeom prst="ellipse">
            <a:avLst/>
          </a:prstGeom>
          <a:solidFill>
            <a:srgbClr val="D75F9F">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345" y="1962009"/>
            <a:ext cx="943200" cy="943200"/>
          </a:xfrm>
          <a:prstGeom prst="rect">
            <a:avLst/>
          </a:prstGeom>
        </p:spPr>
      </p:pic>
      <p:sp>
        <p:nvSpPr>
          <p:cNvPr id="28" name="Овал 27"/>
          <p:cNvSpPr/>
          <p:nvPr/>
        </p:nvSpPr>
        <p:spPr>
          <a:xfrm>
            <a:off x="8917950" y="2068215"/>
            <a:ext cx="702644" cy="717046"/>
          </a:xfrm>
          <a:prstGeom prst="ellipse">
            <a:avLst/>
          </a:prstGeom>
          <a:solidFill>
            <a:srgbClr val="BED009">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Овал 26"/>
          <p:cNvSpPr/>
          <p:nvPr/>
        </p:nvSpPr>
        <p:spPr>
          <a:xfrm>
            <a:off x="5668477" y="2064032"/>
            <a:ext cx="702644" cy="717046"/>
          </a:xfrm>
          <a:prstGeom prst="ellipse">
            <a:avLst/>
          </a:prstGeom>
          <a:solidFill>
            <a:srgbClr val="85B1E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0" y="2133"/>
            <a:ext cx="12192000" cy="904775"/>
          </a:xfrm>
          <a:prstGeom prst="rect">
            <a:avLst/>
          </a:prstGeom>
          <a:solidFill>
            <a:srgbClr val="EFEB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object 3"/>
          <p:cNvSpPr txBox="1">
            <a:spLocks/>
          </p:cNvSpPr>
          <p:nvPr/>
        </p:nvSpPr>
        <p:spPr>
          <a:xfrm>
            <a:off x="711199" y="716419"/>
            <a:ext cx="10051824" cy="503129"/>
          </a:xfrm>
          <a:prstGeom prst="rect">
            <a:avLst/>
          </a:prstGeom>
        </p:spPr>
        <p:txBody>
          <a:bodyPr vert="horz" wrap="square" lIns="0" tIns="10583" rIns="0" bIns="0" rtlCol="0">
            <a:spAutoFit/>
          </a:bodyPr>
          <a:lstStyle>
            <a:lvl1pPr>
              <a:defRPr>
                <a:latin typeface="+mj-lt"/>
                <a:ea typeface="+mj-ea"/>
                <a:cs typeface="+mj-cs"/>
              </a:defRPr>
            </a:lvl1pPr>
          </a:lstStyle>
          <a:p>
            <a:r>
              <a:rPr lang="en-US" sz="3200" b="1" spc="-100" dirty="0" smtClean="0">
                <a:solidFill>
                  <a:schemeClr val="tx1">
                    <a:lumMod val="85000"/>
                    <a:lumOff val="15000"/>
                  </a:schemeClr>
                </a:solidFill>
                <a:latin typeface="Bahnschrift" panose="020B0502040204020203" pitchFamily="34" charset="0"/>
              </a:rPr>
              <a:t>SPSTL SB RAS CARRIES OUT 3 DIFFERENT DIRECTIONS:</a:t>
            </a:r>
            <a:endParaRPr lang="ru-RU" sz="3200" b="1" spc="-100" dirty="0">
              <a:solidFill>
                <a:schemeClr val="tx1">
                  <a:lumMod val="85000"/>
                  <a:lumOff val="15000"/>
                </a:schemeClr>
              </a:solidFill>
              <a:latin typeface="Bahnschrift" panose="020B0502040204020203" pitchFamily="34" charset="0"/>
            </a:endParaRPr>
          </a:p>
        </p:txBody>
      </p:sp>
      <p:sp>
        <p:nvSpPr>
          <p:cNvPr id="6" name="object 3"/>
          <p:cNvSpPr txBox="1"/>
          <p:nvPr/>
        </p:nvSpPr>
        <p:spPr>
          <a:xfrm>
            <a:off x="3759200" y="1504090"/>
            <a:ext cx="4927600" cy="642056"/>
          </a:xfrm>
          <a:prstGeom prst="rect">
            <a:avLst/>
          </a:prstGeom>
        </p:spPr>
        <p:txBody>
          <a:bodyPr vert="horz" wrap="square" lIns="0" tIns="59267" rIns="0" bIns="0" rtlCol="0">
            <a:spAutoFit/>
          </a:bodyPr>
          <a:lstStyle>
            <a:defPPr>
              <a:defRPr lang="ru-RU"/>
            </a:defPPr>
            <a:lvl1pPr marR="5080" algn="r">
              <a:lnSpc>
                <a:spcPct val="100000"/>
              </a:lnSpc>
              <a:spcBef>
                <a:spcPts val="700"/>
              </a:spcBef>
              <a:defRPr sz="3000" spc="-25">
                <a:latin typeface="Roboto"/>
                <a:cs typeface="Roboto"/>
              </a:defRPr>
            </a:lvl1pPr>
          </a:lstStyle>
          <a:p>
            <a:pPr algn="l"/>
            <a:endParaRPr lang="ru-RU" sz="1600" dirty="0">
              <a:latin typeface="Bahnschrift" panose="020B0502040204020203" pitchFamily="34" charset="0"/>
            </a:endParaRPr>
          </a:p>
          <a:p>
            <a:pPr algn="l"/>
            <a:endParaRPr lang="ru-RU" sz="1600" dirty="0">
              <a:latin typeface="Bahnschrift" panose="020B0502040204020203" pitchFamily="34" charset="0"/>
            </a:endParaRPr>
          </a:p>
        </p:txBody>
      </p:sp>
      <p:sp>
        <p:nvSpPr>
          <p:cNvPr id="2" name="Прямоугольник 1"/>
          <p:cNvSpPr/>
          <p:nvPr/>
        </p:nvSpPr>
        <p:spPr>
          <a:xfrm>
            <a:off x="711199" y="2987453"/>
            <a:ext cx="3463495" cy="461665"/>
          </a:xfrm>
          <a:prstGeom prst="rect">
            <a:avLst/>
          </a:prstGeom>
        </p:spPr>
        <p:txBody>
          <a:bodyPr wrap="square">
            <a:spAutoFit/>
          </a:bodyPr>
          <a:lstStyle/>
          <a:p>
            <a:pPr algn="ctr"/>
            <a:r>
              <a:rPr lang="en-US" sz="2400" b="1" spc="-100" dirty="0">
                <a:solidFill>
                  <a:schemeClr val="tx1">
                    <a:lumMod val="85000"/>
                    <a:lumOff val="15000"/>
                  </a:schemeClr>
                </a:solidFill>
                <a:latin typeface="Bahnschrift" panose="020B0502040204020203" pitchFamily="34" charset="0"/>
              </a:rPr>
              <a:t>research</a:t>
            </a:r>
            <a:endParaRPr lang="ru-RU" sz="2400" dirty="0">
              <a:solidFill>
                <a:schemeClr val="tx1">
                  <a:lumMod val="85000"/>
                  <a:lumOff val="15000"/>
                </a:schemeClr>
              </a:solidFill>
              <a:latin typeface="Bahnschrift" panose="020B0502040204020203" pitchFamily="34" charset="0"/>
            </a:endParaRPr>
          </a:p>
        </p:txBody>
      </p:sp>
      <p:sp>
        <p:nvSpPr>
          <p:cNvPr id="3" name="Прямоугольник 2"/>
          <p:cNvSpPr/>
          <p:nvPr/>
        </p:nvSpPr>
        <p:spPr>
          <a:xfrm>
            <a:off x="7864905" y="3002403"/>
            <a:ext cx="2808739" cy="461665"/>
          </a:xfrm>
          <a:prstGeom prst="rect">
            <a:avLst/>
          </a:prstGeom>
        </p:spPr>
        <p:txBody>
          <a:bodyPr wrap="square">
            <a:spAutoFit/>
          </a:bodyPr>
          <a:lstStyle/>
          <a:p>
            <a:pPr algn="ctr"/>
            <a:r>
              <a:rPr lang="en-US" sz="2400" b="1" spc="-100" dirty="0">
                <a:solidFill>
                  <a:schemeClr val="tx1">
                    <a:lumMod val="85000"/>
                    <a:lumOff val="15000"/>
                  </a:schemeClr>
                </a:solidFill>
                <a:latin typeface="Bahnschrift" panose="020B0502040204020203" pitchFamily="34" charset="0"/>
              </a:rPr>
              <a:t>education</a:t>
            </a:r>
            <a:endParaRPr lang="ru-RU" sz="2400" b="1" spc="-100" dirty="0">
              <a:solidFill>
                <a:schemeClr val="tx1">
                  <a:lumMod val="85000"/>
                  <a:lumOff val="15000"/>
                </a:schemeClr>
              </a:solidFill>
              <a:latin typeface="Bahnschrift" panose="020B0502040204020203" pitchFamily="34" charset="0"/>
            </a:endParaRPr>
          </a:p>
        </p:txBody>
      </p:sp>
      <p:sp>
        <p:nvSpPr>
          <p:cNvPr id="12" name="Прямоугольник 11"/>
          <p:cNvSpPr/>
          <p:nvPr/>
        </p:nvSpPr>
        <p:spPr>
          <a:xfrm>
            <a:off x="4635499" y="3002159"/>
            <a:ext cx="2768600" cy="461665"/>
          </a:xfrm>
          <a:prstGeom prst="rect">
            <a:avLst/>
          </a:prstGeom>
        </p:spPr>
        <p:txBody>
          <a:bodyPr wrap="square">
            <a:spAutoFit/>
          </a:bodyPr>
          <a:lstStyle/>
          <a:p>
            <a:pPr algn="ctr"/>
            <a:r>
              <a:rPr lang="en-US" sz="2400" b="1" spc="-100" dirty="0">
                <a:solidFill>
                  <a:schemeClr val="tx1">
                    <a:lumMod val="85000"/>
                    <a:lumOff val="15000"/>
                  </a:schemeClr>
                </a:solidFill>
                <a:latin typeface="Bahnschrift" panose="020B0502040204020203" pitchFamily="34" charset="0"/>
              </a:rPr>
              <a:t>library services</a:t>
            </a:r>
            <a:endParaRPr lang="ru-RU" sz="2400" b="1" spc="-100" dirty="0">
              <a:solidFill>
                <a:schemeClr val="tx1">
                  <a:lumMod val="85000"/>
                  <a:lumOff val="15000"/>
                </a:schemeClr>
              </a:solidFill>
              <a:latin typeface="Bahnschrift" panose="020B0502040204020203" pitchFamily="34" charset="0"/>
            </a:endParaRPr>
          </a:p>
        </p:txBody>
      </p:sp>
      <p:pic>
        <p:nvPicPr>
          <p:cNvPr id="26" name="Рисунок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41398" y="2046643"/>
            <a:ext cx="1055751" cy="734435"/>
          </a:xfrm>
          <a:prstGeom prst="rect">
            <a:avLst/>
          </a:prstGeom>
        </p:spPr>
      </p:pic>
      <p:pic>
        <p:nvPicPr>
          <p:cNvPr id="29" name="Рисунок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49171" y="1943232"/>
            <a:ext cx="941257" cy="941257"/>
          </a:xfrm>
          <a:prstGeom prst="rect">
            <a:avLst/>
          </a:prstGeom>
        </p:spPr>
      </p:pic>
      <p:pic>
        <p:nvPicPr>
          <p:cNvPr id="14" name="Рисунок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40008" y="187425"/>
            <a:ext cx="558800" cy="558800"/>
          </a:xfrm>
          <a:prstGeom prst="rect">
            <a:avLst/>
          </a:prstGeom>
        </p:spPr>
      </p:pic>
      <p:pic>
        <p:nvPicPr>
          <p:cNvPr id="16" name="Рисунок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49633" y="185929"/>
            <a:ext cx="558800" cy="558800"/>
          </a:xfrm>
          <a:prstGeom prst="rect">
            <a:avLst/>
          </a:prstGeom>
        </p:spPr>
      </p:pic>
      <p:sp>
        <p:nvSpPr>
          <p:cNvPr id="5" name="Прямоугольник 4"/>
          <p:cNvSpPr/>
          <p:nvPr/>
        </p:nvSpPr>
        <p:spPr>
          <a:xfrm>
            <a:off x="4481297" y="3649160"/>
            <a:ext cx="3229406" cy="1815882"/>
          </a:xfrm>
          <a:prstGeom prst="rect">
            <a:avLst/>
          </a:prstGeom>
        </p:spPr>
        <p:txBody>
          <a:bodyPr wrap="square">
            <a:spAutoFit/>
          </a:bodyPr>
          <a:lstStyle/>
          <a:p>
            <a:pPr marL="285750" indent="-285750">
              <a:buFont typeface="Arial" panose="020B0604020202020204" pitchFamily="34" charset="0"/>
              <a:buChar char="•"/>
              <a:defRPr lang="ru-ru">
                <a:solidFill>
                  <a:srgbClr val="FFFFFF"/>
                </a:solidFill>
                <a:latin typeface="Calibri" pitchFamily="2" charset="-52"/>
                <a:ea typeface="Calibri" pitchFamily="2" charset="-52"/>
                <a:cs typeface="Calibri" pitchFamily="2" charset="-52"/>
              </a:defRPr>
            </a:pPr>
            <a:r>
              <a:rPr lang="en-us" sz="1600" dirty="0">
                <a:solidFill>
                  <a:schemeClr val="tx1">
                    <a:lumMod val="95000"/>
                    <a:lumOff val="5000"/>
                  </a:schemeClr>
                </a:solidFill>
                <a:latin typeface="Bahnschrift SemiLight Condensed" panose="020B0502040204020203" pitchFamily="34" charset="0"/>
              </a:rPr>
              <a:t>Information and Library Center</a:t>
            </a:r>
            <a:endParaRPr lang="ru-RU" sz="1600" dirty="0">
              <a:solidFill>
                <a:schemeClr val="tx1">
                  <a:lumMod val="95000"/>
                  <a:lumOff val="5000"/>
                </a:schemeClr>
              </a:solidFill>
              <a:latin typeface="Bahnschrift SemiLight Condensed" panose="020B0502040204020203" pitchFamily="34" charset="0"/>
            </a:endParaRPr>
          </a:p>
          <a:p>
            <a:pPr marL="285750" indent="-285750">
              <a:buFont typeface="Arial" panose="020B0604020202020204" pitchFamily="34" charset="0"/>
              <a:buChar char="•"/>
              <a:defRPr lang="ru-ru">
                <a:solidFill>
                  <a:srgbClr val="FFFFFF"/>
                </a:solidFill>
                <a:latin typeface="Calibri" pitchFamily="2" charset="-52"/>
                <a:ea typeface="Calibri" pitchFamily="2" charset="-52"/>
                <a:cs typeface="Calibri" pitchFamily="2" charset="-52"/>
              </a:defRPr>
            </a:pPr>
            <a:r>
              <a:rPr lang="en-us" sz="1600" dirty="0">
                <a:solidFill>
                  <a:schemeClr val="tx1">
                    <a:lumMod val="95000"/>
                    <a:lumOff val="5000"/>
                  </a:schemeClr>
                </a:solidFill>
                <a:latin typeface="Bahnschrift SemiLight Condensed" panose="020B0502040204020203" pitchFamily="34" charset="0"/>
              </a:rPr>
              <a:t>Book Museum </a:t>
            </a:r>
            <a:r>
              <a:rPr lang="en-US" sz="1600" dirty="0" smtClean="0">
                <a:solidFill>
                  <a:schemeClr val="tx1">
                    <a:lumMod val="95000"/>
                    <a:lumOff val="5000"/>
                  </a:schemeClr>
                </a:solidFill>
                <a:latin typeface="Bahnschrift SemiLight Condensed" panose="020B0502040204020203" pitchFamily="34" charset="0"/>
              </a:rPr>
              <a:t>(</a:t>
            </a:r>
            <a:r>
              <a:rPr lang="en-US" sz="1600" dirty="0">
                <a:solidFill>
                  <a:schemeClr val="tx1">
                    <a:lumMod val="95000"/>
                    <a:lumOff val="5000"/>
                  </a:schemeClr>
                </a:solidFill>
                <a:latin typeface="Bahnschrift SemiLight Condensed" panose="020B0502040204020203" pitchFamily="34" charset="0"/>
              </a:rPr>
              <a:t>more than 50 000 items)</a:t>
            </a:r>
            <a:endParaRPr lang="en-us" sz="1600" dirty="0">
              <a:solidFill>
                <a:schemeClr val="tx1">
                  <a:lumMod val="95000"/>
                  <a:lumOff val="5000"/>
                </a:schemeClr>
              </a:solidFill>
              <a:latin typeface="Bahnschrift SemiLight Condensed" panose="020B0502040204020203" pitchFamily="34" charset="0"/>
            </a:endParaRPr>
          </a:p>
          <a:p>
            <a:pPr marL="285750" indent="-285750">
              <a:buFont typeface="Arial" panose="020B0604020202020204" pitchFamily="34" charset="0"/>
              <a:buChar char="•"/>
              <a:defRPr lang="ru-ru">
                <a:solidFill>
                  <a:srgbClr val="FFFFFF"/>
                </a:solidFill>
                <a:latin typeface="Calibri" pitchFamily="2" charset="-52"/>
                <a:ea typeface="Calibri" pitchFamily="2" charset="-52"/>
                <a:cs typeface="Calibri" pitchFamily="2" charset="-52"/>
              </a:defRPr>
            </a:pPr>
            <a:r>
              <a:rPr lang="en-us" sz="1600" dirty="0">
                <a:solidFill>
                  <a:schemeClr val="tx1">
                    <a:lumMod val="95000"/>
                    <a:lumOff val="5000"/>
                  </a:schemeClr>
                </a:solidFill>
                <a:latin typeface="Bahnschrift SemiLight Condensed" panose="020B0502040204020203" pitchFamily="34" charset="0"/>
              </a:rPr>
              <a:t>Regional Multifunctional </a:t>
            </a:r>
            <a:r>
              <a:rPr lang="en-us" sz="1600" dirty="0" smtClean="0">
                <a:solidFill>
                  <a:schemeClr val="tx1">
                    <a:lumMod val="95000"/>
                    <a:lumOff val="5000"/>
                  </a:schemeClr>
                </a:solidFill>
                <a:latin typeface="Bahnschrift SemiLight Condensed" panose="020B0502040204020203" pitchFamily="34" charset="0"/>
              </a:rPr>
              <a:t>Center</a:t>
            </a:r>
            <a:r>
              <a:rPr lang="ru-RU" sz="1600" dirty="0">
                <a:solidFill>
                  <a:schemeClr val="tx1">
                    <a:lumMod val="95000"/>
                    <a:lumOff val="5000"/>
                  </a:schemeClr>
                </a:solidFill>
                <a:latin typeface="Bahnschrift SemiLight Condensed" panose="020B0502040204020203" pitchFamily="34" charset="0"/>
              </a:rPr>
              <a:t> </a:t>
            </a:r>
            <a:r>
              <a:rPr lang="en-us" sz="1600" dirty="0" smtClean="0">
                <a:solidFill>
                  <a:schemeClr val="tx1">
                    <a:lumMod val="95000"/>
                    <a:lumOff val="5000"/>
                  </a:schemeClr>
                </a:solidFill>
                <a:latin typeface="Bahnschrift SemiLight Condensed" panose="020B0502040204020203" pitchFamily="34" charset="0"/>
              </a:rPr>
              <a:t>for </a:t>
            </a:r>
            <a:r>
              <a:rPr lang="en-us" sz="1600" dirty="0">
                <a:solidFill>
                  <a:schemeClr val="tx1">
                    <a:lumMod val="95000"/>
                    <a:lumOff val="5000"/>
                  </a:schemeClr>
                </a:solidFill>
                <a:latin typeface="Bahnschrift SemiLight Condensed" panose="020B0502040204020203" pitchFamily="34" charset="0"/>
              </a:rPr>
              <a:t>the provision of patent information </a:t>
            </a:r>
            <a:r>
              <a:rPr lang="en-us" sz="1600" dirty="0" smtClean="0">
                <a:solidFill>
                  <a:schemeClr val="tx1">
                    <a:lumMod val="95000"/>
                    <a:lumOff val="5000"/>
                  </a:schemeClr>
                </a:solidFill>
                <a:latin typeface="Bahnschrift SemiLight Condensed" panose="020B0502040204020203" pitchFamily="34" charset="0"/>
              </a:rPr>
              <a:t>services</a:t>
            </a:r>
            <a:r>
              <a:rPr lang="ru-RU" sz="1600" dirty="0" smtClean="0">
                <a:solidFill>
                  <a:schemeClr val="tx1">
                    <a:lumMod val="95000"/>
                    <a:lumOff val="5000"/>
                  </a:schemeClr>
                </a:solidFill>
                <a:latin typeface="Bahnschrift SemiLight Condensed" panose="020B0502040204020203" pitchFamily="34" charset="0"/>
              </a:rPr>
              <a:t> </a:t>
            </a:r>
            <a:r>
              <a:rPr lang="en-us" sz="1600" dirty="0" smtClean="0">
                <a:solidFill>
                  <a:schemeClr val="tx1">
                    <a:lumMod val="95000"/>
                    <a:lumOff val="5000"/>
                  </a:schemeClr>
                </a:solidFill>
                <a:latin typeface="Bahnschrift SemiLight Condensed" panose="020B0502040204020203" pitchFamily="34" charset="0"/>
              </a:rPr>
              <a:t>in </a:t>
            </a:r>
            <a:r>
              <a:rPr lang="en-us" sz="1600" dirty="0">
                <a:solidFill>
                  <a:schemeClr val="tx1">
                    <a:lumMod val="95000"/>
                    <a:lumOff val="5000"/>
                  </a:schemeClr>
                </a:solidFill>
                <a:latin typeface="Bahnschrift SemiLight Condensed" panose="020B0502040204020203" pitchFamily="34" charset="0"/>
              </a:rPr>
              <a:t>the field of protection </a:t>
            </a:r>
            <a:r>
              <a:rPr lang="en-us" sz="1600" dirty="0" smtClean="0">
                <a:solidFill>
                  <a:schemeClr val="tx1">
                    <a:lumMod val="95000"/>
                    <a:lumOff val="5000"/>
                  </a:schemeClr>
                </a:solidFill>
                <a:latin typeface="Bahnschrift SemiLight Condensed" panose="020B0502040204020203" pitchFamily="34" charset="0"/>
              </a:rPr>
              <a:t>of </a:t>
            </a:r>
            <a:r>
              <a:rPr lang="en-us" sz="1600" dirty="0">
                <a:solidFill>
                  <a:schemeClr val="tx1">
                    <a:lumMod val="95000"/>
                    <a:lumOff val="5000"/>
                  </a:schemeClr>
                </a:solidFill>
                <a:latin typeface="Bahnschrift SemiLight Condensed" panose="020B0502040204020203" pitchFamily="34" charset="0"/>
              </a:rPr>
              <a:t>intellectual property</a:t>
            </a:r>
          </a:p>
          <a:p>
            <a:pPr marL="285750" indent="-285750">
              <a:buFont typeface="Arial" panose="020B0604020202020204" pitchFamily="34" charset="0"/>
              <a:buChar char="•"/>
              <a:defRPr lang="ru-ru">
                <a:solidFill>
                  <a:srgbClr val="FFFFFF"/>
                </a:solidFill>
                <a:latin typeface="Calibri" pitchFamily="2" charset="-52"/>
                <a:ea typeface="Calibri" pitchFamily="2" charset="-52"/>
                <a:cs typeface="Calibri" pitchFamily="2" charset="-52"/>
              </a:defRPr>
            </a:pPr>
            <a:endParaRPr lang="en-us" sz="1600" dirty="0">
              <a:solidFill>
                <a:schemeClr val="tx1">
                  <a:lumMod val="95000"/>
                  <a:lumOff val="5000"/>
                </a:schemeClr>
              </a:solidFill>
              <a:latin typeface="Bahnschrift SemiLight Condensed" panose="020B0502040204020203" pitchFamily="34" charset="0"/>
            </a:endParaRPr>
          </a:p>
        </p:txBody>
      </p:sp>
      <p:sp>
        <p:nvSpPr>
          <p:cNvPr id="18" name="Прямоугольник 17"/>
          <p:cNvSpPr/>
          <p:nvPr/>
        </p:nvSpPr>
        <p:spPr>
          <a:xfrm>
            <a:off x="7775522" y="3624818"/>
            <a:ext cx="2987501" cy="584775"/>
          </a:xfrm>
          <a:prstGeom prst="rect">
            <a:avLst/>
          </a:prstGeom>
        </p:spPr>
        <p:txBody>
          <a:bodyPr wrap="square">
            <a:spAutoFit/>
          </a:bodyPr>
          <a:lstStyle/>
          <a:p>
            <a:pPr marL="285750" indent="-285750">
              <a:buFont typeface="Arial" panose="020B0604020202020204" pitchFamily="34" charset="0"/>
              <a:buChar char="•"/>
              <a:defRPr lang="ru-ru">
                <a:solidFill>
                  <a:srgbClr val="FFFFFF"/>
                </a:solidFill>
                <a:latin typeface="Calibri" pitchFamily="2" charset="-52"/>
                <a:ea typeface="Calibri" pitchFamily="2" charset="-52"/>
                <a:cs typeface="Calibri" pitchFamily="2" charset="-52"/>
              </a:defRPr>
            </a:pPr>
            <a:r>
              <a:rPr lang="en-us" sz="1600" dirty="0">
                <a:solidFill>
                  <a:schemeClr val="tx1">
                    <a:lumMod val="95000"/>
                    <a:lumOff val="5000"/>
                  </a:schemeClr>
                </a:solidFill>
                <a:latin typeface="Bahnschrift SemiLight Condensed" panose="020B0502040204020203" pitchFamily="34" charset="0"/>
              </a:rPr>
              <a:t>Professional Retraining </a:t>
            </a:r>
            <a:r>
              <a:rPr lang="en-us" sz="1600" dirty="0" smtClean="0">
                <a:solidFill>
                  <a:schemeClr val="tx1">
                    <a:lumMod val="95000"/>
                    <a:lumOff val="5000"/>
                  </a:schemeClr>
                </a:solidFill>
                <a:latin typeface="Bahnschrift SemiLight Condensed" panose="020B0502040204020203" pitchFamily="34" charset="0"/>
              </a:rPr>
              <a:t>Centre</a:t>
            </a:r>
            <a:r>
              <a:rPr lang="ru-RU" sz="1600" dirty="0" smtClean="0">
                <a:solidFill>
                  <a:schemeClr val="tx1">
                    <a:lumMod val="95000"/>
                    <a:lumOff val="5000"/>
                  </a:schemeClr>
                </a:solidFill>
                <a:latin typeface="Bahnschrift SemiLight Condensed" panose="020B0502040204020203" pitchFamily="34" charset="0"/>
              </a:rPr>
              <a:t>             </a:t>
            </a:r>
            <a:r>
              <a:rPr lang="en-us" sz="1600" dirty="0" smtClean="0">
                <a:solidFill>
                  <a:schemeClr val="tx1">
                    <a:lumMod val="95000"/>
                    <a:lumOff val="5000"/>
                  </a:schemeClr>
                </a:solidFill>
                <a:latin typeface="Bahnschrift SemiLight Condensed" panose="020B0502040204020203" pitchFamily="34" charset="0"/>
              </a:rPr>
              <a:t>(Master’s </a:t>
            </a:r>
            <a:r>
              <a:rPr lang="en-us" sz="1600" dirty="0">
                <a:solidFill>
                  <a:schemeClr val="tx1">
                    <a:lumMod val="95000"/>
                    <a:lumOff val="5000"/>
                  </a:schemeClr>
                </a:solidFill>
                <a:latin typeface="Bahnschrift SemiLight Condensed" panose="020B0502040204020203" pitchFamily="34" charset="0"/>
              </a:rPr>
              <a:t>degree and PhD programs)</a:t>
            </a:r>
          </a:p>
        </p:txBody>
      </p:sp>
      <p:sp>
        <p:nvSpPr>
          <p:cNvPr id="21" name="Прямоугольник 20"/>
          <p:cNvSpPr/>
          <p:nvPr/>
        </p:nvSpPr>
        <p:spPr>
          <a:xfrm>
            <a:off x="594093" y="3647670"/>
            <a:ext cx="3697705" cy="2308324"/>
          </a:xfrm>
          <a:prstGeom prst="rect">
            <a:avLst/>
          </a:prstGeom>
        </p:spPr>
        <p:txBody>
          <a:bodyPr wrap="square">
            <a:spAutoFit/>
          </a:bodyPr>
          <a:lstStyle/>
          <a:p>
            <a:pPr marL="285750" indent="-285750">
              <a:buFont typeface="Arial" panose="020B0604020202020204" pitchFamily="34" charset="0"/>
              <a:buChar char="•"/>
              <a:defRPr lang="ru-ru">
                <a:solidFill>
                  <a:srgbClr val="FFFFFF"/>
                </a:solidFill>
                <a:latin typeface="Calibri" pitchFamily="2" charset="-52"/>
                <a:ea typeface="Calibri" pitchFamily="2" charset="-52"/>
                <a:cs typeface="Calibri" pitchFamily="2" charset="-52"/>
              </a:defRPr>
            </a:pPr>
            <a:r>
              <a:rPr lang="es-es" sz="1600" dirty="0">
                <a:solidFill>
                  <a:schemeClr val="tx1">
                    <a:lumMod val="95000"/>
                    <a:lumOff val="5000"/>
                  </a:schemeClr>
                </a:solidFill>
                <a:latin typeface="Bahnschrift SemiLight Condensed" panose="020B0502040204020203" pitchFamily="34" charset="0"/>
              </a:rPr>
              <a:t>Research Institute for Library and Information Science, Book Studies and Computer </a:t>
            </a:r>
            <a:r>
              <a:rPr lang="es-es" sz="1600" dirty="0" smtClean="0">
                <a:solidFill>
                  <a:schemeClr val="tx1">
                    <a:lumMod val="95000"/>
                    <a:lumOff val="5000"/>
                  </a:schemeClr>
                </a:solidFill>
                <a:latin typeface="Bahnschrift SemiLight Condensed" panose="020B0502040204020203" pitchFamily="34" charset="0"/>
              </a:rPr>
              <a:t>Science</a:t>
            </a:r>
            <a:r>
              <a:rPr lang="ru-RU" sz="1600" dirty="0" smtClean="0">
                <a:solidFill>
                  <a:schemeClr val="tx1">
                    <a:lumMod val="95000"/>
                    <a:lumOff val="5000"/>
                  </a:schemeClr>
                </a:solidFill>
                <a:latin typeface="Bahnschrift SemiLight Condensed" panose="020B0502040204020203" pitchFamily="34" charset="0"/>
              </a:rPr>
              <a:t>    </a:t>
            </a:r>
            <a:r>
              <a:rPr lang="es-es" sz="1600" dirty="0" smtClean="0">
                <a:solidFill>
                  <a:schemeClr val="tx1">
                    <a:lumMod val="95000"/>
                    <a:lumOff val="5000"/>
                  </a:schemeClr>
                </a:solidFill>
                <a:latin typeface="Bahnschrift SemiLight Condensed" panose="020B0502040204020203" pitchFamily="34" charset="0"/>
              </a:rPr>
              <a:t>(</a:t>
            </a:r>
            <a:r>
              <a:rPr lang="ru-RU" sz="1600" dirty="0" smtClean="0">
                <a:solidFill>
                  <a:schemeClr val="tx1">
                    <a:lumMod val="95000"/>
                    <a:lumOff val="5000"/>
                  </a:schemeClr>
                </a:solidFill>
                <a:latin typeface="Bahnschrift SemiLight Condensed" panose="020B0502040204020203" pitchFamily="34" charset="0"/>
              </a:rPr>
              <a:t>5</a:t>
            </a:r>
            <a:r>
              <a:rPr lang="es-es" sz="1600" dirty="0" smtClean="0">
                <a:solidFill>
                  <a:schemeClr val="tx1">
                    <a:lumMod val="95000"/>
                    <a:lumOff val="5000"/>
                  </a:schemeClr>
                </a:solidFill>
                <a:latin typeface="Bahnschrift SemiLight Condensed" panose="020B0502040204020203" pitchFamily="34" charset="0"/>
              </a:rPr>
              <a:t> </a:t>
            </a:r>
            <a:r>
              <a:rPr lang="es-es" sz="1600" dirty="0">
                <a:solidFill>
                  <a:schemeClr val="tx1">
                    <a:lumMod val="95000"/>
                    <a:lumOff val="5000"/>
                  </a:schemeClr>
                </a:solidFill>
                <a:latin typeface="Bahnschrift SemiLight Condensed" panose="020B0502040204020203" pitchFamily="34" charset="0"/>
              </a:rPr>
              <a:t>research laboratories</a:t>
            </a:r>
            <a:r>
              <a:rPr lang="es-es" sz="1600" dirty="0" smtClean="0">
                <a:solidFill>
                  <a:schemeClr val="tx1">
                    <a:lumMod val="95000"/>
                    <a:lumOff val="5000"/>
                  </a:schemeClr>
                </a:solidFill>
                <a:latin typeface="Bahnschrift SemiLight Condensed" panose="020B0502040204020203" pitchFamily="34" charset="0"/>
              </a:rPr>
              <a:t>)</a:t>
            </a:r>
            <a:endParaRPr lang="ru-RU" sz="1600" dirty="0" smtClean="0">
              <a:solidFill>
                <a:schemeClr val="tx1">
                  <a:lumMod val="95000"/>
                  <a:lumOff val="5000"/>
                </a:schemeClr>
              </a:solidFill>
              <a:latin typeface="Bahnschrift SemiLight Condensed" panose="020B0502040204020203" pitchFamily="34" charset="0"/>
            </a:endParaRPr>
          </a:p>
          <a:p>
            <a:pPr marL="285750" indent="-285750">
              <a:buFont typeface="Arial" panose="020B0604020202020204" pitchFamily="34" charset="0"/>
              <a:buChar char="•"/>
              <a:defRPr lang="ru-ru">
                <a:solidFill>
                  <a:srgbClr val="FFFFFF"/>
                </a:solidFill>
                <a:latin typeface="Calibri" pitchFamily="2" charset="-52"/>
                <a:ea typeface="Calibri" pitchFamily="2" charset="-52"/>
                <a:cs typeface="Calibri" pitchFamily="2" charset="-52"/>
              </a:defRPr>
            </a:pPr>
            <a:r>
              <a:rPr lang="es-es" sz="1600" dirty="0">
                <a:solidFill>
                  <a:schemeClr val="tx1">
                    <a:lumMod val="95000"/>
                    <a:lumOff val="5000"/>
                  </a:schemeClr>
                </a:solidFill>
                <a:latin typeface="Bahnschrift SemiLight Condensed" panose="020B0502040204020203" pitchFamily="34" charset="0"/>
              </a:rPr>
              <a:t>Siberian Regional Centre </a:t>
            </a:r>
            <a:r>
              <a:rPr lang="es-es" sz="1600" dirty="0" smtClean="0">
                <a:solidFill>
                  <a:schemeClr val="tx1">
                    <a:lumMod val="95000"/>
                    <a:lumOff val="5000"/>
                  </a:schemeClr>
                </a:solidFill>
                <a:latin typeface="Bahnschrift SemiLight Condensed" panose="020B0502040204020203" pitchFamily="34" charset="0"/>
              </a:rPr>
              <a:t>for </a:t>
            </a:r>
            <a:r>
              <a:rPr lang="es-es" sz="1600" dirty="0">
                <a:solidFill>
                  <a:schemeClr val="tx1">
                    <a:lumMod val="95000"/>
                    <a:lumOff val="5000"/>
                  </a:schemeClr>
                </a:solidFill>
                <a:latin typeface="Bahnschrift SemiLight Condensed" panose="020B0502040204020203" pitchFamily="34" charset="0"/>
              </a:rPr>
              <a:t>Conservation </a:t>
            </a:r>
            <a:endParaRPr lang="ru-RU" sz="1600" dirty="0" smtClean="0">
              <a:solidFill>
                <a:schemeClr val="tx1">
                  <a:lumMod val="95000"/>
                  <a:lumOff val="5000"/>
                </a:schemeClr>
              </a:solidFill>
              <a:latin typeface="Bahnschrift SemiLight Condensed" panose="020B0502040204020203" pitchFamily="34" charset="0"/>
            </a:endParaRPr>
          </a:p>
          <a:p>
            <a:pPr>
              <a:defRPr lang="ru-ru">
                <a:solidFill>
                  <a:srgbClr val="FFFFFF"/>
                </a:solidFill>
                <a:latin typeface="Calibri" pitchFamily="2" charset="-52"/>
                <a:ea typeface="Calibri" pitchFamily="2" charset="-52"/>
                <a:cs typeface="Calibri" pitchFamily="2" charset="-52"/>
              </a:defRPr>
            </a:pPr>
            <a:r>
              <a:rPr lang="ru-RU" sz="1600" dirty="0">
                <a:solidFill>
                  <a:schemeClr val="tx1">
                    <a:lumMod val="95000"/>
                    <a:lumOff val="5000"/>
                  </a:schemeClr>
                </a:solidFill>
                <a:latin typeface="Bahnschrift SemiLight Condensed" panose="020B0502040204020203" pitchFamily="34" charset="0"/>
              </a:rPr>
              <a:t> </a:t>
            </a:r>
            <a:r>
              <a:rPr lang="ru-RU" sz="1600" dirty="0" smtClean="0">
                <a:solidFill>
                  <a:schemeClr val="tx1">
                    <a:lumMod val="95000"/>
                    <a:lumOff val="5000"/>
                  </a:schemeClr>
                </a:solidFill>
                <a:latin typeface="Bahnschrift SemiLight Condensed" panose="020B0502040204020203" pitchFamily="34" charset="0"/>
              </a:rPr>
              <a:t>      </a:t>
            </a:r>
            <a:r>
              <a:rPr lang="es-es" sz="1600" dirty="0" smtClean="0">
                <a:solidFill>
                  <a:schemeClr val="tx1">
                    <a:lumMod val="95000"/>
                    <a:lumOff val="5000"/>
                  </a:schemeClr>
                </a:solidFill>
                <a:latin typeface="Bahnschrift SemiLight Condensed" panose="020B0502040204020203" pitchFamily="34" charset="0"/>
              </a:rPr>
              <a:t>and </a:t>
            </a:r>
            <a:r>
              <a:rPr lang="es-es" sz="1600" dirty="0">
                <a:solidFill>
                  <a:schemeClr val="tx1">
                    <a:lumMod val="95000"/>
                    <a:lumOff val="5000"/>
                  </a:schemeClr>
                </a:solidFill>
                <a:latin typeface="Bahnschrift SemiLight Condensed" panose="020B0502040204020203" pitchFamily="34" charset="0"/>
              </a:rPr>
              <a:t>Restoration</a:t>
            </a:r>
          </a:p>
          <a:p>
            <a:pPr marL="285750" indent="-285750">
              <a:buFont typeface="Arial" panose="020B0604020202020204" pitchFamily="34" charset="0"/>
              <a:buChar char="•"/>
              <a:defRPr lang="ru-ru">
                <a:solidFill>
                  <a:srgbClr val="FFFFFF"/>
                </a:solidFill>
                <a:latin typeface="Calibri" pitchFamily="2" charset="-52"/>
                <a:ea typeface="Calibri" pitchFamily="2" charset="-52"/>
                <a:cs typeface="Calibri" pitchFamily="2" charset="-52"/>
              </a:defRPr>
            </a:pPr>
            <a:r>
              <a:rPr lang="en-US" sz="1600" dirty="0">
                <a:solidFill>
                  <a:schemeClr val="tx1">
                    <a:lumMod val="95000"/>
                    <a:lumOff val="5000"/>
                  </a:schemeClr>
                </a:solidFill>
                <a:latin typeface="Bahnschrift SemiLight Condensed" panose="020B0502040204020203" pitchFamily="34" charset="0"/>
              </a:rPr>
              <a:t>Methodological Centre for Information </a:t>
            </a:r>
            <a:r>
              <a:rPr lang="ru-RU" sz="1600" dirty="0">
                <a:solidFill>
                  <a:schemeClr val="tx1">
                    <a:lumMod val="95000"/>
                    <a:lumOff val="5000"/>
                  </a:schemeClr>
                </a:solidFill>
                <a:latin typeface="Bahnschrift SemiLight Condensed" panose="020B0502040204020203" pitchFamily="34" charset="0"/>
              </a:rPr>
              <a:t> </a:t>
            </a:r>
            <a:r>
              <a:rPr lang="ru-RU" sz="1600" dirty="0" smtClean="0">
                <a:solidFill>
                  <a:schemeClr val="tx1">
                    <a:lumMod val="95000"/>
                    <a:lumOff val="5000"/>
                  </a:schemeClr>
                </a:solidFill>
                <a:latin typeface="Bahnschrift SemiLight Condensed" panose="020B0502040204020203" pitchFamily="34" charset="0"/>
              </a:rPr>
              <a:t>          </a:t>
            </a:r>
            <a:r>
              <a:rPr lang="en-US" sz="1600" dirty="0" smtClean="0">
                <a:solidFill>
                  <a:schemeClr val="tx1">
                    <a:lumMod val="95000"/>
                    <a:lumOff val="5000"/>
                  </a:schemeClr>
                </a:solidFill>
                <a:latin typeface="Bahnschrift SemiLight Condensed" panose="020B0502040204020203" pitchFamily="34" charset="0"/>
              </a:rPr>
              <a:t>and </a:t>
            </a:r>
            <a:r>
              <a:rPr lang="en-US" sz="1600" dirty="0">
                <a:solidFill>
                  <a:schemeClr val="tx1">
                    <a:lumMod val="95000"/>
                    <a:lumOff val="5000"/>
                  </a:schemeClr>
                </a:solidFill>
                <a:latin typeface="Bahnschrift SemiLight Condensed" panose="020B0502040204020203" pitchFamily="34" charset="0"/>
              </a:rPr>
              <a:t>Library System of the Siberian Branch </a:t>
            </a:r>
            <a:r>
              <a:rPr lang="ru-RU" sz="1600" dirty="0">
                <a:solidFill>
                  <a:schemeClr val="tx1">
                    <a:lumMod val="95000"/>
                    <a:lumOff val="5000"/>
                  </a:schemeClr>
                </a:solidFill>
                <a:latin typeface="Bahnschrift SemiLight Condensed" panose="020B0502040204020203" pitchFamily="34" charset="0"/>
              </a:rPr>
              <a:t> </a:t>
            </a:r>
            <a:r>
              <a:rPr lang="ru-RU" sz="1600" dirty="0" smtClean="0">
                <a:solidFill>
                  <a:schemeClr val="tx1">
                    <a:lumMod val="95000"/>
                    <a:lumOff val="5000"/>
                  </a:schemeClr>
                </a:solidFill>
                <a:latin typeface="Bahnschrift SemiLight Condensed" panose="020B0502040204020203" pitchFamily="34" charset="0"/>
              </a:rPr>
              <a:t>         </a:t>
            </a:r>
            <a:r>
              <a:rPr lang="en-US" sz="1600" dirty="0" smtClean="0">
                <a:solidFill>
                  <a:schemeClr val="tx1">
                    <a:lumMod val="95000"/>
                    <a:lumOff val="5000"/>
                  </a:schemeClr>
                </a:solidFill>
                <a:latin typeface="Bahnschrift SemiLight Condensed" panose="020B0502040204020203" pitchFamily="34" charset="0"/>
              </a:rPr>
              <a:t>of </a:t>
            </a:r>
            <a:r>
              <a:rPr lang="en-US" sz="1600" dirty="0">
                <a:solidFill>
                  <a:schemeClr val="tx1">
                    <a:lumMod val="95000"/>
                    <a:lumOff val="5000"/>
                  </a:schemeClr>
                </a:solidFill>
                <a:latin typeface="Bahnschrift SemiLight Condensed" panose="020B0502040204020203" pitchFamily="34" charset="0"/>
              </a:rPr>
              <a:t>Russian Academy of Sciences </a:t>
            </a:r>
            <a:r>
              <a:rPr lang="en-US" sz="1600" dirty="0" smtClean="0">
                <a:solidFill>
                  <a:schemeClr val="tx1">
                    <a:lumMod val="95000"/>
                    <a:lumOff val="5000"/>
                  </a:schemeClr>
                </a:solidFill>
                <a:latin typeface="Bahnschrift SemiLight Condensed" panose="020B0502040204020203" pitchFamily="34" charset="0"/>
              </a:rPr>
              <a:t>(</a:t>
            </a:r>
            <a:r>
              <a:rPr lang="en-US" sz="1600" dirty="0">
                <a:solidFill>
                  <a:schemeClr val="tx1">
                    <a:lumMod val="95000"/>
                    <a:lumOff val="5000"/>
                  </a:schemeClr>
                </a:solidFill>
                <a:latin typeface="Bahnschrift SemiLight Condensed" panose="020B0502040204020203" pitchFamily="34" charset="0"/>
              </a:rPr>
              <a:t>70 libraries </a:t>
            </a:r>
            <a:r>
              <a:rPr lang="ru-RU" sz="1600" dirty="0" smtClean="0">
                <a:solidFill>
                  <a:schemeClr val="tx1">
                    <a:lumMod val="95000"/>
                    <a:lumOff val="5000"/>
                  </a:schemeClr>
                </a:solidFill>
                <a:latin typeface="Bahnschrift SemiLight Condensed" panose="020B0502040204020203" pitchFamily="34" charset="0"/>
              </a:rPr>
              <a:t> </a:t>
            </a:r>
            <a:r>
              <a:rPr lang="en-US" sz="1600" dirty="0" smtClean="0">
                <a:solidFill>
                  <a:schemeClr val="tx1">
                    <a:lumMod val="95000"/>
                    <a:lumOff val="5000"/>
                  </a:schemeClr>
                </a:solidFill>
                <a:latin typeface="Bahnschrift SemiLight Condensed" panose="020B0502040204020203" pitchFamily="34" charset="0"/>
              </a:rPr>
              <a:t>of </a:t>
            </a:r>
            <a:r>
              <a:rPr lang="en-US" sz="1600" dirty="0">
                <a:solidFill>
                  <a:schemeClr val="tx1">
                    <a:lumMod val="95000"/>
                    <a:lumOff val="5000"/>
                  </a:schemeClr>
                </a:solidFill>
                <a:latin typeface="Bahnschrift SemiLight Condensed" panose="020B0502040204020203" pitchFamily="34" charset="0"/>
              </a:rPr>
              <a:t>Research Institutes</a:t>
            </a:r>
            <a:r>
              <a:rPr lang="en-US" sz="1600" dirty="0" smtClean="0">
                <a:solidFill>
                  <a:schemeClr val="tx1">
                    <a:lumMod val="95000"/>
                    <a:lumOff val="5000"/>
                  </a:schemeClr>
                </a:solidFill>
                <a:latin typeface="Bahnschrift SemiLight Condensed" panose="020B0502040204020203" pitchFamily="34" charset="0"/>
              </a:rPr>
              <a:t>)</a:t>
            </a:r>
            <a:endParaRPr lang="en-US" sz="1600" dirty="0">
              <a:solidFill>
                <a:schemeClr val="tx1">
                  <a:lumMod val="95000"/>
                  <a:lumOff val="5000"/>
                </a:schemeClr>
              </a:solidFill>
              <a:latin typeface="Bahnschrift SemiLight Condensed" panose="020B0502040204020203" pitchFamily="34" charset="0"/>
            </a:endParaRPr>
          </a:p>
        </p:txBody>
      </p:sp>
      <p:pic>
        <p:nvPicPr>
          <p:cNvPr id="19" name="Рисунок 1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779986" y="2328672"/>
            <a:ext cx="2412014" cy="4529328"/>
          </a:xfrm>
          <a:prstGeom prst="rect">
            <a:avLst/>
          </a:prstGeom>
        </p:spPr>
      </p:pic>
    </p:spTree>
    <p:extLst>
      <p:ext uri="{BB962C8B-B14F-4D97-AF65-F5344CB8AC3E}">
        <p14:creationId xmlns:p14="http://schemas.microsoft.com/office/powerpoint/2010/main" val="28714475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push dir="u"/>
        <p:extLst>
          <p:ext uri="smNativeData">
            <pr:smNativeData xmlns="" xmlns:pr="smNativeData" val="95RfYQAAAADQBwAAAAAAABQAAAABAAAAAAAAAAAAAAAAAAAAAQAAAAAAAAAAAAAAAAAAAAAAAAAAAAAA"/>
          </p:ext>
        </p:extLst>
      </p:transition>
    </mc:Choice>
    <mc:Fallback xmlns="">
      <p:transition spd="slow">
        <p:push dir="u"/>
        <p:extLst>
          <p:ext uri="smNativeData">
            <pr:smNativeData xmlns:pr="smNativeData" xmlns:p14="http://schemas.microsoft.com/office/powerpoint/2010/main" xmlns="" val="95RfYQAAAADQBwAAAAAAABQAAAABAAAAAAAAAAAAAAAAAAAAAQAAAAAAAAAAAAAAAAAAAAAAAAAAAAAA"/>
          </p:ext>
        </p:extLs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FEBE9"/>
        </a:solidFill>
        <a:effectLst/>
      </p:bgPr>
    </p:bg>
    <p:spTree>
      <p:nvGrpSpPr>
        <p:cNvPr id="1" name=""/>
        <p:cNvGrpSpPr/>
        <p:nvPr/>
      </p:nvGrpSpPr>
      <p:grpSpPr>
        <a:xfrm>
          <a:off x="0" y="0"/>
          <a:ext cx="0" cy="0"/>
          <a:chOff x="0" y="0"/>
          <a:chExt cx="0" cy="0"/>
        </a:xfrm>
      </p:grpSpPr>
      <p:pic>
        <p:nvPicPr>
          <p:cNvPr id="21" name="Рисунок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61916" y="1483654"/>
            <a:ext cx="3025910" cy="4276750"/>
          </a:xfrm>
          <a:prstGeom prst="rect">
            <a:avLst/>
          </a:prstGeom>
        </p:spPr>
      </p:pic>
      <p:sp>
        <p:nvSpPr>
          <p:cNvPr id="12" name="Прямоугольник 11"/>
          <p:cNvSpPr/>
          <p:nvPr/>
        </p:nvSpPr>
        <p:spPr>
          <a:xfrm>
            <a:off x="0" y="2133"/>
            <a:ext cx="12192000" cy="904775"/>
          </a:xfrm>
          <a:prstGeom prst="rect">
            <a:avLst/>
          </a:prstGeom>
          <a:solidFill>
            <a:srgbClr val="EFEB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4"/>
          <p:cNvPicPr>
            <a:picLocks noChangeAspect="1"/>
            <a:extLst>
              <a:ext uri="smNativeData">
                <pr:smNativeData xmlns="" xmlns:p14="http://schemas.microsoft.com/office/powerpoint/2010/main" xmlns:pr="smNativeData" val="SMDATA_18_95RfY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jAAAABAAAAGQAAAAXAAAAFAAAAAAAAAAAAAAA/38AAP9/AAAAAAAACQAAAAQAAADDBbrEDAAAABAAAAAAAAAAAAAAAAA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P///wD///8BAAAAAAAAAAAAAAAAAAAAAAAAAAAAAAAAAAAAAAAAAAAAAAAAf39/AOfm5gPMzMwAwMD/AH9/fwAAAAAAAAAAAAAAAAD///8AAAAAACEAAAAYAAAAFAAAACo8AABTDgAAAEsAADAqAAAQAAAAJgAAAAgAAAD//////////w=="/>
              </a:ext>
            </a:extLst>
          </p:cNvPicPr>
          <p:nvPr/>
        </p:nvPicPr>
        <p:blipFill>
          <a:blip r:embed="rId3"/>
          <a:stretch>
            <a:fillRect/>
          </a:stretch>
        </p:blipFill>
        <p:spPr>
          <a:xfrm>
            <a:off x="9780270" y="2328545"/>
            <a:ext cx="2411730" cy="4529455"/>
          </a:xfrm>
          <a:prstGeom prst="rect">
            <a:avLst/>
          </a:prstGeom>
          <a:noFill/>
          <a:ln>
            <a:noFill/>
          </a:ln>
          <a:effectLst/>
        </p:spPr>
      </p:pic>
      <p:sp>
        <p:nvSpPr>
          <p:cNvPr id="3" name="Объект 2"/>
          <p:cNvSpPr>
            <a:extLst>
              <a:ext uri="smNativeData">
                <pr:smNativeData xmlns="" xmlns:p14="http://schemas.microsoft.com/office/powerpoint/2010/main" xmlns:pr="smNativeData" val="SMDATA_16_95RfY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mqqqo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5+bmA8zMzADAwP8Af39/AAAAAAAAAAAAAAAAAAAAAAAAAAAAIQAAABgAAAAUAAAA+h4AAEwnAACyOgAAaikAABAAAAAmAAAACAAAAP//////////"/>
              </a:ext>
            </a:extLst>
          </p:cNvSpPr>
          <p:nvPr/>
        </p:nvSpPr>
        <p:spPr>
          <a:xfrm>
            <a:off x="5035550" y="6388100"/>
            <a:ext cx="4505960" cy="344170"/>
          </a:xfrm>
          <a:prstGeom prst="rect">
            <a:avLst/>
          </a:prstGeom>
          <a:noFill/>
          <a:ln>
            <a:noFill/>
          </a:ln>
          <a:effectLst/>
        </p:spPr>
        <p:txBody>
          <a:bodyPr vert="horz" wrap="square" lIns="91440" tIns="45720" rIns="91440" bIns="45720" numCol="1" anchor="t"/>
          <a:lstStyle>
            <a:lvl1pPr marL="228600" indent="-228600" algn="l" defTabSz="914400">
              <a:lnSpc>
                <a:spcPct val="90000"/>
              </a:lnSpc>
              <a:spcBef>
                <a:spcPts val="1000"/>
              </a:spcBef>
              <a:buFont typeface="Arial" pitchFamily="2" charset="-52"/>
              <a:buChar char="•"/>
              <a:tabLst/>
              <a:defRPr lang="ru-ru" sz="2800" kern="1" baseline="0">
                <a:solidFill>
                  <a:srgbClr val="13508E"/>
                </a:solidFill>
                <a:latin typeface="Calibri" pitchFamily="2" charset="-52"/>
                <a:ea typeface="Calibri" pitchFamily="2" charset="-52"/>
                <a:cs typeface="Calibri" pitchFamily="2" charset="-52"/>
              </a:defRPr>
            </a:lvl1pPr>
            <a:lvl2pPr marL="685800" indent="-228600" algn="l" defTabSz="914400">
              <a:lnSpc>
                <a:spcPct val="90000"/>
              </a:lnSpc>
              <a:spcBef>
                <a:spcPts val="500"/>
              </a:spcBef>
              <a:buFont typeface="Arial" pitchFamily="2" charset="-52"/>
              <a:buChar char="•"/>
              <a:tabLst/>
              <a:defRPr lang="ru-ru" sz="2400" kern="1" baseline="0">
                <a:solidFill>
                  <a:srgbClr val="13508E"/>
                </a:solidFill>
                <a:latin typeface="Calibri" pitchFamily="2" charset="-52"/>
                <a:ea typeface="Calibri" pitchFamily="2" charset="-52"/>
                <a:cs typeface="Calibri" pitchFamily="2" charset="-52"/>
              </a:defRPr>
            </a:lvl2pPr>
            <a:lvl3pPr marL="1143000" indent="-228600" algn="l" defTabSz="914400">
              <a:lnSpc>
                <a:spcPct val="90000"/>
              </a:lnSpc>
              <a:spcBef>
                <a:spcPts val="500"/>
              </a:spcBef>
              <a:buFont typeface="Arial" pitchFamily="2" charset="-52"/>
              <a:buChar char="•"/>
              <a:tabLst/>
              <a:defRPr lang="ru-ru" sz="2000" kern="1" baseline="0">
                <a:solidFill>
                  <a:srgbClr val="13508E"/>
                </a:solidFill>
                <a:latin typeface="Calibri" pitchFamily="2" charset="-52"/>
                <a:ea typeface="Calibri" pitchFamily="2" charset="-52"/>
                <a:cs typeface="Calibri" pitchFamily="2" charset="-52"/>
              </a:defRPr>
            </a:lvl3pPr>
            <a:lvl4pPr marL="1600200" indent="-228600" algn="l" defTabSz="914400">
              <a:lnSpc>
                <a:spcPct val="90000"/>
              </a:lnSpc>
              <a:spcBef>
                <a:spcPts val="500"/>
              </a:spcBef>
              <a:buFont typeface="Arial" pitchFamily="2" charset="-52"/>
              <a:buChar char="•"/>
              <a:tabLst/>
              <a:defRPr lang="ru-ru" sz="1800" kern="1" baseline="0">
                <a:solidFill>
                  <a:srgbClr val="13508E"/>
                </a:solidFill>
                <a:latin typeface="Calibri" pitchFamily="2" charset="-52"/>
                <a:ea typeface="Calibri" pitchFamily="2" charset="-52"/>
                <a:cs typeface="Calibri" pitchFamily="2" charset="-52"/>
              </a:defRPr>
            </a:lvl4pPr>
            <a:lvl5pPr marL="2057400" indent="-228600" algn="l" defTabSz="914400">
              <a:lnSpc>
                <a:spcPct val="90000"/>
              </a:lnSpc>
              <a:spcBef>
                <a:spcPts val="500"/>
              </a:spcBef>
              <a:buFont typeface="Arial" pitchFamily="2" charset="-52"/>
              <a:buChar char="•"/>
              <a:tabLst/>
              <a:defRPr lang="ru-ru" sz="1800" kern="1" baseline="0">
                <a:solidFill>
                  <a:srgbClr val="13508E"/>
                </a:solidFill>
                <a:latin typeface="Calibri" pitchFamily="2" charset="-52"/>
                <a:ea typeface="Calibri" pitchFamily="2" charset="-52"/>
                <a:cs typeface="Calibri" pitchFamily="2" charset="-52"/>
              </a:defRPr>
            </a:lvl5pPr>
            <a:lvl6pPr marL="2514600" indent="-228600" algn="l" defTabSz="914400">
              <a:lnSpc>
                <a:spcPct val="90000"/>
              </a:lnSpc>
              <a:spcBef>
                <a:spcPts val="500"/>
              </a:spcBef>
              <a:buFont typeface="Arial" pitchFamily="2" charset="-52"/>
              <a:buChar char="•"/>
              <a:tabLst/>
              <a:defRPr lang="ru-ru" sz="1800" kern="1">
                <a:solidFill>
                  <a:schemeClr val="tx1"/>
                </a:solidFill>
                <a:latin typeface="Calibri" pitchFamily="2" charset="-52"/>
                <a:ea typeface="Calibri" pitchFamily="2" charset="-52"/>
                <a:cs typeface="Calibri" pitchFamily="2" charset="-52"/>
              </a:defRPr>
            </a:lvl6pPr>
            <a:lvl7pPr marL="2971800" indent="-228600" algn="l" defTabSz="914400">
              <a:lnSpc>
                <a:spcPct val="90000"/>
              </a:lnSpc>
              <a:spcBef>
                <a:spcPts val="500"/>
              </a:spcBef>
              <a:buFont typeface="Arial" pitchFamily="2" charset="-52"/>
              <a:buChar char="•"/>
              <a:tabLst/>
              <a:defRPr lang="ru-ru" sz="1800" kern="1">
                <a:solidFill>
                  <a:schemeClr val="tx1"/>
                </a:solidFill>
                <a:latin typeface="Calibri" pitchFamily="2" charset="-52"/>
                <a:ea typeface="Calibri" pitchFamily="2" charset="-52"/>
                <a:cs typeface="Calibri" pitchFamily="2" charset="-52"/>
              </a:defRPr>
            </a:lvl7pPr>
            <a:lvl8pPr marL="3429000" indent="-228600" algn="l" defTabSz="914400">
              <a:lnSpc>
                <a:spcPct val="90000"/>
              </a:lnSpc>
              <a:spcBef>
                <a:spcPts val="500"/>
              </a:spcBef>
              <a:buFont typeface="Arial" pitchFamily="2" charset="-52"/>
              <a:buChar char="•"/>
              <a:tabLst/>
              <a:defRPr lang="ru-ru" sz="1800" kern="1">
                <a:solidFill>
                  <a:schemeClr val="tx1"/>
                </a:solidFill>
                <a:latin typeface="Calibri" pitchFamily="2" charset="-52"/>
                <a:ea typeface="Calibri" pitchFamily="2" charset="-52"/>
                <a:cs typeface="Calibri" pitchFamily="2" charset="-52"/>
              </a:defRPr>
            </a:lvl8pPr>
            <a:lvl9pPr marL="3886200" indent="-228600" algn="l" defTabSz="914400">
              <a:lnSpc>
                <a:spcPct val="90000"/>
              </a:lnSpc>
              <a:spcBef>
                <a:spcPts val="500"/>
              </a:spcBef>
              <a:buFont typeface="Arial" pitchFamily="2" charset="-52"/>
              <a:buChar char="•"/>
              <a:tabLst/>
              <a:defRPr lang="ru-ru" sz="1800" kern="1">
                <a:solidFill>
                  <a:schemeClr val="tx1"/>
                </a:solidFill>
                <a:latin typeface="Calibri" pitchFamily="2" charset="-52"/>
                <a:ea typeface="Calibri" pitchFamily="2" charset="-52"/>
                <a:cs typeface="Calibri" pitchFamily="2" charset="-52"/>
              </a:defRPr>
            </a:lvl9pPr>
          </a:lstStyle>
          <a:p>
            <a:pPr>
              <a:spcBef>
                <a:spcPts val="0"/>
              </a:spcBef>
              <a:buNone/>
              <a:defRPr lang="ru-ru"/>
            </a:pPr>
            <a:endParaRPr lang="ru-ru" i="1">
              <a:solidFill>
                <a:srgbClr val="0070C0"/>
              </a:solidFill>
            </a:endParaRPr>
          </a:p>
        </p:txBody>
      </p:sp>
      <p:sp>
        <p:nvSpPr>
          <p:cNvPr id="5" name="Прямоугольник 12"/>
          <p:cNvSpPr>
            <a:extLst>
              <a:ext uri="smNativeData">
                <pr:smNativeData xmlns="" xmlns:p14="http://schemas.microsoft.com/office/powerpoint/2010/main" xmlns:pr="smNativeData" val="SMDATA_16_95RfYRMAAAAlAAAAZAAAAE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cAaAA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5+bmA8zMzADAwP8Af39/AAAAAAAAAAAAAAAAAAAAAAAAAAAAIQAAABgAAAAUAAAAkiwAAAsjAAAKQwAAUCUAABAgAAAmAAAACAAAAP//////////"/>
              </a:ext>
            </a:extLst>
          </p:cNvSpPr>
          <p:nvPr/>
        </p:nvSpPr>
        <p:spPr>
          <a:xfrm>
            <a:off x="7572738" y="5761039"/>
            <a:ext cx="2654367" cy="368935"/>
          </a:xfrm>
          <a:prstGeom prst="rect">
            <a:avLst/>
          </a:prstGeom>
          <a:noFill/>
          <a:ln>
            <a:noFill/>
          </a:ln>
          <a:effectLst/>
        </p:spPr>
        <p:txBody>
          <a:bodyPr vert="horz" wrap="none" lIns="91440" tIns="45720" rIns="91440" bIns="45720" numCol="1" anchor="t"/>
          <a:lstStyle/>
          <a:p>
            <a:r>
              <a:rPr lang="en-us" sz="1600" dirty="0">
                <a:solidFill>
                  <a:schemeClr val="bg1">
                    <a:lumMod val="65000"/>
                  </a:schemeClr>
                </a:solidFill>
                <a:latin typeface="Bahnschrift SemiLight Condensed" panose="020B0502040204020203" pitchFamily="34" charset="0"/>
                <a:hlinkClick r:id="rId4"/>
              </a:rPr>
              <a:t>https://proceedings.gpntbsib.ru/jour</a:t>
            </a:r>
            <a:endParaRPr lang="ru-ru" sz="1600" dirty="0">
              <a:solidFill>
                <a:schemeClr val="bg1">
                  <a:lumMod val="65000"/>
                </a:schemeClr>
              </a:solidFill>
              <a:latin typeface="Bahnschrift SemiLight Condensed" panose="020B0502040204020203" pitchFamily="34" charset="0"/>
            </a:endParaRPr>
          </a:p>
        </p:txBody>
      </p:sp>
      <p:sp>
        <p:nvSpPr>
          <p:cNvPr id="6" name="Прямоугольник 13"/>
          <p:cNvSpPr>
            <a:extLst>
              <a:ext uri="smNativeData">
                <pr:smNativeData xmlns="" xmlns:p14="http://schemas.microsoft.com/office/powerpoint/2010/main" xmlns:pr="smNativeData" val="SMDATA_16_95RfYRMAAAAlAAAAZAAAAE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gr+fY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5+bmA8zMzADAwP8Af39/AAAAAAAAAAAAAAAAAAAAAAAAAAAAIQAAABgAAAAUAAAAjAgAAF8jAAC9HQAApSUAABAgAAAmAAAACAAAAP//////////"/>
              </a:ext>
            </a:extLst>
          </p:cNvSpPr>
          <p:nvPr/>
        </p:nvSpPr>
        <p:spPr>
          <a:xfrm>
            <a:off x="2004941" y="5799983"/>
            <a:ext cx="2339859" cy="369570"/>
          </a:xfrm>
          <a:prstGeom prst="rect">
            <a:avLst/>
          </a:prstGeom>
          <a:noFill/>
          <a:ln>
            <a:noFill/>
          </a:ln>
          <a:effectLst/>
        </p:spPr>
        <p:txBody>
          <a:bodyPr vert="horz" wrap="none" lIns="91440" tIns="45720" rIns="91440" bIns="45720" numCol="1" anchor="t"/>
          <a:lstStyle/>
          <a:p>
            <a:pPr>
              <a:defRPr lang="ru-ru"/>
            </a:pPr>
            <a:r>
              <a:rPr lang="en-us" sz="1600" dirty="0">
                <a:solidFill>
                  <a:schemeClr val="bg1">
                    <a:lumMod val="65000"/>
                  </a:schemeClr>
                </a:solidFill>
                <a:latin typeface="Bahnschrift SemiLight Condensed" panose="020B0502040204020203" pitchFamily="34" charset="0"/>
                <a:hlinkClick r:id="rId5"/>
              </a:rPr>
              <a:t>https://www.bibliosphere.ru/jour</a:t>
            </a:r>
            <a:endParaRPr lang="ru-ru" sz="1600" dirty="0">
              <a:solidFill>
                <a:schemeClr val="bg1">
                  <a:lumMod val="65000"/>
                </a:schemeClr>
              </a:solidFill>
              <a:latin typeface="Bahnschrift SemiLight Condensed" panose="020B0502040204020203" pitchFamily="34" charset="0"/>
            </a:endParaRPr>
          </a:p>
        </p:txBody>
      </p:sp>
      <p:pic>
        <p:nvPicPr>
          <p:cNvPr id="13" name="Рисунок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49633" y="185929"/>
            <a:ext cx="558800" cy="558800"/>
          </a:xfrm>
          <a:prstGeom prst="rect">
            <a:avLst/>
          </a:prstGeom>
        </p:spPr>
      </p:pic>
      <p:pic>
        <p:nvPicPr>
          <p:cNvPr id="14" name="Рисунок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87093" y="1483654"/>
            <a:ext cx="3025659" cy="4279843"/>
          </a:xfrm>
          <a:prstGeom prst="rect">
            <a:avLst/>
          </a:prstGeom>
        </p:spPr>
      </p:pic>
      <p:pic>
        <p:nvPicPr>
          <p:cNvPr id="15" name="Рисунок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1199" y="1556819"/>
            <a:ext cx="1341463" cy="957317"/>
          </a:xfrm>
          <a:prstGeom prst="rect">
            <a:avLst/>
          </a:prstGeom>
        </p:spPr>
      </p:pic>
      <p:pic>
        <p:nvPicPr>
          <p:cNvPr id="18" name="Рисунок 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52694" y="1556819"/>
            <a:ext cx="1341463" cy="957317"/>
          </a:xfrm>
          <a:prstGeom prst="rect">
            <a:avLst/>
          </a:prstGeom>
        </p:spPr>
      </p:pic>
      <p:sp>
        <p:nvSpPr>
          <p:cNvPr id="20" name="object 3"/>
          <p:cNvSpPr txBox="1">
            <a:spLocks/>
          </p:cNvSpPr>
          <p:nvPr/>
        </p:nvSpPr>
        <p:spPr>
          <a:xfrm>
            <a:off x="711199" y="716419"/>
            <a:ext cx="10051824" cy="503129"/>
          </a:xfrm>
          <a:prstGeom prst="rect">
            <a:avLst/>
          </a:prstGeom>
        </p:spPr>
        <p:txBody>
          <a:bodyPr vert="horz" wrap="square" lIns="0" tIns="10583" rIns="0" bIns="0" rtlCol="0">
            <a:spAutoFit/>
          </a:bodyPr>
          <a:lstStyle>
            <a:lvl1pPr>
              <a:defRPr>
                <a:latin typeface="+mj-lt"/>
                <a:ea typeface="+mj-ea"/>
                <a:cs typeface="+mj-cs"/>
              </a:defRPr>
            </a:lvl1pPr>
          </a:lstStyle>
          <a:p>
            <a:r>
              <a:rPr lang="es-es" sz="3200" b="1" spc="-100" dirty="0">
                <a:solidFill>
                  <a:schemeClr val="tx1">
                    <a:lumMod val="85000"/>
                    <a:lumOff val="15000"/>
                  </a:schemeClr>
                </a:solidFill>
                <a:latin typeface="Bahnschrift" panose="020B0502040204020203" pitchFamily="34" charset="0"/>
                <a:ea typeface="Calibri" pitchFamily="2" charset="-52"/>
                <a:cs typeface="Roboto"/>
              </a:rPr>
              <a:t>CALL FOR ARTICLES</a:t>
            </a:r>
            <a:endParaRPr lang="ru-RU" sz="3200" b="1" spc="-100" dirty="0">
              <a:solidFill>
                <a:schemeClr val="tx1">
                  <a:lumMod val="85000"/>
                  <a:lumOff val="15000"/>
                </a:schemeClr>
              </a:solidFill>
              <a:latin typeface="Bahnschrift" panose="020B0502040204020203"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push dir="u"/>
        <p:extLst>
          <p:ext uri="smNativeData">
            <pr:smNativeData xmlns="" xmlns:pr="smNativeData" val="95RfYQAAAADQBwAAAAAAABQAAAABAAAAAAAAAAAAAAAAAAAAAQAAAAAAAAAAAAAAAAAAAAAAAAAAAAAA"/>
          </p:ext>
        </p:extLst>
      </p:transition>
    </mc:Choice>
    <mc:Fallback xmlns="">
      <p:transition spd="slow">
        <p:push dir="u"/>
        <p:extLst>
          <p:ext uri="smNativeData">
            <pr:smNativeData xmlns:pr="smNativeData" xmlns:p14="http://schemas.microsoft.com/office/powerpoint/2010/main" xmlns="" val="95RfYQAAAADQBwAAAAAAABQAAAABAAAAAAAAAAAAAAAAAAAAAQAAAAAAAAAAAAAAAAAAAAAAAAAAAAAA"/>
          </p:ext>
        </p:extLs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FEBE9"/>
        </a:solidFill>
        <a:effectLst/>
      </p:bgPr>
    </p:bg>
    <p:spTree>
      <p:nvGrpSpPr>
        <p:cNvPr id="1" name=""/>
        <p:cNvGrpSpPr/>
        <p:nvPr/>
      </p:nvGrpSpPr>
      <p:grpSpPr>
        <a:xfrm>
          <a:off x="0" y="0"/>
          <a:ext cx="0" cy="0"/>
          <a:chOff x="0" y="0"/>
          <a:chExt cx="0" cy="0"/>
        </a:xfrm>
      </p:grpSpPr>
      <p:sp>
        <p:nvSpPr>
          <p:cNvPr id="17" name="object 3"/>
          <p:cNvSpPr txBox="1"/>
          <p:nvPr/>
        </p:nvSpPr>
        <p:spPr>
          <a:xfrm>
            <a:off x="5977729" y="2021367"/>
            <a:ext cx="4421265" cy="2732372"/>
          </a:xfrm>
          <a:prstGeom prst="rect">
            <a:avLst/>
          </a:prstGeom>
        </p:spPr>
        <p:txBody>
          <a:bodyPr vert="horz" wrap="square" lIns="0" tIns="59267" rIns="0" bIns="0" rtlCol="0">
            <a:spAutoFit/>
          </a:bodyPr>
          <a:lstStyle>
            <a:defPPr>
              <a:defRPr lang="ru-RU"/>
            </a:defPPr>
            <a:lvl1pPr marR="5080" algn="r">
              <a:lnSpc>
                <a:spcPct val="100000"/>
              </a:lnSpc>
              <a:spcBef>
                <a:spcPts val="700"/>
              </a:spcBef>
              <a:defRPr sz="3000" spc="-25">
                <a:latin typeface="Roboto"/>
                <a:cs typeface="Roboto"/>
              </a:defRPr>
            </a:lvl1pPr>
          </a:lstStyle>
          <a:p>
            <a:pPr algn="l"/>
            <a:r>
              <a:rPr lang="en-US" sz="5400" b="1" spc="-100" dirty="0" smtClean="0">
                <a:solidFill>
                  <a:schemeClr val="tx1">
                    <a:lumMod val="85000"/>
                    <a:lumOff val="15000"/>
                  </a:schemeClr>
                </a:solidFill>
                <a:latin typeface="Bahnschrift" panose="020B0502040204020203" pitchFamily="34" charset="0"/>
              </a:rPr>
              <a:t>RESEARCH </a:t>
            </a:r>
            <a:endParaRPr lang="ru-RU" sz="5400" b="1" spc="-100" dirty="0" smtClean="0">
              <a:solidFill>
                <a:schemeClr val="tx1">
                  <a:lumMod val="85000"/>
                  <a:lumOff val="15000"/>
                </a:schemeClr>
              </a:solidFill>
              <a:latin typeface="Bahnschrift" panose="020B0502040204020203" pitchFamily="34" charset="0"/>
            </a:endParaRPr>
          </a:p>
          <a:p>
            <a:pPr algn="l"/>
            <a:r>
              <a:rPr lang="en-US" sz="5400" b="1" spc="-100" dirty="0" smtClean="0">
                <a:solidFill>
                  <a:schemeClr val="tx1">
                    <a:lumMod val="85000"/>
                    <a:lumOff val="15000"/>
                  </a:schemeClr>
                </a:solidFill>
                <a:latin typeface="Bahnschrift" panose="020B0502040204020203" pitchFamily="34" charset="0"/>
              </a:rPr>
              <a:t>PROJECTS </a:t>
            </a:r>
            <a:endParaRPr lang="ru-RU" sz="5400" b="1" spc="-100" dirty="0" smtClean="0">
              <a:solidFill>
                <a:schemeClr val="tx1">
                  <a:lumMod val="85000"/>
                  <a:lumOff val="15000"/>
                </a:schemeClr>
              </a:solidFill>
              <a:latin typeface="Bahnschrift" panose="020B0502040204020203" pitchFamily="34" charset="0"/>
            </a:endParaRPr>
          </a:p>
          <a:p>
            <a:pPr algn="l"/>
            <a:r>
              <a:rPr lang="en-US" sz="5400" b="1" spc="-100" dirty="0" smtClean="0">
                <a:solidFill>
                  <a:schemeClr val="tx1">
                    <a:lumMod val="85000"/>
                    <a:lumOff val="15000"/>
                  </a:schemeClr>
                </a:solidFill>
                <a:latin typeface="Bahnschrift" panose="020B0502040204020203" pitchFamily="34" charset="0"/>
              </a:rPr>
              <a:t>2021-2026</a:t>
            </a:r>
            <a:endParaRPr lang="en-US" sz="5400" b="1" spc="-100" dirty="0">
              <a:solidFill>
                <a:schemeClr val="tx1">
                  <a:lumMod val="85000"/>
                  <a:lumOff val="15000"/>
                </a:schemeClr>
              </a:solidFill>
              <a:latin typeface="Bahnschrift" panose="020B0502040204020203" pitchFamily="34" charset="0"/>
            </a:endParaRPr>
          </a:p>
        </p:txBody>
      </p:sp>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40008" y="187425"/>
            <a:ext cx="558800" cy="558800"/>
          </a:xfrm>
          <a:prstGeom prst="rect">
            <a:avLst/>
          </a:prstGeom>
        </p:spPr>
      </p:pic>
      <p:pic>
        <p:nvPicPr>
          <p:cNvPr id="12" name="Рисунок 4"/>
          <p:cNvPicPr>
            <a:picLocks noChangeAspect="1"/>
            <a:extLst>
              <a:ext uri="smNativeData">
                <pr:smNativeData xmlns="" xmlns:p14="http://schemas.microsoft.com/office/powerpoint/2010/main" xmlns:pr="smNativeData" val="SMDATA_18_95RfY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jAAAABAAAAGQAAAAXAAAAFAAAAAAAAAAAAAAA/38AAP9/AAAAAAAACQAAAAQAAADDBbrEDAAAABAAAAAAAAAAAAAAAAA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P///wD///8BAAAAAAAAAAAAAAAAAAAAAAAAAAAAAAAAAAAAAAAAAAAAAAAAf39/AOfm5gPMzMwAwMD/AH9/fwAAAAAAAAAAAAAAAAD///8AAAAAACEAAAAYAAAAFAAAACo8AABTDgAAAEsAADAqAAAQAAAAJgAAAAgAAAD//////////w=="/>
              </a:ext>
            </a:extLst>
          </p:cNvPicPr>
          <p:nvPr/>
        </p:nvPicPr>
        <p:blipFill>
          <a:blip r:embed="rId5"/>
          <a:stretch>
            <a:fillRect/>
          </a:stretch>
        </p:blipFill>
        <p:spPr>
          <a:xfrm>
            <a:off x="9780270" y="2328545"/>
            <a:ext cx="2411730" cy="4529455"/>
          </a:xfrm>
          <a:prstGeom prst="rect">
            <a:avLst/>
          </a:prstGeom>
          <a:noFill/>
          <a:ln>
            <a:noFill/>
          </a:ln>
          <a:effectLst/>
        </p:spPr>
      </p:pic>
      <p:pic>
        <p:nvPicPr>
          <p:cNvPr id="2" name="Рисунок 1"/>
          <p:cNvPicPr>
            <a:picLocks noChangeAspect="1"/>
          </p:cNvPicPr>
          <p:nvPr/>
        </p:nvPicPr>
        <p:blipFill rotWithShape="1">
          <a:blip r:embed="rId6" cstate="print">
            <a:extLst>
              <a:ext uri="{28A0092B-C50C-407E-A947-70E740481C1C}">
                <a14:useLocalDpi xmlns:a14="http://schemas.microsoft.com/office/drawing/2010/main" val="0"/>
              </a:ext>
            </a:extLst>
          </a:blip>
          <a:srcRect t="29976" r="16230"/>
          <a:stretch/>
        </p:blipFill>
        <p:spPr>
          <a:xfrm>
            <a:off x="-1" y="-12912"/>
            <a:ext cx="5476776" cy="6867010"/>
          </a:xfrm>
          <a:prstGeom prst="rect">
            <a:avLst/>
          </a:prstGeom>
        </p:spPr>
      </p:pic>
    </p:spTree>
    <p:extLst>
      <p:ext uri="{BB962C8B-B14F-4D97-AF65-F5344CB8AC3E}">
        <p14:creationId xmlns:p14="http://schemas.microsoft.com/office/powerpoint/2010/main" val="251187843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FEBE9"/>
        </a:solidFill>
        <a:effectLst/>
      </p:bgPr>
    </p:bg>
    <p:spTree>
      <p:nvGrpSpPr>
        <p:cNvPr id="1" name=""/>
        <p:cNvGrpSpPr/>
        <p:nvPr/>
      </p:nvGrpSpPr>
      <p:grpSpPr>
        <a:xfrm>
          <a:off x="0" y="0"/>
          <a:ext cx="0" cy="0"/>
          <a:chOff x="0" y="0"/>
          <a:chExt cx="0" cy="0"/>
        </a:xfrm>
      </p:grpSpPr>
      <p:sp>
        <p:nvSpPr>
          <p:cNvPr id="10" name="Прямоугольник 9"/>
          <p:cNvSpPr/>
          <p:nvPr/>
        </p:nvSpPr>
        <p:spPr>
          <a:xfrm>
            <a:off x="0" y="2133"/>
            <a:ext cx="12192000" cy="904775"/>
          </a:xfrm>
          <a:prstGeom prst="rect">
            <a:avLst/>
          </a:prstGeom>
          <a:solidFill>
            <a:srgbClr val="EFEB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Овал 13"/>
          <p:cNvSpPr/>
          <p:nvPr/>
        </p:nvSpPr>
        <p:spPr>
          <a:xfrm>
            <a:off x="359877" y="631165"/>
            <a:ext cx="702644" cy="717046"/>
          </a:xfrm>
          <a:prstGeom prst="ellipse">
            <a:avLst/>
          </a:prstGeom>
          <a:solidFill>
            <a:srgbClr val="D75F9F">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1" name="Рисунок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49633" y="185929"/>
            <a:ext cx="558800" cy="558800"/>
          </a:xfrm>
          <a:prstGeom prst="rect">
            <a:avLst/>
          </a:prstGeom>
        </p:spPr>
      </p:pic>
      <p:pic>
        <p:nvPicPr>
          <p:cNvPr id="2" name="Рисунок 4"/>
          <p:cNvPicPr>
            <a:picLocks noChangeAspect="1"/>
            <a:extLst>
              <a:ext uri="smNativeData">
                <pr:smNativeData xmlns="" xmlns:p14="http://schemas.microsoft.com/office/powerpoint/2010/main" xmlns:pr="smNativeData" val="SMDATA_18_95RfY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jAAAABAAAAGQAAAAXAAAAFAAAAAAAAAAAAAAA/38AAP9/AAAAAAAACQAAAAQAAABNKCYYDAAAABAAAAAAAAAAAAAAAAA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P///wD///8BAAAAAAAAAAAAAAAAAAAAAAAAAAAAAAAAAAAAAAAAAAAAAAAAf39/AOfm5gPMzMwAwMD/AH9/fwAAAAAAAAAAAAAAAAD///8AAAAAACEAAAAYAAAAFAAAACo8AABTDgAAAEsAADAqAAAQAAAAJgAAAAgAAAD//////////w=="/>
              </a:ext>
            </a:extLst>
          </p:cNvPicPr>
          <p:nvPr/>
        </p:nvPicPr>
        <p:blipFill>
          <a:blip r:embed="rId4"/>
          <a:stretch>
            <a:fillRect/>
          </a:stretch>
        </p:blipFill>
        <p:spPr>
          <a:xfrm>
            <a:off x="9780270" y="2328545"/>
            <a:ext cx="2411730" cy="4529455"/>
          </a:xfrm>
          <a:prstGeom prst="rect">
            <a:avLst/>
          </a:prstGeom>
          <a:noFill/>
          <a:ln>
            <a:noFill/>
          </a:ln>
          <a:effectLst/>
        </p:spPr>
      </p:pic>
      <p:sp>
        <p:nvSpPr>
          <p:cNvPr id="5" name="Объект 2"/>
          <p:cNvSpPr>
            <a:spLocks noGrp="1" noChangeArrowheads="1"/>
            <a:extLst>
              <a:ext uri="smNativeData">
                <pr:smNativeData xmlns="" xmlns:p14="http://schemas.microsoft.com/office/powerpoint/2010/main" xmlns:pr="smNativeData" val="SMDATA_16_95RfYR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EH8e4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RHLEBf///wEAAAAAAAAAAAAAAAAAAAAAAAAAAAAAAAAAAAAAAAAAAAAAAAJ/f38A5+bmA8zMzADAwP8Af39/AAAAAAAAAAAAAAAAAAAAAAAAAAAAIQAAABgAAAAUAAAAGgYAAJYNAAAhIwAAmiMAABAAAAAmAAAACAAAAAEgAAAAAAAA"/>
              </a:ext>
            </a:extLst>
          </p:cNvSpPr>
          <p:nvPr>
            <p:ph idx="1"/>
          </p:nvPr>
        </p:nvSpPr>
        <p:spPr>
          <a:xfrm>
            <a:off x="734695" y="1543621"/>
            <a:ext cx="11457305" cy="1026127"/>
          </a:xfrm>
        </p:spPr>
        <p:txBody>
          <a:bodyPr vert="horz" wrap="square" lIns="91440" tIns="45720" rIns="91440" bIns="45720" numCol="1" anchor="t">
            <a:prstTxWarp prst="textNoShape">
              <a:avLst/>
            </a:prstTxWarp>
          </a:bodyPr>
          <a:lstStyle/>
          <a:p>
            <a:pPr marL="0" indent="0">
              <a:buNone/>
              <a:defRPr lang="ru-ru"/>
            </a:pPr>
            <a:r>
              <a:rPr lang="en-us" dirty="0">
                <a:solidFill>
                  <a:schemeClr val="tx1">
                    <a:lumMod val="85000"/>
                    <a:lumOff val="15000"/>
                  </a:schemeClr>
                </a:solidFill>
                <a:latin typeface="Bahnschrift Light Condensed" panose="020B0502040204020203" pitchFamily="34" charset="0"/>
              </a:rPr>
              <a:t>TRANSFORMATION OF BOOK CULTURE IN SOCIAL COMMUNICATIONS OF THE 19TH – 21ST </a:t>
            </a:r>
            <a:r>
              <a:rPr lang="en-us" dirty="0" smtClean="0">
                <a:solidFill>
                  <a:schemeClr val="tx1">
                    <a:lumMod val="85000"/>
                    <a:lumOff val="15000"/>
                  </a:schemeClr>
                </a:solidFill>
                <a:latin typeface="Bahnschrift Light Condensed" panose="020B0502040204020203" pitchFamily="34" charset="0"/>
              </a:rPr>
              <a:t>CENTURIES</a:t>
            </a:r>
            <a:endParaRPr lang="en-us" dirty="0">
              <a:solidFill>
                <a:schemeClr val="tx1">
                  <a:lumMod val="85000"/>
                  <a:lumOff val="15000"/>
                </a:schemeClr>
              </a:solidFill>
              <a:latin typeface="Bahnschrift Light Condensed" panose="020B0502040204020203" pitchFamily="34" charset="0"/>
            </a:endParaRPr>
          </a:p>
        </p:txBody>
      </p:sp>
      <p:sp>
        <p:nvSpPr>
          <p:cNvPr id="13" name="object 3"/>
          <p:cNvSpPr txBox="1">
            <a:spLocks/>
          </p:cNvSpPr>
          <p:nvPr/>
        </p:nvSpPr>
        <p:spPr>
          <a:xfrm>
            <a:off x="711199" y="716419"/>
            <a:ext cx="10051824" cy="503129"/>
          </a:xfrm>
          <a:prstGeom prst="rect">
            <a:avLst/>
          </a:prstGeom>
        </p:spPr>
        <p:txBody>
          <a:bodyPr vert="horz" wrap="square" lIns="0" tIns="10583" rIns="0" bIns="0" rtlCol="0">
            <a:spAutoFit/>
          </a:bodyPr>
          <a:lstStyle>
            <a:lvl1pPr>
              <a:defRPr>
                <a:latin typeface="+mj-lt"/>
                <a:ea typeface="+mj-ea"/>
                <a:cs typeface="+mj-cs"/>
              </a:defRPr>
            </a:lvl1pPr>
          </a:lstStyle>
          <a:p>
            <a:r>
              <a:rPr lang="en-US" sz="3200" b="1" spc="-100" dirty="0" smtClean="0">
                <a:solidFill>
                  <a:schemeClr val="tx1">
                    <a:lumMod val="85000"/>
                    <a:lumOff val="15000"/>
                  </a:schemeClr>
                </a:solidFill>
                <a:latin typeface="Bahnschrift" panose="020B0502040204020203" pitchFamily="34" charset="0"/>
              </a:rPr>
              <a:t>BOOK STUDIES RESEARCH LABORATORY</a:t>
            </a:r>
            <a:endParaRPr lang="en-US" sz="3200" b="1" spc="-100" dirty="0">
              <a:solidFill>
                <a:schemeClr val="tx1">
                  <a:lumMod val="85000"/>
                  <a:lumOff val="15000"/>
                </a:schemeClr>
              </a:solidFill>
              <a:latin typeface="Bahnschrift" panose="020B0502040204020203" pitchFamily="34" charset="0"/>
            </a:endParaRPr>
          </a:p>
        </p:txBody>
      </p:sp>
      <p:sp>
        <p:nvSpPr>
          <p:cNvPr id="15" name="Прямоугольник 14"/>
          <p:cNvSpPr/>
          <p:nvPr/>
        </p:nvSpPr>
        <p:spPr>
          <a:xfrm>
            <a:off x="7335622" y="3367006"/>
            <a:ext cx="4321541" cy="1508105"/>
          </a:xfrm>
          <a:prstGeom prst="rect">
            <a:avLst/>
          </a:prstGeom>
        </p:spPr>
        <p:txBody>
          <a:bodyPr wrap="square">
            <a:spAutoFit/>
          </a:bodyPr>
          <a:lstStyle/>
          <a:p>
            <a:pPr>
              <a:defRPr lang="ru-ru">
                <a:solidFill>
                  <a:srgbClr val="FFFFFF"/>
                </a:solidFill>
                <a:latin typeface="Calibri" pitchFamily="2" charset="-52"/>
                <a:ea typeface="Calibri" pitchFamily="2" charset="-52"/>
                <a:cs typeface="Calibri" pitchFamily="2" charset="-52"/>
              </a:defRPr>
            </a:pPr>
            <a:r>
              <a:rPr lang="en-us" sz="2300" dirty="0">
                <a:solidFill>
                  <a:schemeClr val="tx1">
                    <a:lumMod val="85000"/>
                    <a:lumOff val="15000"/>
                  </a:schemeClr>
                </a:solidFill>
                <a:latin typeface="Bahnschrift Light Condensed" panose="020B0502040204020203" pitchFamily="34" charset="0"/>
              </a:rPr>
              <a:t>Identification and analysis </a:t>
            </a:r>
            <a:r>
              <a:rPr lang="en-us" sz="2300" dirty="0" smtClean="0">
                <a:solidFill>
                  <a:schemeClr val="tx1">
                    <a:lumMod val="85000"/>
                    <a:lumOff val="15000"/>
                  </a:schemeClr>
                </a:solidFill>
                <a:latin typeface="Bahnschrift Light Condensed" panose="020B0502040204020203" pitchFamily="34" charset="0"/>
              </a:rPr>
              <a:t>of </a:t>
            </a:r>
            <a:r>
              <a:rPr lang="en-us" sz="2300" dirty="0">
                <a:solidFill>
                  <a:schemeClr val="tx1">
                    <a:lumMod val="85000"/>
                    <a:lumOff val="15000"/>
                  </a:schemeClr>
                </a:solidFill>
                <a:latin typeface="Bahnschrift Light Condensed" panose="020B0502040204020203" pitchFamily="34" charset="0"/>
              </a:rPr>
              <a:t>the regularities </a:t>
            </a:r>
            <a:r>
              <a:rPr lang="en-us" sz="2300" dirty="0" smtClean="0">
                <a:solidFill>
                  <a:schemeClr val="tx1">
                    <a:lumMod val="85000"/>
                    <a:lumOff val="15000"/>
                  </a:schemeClr>
                </a:solidFill>
                <a:latin typeface="Bahnschrift Light Condensed" panose="020B0502040204020203" pitchFamily="34" charset="0"/>
              </a:rPr>
              <a:t>of </a:t>
            </a:r>
            <a:r>
              <a:rPr lang="en-us" sz="2300" dirty="0">
                <a:solidFill>
                  <a:schemeClr val="tx1">
                    <a:lumMod val="85000"/>
                    <a:lumOff val="15000"/>
                  </a:schemeClr>
                </a:solidFill>
                <a:latin typeface="Bahnschrift Light Condensed" panose="020B0502040204020203" pitchFamily="34" charset="0"/>
              </a:rPr>
              <a:t>the transformation </a:t>
            </a:r>
            <a:r>
              <a:rPr lang="en-us" sz="2300" dirty="0" smtClean="0">
                <a:solidFill>
                  <a:schemeClr val="tx1">
                    <a:lumMod val="85000"/>
                    <a:lumOff val="15000"/>
                  </a:schemeClr>
                </a:solidFill>
                <a:latin typeface="Bahnschrift Light Condensed" panose="020B0502040204020203" pitchFamily="34" charset="0"/>
              </a:rPr>
              <a:t>of </a:t>
            </a:r>
            <a:r>
              <a:rPr lang="en-us" sz="2300" dirty="0">
                <a:solidFill>
                  <a:schemeClr val="tx1">
                    <a:lumMod val="85000"/>
                    <a:lumOff val="15000"/>
                  </a:schemeClr>
                </a:solidFill>
                <a:latin typeface="Bahnschrift Light Condensed" panose="020B0502040204020203" pitchFamily="34" charset="0"/>
              </a:rPr>
              <a:t>book </a:t>
            </a:r>
            <a:endParaRPr lang="ru-RU" sz="2300" dirty="0" smtClean="0">
              <a:solidFill>
                <a:schemeClr val="tx1">
                  <a:lumMod val="85000"/>
                  <a:lumOff val="15000"/>
                </a:schemeClr>
              </a:solidFill>
              <a:latin typeface="Bahnschrift Light Condensed" panose="020B0502040204020203" pitchFamily="34" charset="0"/>
            </a:endParaRPr>
          </a:p>
          <a:p>
            <a:pPr>
              <a:defRPr lang="ru-ru">
                <a:solidFill>
                  <a:srgbClr val="FFFFFF"/>
                </a:solidFill>
                <a:latin typeface="Calibri" pitchFamily="2" charset="-52"/>
                <a:ea typeface="Calibri" pitchFamily="2" charset="-52"/>
                <a:cs typeface="Calibri" pitchFamily="2" charset="-52"/>
              </a:defRPr>
            </a:pPr>
            <a:r>
              <a:rPr lang="en-us" sz="2300" dirty="0" smtClean="0">
                <a:solidFill>
                  <a:schemeClr val="tx1">
                    <a:lumMod val="85000"/>
                    <a:lumOff val="15000"/>
                  </a:schemeClr>
                </a:solidFill>
                <a:latin typeface="Bahnschrift Light Condensed" panose="020B0502040204020203" pitchFamily="34" charset="0"/>
              </a:rPr>
              <a:t>culture </a:t>
            </a:r>
            <a:r>
              <a:rPr lang="en-us" sz="2300" dirty="0">
                <a:solidFill>
                  <a:schemeClr val="tx1">
                    <a:lumMod val="85000"/>
                    <a:lumOff val="15000"/>
                  </a:schemeClr>
                </a:solidFill>
                <a:latin typeface="Bahnschrift Light Condensed" panose="020B0502040204020203" pitchFamily="34" charset="0"/>
              </a:rPr>
              <a:t>in </a:t>
            </a:r>
            <a:r>
              <a:rPr lang="en-us" sz="2300" dirty="0" smtClean="0">
                <a:solidFill>
                  <a:schemeClr val="tx1">
                    <a:lumMod val="85000"/>
                    <a:lumOff val="15000"/>
                  </a:schemeClr>
                </a:solidFill>
                <a:latin typeface="Bahnschrift Light Condensed" panose="020B0502040204020203" pitchFamily="34" charset="0"/>
              </a:rPr>
              <a:t>social</a:t>
            </a:r>
            <a:r>
              <a:rPr lang="ru-RU" sz="2300" dirty="0" smtClean="0">
                <a:solidFill>
                  <a:schemeClr val="tx1">
                    <a:lumMod val="85000"/>
                    <a:lumOff val="15000"/>
                  </a:schemeClr>
                </a:solidFill>
                <a:latin typeface="Bahnschrift Light Condensed" panose="020B0502040204020203" pitchFamily="34" charset="0"/>
              </a:rPr>
              <a:t> </a:t>
            </a:r>
            <a:r>
              <a:rPr lang="en-us" sz="2300" dirty="0" smtClean="0">
                <a:solidFill>
                  <a:schemeClr val="tx1">
                    <a:lumMod val="85000"/>
                    <a:lumOff val="15000"/>
                  </a:schemeClr>
                </a:solidFill>
                <a:latin typeface="Bahnschrift Light Condensed" panose="020B0502040204020203" pitchFamily="34" charset="0"/>
              </a:rPr>
              <a:t>communications </a:t>
            </a:r>
            <a:endParaRPr lang="ru-RU" sz="2300" dirty="0" smtClean="0">
              <a:solidFill>
                <a:schemeClr val="tx1">
                  <a:lumMod val="85000"/>
                  <a:lumOff val="15000"/>
                </a:schemeClr>
              </a:solidFill>
              <a:latin typeface="Bahnschrift Light Condensed" panose="020B0502040204020203" pitchFamily="34" charset="0"/>
            </a:endParaRPr>
          </a:p>
          <a:p>
            <a:pPr>
              <a:defRPr lang="ru-ru">
                <a:solidFill>
                  <a:srgbClr val="FFFFFF"/>
                </a:solidFill>
                <a:latin typeface="Calibri" pitchFamily="2" charset="-52"/>
                <a:ea typeface="Calibri" pitchFamily="2" charset="-52"/>
                <a:cs typeface="Calibri" pitchFamily="2" charset="-52"/>
              </a:defRPr>
            </a:pPr>
            <a:r>
              <a:rPr lang="en-us" sz="2300" dirty="0" smtClean="0">
                <a:solidFill>
                  <a:schemeClr val="tx1">
                    <a:lumMod val="85000"/>
                    <a:lumOff val="15000"/>
                  </a:schemeClr>
                </a:solidFill>
                <a:latin typeface="Bahnschrift Light Condensed" panose="020B0502040204020203" pitchFamily="34" charset="0"/>
              </a:rPr>
              <a:t>of </a:t>
            </a:r>
            <a:r>
              <a:rPr lang="en-us" sz="2300" dirty="0">
                <a:solidFill>
                  <a:schemeClr val="tx1">
                    <a:lumMod val="85000"/>
                    <a:lumOff val="15000"/>
                  </a:schemeClr>
                </a:solidFill>
                <a:latin typeface="Bahnschrift Light Condensed" panose="020B0502040204020203" pitchFamily="34" charset="0"/>
              </a:rPr>
              <a:t>the XIX-XXI </a:t>
            </a:r>
            <a:r>
              <a:rPr lang="en-us" sz="2300" dirty="0" smtClean="0">
                <a:solidFill>
                  <a:schemeClr val="tx1">
                    <a:lumMod val="85000"/>
                    <a:lumOff val="15000"/>
                  </a:schemeClr>
                </a:solidFill>
                <a:latin typeface="Bahnschrift Light Condensed" panose="020B0502040204020203" pitchFamily="34" charset="0"/>
              </a:rPr>
              <a:t>centuries </a:t>
            </a:r>
            <a:endParaRPr lang="en-us" sz="2300" dirty="0">
              <a:solidFill>
                <a:schemeClr val="tx1">
                  <a:lumMod val="85000"/>
                  <a:lumOff val="15000"/>
                </a:schemeClr>
              </a:solidFill>
              <a:latin typeface="Bahnschrift Light Condensed" panose="020B0502040204020203" pitchFamily="34" charset="0"/>
            </a:endParaRPr>
          </a:p>
        </p:txBody>
      </p:sp>
      <p:pic>
        <p:nvPicPr>
          <p:cNvPr id="1028" name="Picture 4" descr="https://78.ru/images/uploads/163680706163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4696" y="2335799"/>
            <a:ext cx="6347592" cy="3570521"/>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push dir="u"/>
        <p:extLst>
          <p:ext uri="smNativeData">
            <pr:smNativeData xmlns="" xmlns:pr="smNativeData" val="95RfYQAAAADQBwAAAAAAABQAAAABAAAAAAAAAAAAAAAAAAAAAQAAAAAAAAAAAAAAAAAAAAAAAAAAAAAA"/>
          </p:ext>
        </p:extLst>
      </p:transition>
    </mc:Choice>
    <mc:Fallback xmlns="">
      <p:transition spd="slow">
        <p:push dir="u"/>
        <p:extLst>
          <p:ext uri="smNativeData">
            <pr:smNativeData xmlns:pr="smNativeData" xmlns:p14="http://schemas.microsoft.com/office/powerpoint/2010/main" xmlns="" val="95RfYQAAAADQBwAAAAAAABQAAAABAAAAAAAAAAAAAAAAAAAAAQAAAAAAAAAAAAAAAAAAAAAAAAAAAAAA"/>
          </p:ext>
        </p:extLs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FEBE9"/>
        </a:solidFill>
        <a:effectLst/>
      </p:bgPr>
    </p:bg>
    <p:spTree>
      <p:nvGrpSpPr>
        <p:cNvPr id="1" name=""/>
        <p:cNvGrpSpPr/>
        <p:nvPr/>
      </p:nvGrpSpPr>
      <p:grpSpPr>
        <a:xfrm>
          <a:off x="0" y="0"/>
          <a:ext cx="0" cy="0"/>
          <a:chOff x="0" y="0"/>
          <a:chExt cx="0" cy="0"/>
        </a:xfrm>
      </p:grpSpPr>
      <p:sp>
        <p:nvSpPr>
          <p:cNvPr id="10" name="Прямоугольник 9"/>
          <p:cNvSpPr/>
          <p:nvPr/>
        </p:nvSpPr>
        <p:spPr>
          <a:xfrm>
            <a:off x="0" y="2133"/>
            <a:ext cx="12192000" cy="904775"/>
          </a:xfrm>
          <a:prstGeom prst="rect">
            <a:avLst/>
          </a:prstGeom>
          <a:solidFill>
            <a:srgbClr val="EFEB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1" name="Рисунок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49633" y="185929"/>
            <a:ext cx="558800" cy="558800"/>
          </a:xfrm>
          <a:prstGeom prst="rect">
            <a:avLst/>
          </a:prstGeom>
        </p:spPr>
      </p:pic>
      <p:pic>
        <p:nvPicPr>
          <p:cNvPr id="2" name="Рисунок 4"/>
          <p:cNvPicPr>
            <a:picLocks noChangeAspect="1"/>
            <a:extLst>
              <a:ext uri="smNativeData">
                <pr:smNativeData xmlns="" xmlns:p14="http://schemas.microsoft.com/office/powerpoint/2010/main" xmlns:pr="smNativeData" val="SMDATA_18_95RfY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jAAAABAAAAGQAAAAXAAAAFAAAAAAAAAAAAAAA/38AAP9/AAAAAAAACQAAAAQAAADBmXHwDAAAABAAAAAAAAAAAAAAAAA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P///wAAAAABAAAAAAAAAAAAAAAAAAAAAAAAAAAAAAAAAAAAAAAAAAAAAAAAf39/AAAAAAPMzMwAwMD/AH9/fwAAAAAAAAAAAAAAAAD///8AAAAAACEAAAAYAAAAFAAAACo8AABTDgAAAEsAADAqAAAQAAAAJgAAAAgAAAD//////////w=="/>
              </a:ext>
            </a:extLst>
          </p:cNvPicPr>
          <p:nvPr/>
        </p:nvPicPr>
        <p:blipFill>
          <a:blip r:embed="rId4"/>
          <a:stretch>
            <a:fillRect/>
          </a:stretch>
        </p:blipFill>
        <p:spPr>
          <a:xfrm>
            <a:off x="9863221" y="2318434"/>
            <a:ext cx="2411730" cy="4529455"/>
          </a:xfrm>
          <a:prstGeom prst="rect">
            <a:avLst/>
          </a:prstGeom>
          <a:noFill/>
          <a:ln>
            <a:noFill/>
          </a:ln>
          <a:effectLst/>
        </p:spPr>
      </p:pic>
      <p:sp>
        <p:nvSpPr>
          <p:cNvPr id="5" name="Объект 2"/>
          <p:cNvSpPr>
            <a:spLocks noGrp="1" noChangeArrowheads="1"/>
            <a:extLst>
              <a:ext uri="smNativeData">
                <pr:smNativeData xmlns="" xmlns:p14="http://schemas.microsoft.com/office/powerpoint/2010/main" xmlns:pr="smNativeData" val="SMDATA_16_95RfYR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GgYAAJYNAAAhIwAAmiMAABAAAAAmAAAACAAAAAEgAAAAAAAA"/>
              </a:ext>
            </a:extLst>
          </p:cNvSpPr>
          <p:nvPr>
            <p:ph idx="1"/>
          </p:nvPr>
        </p:nvSpPr>
        <p:spPr>
          <a:xfrm>
            <a:off x="814242" y="1947720"/>
            <a:ext cx="11563753" cy="475368"/>
          </a:xfrm>
        </p:spPr>
        <p:txBody>
          <a:bodyPr vert="horz" wrap="square" lIns="91440" tIns="45720" rIns="91440" bIns="45720" numCol="1" anchor="t">
            <a:prstTxWarp prst="textNoShape">
              <a:avLst/>
            </a:prstTxWarp>
          </a:bodyPr>
          <a:lstStyle/>
          <a:p>
            <a:pPr marL="0" indent="0">
              <a:spcBef>
                <a:spcPts val="0"/>
              </a:spcBef>
              <a:buNone/>
              <a:defRPr lang="ru-ru"/>
            </a:pPr>
            <a:r>
              <a:rPr lang="en-us" sz="2400" dirty="0">
                <a:solidFill>
                  <a:schemeClr val="tx1">
                    <a:lumMod val="85000"/>
                    <a:lumOff val="15000"/>
                  </a:schemeClr>
                </a:solidFill>
                <a:latin typeface="Bahnschrift Light Condensed" panose="020B0502040204020203" pitchFamily="34" charset="0"/>
              </a:rPr>
              <a:t>CURRENT STATE AND TRENDS IN THE DEVELOPMENT </a:t>
            </a:r>
            <a:r>
              <a:rPr lang="en-us" sz="2400" dirty="0" smtClean="0">
                <a:solidFill>
                  <a:schemeClr val="tx1">
                    <a:lumMod val="85000"/>
                    <a:lumOff val="15000"/>
                  </a:schemeClr>
                </a:solidFill>
                <a:latin typeface="Bahnschrift Light Condensed" panose="020B0502040204020203" pitchFamily="34" charset="0"/>
              </a:rPr>
              <a:t>OF </a:t>
            </a:r>
            <a:r>
              <a:rPr lang="en-us" sz="2400" dirty="0">
                <a:solidFill>
                  <a:schemeClr val="tx1">
                    <a:lumMod val="85000"/>
                    <a:lumOff val="15000"/>
                  </a:schemeClr>
                </a:solidFill>
                <a:latin typeface="Bahnschrift Light Condensed" panose="020B0502040204020203" pitchFamily="34" charset="0"/>
              </a:rPr>
              <a:t>COMMUNICATIONS </a:t>
            </a:r>
            <a:endParaRPr lang="en-us" sz="2400" dirty="0" smtClean="0">
              <a:solidFill>
                <a:schemeClr val="tx1">
                  <a:lumMod val="85000"/>
                  <a:lumOff val="15000"/>
                </a:schemeClr>
              </a:solidFill>
              <a:latin typeface="Bahnschrift Light Condensed" panose="020B0502040204020203" pitchFamily="34" charset="0"/>
            </a:endParaRPr>
          </a:p>
          <a:p>
            <a:pPr marL="0" indent="0">
              <a:spcBef>
                <a:spcPts val="0"/>
              </a:spcBef>
              <a:buNone/>
              <a:defRPr lang="ru-ru"/>
            </a:pPr>
            <a:r>
              <a:rPr lang="en-us" sz="2400" dirty="0" smtClean="0">
                <a:solidFill>
                  <a:schemeClr val="tx1">
                    <a:lumMod val="85000"/>
                    <a:lumOff val="15000"/>
                  </a:schemeClr>
                </a:solidFill>
                <a:latin typeface="Bahnschrift Light Condensed" panose="020B0502040204020203" pitchFamily="34" charset="0"/>
              </a:rPr>
              <a:t>BETWEEN RUSSIAN </a:t>
            </a:r>
            <a:r>
              <a:rPr lang="en-us" sz="2400" dirty="0">
                <a:solidFill>
                  <a:schemeClr val="tx1">
                    <a:lumMod val="85000"/>
                    <a:lumOff val="15000"/>
                  </a:schemeClr>
                </a:solidFill>
                <a:latin typeface="Bahnschrift Light Condensed" panose="020B0502040204020203" pitchFamily="34" charset="0"/>
              </a:rPr>
              <a:t>SCIENCE AND SOCIETY</a:t>
            </a:r>
          </a:p>
        </p:txBody>
      </p:sp>
      <p:sp>
        <p:nvSpPr>
          <p:cNvPr id="13" name="Овал 12"/>
          <p:cNvSpPr/>
          <p:nvPr/>
        </p:nvSpPr>
        <p:spPr>
          <a:xfrm>
            <a:off x="359877" y="631165"/>
            <a:ext cx="702644" cy="717046"/>
          </a:xfrm>
          <a:prstGeom prst="ellipse">
            <a:avLst/>
          </a:prstGeom>
          <a:solidFill>
            <a:srgbClr val="BED009">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object 3"/>
          <p:cNvSpPr txBox="1">
            <a:spLocks/>
          </p:cNvSpPr>
          <p:nvPr/>
        </p:nvSpPr>
        <p:spPr>
          <a:xfrm>
            <a:off x="814242" y="728003"/>
            <a:ext cx="10051824" cy="995571"/>
          </a:xfrm>
          <a:prstGeom prst="rect">
            <a:avLst/>
          </a:prstGeom>
        </p:spPr>
        <p:txBody>
          <a:bodyPr vert="horz" wrap="square" lIns="0" tIns="10583" rIns="0" bIns="0" rtlCol="0">
            <a:spAutoFit/>
          </a:bodyPr>
          <a:lstStyle>
            <a:lvl1pPr>
              <a:defRPr>
                <a:latin typeface="+mj-lt"/>
                <a:ea typeface="+mj-ea"/>
                <a:cs typeface="+mj-cs"/>
              </a:defRPr>
            </a:lvl1pPr>
          </a:lstStyle>
          <a:p>
            <a:r>
              <a:rPr lang="en-US" sz="3200" b="1" spc="-100" dirty="0" smtClean="0">
                <a:solidFill>
                  <a:schemeClr val="tx1">
                    <a:lumMod val="85000"/>
                    <a:lumOff val="15000"/>
                  </a:schemeClr>
                </a:solidFill>
                <a:latin typeface="Bahnschrift" panose="020B0502040204020203" pitchFamily="34" charset="0"/>
              </a:rPr>
              <a:t>INFORMATION AND SYSTEMATIC ANALYSES LABORATORY</a:t>
            </a:r>
          </a:p>
          <a:p>
            <a:r>
              <a:rPr lang="en-US" sz="3200" b="1" spc="-100" dirty="0" smtClean="0">
                <a:solidFill>
                  <a:schemeClr val="tx1">
                    <a:lumMod val="85000"/>
                    <a:lumOff val="15000"/>
                  </a:schemeClr>
                </a:solidFill>
                <a:latin typeface="Bahnschrift" panose="020B0502040204020203" pitchFamily="34" charset="0"/>
              </a:rPr>
              <a:t>DEPARTMENT OF SCIENTIFIC BIBLIOGRAPHY</a:t>
            </a:r>
            <a:endParaRPr lang="en-US" sz="3200" b="1" spc="-100" dirty="0">
              <a:solidFill>
                <a:schemeClr val="tx1">
                  <a:lumMod val="85000"/>
                  <a:lumOff val="15000"/>
                </a:schemeClr>
              </a:solidFill>
              <a:latin typeface="Bahnschrift" panose="020B0502040204020203" pitchFamily="34" charset="0"/>
            </a:endParaRPr>
          </a:p>
        </p:txBody>
      </p:sp>
      <p:sp>
        <p:nvSpPr>
          <p:cNvPr id="15" name="Прямоугольник 14"/>
          <p:cNvSpPr/>
          <p:nvPr/>
        </p:nvSpPr>
        <p:spPr>
          <a:xfrm>
            <a:off x="5291190" y="3207039"/>
            <a:ext cx="6383968" cy="2139047"/>
          </a:xfrm>
          <a:prstGeom prst="rect">
            <a:avLst/>
          </a:prstGeom>
        </p:spPr>
        <p:txBody>
          <a:bodyPr wrap="square">
            <a:spAutoFit/>
          </a:bodyPr>
          <a:lstStyle/>
          <a:p>
            <a:pPr>
              <a:defRPr lang="ru-ru">
                <a:solidFill>
                  <a:srgbClr val="FFFFFF"/>
                </a:solidFill>
                <a:latin typeface="Calibri" pitchFamily="2" charset="-52"/>
                <a:ea typeface="Calibri" pitchFamily="2" charset="-52"/>
                <a:cs typeface="Calibri" pitchFamily="2" charset="-52"/>
              </a:defRPr>
            </a:pPr>
            <a:r>
              <a:rPr lang="en-us" sz="1900" dirty="0" smtClean="0">
                <a:solidFill>
                  <a:schemeClr val="tx1">
                    <a:lumMod val="85000"/>
                    <a:lumOff val="15000"/>
                  </a:schemeClr>
                </a:solidFill>
                <a:latin typeface="Bahnschrift Light Condensed" panose="020B0502040204020203" pitchFamily="34" charset="0"/>
              </a:rPr>
              <a:t>Development </a:t>
            </a:r>
            <a:r>
              <a:rPr lang="en-us" sz="1900" dirty="0">
                <a:solidFill>
                  <a:schemeClr val="tx1">
                    <a:lumMod val="85000"/>
                    <a:lumOff val="15000"/>
                  </a:schemeClr>
                </a:solidFill>
                <a:latin typeface="Bahnschrift Light Condensed" panose="020B0502040204020203" pitchFamily="34" charset="0"/>
              </a:rPr>
              <a:t>of a terminological series, metrics and criteria </a:t>
            </a:r>
            <a:endParaRPr lang="en-us" sz="1900" dirty="0" smtClean="0">
              <a:solidFill>
                <a:schemeClr val="tx1">
                  <a:lumMod val="85000"/>
                  <a:lumOff val="15000"/>
                </a:schemeClr>
              </a:solidFill>
              <a:latin typeface="Bahnschrift Light Condensed" panose="020B0502040204020203" pitchFamily="34" charset="0"/>
            </a:endParaRPr>
          </a:p>
          <a:p>
            <a:pPr>
              <a:defRPr lang="ru-ru">
                <a:solidFill>
                  <a:srgbClr val="FFFFFF"/>
                </a:solidFill>
                <a:latin typeface="Calibri" pitchFamily="2" charset="-52"/>
                <a:ea typeface="Calibri" pitchFamily="2" charset="-52"/>
                <a:cs typeface="Calibri" pitchFamily="2" charset="-52"/>
              </a:defRPr>
            </a:pPr>
            <a:r>
              <a:rPr lang="en-us" sz="1900" dirty="0" smtClean="0">
                <a:solidFill>
                  <a:schemeClr val="tx1">
                    <a:lumMod val="85000"/>
                    <a:lumOff val="15000"/>
                  </a:schemeClr>
                </a:solidFill>
                <a:latin typeface="Bahnschrift Light Condensed" panose="020B0502040204020203" pitchFamily="34" charset="0"/>
              </a:rPr>
              <a:t>for </a:t>
            </a:r>
            <a:r>
              <a:rPr lang="en-us" sz="1900" dirty="0">
                <a:solidFill>
                  <a:schemeClr val="tx1">
                    <a:lumMod val="85000"/>
                    <a:lumOff val="15000"/>
                  </a:schemeClr>
                </a:solidFill>
                <a:latin typeface="Bahnschrift Light Condensed" panose="020B0502040204020203" pitchFamily="34" charset="0"/>
              </a:rPr>
              <a:t>the effectiveness of interaction between research institutes </a:t>
            </a:r>
            <a:endParaRPr lang="ru-RU" sz="1900" dirty="0" smtClean="0">
              <a:solidFill>
                <a:schemeClr val="tx1">
                  <a:lumMod val="85000"/>
                  <a:lumOff val="15000"/>
                </a:schemeClr>
              </a:solidFill>
              <a:latin typeface="Bahnschrift Light Condensed" panose="020B0502040204020203" pitchFamily="34" charset="0"/>
            </a:endParaRPr>
          </a:p>
          <a:p>
            <a:pPr>
              <a:defRPr lang="ru-ru">
                <a:solidFill>
                  <a:srgbClr val="FFFFFF"/>
                </a:solidFill>
                <a:latin typeface="Calibri" pitchFamily="2" charset="-52"/>
                <a:ea typeface="Calibri" pitchFamily="2" charset="-52"/>
                <a:cs typeface="Calibri" pitchFamily="2" charset="-52"/>
              </a:defRPr>
            </a:pPr>
            <a:r>
              <a:rPr lang="en-us" sz="1900" dirty="0" smtClean="0">
                <a:solidFill>
                  <a:schemeClr val="tx1">
                    <a:lumMod val="85000"/>
                    <a:lumOff val="15000"/>
                  </a:schemeClr>
                </a:solidFill>
                <a:latin typeface="Bahnschrift Light Condensed" panose="020B0502040204020203" pitchFamily="34" charset="0"/>
              </a:rPr>
              <a:t>and </a:t>
            </a:r>
            <a:r>
              <a:rPr lang="en-us" sz="1900" dirty="0">
                <a:solidFill>
                  <a:schemeClr val="tx1">
                    <a:lumMod val="85000"/>
                    <a:lumOff val="15000"/>
                  </a:schemeClr>
                </a:solidFill>
                <a:latin typeface="Bahnschrift Light Condensed" panose="020B0502040204020203" pitchFamily="34" charset="0"/>
              </a:rPr>
              <a:t>society, assessment of the attitude of science to communication activities </a:t>
            </a:r>
            <a:r>
              <a:rPr lang="ru-RU" sz="1900" dirty="0">
                <a:solidFill>
                  <a:schemeClr val="tx1">
                    <a:lumMod val="85000"/>
                    <a:lumOff val="15000"/>
                  </a:schemeClr>
                </a:solidFill>
                <a:latin typeface="Bahnschrift Light Condensed" panose="020B0502040204020203" pitchFamily="34" charset="0"/>
              </a:rPr>
              <a:t> </a:t>
            </a:r>
            <a:r>
              <a:rPr lang="en-us" sz="1900" dirty="0" smtClean="0">
                <a:solidFill>
                  <a:schemeClr val="tx1">
                    <a:lumMod val="85000"/>
                    <a:lumOff val="15000"/>
                  </a:schemeClr>
                </a:solidFill>
                <a:latin typeface="Bahnschrift Light Condensed" panose="020B0502040204020203" pitchFamily="34" charset="0"/>
              </a:rPr>
              <a:t>and </a:t>
            </a:r>
            <a:r>
              <a:rPr lang="en-us" sz="1900" dirty="0">
                <a:solidFill>
                  <a:schemeClr val="tx1">
                    <a:lumMod val="85000"/>
                    <a:lumOff val="15000"/>
                  </a:schemeClr>
                </a:solidFill>
                <a:latin typeface="Bahnschrift Light Condensed" panose="020B0502040204020203" pitchFamily="34" charset="0"/>
              </a:rPr>
              <a:t>the public to science, and the dynamics of its change under the influence </a:t>
            </a:r>
            <a:r>
              <a:rPr lang="ru-RU" sz="1900" dirty="0">
                <a:solidFill>
                  <a:schemeClr val="tx1">
                    <a:lumMod val="85000"/>
                    <a:lumOff val="15000"/>
                  </a:schemeClr>
                </a:solidFill>
                <a:latin typeface="Bahnschrift Light Condensed" panose="020B0502040204020203" pitchFamily="34" charset="0"/>
              </a:rPr>
              <a:t> </a:t>
            </a:r>
            <a:r>
              <a:rPr lang="en-us" sz="1900" dirty="0" smtClean="0">
                <a:solidFill>
                  <a:schemeClr val="tx1">
                    <a:lumMod val="85000"/>
                    <a:lumOff val="15000"/>
                  </a:schemeClr>
                </a:solidFill>
                <a:latin typeface="Bahnschrift Light Condensed" panose="020B0502040204020203" pitchFamily="34" charset="0"/>
              </a:rPr>
              <a:t>of </a:t>
            </a:r>
            <a:r>
              <a:rPr lang="en-us" sz="1900" dirty="0">
                <a:solidFill>
                  <a:schemeClr val="tx1">
                    <a:lumMod val="85000"/>
                    <a:lumOff val="15000"/>
                  </a:schemeClr>
                </a:solidFill>
                <a:latin typeface="Bahnschrift Light Condensed" panose="020B0502040204020203" pitchFamily="34" charset="0"/>
              </a:rPr>
              <a:t>various events, development of theoretical and methodological substantiations of the directions of library and bibliographic activity </a:t>
            </a:r>
            <a:r>
              <a:rPr lang="en-us" sz="1900" dirty="0" smtClean="0">
                <a:solidFill>
                  <a:schemeClr val="tx1">
                    <a:lumMod val="85000"/>
                    <a:lumOff val="15000"/>
                  </a:schemeClr>
                </a:solidFill>
                <a:latin typeface="Bahnschrift Light Condensed" panose="020B0502040204020203" pitchFamily="34" charset="0"/>
              </a:rPr>
              <a:t>as </a:t>
            </a:r>
            <a:r>
              <a:rPr lang="en-us" sz="1900" dirty="0">
                <a:solidFill>
                  <a:schemeClr val="tx1">
                    <a:lumMod val="85000"/>
                    <a:lumOff val="15000"/>
                  </a:schemeClr>
                </a:solidFill>
                <a:latin typeface="Bahnschrift Light Condensed" panose="020B0502040204020203" pitchFamily="34" charset="0"/>
              </a:rPr>
              <a:t>a channel of interaction between science and society</a:t>
            </a:r>
          </a:p>
        </p:txBody>
      </p:sp>
      <p:pic>
        <p:nvPicPr>
          <p:cNvPr id="16" name="Рисунок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905715"/>
            <a:ext cx="5666682" cy="2741696"/>
          </a:xfrm>
          <a:prstGeom prst="rect">
            <a:avLst/>
          </a:prstGeom>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push dir="u"/>
        <p:extLst>
          <p:ext uri="smNativeData">
            <pr:smNativeData xmlns="" xmlns:pr="smNativeData" val="95RfYQAAAADQBwAAAAAAABQAAAABAAAAAAAAAAAAAAAAAAAAAQAAAAAAAAAAAAAAAAAAAAAAAAAAAAAA"/>
          </p:ext>
        </p:extLst>
      </p:transition>
    </mc:Choice>
    <mc:Fallback xmlns="">
      <p:transition spd="slow">
        <p:push dir="u"/>
        <p:extLst>
          <p:ext uri="smNativeData">
            <pr:smNativeData xmlns:pr="smNativeData" xmlns:p14="http://schemas.microsoft.com/office/powerpoint/2010/main" xmlns="" val="95RfYQAAAADQBwAAAAAAABQAAAABAAAAAAAAAAAAAAAAAAAAAQAAAAAAAAAAAAAAAAAAAAAAAAAAAAAA"/>
          </p:ext>
        </p:extLst>
      </p:transition>
    </mc:Fallback>
  </mc:AlternateContent>
  <p:timing>
    <p:tnLst>
      <p:par>
        <p:cTn id="1" dur="indefinite" restart="never" nodeType="tmRoot"/>
      </p:par>
    </p:tnLst>
  </p:timing>
</p:sld>
</file>

<file path=ppt/theme/theme1.xml><?xml version="1.0" encoding="utf-8"?>
<a:theme xmlns:a="http://schemas.openxmlformats.org/drawingml/2006/main" name="Presentation">
  <a:themeElements>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resentation">
      <a:majorFont>
        <a:latin typeface="Calibri Light"/>
        <a:ea typeface="Calibri Light"/>
        <a:cs typeface="Calibri Light"/>
      </a:majorFont>
      <a:minorFont>
        <a:latin typeface="Calibri"/>
        <a:ea typeface="Calibri"/>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422</TotalTime>
  <Words>732</Words>
  <Application>Microsoft Office PowerPoint</Application>
  <PresentationFormat>Широкоэкранный</PresentationFormat>
  <Paragraphs>80</Paragraphs>
  <Slides>14</Slides>
  <Notes>6</Notes>
  <HiddenSlides>0</HiddenSlides>
  <MMClips>0</MMClips>
  <ScaleCrop>false</ScaleCrop>
  <HeadingPairs>
    <vt:vector size="6" baseType="variant">
      <vt:variant>
        <vt:lpstr>Использованные шрифты</vt:lpstr>
      </vt:variant>
      <vt:variant>
        <vt:i4>11</vt:i4>
      </vt:variant>
      <vt:variant>
        <vt:lpstr>Тема</vt:lpstr>
      </vt:variant>
      <vt:variant>
        <vt:i4>1</vt:i4>
      </vt:variant>
      <vt:variant>
        <vt:lpstr>Заголовки слайдов</vt:lpstr>
      </vt:variant>
      <vt:variant>
        <vt:i4>14</vt:i4>
      </vt:variant>
    </vt:vector>
  </HeadingPairs>
  <TitlesOfParts>
    <vt:vector size="26" baseType="lpstr">
      <vt:lpstr>Arial</vt:lpstr>
      <vt:lpstr>Bahnschrift</vt:lpstr>
      <vt:lpstr>Bahnschrift Light Condensed</vt:lpstr>
      <vt:lpstr>Bahnschrift SemiLight Condensed</vt:lpstr>
      <vt:lpstr>Calibri</vt:lpstr>
      <vt:lpstr>Calibri Light</vt:lpstr>
      <vt:lpstr>Cambria</vt:lpstr>
      <vt:lpstr>Lucida Sans Unicode</vt:lpstr>
      <vt:lpstr>Roboto</vt:lpstr>
      <vt:lpstr>Times New Roman</vt:lpstr>
      <vt:lpstr>Trebuchet MS</vt:lpstr>
      <vt:lpstr>Presentation</vt:lpstr>
      <vt:lpstr>Scientific Research Activity in the State Public Scientific Technological Library  of the Siberian Branch of Russian Academy  of Sciences (SPSTL SB RAS)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subject/>
  <dc:creator>пользователь Microsoft Office</dc:creator>
  <cp:keywords/>
  <dc:description/>
  <cp:lastModifiedBy>Пшеничная Евгения Владимировна</cp:lastModifiedBy>
  <cp:revision>48</cp:revision>
  <dcterms:created xsi:type="dcterms:W3CDTF">2017-08-10T09:58:14Z</dcterms:created>
  <dcterms:modified xsi:type="dcterms:W3CDTF">2022-10-06T07:58:59Z</dcterms:modified>
</cp:coreProperties>
</file>