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3"/>
  </p:notesMasterIdLst>
  <p:sldIdLst>
    <p:sldId id="256" r:id="rId2"/>
    <p:sldId id="440" r:id="rId3"/>
    <p:sldId id="375" r:id="rId4"/>
    <p:sldId id="363" r:id="rId5"/>
    <p:sldId id="337" r:id="rId6"/>
    <p:sldId id="332" r:id="rId7"/>
    <p:sldId id="343" r:id="rId8"/>
    <p:sldId id="373" r:id="rId9"/>
    <p:sldId id="278" r:id="rId10"/>
    <p:sldId id="374" r:id="rId11"/>
    <p:sldId id="413" r:id="rId12"/>
    <p:sldId id="404" r:id="rId13"/>
    <p:sldId id="406" r:id="rId14"/>
    <p:sldId id="351" r:id="rId15"/>
    <p:sldId id="427" r:id="rId16"/>
    <p:sldId id="424" r:id="rId17"/>
    <p:sldId id="423" r:id="rId18"/>
    <p:sldId id="431" r:id="rId19"/>
    <p:sldId id="435" r:id="rId20"/>
    <p:sldId id="415" r:id="rId21"/>
    <p:sldId id="436" r:id="rId22"/>
    <p:sldId id="437" r:id="rId23"/>
    <p:sldId id="438" r:id="rId24"/>
    <p:sldId id="420" r:id="rId25"/>
    <p:sldId id="367" r:id="rId26"/>
    <p:sldId id="354" r:id="rId27"/>
    <p:sldId id="262" r:id="rId28"/>
    <p:sldId id="355" r:id="rId29"/>
    <p:sldId id="357" r:id="rId30"/>
    <p:sldId id="368" r:id="rId31"/>
    <p:sldId id="400" r:id="rId32"/>
    <p:sldId id="379" r:id="rId33"/>
    <p:sldId id="380" r:id="rId34"/>
    <p:sldId id="383" r:id="rId35"/>
    <p:sldId id="384" r:id="rId36"/>
    <p:sldId id="395" r:id="rId37"/>
    <p:sldId id="399" r:id="rId38"/>
    <p:sldId id="398" r:id="rId39"/>
    <p:sldId id="434" r:id="rId40"/>
    <p:sldId id="432" r:id="rId41"/>
    <p:sldId id="433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768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CD53DB-A83B-48F8-AA44-8E2CC9CF0341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E58F7F3-920E-4EE8-BDD8-38DF423E2BCC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Основные функции</a:t>
          </a:r>
          <a:endParaRPr lang="en-GB" sz="16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1AD3980F-38F9-4150-8FED-1F1FC918CAF4}" type="parTrans" cxnId="{00DD629B-11C2-4CCC-AFE5-2B9F9BA4D4E4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DE7725-90A9-4D6E-BA80-BCA4FA8DFE83}" type="sibTrans" cxnId="{00DD629B-11C2-4CCC-AFE5-2B9F9BA4D4E4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C126F6-C6F8-4E4F-AEE9-45C81F6ED976}">
      <dgm:prSet phldrT="[Text]" custT="1"/>
      <dgm:spPr>
        <a:solidFill>
          <a:schemeClr val="tx2"/>
        </a:solidFill>
      </dgm:spPr>
      <dgm:t>
        <a:bodyPr/>
        <a:lstStyle/>
        <a:p>
          <a:r>
            <a:rPr lang="ru-RU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Развитие контента</a:t>
          </a:r>
          <a:endParaRPr lang="en-GB" sz="1600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422DCF3-B9ED-466C-A06F-7BBD8B3A81F7}" type="parTrans" cxnId="{B19C8751-8798-4AE4-837A-6C22DE487F89}">
      <dgm:prSet custT="1"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596361-6E30-4A6B-8390-417BB8341CCE}" type="sibTrans" cxnId="{B19C8751-8798-4AE4-837A-6C22DE487F89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AC3F83-1789-459B-9DB3-A5D3EFB82EBF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D4D2FD-ED59-49DB-A631-86AFC252ACAB}" type="parTrans" cxnId="{2A72FA7B-C953-44D8-A33E-8E73A99433DF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ECD3F4-F206-42D4-8CC2-57DA5B80BDC4}" type="sibTrans" cxnId="{2A72FA7B-C953-44D8-A33E-8E73A99433DF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C7898C-793E-4A2D-BA3E-6A90A571B02D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Предоставление и хранение информации</a:t>
          </a:r>
          <a:endParaRPr lang="en-GB" sz="16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5747C030-7E9A-47C4-8E9B-5A006AAD60E4}" type="parTrans" cxnId="{17156B54-879B-4666-851E-641AE7D87386}">
      <dgm:prSet custT="1"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D5FFE8-8B13-47A2-9E34-6490AE04E758}" type="sibTrans" cxnId="{17156B54-879B-4666-851E-641AE7D87386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648B24-05E4-4EE6-B13C-FAE5AA2558EF}">
      <dgm:prSet phldrT="[Text]"/>
      <dgm:spPr>
        <a:solidFill>
          <a:schemeClr val="tx2"/>
        </a:solidFill>
      </dgm:spPr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DAA352-9ED8-4A3B-A39C-23D40B42A90A}" type="parTrans" cxnId="{9EAAA659-C80D-40B2-98B6-DAB3448A7BAA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D08027-9681-4779-B231-F572DE07CC55}" type="sibTrans" cxnId="{9EAAA659-C80D-40B2-98B6-DAB3448A7BAA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AC73F0-9956-43F6-A559-E8CC0767457C}">
      <dgm:prSet phldrT="[Text]"/>
      <dgm:spPr>
        <a:solidFill>
          <a:schemeClr val="tx2"/>
        </a:solidFill>
      </dgm:spPr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26BF95-6BBD-4C3A-8B99-47E973D3D3F6}" type="parTrans" cxnId="{02404106-BB7F-4F7B-9149-510B8B631096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0B766D-7B10-41BE-BD12-D81759B7B40A}" type="sibTrans" cxnId="{02404106-BB7F-4F7B-9149-510B8B631096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B7D5A9-9D8A-4B28-B74C-074338D253E6}">
      <dgm:prSet phldrT="[Text]"/>
      <dgm:spPr>
        <a:solidFill>
          <a:schemeClr val="tx2"/>
        </a:solidFill>
      </dgm:spPr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4CC25E-6965-4BD8-AAA0-375E004DCF53}" type="parTrans" cxnId="{AC7B3926-3465-430B-92A7-3B4E795C51D7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54D255-EEDA-428B-AB8E-6CCA80D95B3A}" type="sibTrans" cxnId="{AC7B3926-3465-430B-92A7-3B4E795C51D7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687BAE-2934-46B3-B897-278A9266284E}">
      <dgm:prSet phldrT="[Text]"/>
      <dgm:spPr>
        <a:solidFill>
          <a:schemeClr val="tx2"/>
        </a:solidFill>
      </dgm:spPr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02C510-0AAA-429C-BBA2-225AB9E93EA2}" type="parTrans" cxnId="{1AB10C28-2AE8-47DE-8656-20AAD442924F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146530-D110-4BD6-93C4-7513B0A3E3E4}" type="sibTrans" cxnId="{1AB10C28-2AE8-47DE-8656-20AAD442924F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67B526-0F6A-414E-B119-5D691A80916C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Межбиблиотечный абонемент</a:t>
          </a:r>
          <a:endParaRPr lang="en-GB" sz="1600" dirty="0">
            <a:solidFill>
              <a:schemeClr val="accent5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C037656-DB49-40F2-A52F-AC1856E49D2D}" type="parTrans" cxnId="{6E8DE537-BFB4-47CB-AA58-BAC5EFBACE0F}">
      <dgm:prSet custT="1"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60F6AB-D804-43E3-9E59-627BDA4DAA5A}" type="sibTrans" cxnId="{6E8DE537-BFB4-47CB-AA58-BAC5EFBACE0F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5E587B-7C4D-40C3-9A05-32A7B34B6BC8}">
      <dgm:prSet phldrT="[Text]"/>
      <dgm:spPr>
        <a:solidFill>
          <a:schemeClr val="tx2"/>
        </a:solidFill>
      </dgm:spPr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4BA9C6-19D1-4F57-BE7E-A99A655496DF}" type="parTrans" cxnId="{77EBBD06-4B34-433C-80A1-0D86C7F5AE03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83D1C6-B51A-4772-8143-CF0BEAF1ED67}" type="sibTrans" cxnId="{77EBBD06-4B34-433C-80A1-0D86C7F5AE03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D3D4EE-3B48-499D-B20C-E2FCD4F27CD9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Технической обслуживание</a:t>
          </a:r>
          <a:endParaRPr lang="en-GB" sz="16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2073AA8C-3680-4213-BC75-D77D8E5E97D8}" type="parTrans" cxnId="{75FAA842-6BB9-4F14-AE26-8124434FEF2C}">
      <dgm:prSet custT="1"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5A3366-623F-42F8-A851-1ABE837EB01F}" type="sibTrans" cxnId="{75FAA842-6BB9-4F14-AE26-8124434FEF2C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AF83FF-16EC-496B-9B7A-7A727D649343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03D4D2-F3E4-42F8-A675-B0E287D74514}" type="parTrans" cxnId="{02F8597B-A076-464A-B7F1-DB78D120C687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DA07D4-30FB-45C5-8EB7-300B4D99AC75}" type="sibTrans" cxnId="{02F8597B-A076-464A-B7F1-DB78D120C687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104FF3-B9DF-4992-968E-C922A8B88077}">
      <dgm:prSet phldrT="[Text]"/>
      <dgm:spPr>
        <a:solidFill>
          <a:schemeClr val="tx2"/>
        </a:solidFill>
      </dgm:spPr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487817-E8E7-4E47-9DE8-47ABD47365E2}" type="parTrans" cxnId="{9E41E9A8-98CF-48A5-9332-5D19C48F3263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E3D309-DB52-4874-9CE3-9AD78A5E9A43}" type="sibTrans" cxnId="{9E41E9A8-98CF-48A5-9332-5D19C48F3263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F69A9D-FF1B-4C4B-8741-6DF250CD2FA1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Предоставление документов</a:t>
          </a:r>
          <a:endParaRPr lang="en-GB" sz="1600" dirty="0">
            <a:solidFill>
              <a:schemeClr val="accent5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F245CC16-1DC0-428E-9721-C5176265E468}" type="parTrans" cxnId="{E82EA47E-7071-426C-9F63-6FB19644EDF3}">
      <dgm:prSet custT="1"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F6CAF0-616F-4C18-88E1-092B0008F08F}" type="sibTrans" cxnId="{E82EA47E-7071-426C-9F63-6FB19644EDF3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D76A01-F105-42D0-BA63-6160CC523935}">
      <dgm:prSet custT="1"/>
      <dgm:spPr>
        <a:solidFill>
          <a:schemeClr val="tx2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Предоставление институционального </a:t>
          </a:r>
          <a:r>
            <a:rPr lang="ru-RU" sz="1600" dirty="0" err="1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репозитория</a:t>
          </a:r>
          <a:endParaRPr lang="en-GB" sz="16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030F8E-F758-42D8-B7FA-CD6576F9C2B7}" type="parTrans" cxnId="{2AB8186C-71B8-4277-899D-4A437AA16082}">
      <dgm:prSet custT="1"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76850C-24D7-43E9-9067-43CD4E281BD9}" type="sibTrans" cxnId="{2AB8186C-71B8-4277-899D-4A437AA16082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38C6B2-021D-444D-A258-0276CF65F055}">
      <dgm:prSet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Поддержка научно-исследовательской и образовательной деятельности</a:t>
          </a:r>
          <a:endParaRPr lang="en-GB" sz="1600" dirty="0">
            <a:solidFill>
              <a:schemeClr val="accent1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B01473C3-4BB6-4EBF-ACF7-239FCDAD1D89}" type="parTrans" cxnId="{28668D5D-D5E5-48A7-A2C7-4E3C6F0183FC}">
      <dgm:prSet custT="1"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A605D6-9669-4EF4-A43B-9D1C7C3E326F}" type="sibTrans" cxnId="{28668D5D-D5E5-48A7-A2C7-4E3C6F0183FC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595E05-7499-493C-85F2-2C56DDD9650D}">
      <dgm:prSet/>
      <dgm:spPr/>
      <dgm:t>
        <a:bodyPr/>
        <a:lstStyle/>
        <a:p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BFAAEF-BF8F-4618-9D43-7241A758E65E}" type="parTrans" cxnId="{65F4E064-C722-48B4-8585-869AA8438914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A706F4-0E72-4E2A-AA47-0C8A04226449}" type="sibTrans" cxnId="{65F4E064-C722-48B4-8585-869AA8438914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CC8B75-B223-4A7C-8962-B0853F4ECEA8}">
      <dgm:prSet/>
      <dgm:spPr/>
      <dgm:t>
        <a:bodyPr/>
        <a:lstStyle/>
        <a:p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45A8F7-BA71-45AF-9F8F-7BF535870DA4}" type="parTrans" cxnId="{61AFDBBC-E364-4630-8667-CBBC784187A1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827568-7A87-4A28-B498-0B41E7DA2286}" type="sibTrans" cxnId="{61AFDBBC-E364-4630-8667-CBBC784187A1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F054A4-6C2C-4457-8489-3048965D8B55}" type="pres">
      <dgm:prSet presAssocID="{28CD53DB-A83B-48F8-AA44-8E2CC9CF034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F2D118A-FA97-4FEF-8B02-8AB768E62A87}" type="pres">
      <dgm:prSet presAssocID="{BE58F7F3-920E-4EE8-BDD8-38DF423E2BCC}" presName="centerShape" presStyleLbl="node0" presStyleIdx="0" presStyleCnt="1" custLinFactNeighborX="2129" custLinFactNeighborY="-811"/>
      <dgm:spPr/>
      <dgm:t>
        <a:bodyPr/>
        <a:lstStyle/>
        <a:p>
          <a:endParaRPr lang="en-GB"/>
        </a:p>
      </dgm:t>
    </dgm:pt>
    <dgm:pt modelId="{86D4B291-5E9E-4D4C-B72E-6AFC3AADDFA6}" type="pres">
      <dgm:prSet presAssocID="{5422DCF3-B9ED-466C-A06F-7BBD8B3A81F7}" presName="parTrans" presStyleLbl="sibTrans2D1" presStyleIdx="0" presStyleCnt="7"/>
      <dgm:spPr/>
      <dgm:t>
        <a:bodyPr/>
        <a:lstStyle/>
        <a:p>
          <a:endParaRPr lang="en-GB"/>
        </a:p>
      </dgm:t>
    </dgm:pt>
    <dgm:pt modelId="{98851F20-2D37-4EFD-8D4F-38C95A70DBFD}" type="pres">
      <dgm:prSet presAssocID="{5422DCF3-B9ED-466C-A06F-7BBD8B3A81F7}" presName="connectorText" presStyleLbl="sibTrans2D1" presStyleIdx="0" presStyleCnt="7"/>
      <dgm:spPr/>
      <dgm:t>
        <a:bodyPr/>
        <a:lstStyle/>
        <a:p>
          <a:endParaRPr lang="en-GB"/>
        </a:p>
      </dgm:t>
    </dgm:pt>
    <dgm:pt modelId="{A929741E-CDE6-4CE9-A748-7CB7BC96F17B}" type="pres">
      <dgm:prSet presAssocID="{20C126F6-C6F8-4E4F-AEE9-45C81F6ED976}" presName="node" presStyleLbl="node1" presStyleIdx="0" presStyleCnt="7" custScaleX="112535" custRadScaleRad="93628" custRadScaleInc="-395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3025C8-2AC3-4D42-AF09-328F088FAE8A}" type="pres">
      <dgm:prSet presAssocID="{B01473C3-4BB6-4EBF-ACF7-239FCDAD1D89}" presName="parTrans" presStyleLbl="sibTrans2D1" presStyleIdx="1" presStyleCnt="7"/>
      <dgm:spPr/>
      <dgm:t>
        <a:bodyPr/>
        <a:lstStyle/>
        <a:p>
          <a:endParaRPr lang="en-US"/>
        </a:p>
      </dgm:t>
    </dgm:pt>
    <dgm:pt modelId="{45A0E309-0B1F-43B5-8006-C4C068C62C03}" type="pres">
      <dgm:prSet presAssocID="{B01473C3-4BB6-4EBF-ACF7-239FCDAD1D89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8B21297E-FE1B-4446-9593-4AE1C5479E5D}" type="pres">
      <dgm:prSet presAssocID="{8E38C6B2-021D-444D-A258-0276CF65F05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300F87-083A-4CCC-B179-8FB79CC33455}" type="pres">
      <dgm:prSet presAssocID="{5747C030-7E9A-47C4-8E9B-5A006AAD60E4}" presName="parTrans" presStyleLbl="sibTrans2D1" presStyleIdx="2" presStyleCnt="7"/>
      <dgm:spPr/>
      <dgm:t>
        <a:bodyPr/>
        <a:lstStyle/>
        <a:p>
          <a:endParaRPr lang="en-GB"/>
        </a:p>
      </dgm:t>
    </dgm:pt>
    <dgm:pt modelId="{EA9462B9-6F67-4DC6-BC72-F9557E92833D}" type="pres">
      <dgm:prSet presAssocID="{5747C030-7E9A-47C4-8E9B-5A006AAD60E4}" presName="connectorText" presStyleLbl="sibTrans2D1" presStyleIdx="2" presStyleCnt="7"/>
      <dgm:spPr/>
      <dgm:t>
        <a:bodyPr/>
        <a:lstStyle/>
        <a:p>
          <a:endParaRPr lang="en-GB"/>
        </a:p>
      </dgm:t>
    </dgm:pt>
    <dgm:pt modelId="{C5E10EDD-74CD-4B08-B5F3-B76D53B9245D}" type="pres">
      <dgm:prSet presAssocID="{EDC7898C-793E-4A2D-BA3E-6A90A571B02D}" presName="node" presStyleLbl="node1" presStyleIdx="2" presStyleCnt="7" custRadScaleRad="93550" custRadScaleInc="22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BE8821-FD51-4DF8-8C90-06557A60B2D0}" type="pres">
      <dgm:prSet presAssocID="{2073AA8C-3680-4213-BC75-D77D8E5E97D8}" presName="parTrans" presStyleLbl="sibTrans2D1" presStyleIdx="3" presStyleCnt="7"/>
      <dgm:spPr/>
      <dgm:t>
        <a:bodyPr/>
        <a:lstStyle/>
        <a:p>
          <a:endParaRPr lang="en-GB"/>
        </a:p>
      </dgm:t>
    </dgm:pt>
    <dgm:pt modelId="{F8C74FBE-1F1D-4A82-9EA5-7C7971C14202}" type="pres">
      <dgm:prSet presAssocID="{2073AA8C-3680-4213-BC75-D77D8E5E97D8}" presName="connectorText" presStyleLbl="sibTrans2D1" presStyleIdx="3" presStyleCnt="7"/>
      <dgm:spPr/>
      <dgm:t>
        <a:bodyPr/>
        <a:lstStyle/>
        <a:p>
          <a:endParaRPr lang="en-GB"/>
        </a:p>
      </dgm:t>
    </dgm:pt>
    <dgm:pt modelId="{96780515-CC0D-45B6-8087-B3C0C040D7BC}" type="pres">
      <dgm:prSet presAssocID="{2CD3D4EE-3B48-499D-B20C-E2FCD4F27CD9}" presName="node" presStyleLbl="node1" presStyleIdx="3" presStyleCnt="7" custRadScaleRad="92791" custRadScaleInc="18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8BC904-C994-49E3-930C-154BCEDFFCE9}" type="pres">
      <dgm:prSet presAssocID="{6C037656-DB49-40F2-A52F-AC1856E49D2D}" presName="parTrans" presStyleLbl="sibTrans2D1" presStyleIdx="4" presStyleCnt="7"/>
      <dgm:spPr/>
      <dgm:t>
        <a:bodyPr/>
        <a:lstStyle/>
        <a:p>
          <a:endParaRPr lang="en-GB"/>
        </a:p>
      </dgm:t>
    </dgm:pt>
    <dgm:pt modelId="{E41872AA-F789-44D9-B3A6-EB277C0EC20B}" type="pres">
      <dgm:prSet presAssocID="{6C037656-DB49-40F2-A52F-AC1856E49D2D}" presName="connectorText" presStyleLbl="sibTrans2D1" presStyleIdx="4" presStyleCnt="7"/>
      <dgm:spPr/>
      <dgm:t>
        <a:bodyPr/>
        <a:lstStyle/>
        <a:p>
          <a:endParaRPr lang="en-GB"/>
        </a:p>
      </dgm:t>
    </dgm:pt>
    <dgm:pt modelId="{49DCFEB6-330C-4A34-AB71-B326BE825DEB}" type="pres">
      <dgm:prSet presAssocID="{1467B526-0F6A-414E-B119-5D691A80916C}" presName="node" presStyleLbl="node1" presStyleIdx="4" presStyleCnt="7" custRadScaleRad="89739" custRadScaleInc="-28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088EBA-9DE4-4C12-AAEF-EDD5AB918646}" type="pres">
      <dgm:prSet presAssocID="{85030F8E-F758-42D8-B7FA-CD6576F9C2B7}" presName="parTrans" presStyleLbl="sibTrans2D1" presStyleIdx="5" presStyleCnt="7"/>
      <dgm:spPr/>
      <dgm:t>
        <a:bodyPr/>
        <a:lstStyle/>
        <a:p>
          <a:endParaRPr lang="en-GB"/>
        </a:p>
      </dgm:t>
    </dgm:pt>
    <dgm:pt modelId="{EFAF2369-C919-49E0-B170-EE045BE877BF}" type="pres">
      <dgm:prSet presAssocID="{85030F8E-F758-42D8-B7FA-CD6576F9C2B7}" presName="connectorText" presStyleLbl="sibTrans2D1" presStyleIdx="5" presStyleCnt="7"/>
      <dgm:spPr/>
      <dgm:t>
        <a:bodyPr/>
        <a:lstStyle/>
        <a:p>
          <a:endParaRPr lang="en-GB"/>
        </a:p>
      </dgm:t>
    </dgm:pt>
    <dgm:pt modelId="{398DFC3A-C4AB-45A4-B2F3-353529BC1F7B}" type="pres">
      <dgm:prSet presAssocID="{83D76A01-F105-42D0-BA63-6160CC523935}" presName="node" presStyleLbl="node1" presStyleIdx="5" presStyleCnt="7" custRadScaleRad="92337" custRadScaleInc="-757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B7BE6A-9715-497F-AD8C-11F29461EE7C}" type="pres">
      <dgm:prSet presAssocID="{F245CC16-1DC0-428E-9721-C5176265E468}" presName="parTrans" presStyleLbl="sibTrans2D1" presStyleIdx="6" presStyleCnt="7"/>
      <dgm:spPr/>
      <dgm:t>
        <a:bodyPr/>
        <a:lstStyle/>
        <a:p>
          <a:endParaRPr lang="en-GB"/>
        </a:p>
      </dgm:t>
    </dgm:pt>
    <dgm:pt modelId="{35ECCF27-32E8-4F74-954C-8FEF20447061}" type="pres">
      <dgm:prSet presAssocID="{F245CC16-1DC0-428E-9721-C5176265E468}" presName="connectorText" presStyleLbl="sibTrans2D1" presStyleIdx="6" presStyleCnt="7"/>
      <dgm:spPr/>
      <dgm:t>
        <a:bodyPr/>
        <a:lstStyle/>
        <a:p>
          <a:endParaRPr lang="en-GB"/>
        </a:p>
      </dgm:t>
    </dgm:pt>
    <dgm:pt modelId="{3DE1504F-2BAB-4206-A73B-7FD3B773A79F}" type="pres">
      <dgm:prSet presAssocID="{2FF69A9D-FF1B-4C4B-8741-6DF250CD2FA1}" presName="node" presStyleLbl="node1" presStyleIdx="6" presStyleCnt="7" custRadScaleRad="91992" custRadScaleInc="-35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84E0D81-8C7A-4D2B-B38D-A9FA9284155B}" type="presOf" srcId="{28CD53DB-A83B-48F8-AA44-8E2CC9CF0341}" destId="{91F054A4-6C2C-4457-8489-3048965D8B55}" srcOrd="0" destOrd="0" presId="urn:microsoft.com/office/officeart/2005/8/layout/radial5"/>
    <dgm:cxn modelId="{9EAAA659-C80D-40B2-98B6-DAB3448A7BAA}" srcId="{28CD53DB-A83B-48F8-AA44-8E2CC9CF0341}" destId="{32648B24-05E4-4EE6-B13C-FAE5AA2558EF}" srcOrd="4" destOrd="0" parTransId="{B9DAA352-9ED8-4A3B-A39C-23D40B42A90A}" sibTransId="{ABD08027-9681-4779-B231-F572DE07CC55}"/>
    <dgm:cxn modelId="{BA23CCDC-FC4E-4F43-9A7D-58E4BDBAEB03}" type="presOf" srcId="{B01473C3-4BB6-4EBF-ACF7-239FCDAD1D89}" destId="{453025C8-2AC3-4D42-AF09-328F088FAE8A}" srcOrd="0" destOrd="0" presId="urn:microsoft.com/office/officeart/2005/8/layout/radial5"/>
    <dgm:cxn modelId="{B19C8751-8798-4AE4-837A-6C22DE487F89}" srcId="{BE58F7F3-920E-4EE8-BDD8-38DF423E2BCC}" destId="{20C126F6-C6F8-4E4F-AEE9-45C81F6ED976}" srcOrd="0" destOrd="0" parTransId="{5422DCF3-B9ED-466C-A06F-7BBD8B3A81F7}" sibTransId="{BC596361-6E30-4A6B-8390-417BB8341CCE}"/>
    <dgm:cxn modelId="{C96BF4B9-5F10-44F7-BAF0-E732E11A893C}" type="presOf" srcId="{2073AA8C-3680-4213-BC75-D77D8E5E97D8}" destId="{F8C74FBE-1F1D-4A82-9EA5-7C7971C14202}" srcOrd="1" destOrd="0" presId="urn:microsoft.com/office/officeart/2005/8/layout/radial5"/>
    <dgm:cxn modelId="{2AB8186C-71B8-4277-899D-4A437AA16082}" srcId="{BE58F7F3-920E-4EE8-BDD8-38DF423E2BCC}" destId="{83D76A01-F105-42D0-BA63-6160CC523935}" srcOrd="5" destOrd="0" parTransId="{85030F8E-F758-42D8-B7FA-CD6576F9C2B7}" sibTransId="{FE76850C-24D7-43E9-9067-43CD4E281BD9}"/>
    <dgm:cxn modelId="{E9D53725-8982-4050-A529-19BEFC423505}" type="presOf" srcId="{1467B526-0F6A-414E-B119-5D691A80916C}" destId="{49DCFEB6-330C-4A34-AB71-B326BE825DEB}" srcOrd="0" destOrd="0" presId="urn:microsoft.com/office/officeart/2005/8/layout/radial5"/>
    <dgm:cxn modelId="{E17D5E54-3825-4793-B90D-0609E3BCD945}" type="presOf" srcId="{EDC7898C-793E-4A2D-BA3E-6A90A571B02D}" destId="{C5E10EDD-74CD-4B08-B5F3-B76D53B9245D}" srcOrd="0" destOrd="0" presId="urn:microsoft.com/office/officeart/2005/8/layout/radial5"/>
    <dgm:cxn modelId="{6006D909-4073-48AE-AFAB-1F58C51E6A59}" type="presOf" srcId="{5422DCF3-B9ED-466C-A06F-7BBD8B3A81F7}" destId="{86D4B291-5E9E-4D4C-B72E-6AFC3AADDFA6}" srcOrd="0" destOrd="0" presId="urn:microsoft.com/office/officeart/2005/8/layout/radial5"/>
    <dgm:cxn modelId="{2A72FA7B-C953-44D8-A33E-8E73A99433DF}" srcId="{28CD53DB-A83B-48F8-AA44-8E2CC9CF0341}" destId="{DDAC3F83-1789-459B-9DB3-A5D3EFB82EBF}" srcOrd="3" destOrd="0" parTransId="{82D4D2FD-ED59-49DB-A631-86AFC252ACAB}" sibTransId="{CDECD3F4-F206-42D4-8CC2-57DA5B80BDC4}"/>
    <dgm:cxn modelId="{EAA6665E-EA0F-4707-8C86-9CA92CACBF50}" type="presOf" srcId="{8E38C6B2-021D-444D-A258-0276CF65F055}" destId="{8B21297E-FE1B-4446-9593-4AE1C5479E5D}" srcOrd="0" destOrd="0" presId="urn:microsoft.com/office/officeart/2005/8/layout/radial5"/>
    <dgm:cxn modelId="{6E8DE537-BFB4-47CB-AA58-BAC5EFBACE0F}" srcId="{BE58F7F3-920E-4EE8-BDD8-38DF423E2BCC}" destId="{1467B526-0F6A-414E-B119-5D691A80916C}" srcOrd="4" destOrd="0" parTransId="{6C037656-DB49-40F2-A52F-AC1856E49D2D}" sibTransId="{A360F6AB-D804-43E3-9E59-627BDA4DAA5A}"/>
    <dgm:cxn modelId="{9E41E9A8-98CF-48A5-9332-5D19C48F3263}" srcId="{28CD53DB-A83B-48F8-AA44-8E2CC9CF0341}" destId="{31104FF3-B9DF-4992-968E-C922A8B88077}" srcOrd="10" destOrd="0" parTransId="{0E487817-E8E7-4E47-9DE8-47ABD47365E2}" sibTransId="{D1E3D309-DB52-4874-9CE3-9AD78A5E9A43}"/>
    <dgm:cxn modelId="{7DB90BC4-B274-4265-B64E-BC54422F9D3D}" type="presOf" srcId="{5747C030-7E9A-47C4-8E9B-5A006AAD60E4}" destId="{55300F87-083A-4CCC-B179-8FB79CC33455}" srcOrd="0" destOrd="0" presId="urn:microsoft.com/office/officeart/2005/8/layout/radial5"/>
    <dgm:cxn modelId="{7841134C-1B5C-4FB5-A8C2-D9C3408D5CDC}" type="presOf" srcId="{2FF69A9D-FF1B-4C4B-8741-6DF250CD2FA1}" destId="{3DE1504F-2BAB-4206-A73B-7FD3B773A79F}" srcOrd="0" destOrd="0" presId="urn:microsoft.com/office/officeart/2005/8/layout/radial5"/>
    <dgm:cxn modelId="{D98AC42E-C967-4CB6-8C98-BC5C56E3FE4A}" type="presOf" srcId="{F245CC16-1DC0-428E-9721-C5176265E468}" destId="{C0B7BE6A-9715-497F-AD8C-11F29461EE7C}" srcOrd="0" destOrd="0" presId="urn:microsoft.com/office/officeart/2005/8/layout/radial5"/>
    <dgm:cxn modelId="{5A295228-C05C-49E9-B5F5-045F3E9C01F4}" type="presOf" srcId="{2073AA8C-3680-4213-BC75-D77D8E5E97D8}" destId="{A3BE8821-FD51-4DF8-8C90-06557A60B2D0}" srcOrd="0" destOrd="0" presId="urn:microsoft.com/office/officeart/2005/8/layout/radial5"/>
    <dgm:cxn modelId="{930963D9-CF9E-40BF-9C9D-0EC635DE9EC0}" type="presOf" srcId="{B01473C3-4BB6-4EBF-ACF7-239FCDAD1D89}" destId="{45A0E309-0B1F-43B5-8006-C4C068C62C03}" srcOrd="1" destOrd="0" presId="urn:microsoft.com/office/officeart/2005/8/layout/radial5"/>
    <dgm:cxn modelId="{03CBFF90-C184-407E-A4D6-3383482E0231}" type="presOf" srcId="{2CD3D4EE-3B48-499D-B20C-E2FCD4F27CD9}" destId="{96780515-CC0D-45B6-8087-B3C0C040D7BC}" srcOrd="0" destOrd="0" presId="urn:microsoft.com/office/officeart/2005/8/layout/radial5"/>
    <dgm:cxn modelId="{1AB10C28-2AE8-47DE-8656-20AAD442924F}" srcId="{28CD53DB-A83B-48F8-AA44-8E2CC9CF0341}" destId="{35687BAE-2934-46B3-B897-278A9266284E}" srcOrd="7" destOrd="0" parTransId="{7A02C510-0AAA-429C-BBA2-225AB9E93EA2}" sibTransId="{F7146530-D110-4BD6-93C4-7513B0A3E3E4}"/>
    <dgm:cxn modelId="{39D4759A-3554-42DE-998D-F0452C37C5BD}" type="presOf" srcId="{6C037656-DB49-40F2-A52F-AC1856E49D2D}" destId="{E41872AA-F789-44D9-B3A6-EB277C0EC20B}" srcOrd="1" destOrd="0" presId="urn:microsoft.com/office/officeart/2005/8/layout/radial5"/>
    <dgm:cxn modelId="{E82EA47E-7071-426C-9F63-6FB19644EDF3}" srcId="{BE58F7F3-920E-4EE8-BDD8-38DF423E2BCC}" destId="{2FF69A9D-FF1B-4C4B-8741-6DF250CD2FA1}" srcOrd="6" destOrd="0" parTransId="{F245CC16-1DC0-428E-9721-C5176265E468}" sibTransId="{BEF6CAF0-616F-4C18-88E1-092B0008F08F}"/>
    <dgm:cxn modelId="{854FBB5F-3F3F-431F-9769-E3DCFEFC9D8F}" type="presOf" srcId="{5422DCF3-B9ED-466C-A06F-7BBD8B3A81F7}" destId="{98851F20-2D37-4EFD-8D4F-38C95A70DBFD}" srcOrd="1" destOrd="0" presId="urn:microsoft.com/office/officeart/2005/8/layout/radial5"/>
    <dgm:cxn modelId="{41588249-94DA-48DC-B0BE-87C6FD161B90}" type="presOf" srcId="{BE58F7F3-920E-4EE8-BDD8-38DF423E2BCC}" destId="{5F2D118A-FA97-4FEF-8B02-8AB768E62A87}" srcOrd="0" destOrd="0" presId="urn:microsoft.com/office/officeart/2005/8/layout/radial5"/>
    <dgm:cxn modelId="{2AD06870-5589-4325-86DA-61F72711948B}" type="presOf" srcId="{20C126F6-C6F8-4E4F-AEE9-45C81F6ED976}" destId="{A929741E-CDE6-4CE9-A748-7CB7BC96F17B}" srcOrd="0" destOrd="0" presId="urn:microsoft.com/office/officeart/2005/8/layout/radial5"/>
    <dgm:cxn modelId="{F6050A1F-849F-4A14-A367-69B364213711}" type="presOf" srcId="{6C037656-DB49-40F2-A52F-AC1856E49D2D}" destId="{4D8BC904-C994-49E3-930C-154BCEDFFCE9}" srcOrd="0" destOrd="0" presId="urn:microsoft.com/office/officeart/2005/8/layout/radial5"/>
    <dgm:cxn modelId="{17156B54-879B-4666-851E-641AE7D87386}" srcId="{BE58F7F3-920E-4EE8-BDD8-38DF423E2BCC}" destId="{EDC7898C-793E-4A2D-BA3E-6A90A571B02D}" srcOrd="2" destOrd="0" parTransId="{5747C030-7E9A-47C4-8E9B-5A006AAD60E4}" sibTransId="{F6D5FFE8-8B13-47A2-9E34-6490AE04E758}"/>
    <dgm:cxn modelId="{77EBBD06-4B34-433C-80A1-0D86C7F5AE03}" srcId="{28CD53DB-A83B-48F8-AA44-8E2CC9CF0341}" destId="{AC5E587B-7C4D-40C3-9A05-32A7B34B6BC8}" srcOrd="8" destOrd="0" parTransId="{F74BA9C6-19D1-4F57-BE7E-A99A655496DF}" sibTransId="{1883D1C6-B51A-4772-8143-CF0BEAF1ED67}"/>
    <dgm:cxn modelId="{28668D5D-D5E5-48A7-A2C7-4E3C6F0183FC}" srcId="{BE58F7F3-920E-4EE8-BDD8-38DF423E2BCC}" destId="{8E38C6B2-021D-444D-A258-0276CF65F055}" srcOrd="1" destOrd="0" parTransId="{B01473C3-4BB6-4EBF-ACF7-239FCDAD1D89}" sibTransId="{98A605D6-9669-4EF4-A43B-9D1C7C3E326F}"/>
    <dgm:cxn modelId="{88430F32-C119-4548-8481-BC7FD6B8B439}" type="presOf" srcId="{5747C030-7E9A-47C4-8E9B-5A006AAD60E4}" destId="{EA9462B9-6F67-4DC6-BC72-F9557E92833D}" srcOrd="1" destOrd="0" presId="urn:microsoft.com/office/officeart/2005/8/layout/radial5"/>
    <dgm:cxn modelId="{14A355D7-AFA9-4B0A-AC37-C2B976F84474}" type="presOf" srcId="{F245CC16-1DC0-428E-9721-C5176265E468}" destId="{35ECCF27-32E8-4F74-954C-8FEF20447061}" srcOrd="1" destOrd="0" presId="urn:microsoft.com/office/officeart/2005/8/layout/radial5"/>
    <dgm:cxn modelId="{02F8597B-A076-464A-B7F1-DB78D120C687}" srcId="{28CD53DB-A83B-48F8-AA44-8E2CC9CF0341}" destId="{16AF83FF-16EC-496B-9B7A-7A727D649343}" srcOrd="9" destOrd="0" parTransId="{7303D4D2-F3E4-42F8-A675-B0E287D74514}" sibTransId="{2DDA07D4-30FB-45C5-8EB7-300B4D99AC75}"/>
    <dgm:cxn modelId="{AC7B3926-3465-430B-92A7-3B4E795C51D7}" srcId="{28CD53DB-A83B-48F8-AA44-8E2CC9CF0341}" destId="{CAB7D5A9-9D8A-4B28-B74C-074338D253E6}" srcOrd="6" destOrd="0" parTransId="{F14CC25E-6965-4BD8-AAA0-375E004DCF53}" sibTransId="{4D54D255-EEDA-428B-AB8E-6CCA80D95B3A}"/>
    <dgm:cxn modelId="{02404106-BB7F-4F7B-9149-510B8B631096}" srcId="{28CD53DB-A83B-48F8-AA44-8E2CC9CF0341}" destId="{ADAC73F0-9956-43F6-A559-E8CC0767457C}" srcOrd="5" destOrd="0" parTransId="{4126BF95-6BBD-4C3A-8B99-47E973D3D3F6}" sibTransId="{080B766D-7B10-41BE-BD12-D81759B7B40A}"/>
    <dgm:cxn modelId="{310DD981-1738-4F5E-95E0-7341F6191C84}" type="presOf" srcId="{85030F8E-F758-42D8-B7FA-CD6576F9C2B7}" destId="{EFAF2369-C919-49E0-B170-EE045BE877BF}" srcOrd="1" destOrd="0" presId="urn:microsoft.com/office/officeart/2005/8/layout/radial5"/>
    <dgm:cxn modelId="{75FAA842-6BB9-4F14-AE26-8124434FEF2C}" srcId="{BE58F7F3-920E-4EE8-BDD8-38DF423E2BCC}" destId="{2CD3D4EE-3B48-499D-B20C-E2FCD4F27CD9}" srcOrd="3" destOrd="0" parTransId="{2073AA8C-3680-4213-BC75-D77D8E5E97D8}" sibTransId="{9F5A3366-623F-42F8-A851-1ABE837EB01F}"/>
    <dgm:cxn modelId="{00DD629B-11C2-4CCC-AFE5-2B9F9BA4D4E4}" srcId="{28CD53DB-A83B-48F8-AA44-8E2CC9CF0341}" destId="{BE58F7F3-920E-4EE8-BDD8-38DF423E2BCC}" srcOrd="0" destOrd="0" parTransId="{1AD3980F-38F9-4150-8FED-1F1FC918CAF4}" sibTransId="{80DE7725-90A9-4D6E-BA80-BCA4FA8DFE83}"/>
    <dgm:cxn modelId="{65F4E064-C722-48B4-8585-869AA8438914}" srcId="{28CD53DB-A83B-48F8-AA44-8E2CC9CF0341}" destId="{36595E05-7499-493C-85F2-2C56DDD9650D}" srcOrd="2" destOrd="0" parTransId="{9CBFAAEF-BF8F-4618-9D43-7241A758E65E}" sibTransId="{B3A706F4-0E72-4E2A-AA47-0C8A04226449}"/>
    <dgm:cxn modelId="{61AFDBBC-E364-4630-8667-CBBC784187A1}" srcId="{28CD53DB-A83B-48F8-AA44-8E2CC9CF0341}" destId="{4FCC8B75-B223-4A7C-8962-B0853F4ECEA8}" srcOrd="1" destOrd="0" parTransId="{F045A8F7-BA71-45AF-9F8F-7BF535870DA4}" sibTransId="{AD827568-7A87-4A28-B498-0B41E7DA2286}"/>
    <dgm:cxn modelId="{28454451-ED1B-4951-B674-E66C8B40A19B}" type="presOf" srcId="{85030F8E-F758-42D8-B7FA-CD6576F9C2B7}" destId="{A0088EBA-9DE4-4C12-AAEF-EDD5AB918646}" srcOrd="0" destOrd="0" presId="urn:microsoft.com/office/officeart/2005/8/layout/radial5"/>
    <dgm:cxn modelId="{00BBBC57-992F-46AF-94DC-1EB487596347}" type="presOf" srcId="{83D76A01-F105-42D0-BA63-6160CC523935}" destId="{398DFC3A-C4AB-45A4-B2F3-353529BC1F7B}" srcOrd="0" destOrd="0" presId="urn:microsoft.com/office/officeart/2005/8/layout/radial5"/>
    <dgm:cxn modelId="{A61CBAA5-3F09-44C0-8D69-C39982DBA99E}" type="presParOf" srcId="{91F054A4-6C2C-4457-8489-3048965D8B55}" destId="{5F2D118A-FA97-4FEF-8B02-8AB768E62A87}" srcOrd="0" destOrd="0" presId="urn:microsoft.com/office/officeart/2005/8/layout/radial5"/>
    <dgm:cxn modelId="{F49E8E30-3F83-44CC-ADDF-374D4198826F}" type="presParOf" srcId="{91F054A4-6C2C-4457-8489-3048965D8B55}" destId="{86D4B291-5E9E-4D4C-B72E-6AFC3AADDFA6}" srcOrd="1" destOrd="0" presId="urn:microsoft.com/office/officeart/2005/8/layout/radial5"/>
    <dgm:cxn modelId="{A6C6C857-4338-4EC0-A2B9-06EBCB5A415A}" type="presParOf" srcId="{86D4B291-5E9E-4D4C-B72E-6AFC3AADDFA6}" destId="{98851F20-2D37-4EFD-8D4F-38C95A70DBFD}" srcOrd="0" destOrd="0" presId="urn:microsoft.com/office/officeart/2005/8/layout/radial5"/>
    <dgm:cxn modelId="{9BE61728-92CE-4367-A965-D7A16D2BC249}" type="presParOf" srcId="{91F054A4-6C2C-4457-8489-3048965D8B55}" destId="{A929741E-CDE6-4CE9-A748-7CB7BC96F17B}" srcOrd="2" destOrd="0" presId="urn:microsoft.com/office/officeart/2005/8/layout/radial5"/>
    <dgm:cxn modelId="{28CFA1F0-5BF6-4672-967D-CD461A51E848}" type="presParOf" srcId="{91F054A4-6C2C-4457-8489-3048965D8B55}" destId="{453025C8-2AC3-4D42-AF09-328F088FAE8A}" srcOrd="3" destOrd="0" presId="urn:microsoft.com/office/officeart/2005/8/layout/radial5"/>
    <dgm:cxn modelId="{28D4E562-A6C4-4018-AB07-B6864EE31E27}" type="presParOf" srcId="{453025C8-2AC3-4D42-AF09-328F088FAE8A}" destId="{45A0E309-0B1F-43B5-8006-C4C068C62C03}" srcOrd="0" destOrd="0" presId="urn:microsoft.com/office/officeart/2005/8/layout/radial5"/>
    <dgm:cxn modelId="{10377D06-CCD3-4F09-99E8-C76C78D06CDB}" type="presParOf" srcId="{91F054A4-6C2C-4457-8489-3048965D8B55}" destId="{8B21297E-FE1B-4446-9593-4AE1C5479E5D}" srcOrd="4" destOrd="0" presId="urn:microsoft.com/office/officeart/2005/8/layout/radial5"/>
    <dgm:cxn modelId="{AB237F96-0A57-44BB-9378-D4B62FE434DE}" type="presParOf" srcId="{91F054A4-6C2C-4457-8489-3048965D8B55}" destId="{55300F87-083A-4CCC-B179-8FB79CC33455}" srcOrd="5" destOrd="0" presId="urn:microsoft.com/office/officeart/2005/8/layout/radial5"/>
    <dgm:cxn modelId="{19D2BE6A-7342-402F-9223-C91C88B0C29F}" type="presParOf" srcId="{55300F87-083A-4CCC-B179-8FB79CC33455}" destId="{EA9462B9-6F67-4DC6-BC72-F9557E92833D}" srcOrd="0" destOrd="0" presId="urn:microsoft.com/office/officeart/2005/8/layout/radial5"/>
    <dgm:cxn modelId="{FB9C4A73-9E8E-4159-8BB7-D6D001B03A05}" type="presParOf" srcId="{91F054A4-6C2C-4457-8489-3048965D8B55}" destId="{C5E10EDD-74CD-4B08-B5F3-B76D53B9245D}" srcOrd="6" destOrd="0" presId="urn:microsoft.com/office/officeart/2005/8/layout/radial5"/>
    <dgm:cxn modelId="{F95E6A52-A02C-46D2-8B74-810B62A44890}" type="presParOf" srcId="{91F054A4-6C2C-4457-8489-3048965D8B55}" destId="{A3BE8821-FD51-4DF8-8C90-06557A60B2D0}" srcOrd="7" destOrd="0" presId="urn:microsoft.com/office/officeart/2005/8/layout/radial5"/>
    <dgm:cxn modelId="{D81AFE8E-245E-4216-BF56-1C0489AA7BE5}" type="presParOf" srcId="{A3BE8821-FD51-4DF8-8C90-06557A60B2D0}" destId="{F8C74FBE-1F1D-4A82-9EA5-7C7971C14202}" srcOrd="0" destOrd="0" presId="urn:microsoft.com/office/officeart/2005/8/layout/radial5"/>
    <dgm:cxn modelId="{BCE6C02B-6298-450D-9C60-8477467B2E97}" type="presParOf" srcId="{91F054A4-6C2C-4457-8489-3048965D8B55}" destId="{96780515-CC0D-45B6-8087-B3C0C040D7BC}" srcOrd="8" destOrd="0" presId="urn:microsoft.com/office/officeart/2005/8/layout/radial5"/>
    <dgm:cxn modelId="{5491C3CE-A0E0-422D-876F-5E0A7DA48DEB}" type="presParOf" srcId="{91F054A4-6C2C-4457-8489-3048965D8B55}" destId="{4D8BC904-C994-49E3-930C-154BCEDFFCE9}" srcOrd="9" destOrd="0" presId="urn:microsoft.com/office/officeart/2005/8/layout/radial5"/>
    <dgm:cxn modelId="{B33DF1C4-2E74-4E52-97F2-4B7FFD332195}" type="presParOf" srcId="{4D8BC904-C994-49E3-930C-154BCEDFFCE9}" destId="{E41872AA-F789-44D9-B3A6-EB277C0EC20B}" srcOrd="0" destOrd="0" presId="urn:microsoft.com/office/officeart/2005/8/layout/radial5"/>
    <dgm:cxn modelId="{42A739FF-DFEC-40D9-8A41-65A02EFAE4F3}" type="presParOf" srcId="{91F054A4-6C2C-4457-8489-3048965D8B55}" destId="{49DCFEB6-330C-4A34-AB71-B326BE825DEB}" srcOrd="10" destOrd="0" presId="urn:microsoft.com/office/officeart/2005/8/layout/radial5"/>
    <dgm:cxn modelId="{6E309FC0-8F01-441E-BC37-278C605A3439}" type="presParOf" srcId="{91F054A4-6C2C-4457-8489-3048965D8B55}" destId="{A0088EBA-9DE4-4C12-AAEF-EDD5AB918646}" srcOrd="11" destOrd="0" presId="urn:microsoft.com/office/officeart/2005/8/layout/radial5"/>
    <dgm:cxn modelId="{7C3ACE89-AAFF-4706-8EA6-D35227801F01}" type="presParOf" srcId="{A0088EBA-9DE4-4C12-AAEF-EDD5AB918646}" destId="{EFAF2369-C919-49E0-B170-EE045BE877BF}" srcOrd="0" destOrd="0" presId="urn:microsoft.com/office/officeart/2005/8/layout/radial5"/>
    <dgm:cxn modelId="{B1DBEC3D-0150-4B7C-8354-4316DEAD6752}" type="presParOf" srcId="{91F054A4-6C2C-4457-8489-3048965D8B55}" destId="{398DFC3A-C4AB-45A4-B2F3-353529BC1F7B}" srcOrd="12" destOrd="0" presId="urn:microsoft.com/office/officeart/2005/8/layout/radial5"/>
    <dgm:cxn modelId="{20418770-BB63-4E59-BFFA-2E2522B1B9FF}" type="presParOf" srcId="{91F054A4-6C2C-4457-8489-3048965D8B55}" destId="{C0B7BE6A-9715-497F-AD8C-11F29461EE7C}" srcOrd="13" destOrd="0" presId="urn:microsoft.com/office/officeart/2005/8/layout/radial5"/>
    <dgm:cxn modelId="{28657887-A238-470B-8187-584F7553059F}" type="presParOf" srcId="{C0B7BE6A-9715-497F-AD8C-11F29461EE7C}" destId="{35ECCF27-32E8-4F74-954C-8FEF20447061}" srcOrd="0" destOrd="0" presId="urn:microsoft.com/office/officeart/2005/8/layout/radial5"/>
    <dgm:cxn modelId="{BF8D0AB8-C3E9-4C9D-B906-A5D3AF74D161}" type="presParOf" srcId="{91F054A4-6C2C-4457-8489-3048965D8B55}" destId="{3DE1504F-2BAB-4206-A73B-7FD3B773A79F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22E32A-E606-4511-A043-ECABCAD0523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0E4707-B208-4ED0-8256-1A4A15A845D4}">
      <dgm:prSet phldrT="[Text]" custT="1"/>
      <dgm:spPr>
        <a:solidFill>
          <a:schemeClr val="accent4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3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Анализ сильных и слабых сторон</a:t>
          </a:r>
          <a:endParaRPr lang="en-US" sz="2300" b="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C7DDE4-2D37-4CE4-A916-8364908F46E1}" type="parTrans" cxnId="{E5A70EFF-FD21-4D21-9640-B3E4F27C5162}">
      <dgm:prSet/>
      <dgm:spPr/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A94EE7-9FFE-432B-ACAF-7FDA04B07BB6}" type="sibTrans" cxnId="{E5A70EFF-FD21-4D21-9640-B3E4F27C5162}">
      <dgm:prSet/>
      <dgm:spPr/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C4A78C-51B1-4C73-9683-874392D92289}">
      <dgm:prSet phldrT="[Text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3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Внутренний</a:t>
          </a:r>
          <a:endParaRPr lang="en-US" sz="2300" b="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06D89F-85DA-407D-8158-FA3FB9F2815D}" type="parTrans" cxnId="{32031778-C751-4AB6-99D5-B3488C5C1A34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A7FAA7-208C-4A14-A1E8-9616EEF9CBF9}" type="sibTrans" cxnId="{32031778-C751-4AB6-99D5-B3488C5C1A34}">
      <dgm:prSet/>
      <dgm:spPr/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86440F-2083-4511-8354-581ECEDABAFA}">
      <dgm:prSet phldrT="[Text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3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Внешний</a:t>
          </a:r>
          <a:endParaRPr lang="en-US" sz="2300" b="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6E331C-8025-46C8-B255-3C7DD3450507}" type="parTrans" cxnId="{A41EAE35-873E-4BC0-A084-1E08B0130DE5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904D91-25D6-4542-97D2-2D91B7C1F22B}" type="sibTrans" cxnId="{A41EAE35-873E-4BC0-A084-1E08B0130DE5}">
      <dgm:prSet/>
      <dgm:spPr/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6596AA-14B4-44A1-8322-3953677F0897}" type="asst">
      <dgm:prSet custT="1"/>
      <dgm:spPr>
        <a:solidFill>
          <a:schemeClr val="accent5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3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Сильные стороны</a:t>
          </a:r>
          <a:endParaRPr lang="en-US" sz="2300" b="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988B17-2FA8-403C-9299-333B33D40A0D}" type="parTrans" cxnId="{08B25DE9-F181-4ABE-9F9D-E6BB5F27A5F8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EF4B1C-CBCA-4ADD-9EF1-6989420A972D}" type="sibTrans" cxnId="{08B25DE9-F181-4ABE-9F9D-E6BB5F27A5F8}">
      <dgm:prSet/>
      <dgm:spPr/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7EF4B1-3A42-4B50-90CB-BE186D233247}" type="asst">
      <dgm:prSet custT="1"/>
      <dgm:spPr>
        <a:solidFill>
          <a:schemeClr val="accent5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3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Слабые стороны</a:t>
          </a:r>
          <a:endParaRPr lang="en-US" sz="2300" b="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D6C127-1225-420D-9139-198B2EC86D23}" type="parTrans" cxnId="{9F081CFB-ED33-46E8-9EA1-CC6569736109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240DCC-5F05-41E6-A1CC-B623050FCF61}" type="sibTrans" cxnId="{9F081CFB-ED33-46E8-9EA1-CC6569736109}">
      <dgm:prSet/>
      <dgm:spPr/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AA8C4A-BC3A-4275-81F3-45D82FCE412D}" type="asst">
      <dgm:prSet custT="1"/>
      <dgm:spPr>
        <a:solidFill>
          <a:schemeClr val="accent5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3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Возможности</a:t>
          </a:r>
          <a:endParaRPr lang="en-US" sz="2300" b="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044740-90D2-4BAC-B8F5-A2F5801D4E67}" type="parTrans" cxnId="{B2C76F14-14E8-4EA7-AFB5-389BFF1A653B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791B75-5401-4529-B28E-0BC0AE9CC6E8}" type="sibTrans" cxnId="{B2C76F14-14E8-4EA7-AFB5-389BFF1A653B}">
      <dgm:prSet/>
      <dgm:spPr/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01EF6A-D1A2-4C2C-9D2D-97C4363D88C9}" type="asst">
      <dgm:prSet custT="1"/>
      <dgm:spPr>
        <a:solidFill>
          <a:schemeClr val="accent5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3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Риски</a:t>
          </a:r>
          <a:endParaRPr lang="en-US" sz="2300" b="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D5CB72-D450-4DD2-8444-2AF28C955851}" type="parTrans" cxnId="{A9351246-0946-4516-B2FB-9C8EFC40CF8B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FB1743-D221-4AC9-B6FB-00EEC3763FC8}" type="sibTrans" cxnId="{A9351246-0946-4516-B2FB-9C8EFC40CF8B}">
      <dgm:prSet/>
      <dgm:spPr/>
      <dgm:t>
        <a:bodyPr/>
        <a:lstStyle/>
        <a:p>
          <a:endParaRPr lang="en-US" sz="2300" b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EFA97B-C802-4EF0-A035-1B8CEF076D62}" type="pres">
      <dgm:prSet presAssocID="{2622E32A-E606-4511-A043-ECABCAD052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A251D07-54D9-43A7-8758-BF47D3EA5E60}" type="pres">
      <dgm:prSet presAssocID="{F50E4707-B208-4ED0-8256-1A4A15A845D4}" presName="hierRoot1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F852C58A-A848-4D82-8ED2-438D1E4E75E4}" type="pres">
      <dgm:prSet presAssocID="{F50E4707-B208-4ED0-8256-1A4A15A845D4}" presName="rootComposite1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6A94031E-0DA8-4F9A-A2DD-2A4171A006B9}" type="pres">
      <dgm:prSet presAssocID="{F50E4707-B208-4ED0-8256-1A4A15A845D4}" presName="rootText1" presStyleLbl="node0" presStyleIdx="0" presStyleCnt="1" custScaleY="133435" custLinFactY="-557" custLinFactNeighborX="-6638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3370D1-8D8E-4AD6-A0EB-D1C8C3C60CFA}" type="pres">
      <dgm:prSet presAssocID="{F50E4707-B208-4ED0-8256-1A4A15A845D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01C0BDA-963D-44A2-9F57-A155E27876AD}" type="pres">
      <dgm:prSet presAssocID="{F50E4707-B208-4ED0-8256-1A4A15A845D4}" presName="hierChild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D05FB013-D742-43A2-9055-23C3F163C2D3}" type="pres">
      <dgm:prSet presAssocID="{8806D89F-85DA-407D-8158-FA3FB9F2815D}" presName="Name37" presStyleLbl="parChTrans1D2" presStyleIdx="0" presStyleCnt="2"/>
      <dgm:spPr/>
      <dgm:t>
        <a:bodyPr/>
        <a:lstStyle/>
        <a:p>
          <a:endParaRPr lang="en-US"/>
        </a:p>
      </dgm:t>
    </dgm:pt>
    <dgm:pt modelId="{0C943187-7BFE-47BF-9276-8EC1DEAAE7B6}" type="pres">
      <dgm:prSet presAssocID="{8AC4A78C-51B1-4C73-9683-874392D92289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203FD57F-9475-4250-BF9F-F5E59C098E5F}" type="pres">
      <dgm:prSet presAssocID="{8AC4A78C-51B1-4C73-9683-874392D92289}" presName="rootComposite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F42FF5F6-C485-439A-BEB0-826E91C9B46C}" type="pres">
      <dgm:prSet presAssocID="{8AC4A78C-51B1-4C73-9683-874392D92289}" presName="rootText" presStyleLbl="node2" presStyleIdx="0" presStyleCnt="2" custLinFactNeighborX="5698" custLinFactNeighborY="-1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221925-2A9D-4960-A1B4-797C1ABE0A11}" type="pres">
      <dgm:prSet presAssocID="{8AC4A78C-51B1-4C73-9683-874392D92289}" presName="rootConnector" presStyleLbl="node2" presStyleIdx="0" presStyleCnt="2"/>
      <dgm:spPr/>
      <dgm:t>
        <a:bodyPr/>
        <a:lstStyle/>
        <a:p>
          <a:endParaRPr lang="en-US"/>
        </a:p>
      </dgm:t>
    </dgm:pt>
    <dgm:pt modelId="{AC8DC1D0-18C5-4310-A2C2-A32C221B42F1}" type="pres">
      <dgm:prSet presAssocID="{8AC4A78C-51B1-4C73-9683-874392D92289}" presName="hierChild4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5646D588-4728-4C53-A3A4-C39D18A5B512}" type="pres">
      <dgm:prSet presAssocID="{8AC4A78C-51B1-4C73-9683-874392D92289}" presName="hierChild5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0025CEB9-E273-4B69-A038-F1E4B139FB4B}" type="pres">
      <dgm:prSet presAssocID="{47988B17-2FA8-403C-9299-333B33D40A0D}" presName="Name111" presStyleLbl="parChTrans1D3" presStyleIdx="0" presStyleCnt="4"/>
      <dgm:spPr/>
      <dgm:t>
        <a:bodyPr/>
        <a:lstStyle/>
        <a:p>
          <a:endParaRPr lang="en-US"/>
        </a:p>
      </dgm:t>
    </dgm:pt>
    <dgm:pt modelId="{C7173FE6-60ED-4AC8-82CD-F77B3CA8D40F}" type="pres">
      <dgm:prSet presAssocID="{0B6596AA-14B4-44A1-8322-3953677F0897}" presName="hierRoot3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913ACC42-0C5B-44F5-A7C0-E35BD12A9F85}" type="pres">
      <dgm:prSet presAssocID="{0B6596AA-14B4-44A1-8322-3953677F0897}" presName="rootComposite3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E7044F13-284C-402C-AB25-2C0BAEC8035D}" type="pres">
      <dgm:prSet presAssocID="{0B6596AA-14B4-44A1-8322-3953677F0897}" presName="rootText3" presStyleLbl="asst2" presStyleIdx="0" presStyleCnt="4" custLinFactNeighborX="7687" custLinFactNeighborY="918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D62525B-E4A3-480E-A258-8A0EDBB15BBA}" type="pres">
      <dgm:prSet presAssocID="{0B6596AA-14B4-44A1-8322-3953677F0897}" presName="rootConnector3" presStyleLbl="asst2" presStyleIdx="0" presStyleCnt="4"/>
      <dgm:spPr/>
      <dgm:t>
        <a:bodyPr/>
        <a:lstStyle/>
        <a:p>
          <a:endParaRPr lang="en-US"/>
        </a:p>
      </dgm:t>
    </dgm:pt>
    <dgm:pt modelId="{371F05FD-4D5A-4F2B-AF71-E8915EDD500A}" type="pres">
      <dgm:prSet presAssocID="{0B6596AA-14B4-44A1-8322-3953677F0897}" presName="hierChild6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4A53F02C-CA6B-41ED-8B91-466C2C86531D}" type="pres">
      <dgm:prSet presAssocID="{0B6596AA-14B4-44A1-8322-3953677F0897}" presName="hierChild7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2827CCEE-56E5-4EB4-9C6F-73E6C59446EC}" type="pres">
      <dgm:prSet presAssocID="{CED6C127-1225-420D-9139-198B2EC86D23}" presName="Name111" presStyleLbl="parChTrans1D3" presStyleIdx="1" presStyleCnt="4"/>
      <dgm:spPr/>
      <dgm:t>
        <a:bodyPr/>
        <a:lstStyle/>
        <a:p>
          <a:endParaRPr lang="en-US"/>
        </a:p>
      </dgm:t>
    </dgm:pt>
    <dgm:pt modelId="{FACB532C-2454-4F25-A74E-49AA96A6157B}" type="pres">
      <dgm:prSet presAssocID="{8B7EF4B1-3A42-4B50-90CB-BE186D233247}" presName="hierRoot3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4E1FF216-1430-4B3D-9E22-B9EF6A5740EF}" type="pres">
      <dgm:prSet presAssocID="{8B7EF4B1-3A42-4B50-90CB-BE186D233247}" presName="rootComposite3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E1E491E6-8CDE-4092-8178-F3CAEEA1AF20}" type="pres">
      <dgm:prSet presAssocID="{8B7EF4B1-3A42-4B50-90CB-BE186D233247}" presName="rootText3" presStyleLbl="asst2" presStyleIdx="1" presStyleCnt="4" custLinFactNeighborX="3710" custLinFactNeighborY="918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245DCE-B206-41BB-B262-720F4FEB9543}" type="pres">
      <dgm:prSet presAssocID="{8B7EF4B1-3A42-4B50-90CB-BE186D233247}" presName="rootConnector3" presStyleLbl="asst2" presStyleIdx="1" presStyleCnt="4"/>
      <dgm:spPr/>
      <dgm:t>
        <a:bodyPr/>
        <a:lstStyle/>
        <a:p>
          <a:endParaRPr lang="en-US"/>
        </a:p>
      </dgm:t>
    </dgm:pt>
    <dgm:pt modelId="{761F5844-910E-42A2-898B-C21D79A6DE48}" type="pres">
      <dgm:prSet presAssocID="{8B7EF4B1-3A42-4B50-90CB-BE186D233247}" presName="hierChild6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02C2801C-CF44-4761-8567-EEAE58673857}" type="pres">
      <dgm:prSet presAssocID="{8B7EF4B1-3A42-4B50-90CB-BE186D233247}" presName="hierChild7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05901F3B-A2B1-4CFB-A6EC-7FD378D183DF}" type="pres">
      <dgm:prSet presAssocID="{936E331C-8025-46C8-B255-3C7DD3450507}" presName="Name37" presStyleLbl="parChTrans1D2" presStyleIdx="1" presStyleCnt="2"/>
      <dgm:spPr/>
      <dgm:t>
        <a:bodyPr/>
        <a:lstStyle/>
        <a:p>
          <a:endParaRPr lang="en-US"/>
        </a:p>
      </dgm:t>
    </dgm:pt>
    <dgm:pt modelId="{FDD9DC0F-F6EC-40A1-A35C-B0A477349F9D}" type="pres">
      <dgm:prSet presAssocID="{3E86440F-2083-4511-8354-581ECEDABAFA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73A5FBA4-E9C1-4F4E-8432-AE0282F287AB}" type="pres">
      <dgm:prSet presAssocID="{3E86440F-2083-4511-8354-581ECEDABAFA}" presName="rootComposite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01432FA9-4ED3-43E4-8B4D-0E4A276D1AFF}" type="pres">
      <dgm:prSet presAssocID="{3E86440F-2083-4511-8354-581ECEDABAFA}" presName="rootText" presStyleLbl="node2" presStyleIdx="1" presStyleCnt="2" custLinFactNeighborX="-6436" custLinFactNeighborY="-1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14C4FE-FF9E-4511-B295-74C0CDD51BF3}" type="pres">
      <dgm:prSet presAssocID="{3E86440F-2083-4511-8354-581ECEDABAFA}" presName="rootConnector" presStyleLbl="node2" presStyleIdx="1" presStyleCnt="2"/>
      <dgm:spPr/>
      <dgm:t>
        <a:bodyPr/>
        <a:lstStyle/>
        <a:p>
          <a:endParaRPr lang="en-US"/>
        </a:p>
      </dgm:t>
    </dgm:pt>
    <dgm:pt modelId="{576DB3BF-7022-4A4B-9B5C-57418F4250EF}" type="pres">
      <dgm:prSet presAssocID="{3E86440F-2083-4511-8354-581ECEDABAFA}" presName="hierChild4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CAFAB0DC-62E9-435C-9A87-7FBE4D6C7462}" type="pres">
      <dgm:prSet presAssocID="{3E86440F-2083-4511-8354-581ECEDABAFA}" presName="hierChild5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634E8BE4-C488-4FBC-A0AA-395EA9FBE1A7}" type="pres">
      <dgm:prSet presAssocID="{DB044740-90D2-4BAC-B8F5-A2F5801D4E67}" presName="Name111" presStyleLbl="parChTrans1D3" presStyleIdx="2" presStyleCnt="4"/>
      <dgm:spPr/>
      <dgm:t>
        <a:bodyPr/>
        <a:lstStyle/>
        <a:p>
          <a:endParaRPr lang="en-US"/>
        </a:p>
      </dgm:t>
    </dgm:pt>
    <dgm:pt modelId="{2B2583AB-4DFB-4971-B689-35E03B4E026C}" type="pres">
      <dgm:prSet presAssocID="{6AAA8C4A-BC3A-4275-81F3-45D82FCE412D}" presName="hierRoot3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4AB6A1F4-C367-4E75-88C2-41A45DD21142}" type="pres">
      <dgm:prSet presAssocID="{6AAA8C4A-BC3A-4275-81F3-45D82FCE412D}" presName="rootComposite3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F33D51E7-3798-4DAA-9D3F-3ECAA04CD9EE}" type="pres">
      <dgm:prSet presAssocID="{6AAA8C4A-BC3A-4275-81F3-45D82FCE412D}" presName="rootText3" presStyleLbl="asst2" presStyleIdx="2" presStyleCnt="4" custScaleX="108359" custLinFactNeighborX="-4447" custLinFactNeighborY="918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C99A9F-2778-49A6-9A7C-5F30BBE2B344}" type="pres">
      <dgm:prSet presAssocID="{6AAA8C4A-BC3A-4275-81F3-45D82FCE412D}" presName="rootConnector3" presStyleLbl="asst2" presStyleIdx="2" presStyleCnt="4"/>
      <dgm:spPr/>
      <dgm:t>
        <a:bodyPr/>
        <a:lstStyle/>
        <a:p>
          <a:endParaRPr lang="en-US"/>
        </a:p>
      </dgm:t>
    </dgm:pt>
    <dgm:pt modelId="{D5472C61-9A72-464A-B0B5-B395B9062717}" type="pres">
      <dgm:prSet presAssocID="{6AAA8C4A-BC3A-4275-81F3-45D82FCE412D}" presName="hierChild6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D0326497-7C2B-4900-9825-57955DFB79D9}" type="pres">
      <dgm:prSet presAssocID="{6AAA8C4A-BC3A-4275-81F3-45D82FCE412D}" presName="hierChild7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17007696-1926-44F3-B503-FB171C665974}" type="pres">
      <dgm:prSet presAssocID="{06D5CB72-D450-4DD2-8444-2AF28C955851}" presName="Name111" presStyleLbl="parChTrans1D3" presStyleIdx="3" presStyleCnt="4"/>
      <dgm:spPr/>
      <dgm:t>
        <a:bodyPr/>
        <a:lstStyle/>
        <a:p>
          <a:endParaRPr lang="en-US"/>
        </a:p>
      </dgm:t>
    </dgm:pt>
    <dgm:pt modelId="{DFD87959-CB3C-46FB-8F7C-712F1051C26C}" type="pres">
      <dgm:prSet presAssocID="{4301EF6A-D1A2-4C2C-9D2D-97C4363D88C9}" presName="hierRoot3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927F097E-B648-44FF-B29C-097EB340B523}" type="pres">
      <dgm:prSet presAssocID="{4301EF6A-D1A2-4C2C-9D2D-97C4363D88C9}" presName="rootComposite3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3E6D03E6-18B2-4588-BB9C-9F6A41C7E838}" type="pres">
      <dgm:prSet presAssocID="{4301EF6A-D1A2-4C2C-9D2D-97C4363D88C9}" presName="rootText3" presStyleLbl="asst2" presStyleIdx="3" presStyleCnt="4" custLinFactNeighborX="-8424" custLinFactNeighborY="918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4C9D00-17B9-4310-9E7A-18E8E24A68D5}" type="pres">
      <dgm:prSet presAssocID="{4301EF6A-D1A2-4C2C-9D2D-97C4363D88C9}" presName="rootConnector3" presStyleLbl="asst2" presStyleIdx="3" presStyleCnt="4"/>
      <dgm:spPr/>
      <dgm:t>
        <a:bodyPr/>
        <a:lstStyle/>
        <a:p>
          <a:endParaRPr lang="en-US"/>
        </a:p>
      </dgm:t>
    </dgm:pt>
    <dgm:pt modelId="{362A36AE-B8F5-48AD-8883-AC447D344874}" type="pres">
      <dgm:prSet presAssocID="{4301EF6A-D1A2-4C2C-9D2D-97C4363D88C9}" presName="hierChild6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5F171D45-0B70-46E6-8F40-7EBB421E95E6}" type="pres">
      <dgm:prSet presAssocID="{4301EF6A-D1A2-4C2C-9D2D-97C4363D88C9}" presName="hierChild7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245E8A22-8591-4636-B94D-97A290191544}" type="pres">
      <dgm:prSet presAssocID="{F50E4707-B208-4ED0-8256-1A4A15A845D4}" presName="hierChild3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</dgm:ptLst>
  <dgm:cxnLst>
    <dgm:cxn modelId="{E8BAC0C6-89E2-4584-A380-FBA24F876B2A}" type="presOf" srcId="{3E86440F-2083-4511-8354-581ECEDABAFA}" destId="{01432FA9-4ED3-43E4-8B4D-0E4A276D1AFF}" srcOrd="0" destOrd="0" presId="urn:microsoft.com/office/officeart/2005/8/layout/orgChart1"/>
    <dgm:cxn modelId="{4A22BBBA-515F-4AE2-A1FE-1BB1F465B0EE}" type="presOf" srcId="{6AAA8C4A-BC3A-4275-81F3-45D82FCE412D}" destId="{00C99A9F-2778-49A6-9A7C-5F30BBE2B344}" srcOrd="1" destOrd="0" presId="urn:microsoft.com/office/officeart/2005/8/layout/orgChart1"/>
    <dgm:cxn modelId="{32031778-C751-4AB6-99D5-B3488C5C1A34}" srcId="{F50E4707-B208-4ED0-8256-1A4A15A845D4}" destId="{8AC4A78C-51B1-4C73-9683-874392D92289}" srcOrd="0" destOrd="0" parTransId="{8806D89F-85DA-407D-8158-FA3FB9F2815D}" sibTransId="{49A7FAA7-208C-4A14-A1E8-9616EEF9CBF9}"/>
    <dgm:cxn modelId="{E5A70EFF-FD21-4D21-9640-B3E4F27C5162}" srcId="{2622E32A-E606-4511-A043-ECABCAD0523C}" destId="{F50E4707-B208-4ED0-8256-1A4A15A845D4}" srcOrd="0" destOrd="0" parTransId="{79C7DDE4-2D37-4CE4-A916-8364908F46E1}" sibTransId="{72A94EE7-9FFE-432B-ACAF-7FDA04B07BB6}"/>
    <dgm:cxn modelId="{C8826291-41B0-4408-A9B2-62C223B20E87}" type="presOf" srcId="{F50E4707-B208-4ED0-8256-1A4A15A845D4}" destId="{6A94031E-0DA8-4F9A-A2DD-2A4171A006B9}" srcOrd="0" destOrd="0" presId="urn:microsoft.com/office/officeart/2005/8/layout/orgChart1"/>
    <dgm:cxn modelId="{F2A1C518-AA7D-4C4A-9F78-C205405A0E8E}" type="presOf" srcId="{8B7EF4B1-3A42-4B50-90CB-BE186D233247}" destId="{28245DCE-B206-41BB-B262-720F4FEB9543}" srcOrd="1" destOrd="0" presId="urn:microsoft.com/office/officeart/2005/8/layout/orgChart1"/>
    <dgm:cxn modelId="{78CFF515-8816-44FE-AFC8-EAF5D9E6CCB0}" type="presOf" srcId="{6AAA8C4A-BC3A-4275-81F3-45D82FCE412D}" destId="{F33D51E7-3798-4DAA-9D3F-3ECAA04CD9EE}" srcOrd="0" destOrd="0" presId="urn:microsoft.com/office/officeart/2005/8/layout/orgChart1"/>
    <dgm:cxn modelId="{750009B4-28EB-46DA-A6CB-4D886AE6C4E4}" type="presOf" srcId="{DB044740-90D2-4BAC-B8F5-A2F5801D4E67}" destId="{634E8BE4-C488-4FBC-A0AA-395EA9FBE1A7}" srcOrd="0" destOrd="0" presId="urn:microsoft.com/office/officeart/2005/8/layout/orgChart1"/>
    <dgm:cxn modelId="{E0EE2C25-C7DA-45B9-87B9-7BAA15C2AFC6}" type="presOf" srcId="{8806D89F-85DA-407D-8158-FA3FB9F2815D}" destId="{D05FB013-D742-43A2-9055-23C3F163C2D3}" srcOrd="0" destOrd="0" presId="urn:microsoft.com/office/officeart/2005/8/layout/orgChart1"/>
    <dgm:cxn modelId="{59FA70FE-6D5F-4B4D-982A-4CA61FED327A}" type="presOf" srcId="{06D5CB72-D450-4DD2-8444-2AF28C955851}" destId="{17007696-1926-44F3-B503-FB171C665974}" srcOrd="0" destOrd="0" presId="urn:microsoft.com/office/officeart/2005/8/layout/orgChart1"/>
    <dgm:cxn modelId="{81323D0F-2C06-4357-914A-9BDB112A7231}" type="presOf" srcId="{4301EF6A-D1A2-4C2C-9D2D-97C4363D88C9}" destId="{3E6D03E6-18B2-4588-BB9C-9F6A41C7E838}" srcOrd="0" destOrd="0" presId="urn:microsoft.com/office/officeart/2005/8/layout/orgChart1"/>
    <dgm:cxn modelId="{21A45986-75F4-4476-9DAC-F45E5DC1C0EB}" type="presOf" srcId="{4301EF6A-D1A2-4C2C-9D2D-97C4363D88C9}" destId="{004C9D00-17B9-4310-9E7A-18E8E24A68D5}" srcOrd="1" destOrd="0" presId="urn:microsoft.com/office/officeart/2005/8/layout/orgChart1"/>
    <dgm:cxn modelId="{08B25DE9-F181-4ABE-9F9D-E6BB5F27A5F8}" srcId="{8AC4A78C-51B1-4C73-9683-874392D92289}" destId="{0B6596AA-14B4-44A1-8322-3953677F0897}" srcOrd="0" destOrd="0" parTransId="{47988B17-2FA8-403C-9299-333B33D40A0D}" sibTransId="{9EEF4B1C-CBCA-4ADD-9EF1-6989420A972D}"/>
    <dgm:cxn modelId="{15252528-ACA9-49B6-8FAC-D1C460BB7E41}" type="presOf" srcId="{F50E4707-B208-4ED0-8256-1A4A15A845D4}" destId="{FF3370D1-8D8E-4AD6-A0EB-D1C8C3C60CFA}" srcOrd="1" destOrd="0" presId="urn:microsoft.com/office/officeart/2005/8/layout/orgChart1"/>
    <dgm:cxn modelId="{AE0AC26B-05F1-4C02-9CEE-4E8370BDA0BC}" type="presOf" srcId="{936E331C-8025-46C8-B255-3C7DD3450507}" destId="{05901F3B-A2B1-4CFB-A6EC-7FD378D183DF}" srcOrd="0" destOrd="0" presId="urn:microsoft.com/office/officeart/2005/8/layout/orgChart1"/>
    <dgm:cxn modelId="{9F081CFB-ED33-46E8-9EA1-CC6569736109}" srcId="{8AC4A78C-51B1-4C73-9683-874392D92289}" destId="{8B7EF4B1-3A42-4B50-90CB-BE186D233247}" srcOrd="1" destOrd="0" parTransId="{CED6C127-1225-420D-9139-198B2EC86D23}" sibTransId="{72240DCC-5F05-41E6-A1CC-B623050FCF61}"/>
    <dgm:cxn modelId="{AAE1CADF-ACEF-4004-9DF5-561A101A0170}" type="presOf" srcId="{2622E32A-E606-4511-A043-ECABCAD0523C}" destId="{A8EFA97B-C802-4EF0-A035-1B8CEF076D62}" srcOrd="0" destOrd="0" presId="urn:microsoft.com/office/officeart/2005/8/layout/orgChart1"/>
    <dgm:cxn modelId="{B12BC544-4499-44EE-8256-91D839FFD528}" type="presOf" srcId="{8AC4A78C-51B1-4C73-9683-874392D92289}" destId="{08221925-2A9D-4960-A1B4-797C1ABE0A11}" srcOrd="1" destOrd="0" presId="urn:microsoft.com/office/officeart/2005/8/layout/orgChart1"/>
    <dgm:cxn modelId="{B2C76F14-14E8-4EA7-AFB5-389BFF1A653B}" srcId="{3E86440F-2083-4511-8354-581ECEDABAFA}" destId="{6AAA8C4A-BC3A-4275-81F3-45D82FCE412D}" srcOrd="0" destOrd="0" parTransId="{DB044740-90D2-4BAC-B8F5-A2F5801D4E67}" sibTransId="{C5791B75-5401-4529-B28E-0BC0AE9CC6E8}"/>
    <dgm:cxn modelId="{B1B767AA-28EE-46ED-896F-DFEC3BA7360D}" type="presOf" srcId="{3E86440F-2083-4511-8354-581ECEDABAFA}" destId="{5514C4FE-FF9E-4511-B295-74C0CDD51BF3}" srcOrd="1" destOrd="0" presId="urn:microsoft.com/office/officeart/2005/8/layout/orgChart1"/>
    <dgm:cxn modelId="{5BE28D10-62AC-44DF-BC8A-B649B93B3371}" type="presOf" srcId="{8AC4A78C-51B1-4C73-9683-874392D92289}" destId="{F42FF5F6-C485-439A-BEB0-826E91C9B46C}" srcOrd="0" destOrd="0" presId="urn:microsoft.com/office/officeart/2005/8/layout/orgChart1"/>
    <dgm:cxn modelId="{C4406FA1-12D6-4B96-B2CE-F7D4E6C9282F}" type="presOf" srcId="{47988B17-2FA8-403C-9299-333B33D40A0D}" destId="{0025CEB9-E273-4B69-A038-F1E4B139FB4B}" srcOrd="0" destOrd="0" presId="urn:microsoft.com/office/officeart/2005/8/layout/orgChart1"/>
    <dgm:cxn modelId="{E1CBF384-BCD0-4EB7-81D7-C635F9A552F0}" type="presOf" srcId="{0B6596AA-14B4-44A1-8322-3953677F0897}" destId="{E7044F13-284C-402C-AB25-2C0BAEC8035D}" srcOrd="0" destOrd="0" presId="urn:microsoft.com/office/officeart/2005/8/layout/orgChart1"/>
    <dgm:cxn modelId="{A41EAE35-873E-4BC0-A084-1E08B0130DE5}" srcId="{F50E4707-B208-4ED0-8256-1A4A15A845D4}" destId="{3E86440F-2083-4511-8354-581ECEDABAFA}" srcOrd="1" destOrd="0" parTransId="{936E331C-8025-46C8-B255-3C7DD3450507}" sibTransId="{BA904D91-25D6-4542-97D2-2D91B7C1F22B}"/>
    <dgm:cxn modelId="{A18A5949-DCDA-4AFE-920B-C4E34BEBBC33}" type="presOf" srcId="{CED6C127-1225-420D-9139-198B2EC86D23}" destId="{2827CCEE-56E5-4EB4-9C6F-73E6C59446EC}" srcOrd="0" destOrd="0" presId="urn:microsoft.com/office/officeart/2005/8/layout/orgChart1"/>
    <dgm:cxn modelId="{5D48CCAE-7A72-4747-AB36-F8E0C451E5BE}" type="presOf" srcId="{8B7EF4B1-3A42-4B50-90CB-BE186D233247}" destId="{E1E491E6-8CDE-4092-8178-F3CAEEA1AF20}" srcOrd="0" destOrd="0" presId="urn:microsoft.com/office/officeart/2005/8/layout/orgChart1"/>
    <dgm:cxn modelId="{A9351246-0946-4516-B2FB-9C8EFC40CF8B}" srcId="{3E86440F-2083-4511-8354-581ECEDABAFA}" destId="{4301EF6A-D1A2-4C2C-9D2D-97C4363D88C9}" srcOrd="1" destOrd="0" parTransId="{06D5CB72-D450-4DD2-8444-2AF28C955851}" sibTransId="{08FB1743-D221-4AC9-B6FB-00EEC3763FC8}"/>
    <dgm:cxn modelId="{D51E47D1-BD68-4834-AFF7-089C26544D24}" type="presOf" srcId="{0B6596AA-14B4-44A1-8322-3953677F0897}" destId="{9D62525B-E4A3-480E-A258-8A0EDBB15BBA}" srcOrd="1" destOrd="0" presId="urn:microsoft.com/office/officeart/2005/8/layout/orgChart1"/>
    <dgm:cxn modelId="{C2125730-4E62-4120-AE72-5C0C2DE5AEA7}" type="presParOf" srcId="{A8EFA97B-C802-4EF0-A035-1B8CEF076D62}" destId="{DA251D07-54D9-43A7-8758-BF47D3EA5E60}" srcOrd="0" destOrd="0" presId="urn:microsoft.com/office/officeart/2005/8/layout/orgChart1"/>
    <dgm:cxn modelId="{59037FD1-0FB1-4C16-A00B-9186A784C2A0}" type="presParOf" srcId="{DA251D07-54D9-43A7-8758-BF47D3EA5E60}" destId="{F852C58A-A848-4D82-8ED2-438D1E4E75E4}" srcOrd="0" destOrd="0" presId="urn:microsoft.com/office/officeart/2005/8/layout/orgChart1"/>
    <dgm:cxn modelId="{26805645-BB84-4FC0-BF38-EAFD6853B6AB}" type="presParOf" srcId="{F852C58A-A848-4D82-8ED2-438D1E4E75E4}" destId="{6A94031E-0DA8-4F9A-A2DD-2A4171A006B9}" srcOrd="0" destOrd="0" presId="urn:microsoft.com/office/officeart/2005/8/layout/orgChart1"/>
    <dgm:cxn modelId="{A95FC831-27F5-43FC-9E61-F030E1AAABC4}" type="presParOf" srcId="{F852C58A-A848-4D82-8ED2-438D1E4E75E4}" destId="{FF3370D1-8D8E-4AD6-A0EB-D1C8C3C60CFA}" srcOrd="1" destOrd="0" presId="urn:microsoft.com/office/officeart/2005/8/layout/orgChart1"/>
    <dgm:cxn modelId="{303BA7A5-9736-4595-9669-F21BDEA96663}" type="presParOf" srcId="{DA251D07-54D9-43A7-8758-BF47D3EA5E60}" destId="{A01C0BDA-963D-44A2-9F57-A155E27876AD}" srcOrd="1" destOrd="0" presId="urn:microsoft.com/office/officeart/2005/8/layout/orgChart1"/>
    <dgm:cxn modelId="{2BEDA8F4-D5CA-42CA-89C6-05BA85D39C66}" type="presParOf" srcId="{A01C0BDA-963D-44A2-9F57-A155E27876AD}" destId="{D05FB013-D742-43A2-9055-23C3F163C2D3}" srcOrd="0" destOrd="0" presId="urn:microsoft.com/office/officeart/2005/8/layout/orgChart1"/>
    <dgm:cxn modelId="{5245EB6D-4FF4-4708-B66D-9E052103559A}" type="presParOf" srcId="{A01C0BDA-963D-44A2-9F57-A155E27876AD}" destId="{0C943187-7BFE-47BF-9276-8EC1DEAAE7B6}" srcOrd="1" destOrd="0" presId="urn:microsoft.com/office/officeart/2005/8/layout/orgChart1"/>
    <dgm:cxn modelId="{D5342240-7C56-4FFF-BC44-9BE040136A23}" type="presParOf" srcId="{0C943187-7BFE-47BF-9276-8EC1DEAAE7B6}" destId="{203FD57F-9475-4250-BF9F-F5E59C098E5F}" srcOrd="0" destOrd="0" presId="urn:microsoft.com/office/officeart/2005/8/layout/orgChart1"/>
    <dgm:cxn modelId="{A1608929-272C-45B9-AAC1-94761414D0C0}" type="presParOf" srcId="{203FD57F-9475-4250-BF9F-F5E59C098E5F}" destId="{F42FF5F6-C485-439A-BEB0-826E91C9B46C}" srcOrd="0" destOrd="0" presId="urn:microsoft.com/office/officeart/2005/8/layout/orgChart1"/>
    <dgm:cxn modelId="{40178FC1-3CA1-4069-A35A-ED5768632D18}" type="presParOf" srcId="{203FD57F-9475-4250-BF9F-F5E59C098E5F}" destId="{08221925-2A9D-4960-A1B4-797C1ABE0A11}" srcOrd="1" destOrd="0" presId="urn:microsoft.com/office/officeart/2005/8/layout/orgChart1"/>
    <dgm:cxn modelId="{0396222B-1373-4CC8-AB01-15590242DB13}" type="presParOf" srcId="{0C943187-7BFE-47BF-9276-8EC1DEAAE7B6}" destId="{AC8DC1D0-18C5-4310-A2C2-A32C221B42F1}" srcOrd="1" destOrd="0" presId="urn:microsoft.com/office/officeart/2005/8/layout/orgChart1"/>
    <dgm:cxn modelId="{EB88D039-33D6-4835-877C-0B08DA7323F3}" type="presParOf" srcId="{0C943187-7BFE-47BF-9276-8EC1DEAAE7B6}" destId="{5646D588-4728-4C53-A3A4-C39D18A5B512}" srcOrd="2" destOrd="0" presId="urn:microsoft.com/office/officeart/2005/8/layout/orgChart1"/>
    <dgm:cxn modelId="{552DC8D7-282B-482C-AF93-D8E838E7B3B3}" type="presParOf" srcId="{5646D588-4728-4C53-A3A4-C39D18A5B512}" destId="{0025CEB9-E273-4B69-A038-F1E4B139FB4B}" srcOrd="0" destOrd="0" presId="urn:microsoft.com/office/officeart/2005/8/layout/orgChart1"/>
    <dgm:cxn modelId="{2B49E825-1B42-4F65-9453-06ACA7C39CAF}" type="presParOf" srcId="{5646D588-4728-4C53-A3A4-C39D18A5B512}" destId="{C7173FE6-60ED-4AC8-82CD-F77B3CA8D40F}" srcOrd="1" destOrd="0" presId="urn:microsoft.com/office/officeart/2005/8/layout/orgChart1"/>
    <dgm:cxn modelId="{7802E4BC-A322-4B68-A4F6-AE441C6D451D}" type="presParOf" srcId="{C7173FE6-60ED-4AC8-82CD-F77B3CA8D40F}" destId="{913ACC42-0C5B-44F5-A7C0-E35BD12A9F85}" srcOrd="0" destOrd="0" presId="urn:microsoft.com/office/officeart/2005/8/layout/orgChart1"/>
    <dgm:cxn modelId="{9C84F8C1-870F-4A58-86AE-80E3EAF3FC9F}" type="presParOf" srcId="{913ACC42-0C5B-44F5-A7C0-E35BD12A9F85}" destId="{E7044F13-284C-402C-AB25-2C0BAEC8035D}" srcOrd="0" destOrd="0" presId="urn:microsoft.com/office/officeart/2005/8/layout/orgChart1"/>
    <dgm:cxn modelId="{F94E9315-C5A8-4AAB-8CE1-AE15A6B81D93}" type="presParOf" srcId="{913ACC42-0C5B-44F5-A7C0-E35BD12A9F85}" destId="{9D62525B-E4A3-480E-A258-8A0EDBB15BBA}" srcOrd="1" destOrd="0" presId="urn:microsoft.com/office/officeart/2005/8/layout/orgChart1"/>
    <dgm:cxn modelId="{5DDFAEC6-75E6-4C24-8766-82DC2F2CF230}" type="presParOf" srcId="{C7173FE6-60ED-4AC8-82CD-F77B3CA8D40F}" destId="{371F05FD-4D5A-4F2B-AF71-E8915EDD500A}" srcOrd="1" destOrd="0" presId="urn:microsoft.com/office/officeart/2005/8/layout/orgChart1"/>
    <dgm:cxn modelId="{38C7C264-D58A-4994-94E6-0CBE680955FF}" type="presParOf" srcId="{C7173FE6-60ED-4AC8-82CD-F77B3CA8D40F}" destId="{4A53F02C-CA6B-41ED-8B91-466C2C86531D}" srcOrd="2" destOrd="0" presId="urn:microsoft.com/office/officeart/2005/8/layout/orgChart1"/>
    <dgm:cxn modelId="{F519F62D-70D4-481B-93BA-E3C35E5F0F17}" type="presParOf" srcId="{5646D588-4728-4C53-A3A4-C39D18A5B512}" destId="{2827CCEE-56E5-4EB4-9C6F-73E6C59446EC}" srcOrd="2" destOrd="0" presId="urn:microsoft.com/office/officeart/2005/8/layout/orgChart1"/>
    <dgm:cxn modelId="{3EEE31E3-6F66-4208-A6F7-AA4DF79FEAFF}" type="presParOf" srcId="{5646D588-4728-4C53-A3A4-C39D18A5B512}" destId="{FACB532C-2454-4F25-A74E-49AA96A6157B}" srcOrd="3" destOrd="0" presId="urn:microsoft.com/office/officeart/2005/8/layout/orgChart1"/>
    <dgm:cxn modelId="{C59EEC39-E4D4-458A-B1D0-6DC2775BFB36}" type="presParOf" srcId="{FACB532C-2454-4F25-A74E-49AA96A6157B}" destId="{4E1FF216-1430-4B3D-9E22-B9EF6A5740EF}" srcOrd="0" destOrd="0" presId="urn:microsoft.com/office/officeart/2005/8/layout/orgChart1"/>
    <dgm:cxn modelId="{B89E0031-C14E-4BC7-A357-51FAD96400EF}" type="presParOf" srcId="{4E1FF216-1430-4B3D-9E22-B9EF6A5740EF}" destId="{E1E491E6-8CDE-4092-8178-F3CAEEA1AF20}" srcOrd="0" destOrd="0" presId="urn:microsoft.com/office/officeart/2005/8/layout/orgChart1"/>
    <dgm:cxn modelId="{7BB3D305-B0E8-4374-B09E-F6BC6485D287}" type="presParOf" srcId="{4E1FF216-1430-4B3D-9E22-B9EF6A5740EF}" destId="{28245DCE-B206-41BB-B262-720F4FEB9543}" srcOrd="1" destOrd="0" presId="urn:microsoft.com/office/officeart/2005/8/layout/orgChart1"/>
    <dgm:cxn modelId="{28D5D45D-DCA8-4951-8215-4671EC7F76ED}" type="presParOf" srcId="{FACB532C-2454-4F25-A74E-49AA96A6157B}" destId="{761F5844-910E-42A2-898B-C21D79A6DE48}" srcOrd="1" destOrd="0" presId="urn:microsoft.com/office/officeart/2005/8/layout/orgChart1"/>
    <dgm:cxn modelId="{CD0D68FE-BB66-4E02-A343-43FE4A9432C7}" type="presParOf" srcId="{FACB532C-2454-4F25-A74E-49AA96A6157B}" destId="{02C2801C-CF44-4761-8567-EEAE58673857}" srcOrd="2" destOrd="0" presId="urn:microsoft.com/office/officeart/2005/8/layout/orgChart1"/>
    <dgm:cxn modelId="{0FDF8D57-7001-4CBB-A9B1-F3271AA70007}" type="presParOf" srcId="{A01C0BDA-963D-44A2-9F57-A155E27876AD}" destId="{05901F3B-A2B1-4CFB-A6EC-7FD378D183DF}" srcOrd="2" destOrd="0" presId="urn:microsoft.com/office/officeart/2005/8/layout/orgChart1"/>
    <dgm:cxn modelId="{6C688F1D-8667-48E4-BA56-DD374D0671EC}" type="presParOf" srcId="{A01C0BDA-963D-44A2-9F57-A155E27876AD}" destId="{FDD9DC0F-F6EC-40A1-A35C-B0A477349F9D}" srcOrd="3" destOrd="0" presId="urn:microsoft.com/office/officeart/2005/8/layout/orgChart1"/>
    <dgm:cxn modelId="{9229022D-157B-41E8-9ED8-C9A94C2DE5F8}" type="presParOf" srcId="{FDD9DC0F-F6EC-40A1-A35C-B0A477349F9D}" destId="{73A5FBA4-E9C1-4F4E-8432-AE0282F287AB}" srcOrd="0" destOrd="0" presId="urn:microsoft.com/office/officeart/2005/8/layout/orgChart1"/>
    <dgm:cxn modelId="{3624E28A-591B-4967-9AB6-4D8D86189C96}" type="presParOf" srcId="{73A5FBA4-E9C1-4F4E-8432-AE0282F287AB}" destId="{01432FA9-4ED3-43E4-8B4D-0E4A276D1AFF}" srcOrd="0" destOrd="0" presId="urn:microsoft.com/office/officeart/2005/8/layout/orgChart1"/>
    <dgm:cxn modelId="{7B553B50-FB58-4889-9572-DA86CBE588D6}" type="presParOf" srcId="{73A5FBA4-E9C1-4F4E-8432-AE0282F287AB}" destId="{5514C4FE-FF9E-4511-B295-74C0CDD51BF3}" srcOrd="1" destOrd="0" presId="urn:microsoft.com/office/officeart/2005/8/layout/orgChart1"/>
    <dgm:cxn modelId="{F04D4D3E-0B43-4DB2-B96E-747122DCBB42}" type="presParOf" srcId="{FDD9DC0F-F6EC-40A1-A35C-B0A477349F9D}" destId="{576DB3BF-7022-4A4B-9B5C-57418F4250EF}" srcOrd="1" destOrd="0" presId="urn:microsoft.com/office/officeart/2005/8/layout/orgChart1"/>
    <dgm:cxn modelId="{7EEC36BB-D947-4113-B6E3-2F436BB00100}" type="presParOf" srcId="{FDD9DC0F-F6EC-40A1-A35C-B0A477349F9D}" destId="{CAFAB0DC-62E9-435C-9A87-7FBE4D6C7462}" srcOrd="2" destOrd="0" presId="urn:microsoft.com/office/officeart/2005/8/layout/orgChart1"/>
    <dgm:cxn modelId="{BECEF7A8-9615-4E08-AE4F-E3BBF4A775F5}" type="presParOf" srcId="{CAFAB0DC-62E9-435C-9A87-7FBE4D6C7462}" destId="{634E8BE4-C488-4FBC-A0AA-395EA9FBE1A7}" srcOrd="0" destOrd="0" presId="urn:microsoft.com/office/officeart/2005/8/layout/orgChart1"/>
    <dgm:cxn modelId="{AF459E72-3070-41DA-8F8C-56B055454460}" type="presParOf" srcId="{CAFAB0DC-62E9-435C-9A87-7FBE4D6C7462}" destId="{2B2583AB-4DFB-4971-B689-35E03B4E026C}" srcOrd="1" destOrd="0" presId="urn:microsoft.com/office/officeart/2005/8/layout/orgChart1"/>
    <dgm:cxn modelId="{78C8F1C0-BE33-441C-B7BE-301B825189B6}" type="presParOf" srcId="{2B2583AB-4DFB-4971-B689-35E03B4E026C}" destId="{4AB6A1F4-C367-4E75-88C2-41A45DD21142}" srcOrd="0" destOrd="0" presId="urn:microsoft.com/office/officeart/2005/8/layout/orgChart1"/>
    <dgm:cxn modelId="{873E15E0-C327-457F-9986-B9743406EA4C}" type="presParOf" srcId="{4AB6A1F4-C367-4E75-88C2-41A45DD21142}" destId="{F33D51E7-3798-4DAA-9D3F-3ECAA04CD9EE}" srcOrd="0" destOrd="0" presId="urn:microsoft.com/office/officeart/2005/8/layout/orgChart1"/>
    <dgm:cxn modelId="{5FF174FC-447F-44A9-B783-C7964A00A71F}" type="presParOf" srcId="{4AB6A1F4-C367-4E75-88C2-41A45DD21142}" destId="{00C99A9F-2778-49A6-9A7C-5F30BBE2B344}" srcOrd="1" destOrd="0" presId="urn:microsoft.com/office/officeart/2005/8/layout/orgChart1"/>
    <dgm:cxn modelId="{351AB005-FFEF-4668-BECB-7DACFFEF5F2D}" type="presParOf" srcId="{2B2583AB-4DFB-4971-B689-35E03B4E026C}" destId="{D5472C61-9A72-464A-B0B5-B395B9062717}" srcOrd="1" destOrd="0" presId="urn:microsoft.com/office/officeart/2005/8/layout/orgChart1"/>
    <dgm:cxn modelId="{BFEA52B5-4432-4915-90E3-7AF73D14394C}" type="presParOf" srcId="{2B2583AB-4DFB-4971-B689-35E03B4E026C}" destId="{D0326497-7C2B-4900-9825-57955DFB79D9}" srcOrd="2" destOrd="0" presId="urn:microsoft.com/office/officeart/2005/8/layout/orgChart1"/>
    <dgm:cxn modelId="{AB3AA50A-F68E-4620-98F0-7E316EA5AE97}" type="presParOf" srcId="{CAFAB0DC-62E9-435C-9A87-7FBE4D6C7462}" destId="{17007696-1926-44F3-B503-FB171C665974}" srcOrd="2" destOrd="0" presId="urn:microsoft.com/office/officeart/2005/8/layout/orgChart1"/>
    <dgm:cxn modelId="{F608113B-4192-4036-AD91-39FED40EC673}" type="presParOf" srcId="{CAFAB0DC-62E9-435C-9A87-7FBE4D6C7462}" destId="{DFD87959-CB3C-46FB-8F7C-712F1051C26C}" srcOrd="3" destOrd="0" presId="urn:microsoft.com/office/officeart/2005/8/layout/orgChart1"/>
    <dgm:cxn modelId="{2A98B998-3ACE-478C-BDF7-8D40C240B757}" type="presParOf" srcId="{DFD87959-CB3C-46FB-8F7C-712F1051C26C}" destId="{927F097E-B648-44FF-B29C-097EB340B523}" srcOrd="0" destOrd="0" presId="urn:microsoft.com/office/officeart/2005/8/layout/orgChart1"/>
    <dgm:cxn modelId="{91E72964-45DA-4AAB-A08F-25A56F9C636E}" type="presParOf" srcId="{927F097E-B648-44FF-B29C-097EB340B523}" destId="{3E6D03E6-18B2-4588-BB9C-9F6A41C7E838}" srcOrd="0" destOrd="0" presId="urn:microsoft.com/office/officeart/2005/8/layout/orgChart1"/>
    <dgm:cxn modelId="{D64EC4F1-BF07-4E17-A362-70B47749AA8C}" type="presParOf" srcId="{927F097E-B648-44FF-B29C-097EB340B523}" destId="{004C9D00-17B9-4310-9E7A-18E8E24A68D5}" srcOrd="1" destOrd="0" presId="urn:microsoft.com/office/officeart/2005/8/layout/orgChart1"/>
    <dgm:cxn modelId="{6E4E86F2-FBB4-4B1B-AD59-315CCCFCD33E}" type="presParOf" srcId="{DFD87959-CB3C-46FB-8F7C-712F1051C26C}" destId="{362A36AE-B8F5-48AD-8883-AC447D344874}" srcOrd="1" destOrd="0" presId="urn:microsoft.com/office/officeart/2005/8/layout/orgChart1"/>
    <dgm:cxn modelId="{03E7277A-4EE7-4D20-AF28-6C95497D2AF8}" type="presParOf" srcId="{DFD87959-CB3C-46FB-8F7C-712F1051C26C}" destId="{5F171D45-0B70-46E6-8F40-7EBB421E95E6}" srcOrd="2" destOrd="0" presId="urn:microsoft.com/office/officeart/2005/8/layout/orgChart1"/>
    <dgm:cxn modelId="{7851A49F-D3A8-48E7-AB8C-D9149237E1D7}" type="presParOf" srcId="{DA251D07-54D9-43A7-8758-BF47D3EA5E60}" destId="{245E8A22-8591-4636-B94D-97A29019154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C24575-F13C-4069-8E43-B227ABACADB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C58808F-B1EE-435D-9337-EC01AFA61736}">
      <dgm:prSet phldrT="[Text]" custT="1"/>
      <dgm:spPr>
        <a:solidFill>
          <a:schemeClr val="accent2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Общее представление о ключевых проблемах</a:t>
          </a:r>
          <a:endParaRPr lang="en-US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9868BD-D12E-4E51-9D0D-1266B20508C5}" type="parTrans" cxnId="{1FE01854-CEDE-4CB4-A44C-5142B5517809}">
      <dgm:prSet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46C193-08CA-444E-880C-5726532A4F44}" type="sibTrans" cxnId="{1FE01854-CEDE-4CB4-A44C-5142B5517809}">
      <dgm:prSet custT="1"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9A47D3-083F-406D-8922-9465FA77623C}">
      <dgm:prSet phldrT="[Text]" custT="1"/>
      <dgm:spPr>
        <a:solidFill>
          <a:schemeClr val="accent5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Потребности</a:t>
          </a:r>
          <a:endParaRPr lang="en-US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67164C-B225-41ED-8D2E-7CAB65F045E7}" type="parTrans" cxnId="{16034C94-6E4A-4EDA-B18E-4054ABABCF5C}">
      <dgm:prSet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DB8233-04A3-4ABC-A080-A6361C1F2B27}" type="sibTrans" cxnId="{16034C94-6E4A-4EDA-B18E-4054ABABCF5C}">
      <dgm:prSet custT="1"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719D69-81AE-42CD-962B-56800C2E47D2}">
      <dgm:prSet phldrT="[Text]" custT="1"/>
      <dgm:spPr>
        <a:solidFill>
          <a:schemeClr val="accent4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Имеющиеся данные</a:t>
          </a:r>
          <a:endParaRPr lang="en-US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2E4F3E-3C82-46AA-ABE0-F5C38F7C4EDE}" type="parTrans" cxnId="{7A30C2AD-34E3-4EFC-89B3-A10E6B6B069C}">
      <dgm:prSet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6B1C7D-2523-4E3B-969D-D9BB3A70C6B5}" type="sibTrans" cxnId="{7A30C2AD-34E3-4EFC-89B3-A10E6B6B069C}">
      <dgm:prSet custT="1"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A49B65-4F9A-47FF-A78A-718EF7C668C5}">
      <dgm:prSet phldrT="[Text]" custT="1"/>
      <dgm:spPr>
        <a:solidFill>
          <a:schemeClr val="accent3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Способствующие факторы и корень проблемы</a:t>
          </a:r>
          <a:endParaRPr lang="en-US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686651-6A61-412D-B746-47275CE4BE7C}" type="parTrans" cxnId="{2B46F362-294F-4D12-8AC5-22921C6CBE3E}">
      <dgm:prSet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61F00C-F156-4AFD-95EB-E6581C36AD52}" type="sibTrans" cxnId="{2B46F362-294F-4D12-8AC5-22921C6CBE3E}">
      <dgm:prSet custT="1"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207CB8-CFB9-4BD5-9A17-9C9D952E68B9}">
      <dgm:prSet phldrT="[Text]" custT="1"/>
      <dgm:spPr>
        <a:solidFill>
          <a:schemeClr val="accent5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Оценка существующего руководства и ресурсов</a:t>
          </a:r>
          <a:endParaRPr lang="en-US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677523-BE03-4AD1-ABAB-E1166960C363}" type="parTrans" cxnId="{12657B5A-8800-4334-A78F-FFBDFC520B91}">
      <dgm:prSet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ED41E7-6DA6-4107-AEB0-70B759590D61}" type="sibTrans" cxnId="{12657B5A-8800-4334-A78F-FFBDFC520B91}">
      <dgm:prSet custT="1"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A2F0A0-043B-4F23-92EE-603852F37DD0}">
      <dgm:prSet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Оценка готовности общества</a:t>
          </a:r>
          <a:endParaRPr lang="en-US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F65904-B37B-4897-A10E-7E5F18ABDA9B}" type="parTrans" cxnId="{0FF2A6A9-E1A2-43AA-937D-C7AA673601EC}">
      <dgm:prSet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CA8468-3E41-4BFD-A937-0739D17E0DD2}" type="sibTrans" cxnId="{0FF2A6A9-E1A2-43AA-937D-C7AA673601EC}">
      <dgm:prSet custT="1"/>
      <dgm:spPr/>
      <dgm:t>
        <a:bodyPr/>
        <a:lstStyle/>
        <a:p>
          <a:endParaRPr lang="en-US" sz="14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69C03E-6C40-4EF0-8720-5381BD8BD0EE}" type="pres">
      <dgm:prSet presAssocID="{44C24575-F13C-4069-8E43-B227ABACAD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8907FD-8A68-4143-B167-2EEDF7E369DD}" type="pres">
      <dgm:prSet presAssocID="{AC58808F-B1EE-435D-9337-EC01AFA61736}" presName="node" presStyleLbl="node1" presStyleIdx="0" presStyleCnt="6" custScaleX="1014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F96F84-A93B-4959-83EC-BFCF7AFDF800}" type="pres">
      <dgm:prSet presAssocID="{5C46C193-08CA-444E-880C-5726532A4F44}" presName="sibTrans" presStyleLbl="sibTrans2D1" presStyleIdx="0" presStyleCnt="6"/>
      <dgm:spPr/>
      <dgm:t>
        <a:bodyPr/>
        <a:lstStyle/>
        <a:p>
          <a:endParaRPr lang="en-US"/>
        </a:p>
      </dgm:t>
    </dgm:pt>
    <dgm:pt modelId="{6FA0A493-8EEA-42B3-872B-56CC568DC00A}" type="pres">
      <dgm:prSet presAssocID="{5C46C193-08CA-444E-880C-5726532A4F44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C9ACA33E-C682-4DFC-8642-44D9D516F196}" type="pres">
      <dgm:prSet presAssocID="{2F9A47D3-083F-406D-8922-9465FA77623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2B1917-8D96-4572-895A-C1ED3CB6CF5D}" type="pres">
      <dgm:prSet presAssocID="{46DB8233-04A3-4ABC-A080-A6361C1F2B27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82B462D-7612-4F57-A97A-2ADB1C2EEB22}" type="pres">
      <dgm:prSet presAssocID="{46DB8233-04A3-4ABC-A080-A6361C1F2B27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D5E142E4-0619-4067-8971-0E8752DA5D7D}" type="pres">
      <dgm:prSet presAssocID="{F1719D69-81AE-42CD-962B-56800C2E47D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3D9A8F-5F32-4508-9820-74B927000C72}" type="pres">
      <dgm:prSet presAssocID="{EC6B1C7D-2523-4E3B-969D-D9BB3A70C6B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4E7D996D-B62F-44C7-826E-6680DEF056BC}" type="pres">
      <dgm:prSet presAssocID="{EC6B1C7D-2523-4E3B-969D-D9BB3A70C6B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61325CF3-29B3-4871-A212-0CD98D355B34}" type="pres">
      <dgm:prSet presAssocID="{4EA49B65-4F9A-47FF-A78A-718EF7C668C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BE77E2-82A1-484B-BC74-E979639F144E}" type="pres">
      <dgm:prSet presAssocID="{F161F00C-F156-4AFD-95EB-E6581C36AD52}" presName="sibTrans" presStyleLbl="sibTrans2D1" presStyleIdx="3" presStyleCnt="6"/>
      <dgm:spPr/>
      <dgm:t>
        <a:bodyPr/>
        <a:lstStyle/>
        <a:p>
          <a:endParaRPr lang="en-US"/>
        </a:p>
      </dgm:t>
    </dgm:pt>
    <dgm:pt modelId="{58938C0E-5D79-4D33-B864-E93108E0ADF1}" type="pres">
      <dgm:prSet presAssocID="{F161F00C-F156-4AFD-95EB-E6581C36AD52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284E812B-AEC3-4CAF-9AA9-7DA039CF0892}" type="pres">
      <dgm:prSet presAssocID="{1E207CB8-CFB9-4BD5-9A17-9C9D952E68B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5CA1C-5A75-49E2-B9BA-153F08FB53DB}" type="pres">
      <dgm:prSet presAssocID="{AFED41E7-6DA6-4107-AEB0-70B759590D61}" presName="sibTrans" presStyleLbl="sibTrans2D1" presStyleIdx="4" presStyleCnt="6"/>
      <dgm:spPr/>
      <dgm:t>
        <a:bodyPr/>
        <a:lstStyle/>
        <a:p>
          <a:endParaRPr lang="en-US"/>
        </a:p>
      </dgm:t>
    </dgm:pt>
    <dgm:pt modelId="{A532CD93-A2A2-4582-9C92-B65ABA71287E}" type="pres">
      <dgm:prSet presAssocID="{AFED41E7-6DA6-4107-AEB0-70B759590D61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7A2B8D78-7B5B-43EE-B082-264DEA50FA11}" type="pres">
      <dgm:prSet presAssocID="{18A2F0A0-043B-4F23-92EE-603852F37DD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AE7F93-B87C-4BB6-98A4-FD0876A5D811}" type="pres">
      <dgm:prSet presAssocID="{83CA8468-3E41-4BFD-A937-0739D17E0DD2}" presName="sibTrans" presStyleLbl="sibTrans2D1" presStyleIdx="5" presStyleCnt="6"/>
      <dgm:spPr/>
      <dgm:t>
        <a:bodyPr/>
        <a:lstStyle/>
        <a:p>
          <a:endParaRPr lang="en-US"/>
        </a:p>
      </dgm:t>
    </dgm:pt>
    <dgm:pt modelId="{A7FF530D-9503-4817-AEA9-A5A90717DFE9}" type="pres">
      <dgm:prSet presAssocID="{83CA8468-3E41-4BFD-A937-0739D17E0DD2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766CA12A-468D-4C4C-BBEE-9E3EEFE60C18}" type="presOf" srcId="{F161F00C-F156-4AFD-95EB-E6581C36AD52}" destId="{58938C0E-5D79-4D33-B864-E93108E0ADF1}" srcOrd="1" destOrd="0" presId="urn:microsoft.com/office/officeart/2005/8/layout/cycle2"/>
    <dgm:cxn modelId="{03DD3C43-2E0F-43BE-8DB6-AE9D04C4C13B}" type="presOf" srcId="{AFED41E7-6DA6-4107-AEB0-70B759590D61}" destId="{A532CD93-A2A2-4582-9C92-B65ABA71287E}" srcOrd="1" destOrd="0" presId="urn:microsoft.com/office/officeart/2005/8/layout/cycle2"/>
    <dgm:cxn modelId="{867CC6F7-614B-44CF-8FBC-7C32DE160DE6}" type="presOf" srcId="{AFED41E7-6DA6-4107-AEB0-70B759590D61}" destId="{BC65CA1C-5A75-49E2-B9BA-153F08FB53DB}" srcOrd="0" destOrd="0" presId="urn:microsoft.com/office/officeart/2005/8/layout/cycle2"/>
    <dgm:cxn modelId="{E73B4243-A221-4DB2-A621-C57F21F60B6D}" type="presOf" srcId="{F1719D69-81AE-42CD-962B-56800C2E47D2}" destId="{D5E142E4-0619-4067-8971-0E8752DA5D7D}" srcOrd="0" destOrd="0" presId="urn:microsoft.com/office/officeart/2005/8/layout/cycle2"/>
    <dgm:cxn modelId="{0AD02B9B-22B3-439A-B081-46976F035EC6}" type="presOf" srcId="{5C46C193-08CA-444E-880C-5726532A4F44}" destId="{6FA0A493-8EEA-42B3-872B-56CC568DC00A}" srcOrd="1" destOrd="0" presId="urn:microsoft.com/office/officeart/2005/8/layout/cycle2"/>
    <dgm:cxn modelId="{16034C94-6E4A-4EDA-B18E-4054ABABCF5C}" srcId="{44C24575-F13C-4069-8E43-B227ABACADBA}" destId="{2F9A47D3-083F-406D-8922-9465FA77623C}" srcOrd="1" destOrd="0" parTransId="{3367164C-B225-41ED-8D2E-7CAB65F045E7}" sibTransId="{46DB8233-04A3-4ABC-A080-A6361C1F2B27}"/>
    <dgm:cxn modelId="{0F67E7C4-E5AA-4A83-B6E5-8D7975E337B8}" type="presOf" srcId="{EC6B1C7D-2523-4E3B-969D-D9BB3A70C6B5}" destId="{4E7D996D-B62F-44C7-826E-6680DEF056BC}" srcOrd="1" destOrd="0" presId="urn:microsoft.com/office/officeart/2005/8/layout/cycle2"/>
    <dgm:cxn modelId="{3B31B828-440F-49C8-A3B8-EC428C2E4A41}" type="presOf" srcId="{4EA49B65-4F9A-47FF-A78A-718EF7C668C5}" destId="{61325CF3-29B3-4871-A212-0CD98D355B34}" srcOrd="0" destOrd="0" presId="urn:microsoft.com/office/officeart/2005/8/layout/cycle2"/>
    <dgm:cxn modelId="{F03B79AF-0BD2-4B15-AEE1-7787DC4A00D7}" type="presOf" srcId="{46DB8233-04A3-4ABC-A080-A6361C1F2B27}" destId="{F82B462D-7612-4F57-A97A-2ADB1C2EEB22}" srcOrd="1" destOrd="0" presId="urn:microsoft.com/office/officeart/2005/8/layout/cycle2"/>
    <dgm:cxn modelId="{763447C5-8676-459E-B66B-10E06022BEEF}" type="presOf" srcId="{2F9A47D3-083F-406D-8922-9465FA77623C}" destId="{C9ACA33E-C682-4DFC-8642-44D9D516F196}" srcOrd="0" destOrd="0" presId="urn:microsoft.com/office/officeart/2005/8/layout/cycle2"/>
    <dgm:cxn modelId="{F586A6D8-1646-4F94-9631-16376B99152E}" type="presOf" srcId="{18A2F0A0-043B-4F23-92EE-603852F37DD0}" destId="{7A2B8D78-7B5B-43EE-B082-264DEA50FA11}" srcOrd="0" destOrd="0" presId="urn:microsoft.com/office/officeart/2005/8/layout/cycle2"/>
    <dgm:cxn modelId="{C15EB85E-17B5-4A26-935B-B2FE45B0D8F8}" type="presOf" srcId="{46DB8233-04A3-4ABC-A080-A6361C1F2B27}" destId="{F62B1917-8D96-4572-895A-C1ED3CB6CF5D}" srcOrd="0" destOrd="0" presId="urn:microsoft.com/office/officeart/2005/8/layout/cycle2"/>
    <dgm:cxn modelId="{0FF2A6A9-E1A2-43AA-937D-C7AA673601EC}" srcId="{44C24575-F13C-4069-8E43-B227ABACADBA}" destId="{18A2F0A0-043B-4F23-92EE-603852F37DD0}" srcOrd="5" destOrd="0" parTransId="{92F65904-B37B-4897-A10E-7E5F18ABDA9B}" sibTransId="{83CA8468-3E41-4BFD-A937-0739D17E0DD2}"/>
    <dgm:cxn modelId="{66E9A4D5-B1C9-4F30-917B-1A70155B28FB}" type="presOf" srcId="{1E207CB8-CFB9-4BD5-9A17-9C9D952E68B9}" destId="{284E812B-AEC3-4CAF-9AA9-7DA039CF0892}" srcOrd="0" destOrd="0" presId="urn:microsoft.com/office/officeart/2005/8/layout/cycle2"/>
    <dgm:cxn modelId="{EE805E7B-B993-4E9F-9C35-E52C5B204C8A}" type="presOf" srcId="{5C46C193-08CA-444E-880C-5726532A4F44}" destId="{04F96F84-A93B-4959-83EC-BFCF7AFDF800}" srcOrd="0" destOrd="0" presId="urn:microsoft.com/office/officeart/2005/8/layout/cycle2"/>
    <dgm:cxn modelId="{1FE01854-CEDE-4CB4-A44C-5142B5517809}" srcId="{44C24575-F13C-4069-8E43-B227ABACADBA}" destId="{AC58808F-B1EE-435D-9337-EC01AFA61736}" srcOrd="0" destOrd="0" parTransId="{F19868BD-D12E-4E51-9D0D-1266B20508C5}" sibTransId="{5C46C193-08CA-444E-880C-5726532A4F44}"/>
    <dgm:cxn modelId="{7A30C2AD-34E3-4EFC-89B3-A10E6B6B069C}" srcId="{44C24575-F13C-4069-8E43-B227ABACADBA}" destId="{F1719D69-81AE-42CD-962B-56800C2E47D2}" srcOrd="2" destOrd="0" parTransId="{172E4F3E-3C82-46AA-ABE0-F5C38F7C4EDE}" sibTransId="{EC6B1C7D-2523-4E3B-969D-D9BB3A70C6B5}"/>
    <dgm:cxn modelId="{2B46F362-294F-4D12-8AC5-22921C6CBE3E}" srcId="{44C24575-F13C-4069-8E43-B227ABACADBA}" destId="{4EA49B65-4F9A-47FF-A78A-718EF7C668C5}" srcOrd="3" destOrd="0" parTransId="{C6686651-6A61-412D-B746-47275CE4BE7C}" sibTransId="{F161F00C-F156-4AFD-95EB-E6581C36AD52}"/>
    <dgm:cxn modelId="{3F9D8D0B-F2D0-4890-9B0C-8821DA2D5C54}" type="presOf" srcId="{83CA8468-3E41-4BFD-A937-0739D17E0DD2}" destId="{A7FF530D-9503-4817-AEA9-A5A90717DFE9}" srcOrd="1" destOrd="0" presId="urn:microsoft.com/office/officeart/2005/8/layout/cycle2"/>
    <dgm:cxn modelId="{12657B5A-8800-4334-A78F-FFBDFC520B91}" srcId="{44C24575-F13C-4069-8E43-B227ABACADBA}" destId="{1E207CB8-CFB9-4BD5-9A17-9C9D952E68B9}" srcOrd="4" destOrd="0" parTransId="{29677523-BE03-4AD1-ABAB-E1166960C363}" sibTransId="{AFED41E7-6DA6-4107-AEB0-70B759590D61}"/>
    <dgm:cxn modelId="{6766B45C-6C03-4129-BA7C-2EBDDAB60D5F}" type="presOf" srcId="{EC6B1C7D-2523-4E3B-969D-D9BB3A70C6B5}" destId="{363D9A8F-5F32-4508-9820-74B927000C72}" srcOrd="0" destOrd="0" presId="urn:microsoft.com/office/officeart/2005/8/layout/cycle2"/>
    <dgm:cxn modelId="{2DD44515-77C7-419F-88F4-1BFF005A2DF8}" type="presOf" srcId="{F161F00C-F156-4AFD-95EB-E6581C36AD52}" destId="{2EBE77E2-82A1-484B-BC74-E979639F144E}" srcOrd="0" destOrd="0" presId="urn:microsoft.com/office/officeart/2005/8/layout/cycle2"/>
    <dgm:cxn modelId="{923D0549-37B4-42DF-8EAE-B2462CF0D30D}" type="presOf" srcId="{83CA8468-3E41-4BFD-A937-0739D17E0DD2}" destId="{4FAE7F93-B87C-4BB6-98A4-FD0876A5D811}" srcOrd="0" destOrd="0" presId="urn:microsoft.com/office/officeart/2005/8/layout/cycle2"/>
    <dgm:cxn modelId="{56D19572-DE6D-4FFF-9946-5C4B5CE32B1F}" type="presOf" srcId="{AC58808F-B1EE-435D-9337-EC01AFA61736}" destId="{658907FD-8A68-4143-B167-2EEDF7E369DD}" srcOrd="0" destOrd="0" presId="urn:microsoft.com/office/officeart/2005/8/layout/cycle2"/>
    <dgm:cxn modelId="{9D8753C4-293F-4FA9-AF15-551562BC356C}" type="presOf" srcId="{44C24575-F13C-4069-8E43-B227ABACADBA}" destId="{3E69C03E-6C40-4EF0-8720-5381BD8BD0EE}" srcOrd="0" destOrd="0" presId="urn:microsoft.com/office/officeart/2005/8/layout/cycle2"/>
    <dgm:cxn modelId="{38F6AD81-958B-4E29-9EB9-4521801954BF}" type="presParOf" srcId="{3E69C03E-6C40-4EF0-8720-5381BD8BD0EE}" destId="{658907FD-8A68-4143-B167-2EEDF7E369DD}" srcOrd="0" destOrd="0" presId="urn:microsoft.com/office/officeart/2005/8/layout/cycle2"/>
    <dgm:cxn modelId="{688630E1-8961-4AD8-8CB0-14EB3B980B0A}" type="presParOf" srcId="{3E69C03E-6C40-4EF0-8720-5381BD8BD0EE}" destId="{04F96F84-A93B-4959-83EC-BFCF7AFDF800}" srcOrd="1" destOrd="0" presId="urn:microsoft.com/office/officeart/2005/8/layout/cycle2"/>
    <dgm:cxn modelId="{79D98DCF-AEEC-4C92-B07A-54060F0663A9}" type="presParOf" srcId="{04F96F84-A93B-4959-83EC-BFCF7AFDF800}" destId="{6FA0A493-8EEA-42B3-872B-56CC568DC00A}" srcOrd="0" destOrd="0" presId="urn:microsoft.com/office/officeart/2005/8/layout/cycle2"/>
    <dgm:cxn modelId="{A2A9A5C7-730D-4360-BEDA-3A5D8567BA0A}" type="presParOf" srcId="{3E69C03E-6C40-4EF0-8720-5381BD8BD0EE}" destId="{C9ACA33E-C682-4DFC-8642-44D9D516F196}" srcOrd="2" destOrd="0" presId="urn:microsoft.com/office/officeart/2005/8/layout/cycle2"/>
    <dgm:cxn modelId="{AD12EF9E-EEC3-4971-B96E-176ABFC107C6}" type="presParOf" srcId="{3E69C03E-6C40-4EF0-8720-5381BD8BD0EE}" destId="{F62B1917-8D96-4572-895A-C1ED3CB6CF5D}" srcOrd="3" destOrd="0" presId="urn:microsoft.com/office/officeart/2005/8/layout/cycle2"/>
    <dgm:cxn modelId="{4FCE6C5C-C0F4-4A11-8F5E-6B5D5F06A865}" type="presParOf" srcId="{F62B1917-8D96-4572-895A-C1ED3CB6CF5D}" destId="{F82B462D-7612-4F57-A97A-2ADB1C2EEB22}" srcOrd="0" destOrd="0" presId="urn:microsoft.com/office/officeart/2005/8/layout/cycle2"/>
    <dgm:cxn modelId="{FD3B7BCE-36B1-48CF-A620-9FD553D6393D}" type="presParOf" srcId="{3E69C03E-6C40-4EF0-8720-5381BD8BD0EE}" destId="{D5E142E4-0619-4067-8971-0E8752DA5D7D}" srcOrd="4" destOrd="0" presId="urn:microsoft.com/office/officeart/2005/8/layout/cycle2"/>
    <dgm:cxn modelId="{6914E4F8-0FD9-408D-BD97-75682DB8B5D9}" type="presParOf" srcId="{3E69C03E-6C40-4EF0-8720-5381BD8BD0EE}" destId="{363D9A8F-5F32-4508-9820-74B927000C72}" srcOrd="5" destOrd="0" presId="urn:microsoft.com/office/officeart/2005/8/layout/cycle2"/>
    <dgm:cxn modelId="{82F3964C-B31C-4854-AA61-FBA3D72FBC28}" type="presParOf" srcId="{363D9A8F-5F32-4508-9820-74B927000C72}" destId="{4E7D996D-B62F-44C7-826E-6680DEF056BC}" srcOrd="0" destOrd="0" presId="urn:microsoft.com/office/officeart/2005/8/layout/cycle2"/>
    <dgm:cxn modelId="{569F5120-1171-4A7A-B22F-CB6E8735A75C}" type="presParOf" srcId="{3E69C03E-6C40-4EF0-8720-5381BD8BD0EE}" destId="{61325CF3-29B3-4871-A212-0CD98D355B34}" srcOrd="6" destOrd="0" presId="urn:microsoft.com/office/officeart/2005/8/layout/cycle2"/>
    <dgm:cxn modelId="{7B38BA05-EF90-4B84-BE1A-058D31008B60}" type="presParOf" srcId="{3E69C03E-6C40-4EF0-8720-5381BD8BD0EE}" destId="{2EBE77E2-82A1-484B-BC74-E979639F144E}" srcOrd="7" destOrd="0" presId="urn:microsoft.com/office/officeart/2005/8/layout/cycle2"/>
    <dgm:cxn modelId="{8CCE0F7A-FCC4-4616-A2E3-4276A39A7ED1}" type="presParOf" srcId="{2EBE77E2-82A1-484B-BC74-E979639F144E}" destId="{58938C0E-5D79-4D33-B864-E93108E0ADF1}" srcOrd="0" destOrd="0" presId="urn:microsoft.com/office/officeart/2005/8/layout/cycle2"/>
    <dgm:cxn modelId="{414EB5C9-5E05-44AD-AEA9-5CB580D89A5A}" type="presParOf" srcId="{3E69C03E-6C40-4EF0-8720-5381BD8BD0EE}" destId="{284E812B-AEC3-4CAF-9AA9-7DA039CF0892}" srcOrd="8" destOrd="0" presId="urn:microsoft.com/office/officeart/2005/8/layout/cycle2"/>
    <dgm:cxn modelId="{45E3152D-7B42-47AD-81F7-E0D66D552B5A}" type="presParOf" srcId="{3E69C03E-6C40-4EF0-8720-5381BD8BD0EE}" destId="{BC65CA1C-5A75-49E2-B9BA-153F08FB53DB}" srcOrd="9" destOrd="0" presId="urn:microsoft.com/office/officeart/2005/8/layout/cycle2"/>
    <dgm:cxn modelId="{8947BC62-DBE6-4AFB-BF4A-9AD969C65391}" type="presParOf" srcId="{BC65CA1C-5A75-49E2-B9BA-153F08FB53DB}" destId="{A532CD93-A2A2-4582-9C92-B65ABA71287E}" srcOrd="0" destOrd="0" presId="urn:microsoft.com/office/officeart/2005/8/layout/cycle2"/>
    <dgm:cxn modelId="{8C509941-0907-4CEF-A80C-86B1FC242651}" type="presParOf" srcId="{3E69C03E-6C40-4EF0-8720-5381BD8BD0EE}" destId="{7A2B8D78-7B5B-43EE-B082-264DEA50FA11}" srcOrd="10" destOrd="0" presId="urn:microsoft.com/office/officeart/2005/8/layout/cycle2"/>
    <dgm:cxn modelId="{88AEB633-2D9C-483C-87BD-F57D3DCA0687}" type="presParOf" srcId="{3E69C03E-6C40-4EF0-8720-5381BD8BD0EE}" destId="{4FAE7F93-B87C-4BB6-98A4-FD0876A5D811}" srcOrd="11" destOrd="0" presId="urn:microsoft.com/office/officeart/2005/8/layout/cycle2"/>
    <dgm:cxn modelId="{EEBD6838-A291-4ADE-A927-653F83AAFD42}" type="presParOf" srcId="{4FAE7F93-B87C-4BB6-98A4-FD0876A5D811}" destId="{A7FF530D-9503-4817-AEA9-A5A90717DF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FE311E-A44B-4CFF-A98B-320DC0157CF7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0CAF2-A67A-4A67-9F5C-828EEEC8FEFB}">
      <dgm:prSet phldrT="[Text]"/>
      <dgm:spPr>
        <a:solidFill>
          <a:schemeClr val="tx2"/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Количество и разнообразие персонала зависит от…</a:t>
          </a:r>
          <a:endParaRPr lang="en-US" dirty="0">
            <a:solidFill>
              <a:srgbClr val="002060"/>
            </a:solidFill>
          </a:endParaRPr>
        </a:p>
      </dgm:t>
    </dgm:pt>
    <dgm:pt modelId="{30689969-07A3-435C-A011-1C22B1A2AE07}" type="parTrans" cxnId="{9CEDB9CE-21A0-49C9-8F0C-2D8067CE23AB}">
      <dgm:prSet/>
      <dgm:spPr/>
      <dgm:t>
        <a:bodyPr/>
        <a:lstStyle/>
        <a:p>
          <a:endParaRPr lang="en-US"/>
        </a:p>
      </dgm:t>
    </dgm:pt>
    <dgm:pt modelId="{2C9A6342-5329-419E-A6AC-1AC364D99675}" type="sibTrans" cxnId="{9CEDB9CE-21A0-49C9-8F0C-2D8067CE23AB}">
      <dgm:prSet/>
      <dgm:spPr/>
      <dgm:t>
        <a:bodyPr/>
        <a:lstStyle/>
        <a:p>
          <a:endParaRPr lang="en-US"/>
        </a:p>
      </dgm:t>
    </dgm:pt>
    <dgm:pt modelId="{178BE18F-9679-4737-9641-73631E7537A6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Размер и содержание коллекции</a:t>
          </a:r>
          <a:endParaRPr lang="en-US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2B5637-36D6-48A6-8886-20C3BBE3CD2F}" type="parTrans" cxnId="{E768962E-34FD-4949-83FF-B432E241DEC9}">
      <dgm:prSet/>
      <dgm:spPr/>
      <dgm:t>
        <a:bodyPr/>
        <a:lstStyle/>
        <a:p>
          <a:endParaRPr lang="en-US"/>
        </a:p>
      </dgm:t>
    </dgm:pt>
    <dgm:pt modelId="{95652112-2C60-470A-BC1F-313A140F8459}" type="sibTrans" cxnId="{E768962E-34FD-4949-83FF-B432E241DEC9}">
      <dgm:prSet/>
      <dgm:spPr/>
      <dgm:t>
        <a:bodyPr/>
        <a:lstStyle/>
        <a:p>
          <a:endParaRPr lang="en-US"/>
        </a:p>
      </dgm:t>
    </dgm:pt>
    <dgm:pt modelId="{602D0AF9-FD3F-4A67-A8F9-FC1A893821DE}">
      <dgm:prSet phldrT="[Text]"/>
      <dgm:spPr>
        <a:solidFill>
          <a:schemeClr val="accent1"/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Количество рабочих часов</a:t>
          </a:r>
          <a:endParaRPr lang="en-US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3C141A-35D3-426A-83D3-3E56B58BC917}" type="parTrans" cxnId="{4FFEBCAD-01D1-498D-8629-FDE40B2A55BF}">
      <dgm:prSet/>
      <dgm:spPr/>
      <dgm:t>
        <a:bodyPr/>
        <a:lstStyle/>
        <a:p>
          <a:endParaRPr lang="en-US"/>
        </a:p>
      </dgm:t>
    </dgm:pt>
    <dgm:pt modelId="{FF4738E9-F620-4C1B-8673-46E6149D0192}" type="sibTrans" cxnId="{4FFEBCAD-01D1-498D-8629-FDE40B2A55BF}">
      <dgm:prSet/>
      <dgm:spPr/>
      <dgm:t>
        <a:bodyPr/>
        <a:lstStyle/>
        <a:p>
          <a:endParaRPr lang="en-US"/>
        </a:p>
      </dgm:t>
    </dgm:pt>
    <dgm:pt modelId="{938263A7-B496-4DB5-91FF-6558BAB0904D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Объем приобретения</a:t>
          </a:r>
          <a:endParaRPr lang="en-US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0E6C6B-FCCF-4B89-93D8-0DD2918FA9B7}" type="parTrans" cxnId="{5D17E989-E314-43DB-901E-1F18F1047F99}">
      <dgm:prSet/>
      <dgm:spPr/>
      <dgm:t>
        <a:bodyPr/>
        <a:lstStyle/>
        <a:p>
          <a:endParaRPr lang="en-US"/>
        </a:p>
      </dgm:t>
    </dgm:pt>
    <dgm:pt modelId="{6673CAD0-E4A2-4896-9225-5784E9D7A0C2}" type="sibTrans" cxnId="{5D17E989-E314-43DB-901E-1F18F1047F99}">
      <dgm:prSet/>
      <dgm:spPr/>
      <dgm:t>
        <a:bodyPr/>
        <a:lstStyle/>
        <a:p>
          <a:endParaRPr lang="en-US"/>
        </a:p>
      </dgm:t>
    </dgm:pt>
    <dgm:pt modelId="{60405F4B-FCF6-4EC8-BB49-6E8AAC2F18DE}">
      <dgm:prSet phldrT="[Text]"/>
      <dgm:spPr>
        <a:solidFill>
          <a:schemeClr val="accent1"/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Объем тиражей</a:t>
          </a:r>
          <a:endParaRPr lang="en-US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111F47-EFA4-47ED-B1D1-E8FD6CA786B0}" type="parTrans" cxnId="{BDE54E82-213E-4547-86F7-8826F7FDEE2E}">
      <dgm:prSet/>
      <dgm:spPr/>
      <dgm:t>
        <a:bodyPr/>
        <a:lstStyle/>
        <a:p>
          <a:endParaRPr lang="en-US"/>
        </a:p>
      </dgm:t>
    </dgm:pt>
    <dgm:pt modelId="{7E12C033-22BC-49E6-8D07-FC689A2C7920}" type="sibTrans" cxnId="{BDE54E82-213E-4547-86F7-8826F7FDEE2E}">
      <dgm:prSet/>
      <dgm:spPr/>
      <dgm:t>
        <a:bodyPr/>
        <a:lstStyle/>
        <a:p>
          <a:endParaRPr lang="en-US"/>
        </a:p>
      </dgm:t>
    </dgm:pt>
    <dgm:pt modelId="{FEECB870-CF1E-4E0C-8E69-4206CC72C75F}">
      <dgm:prSet phldrT="[Text]"/>
      <dgm:spPr>
        <a:solidFill>
          <a:schemeClr val="tx2"/>
        </a:solidFill>
      </dgm:spPr>
      <dgm:t>
        <a:bodyPr/>
        <a:lstStyle/>
        <a:p>
          <a:endParaRPr lang="en-US" dirty="0"/>
        </a:p>
      </dgm:t>
    </dgm:pt>
    <dgm:pt modelId="{8756CA38-F524-4A92-AFC4-CAB8DF2B1781}" type="parTrans" cxnId="{F7D26644-276F-4CBB-ADD2-6A7F76191943}">
      <dgm:prSet/>
      <dgm:spPr/>
      <dgm:t>
        <a:bodyPr/>
        <a:lstStyle/>
        <a:p>
          <a:endParaRPr lang="en-US"/>
        </a:p>
      </dgm:t>
    </dgm:pt>
    <dgm:pt modelId="{A2FB7606-7189-4BAA-BD08-46400E915196}" type="sibTrans" cxnId="{F7D26644-276F-4CBB-ADD2-6A7F76191943}">
      <dgm:prSet/>
      <dgm:spPr/>
      <dgm:t>
        <a:bodyPr/>
        <a:lstStyle/>
        <a:p>
          <a:endParaRPr lang="en-US"/>
        </a:p>
      </dgm:t>
    </dgm:pt>
    <dgm:pt modelId="{F454CECB-0DA3-4EFE-A801-8FF71DE8C0EF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Процедура обработки данных</a:t>
          </a:r>
          <a:endParaRPr lang="en-US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61522E-9AA3-4828-A596-28B5864FE8C7}" type="parTrans" cxnId="{24F2E077-5AFB-44B2-AC02-CA0DEAD8407B}">
      <dgm:prSet/>
      <dgm:spPr/>
      <dgm:t>
        <a:bodyPr/>
        <a:lstStyle/>
        <a:p>
          <a:endParaRPr lang="en-US"/>
        </a:p>
      </dgm:t>
    </dgm:pt>
    <dgm:pt modelId="{4357A3FB-4500-452E-AAA4-22D9763B5E2B}" type="sibTrans" cxnId="{24F2E077-5AFB-44B2-AC02-CA0DEAD8407B}">
      <dgm:prSet/>
      <dgm:spPr/>
      <dgm:t>
        <a:bodyPr/>
        <a:lstStyle/>
        <a:p>
          <a:endParaRPr lang="en-US"/>
        </a:p>
      </dgm:t>
    </dgm:pt>
    <dgm:pt modelId="{AA5F0E9F-CD39-49A4-8F89-D41BA7558070}">
      <dgm:prSet phldrT="[Text]"/>
      <dgm:spPr>
        <a:solidFill>
          <a:schemeClr val="accent1"/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Тип требуемых услуг</a:t>
          </a:r>
          <a:endParaRPr lang="en-US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18A5F4-BA72-4A23-AFCD-921259B96FBE}" type="parTrans" cxnId="{F0E16F38-4D25-4802-9DCE-003337F6A747}">
      <dgm:prSet/>
      <dgm:spPr/>
      <dgm:t>
        <a:bodyPr/>
        <a:lstStyle/>
        <a:p>
          <a:endParaRPr lang="en-US"/>
        </a:p>
      </dgm:t>
    </dgm:pt>
    <dgm:pt modelId="{AD418BFE-5DB8-4F8B-B8F7-0DB0152A39D6}" type="sibTrans" cxnId="{F0E16F38-4D25-4802-9DCE-003337F6A747}">
      <dgm:prSet/>
      <dgm:spPr/>
      <dgm:t>
        <a:bodyPr/>
        <a:lstStyle/>
        <a:p>
          <a:endParaRPr lang="en-US"/>
        </a:p>
      </dgm:t>
    </dgm:pt>
    <dgm:pt modelId="{3C2DC748-DB28-4E3B-9A6E-84E720EC5A5E}" type="pres">
      <dgm:prSet presAssocID="{68FE311E-A44B-4CFF-A98B-320DC0157CF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E057B2-28EB-4A2D-93B4-7639800105CF}" type="pres">
      <dgm:prSet presAssocID="{1E00CAF2-A67A-4A67-9F5C-828EEEC8FEFB}" presName="centerShape" presStyleLbl="node0" presStyleIdx="0" presStyleCnt="1" custLinFactNeighborX="1512" custLinFactNeighborY="-208"/>
      <dgm:spPr/>
      <dgm:t>
        <a:bodyPr/>
        <a:lstStyle/>
        <a:p>
          <a:endParaRPr lang="en-US"/>
        </a:p>
      </dgm:t>
    </dgm:pt>
    <dgm:pt modelId="{61F0C130-1EE7-4BEF-8A6C-1B10A9929031}" type="pres">
      <dgm:prSet presAssocID="{872B5637-36D6-48A6-8886-20C3BBE3CD2F}" presName="parTrans" presStyleLbl="sibTrans2D1" presStyleIdx="0" presStyleCnt="6"/>
      <dgm:spPr/>
      <dgm:t>
        <a:bodyPr/>
        <a:lstStyle/>
        <a:p>
          <a:endParaRPr lang="en-US"/>
        </a:p>
      </dgm:t>
    </dgm:pt>
    <dgm:pt modelId="{73D333FB-0124-4B31-8A14-4843E7FE8772}" type="pres">
      <dgm:prSet presAssocID="{872B5637-36D6-48A6-8886-20C3BBE3CD2F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21906397-EFC8-4F10-B952-AE7C8C46A222}" type="pres">
      <dgm:prSet presAssocID="{178BE18F-9679-4737-9641-73631E7537A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1E80D6-C930-4FEF-B830-6141952FE6B8}" type="pres">
      <dgm:prSet presAssocID="{B23C141A-35D3-426A-83D3-3E56B58BC917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F1F1914-0487-4665-B671-016444F6A32B}" type="pres">
      <dgm:prSet presAssocID="{B23C141A-35D3-426A-83D3-3E56B58BC917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1A48E36B-C152-4B1B-8201-DBF9CBBE4F40}" type="pres">
      <dgm:prSet presAssocID="{602D0AF9-FD3F-4A67-A8F9-FC1A893821DE}" presName="node" presStyleLbl="node1" presStyleIdx="1" presStyleCnt="6" custRadScaleRad="99354" custRadScaleInc="-5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EFE89E-CF5B-4463-9F6C-DC68822C109E}" type="pres">
      <dgm:prSet presAssocID="{9D0E6C6B-FCCF-4B89-93D8-0DD2918FA9B7}" presName="parTrans" presStyleLbl="sibTrans2D1" presStyleIdx="2" presStyleCnt="6"/>
      <dgm:spPr/>
      <dgm:t>
        <a:bodyPr/>
        <a:lstStyle/>
        <a:p>
          <a:endParaRPr lang="en-US"/>
        </a:p>
      </dgm:t>
    </dgm:pt>
    <dgm:pt modelId="{25C3EF7E-F19C-4223-AC52-667682DA5B5F}" type="pres">
      <dgm:prSet presAssocID="{9D0E6C6B-FCCF-4B89-93D8-0DD2918FA9B7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972C2A6-67B6-4600-BEDD-AA59A97092CF}" type="pres">
      <dgm:prSet presAssocID="{938263A7-B496-4DB5-91FF-6558BAB0904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AF1D65-4110-4A38-865E-EED28FC6035C}" type="pres">
      <dgm:prSet presAssocID="{10111F47-EFA4-47ED-B1D1-E8FD6CA786B0}" presName="parTrans" presStyleLbl="sibTrans2D1" presStyleIdx="3" presStyleCnt="6"/>
      <dgm:spPr/>
      <dgm:t>
        <a:bodyPr/>
        <a:lstStyle/>
        <a:p>
          <a:endParaRPr lang="en-US"/>
        </a:p>
      </dgm:t>
    </dgm:pt>
    <dgm:pt modelId="{42E8325F-9C33-49E3-BD74-19FE2B2739CA}" type="pres">
      <dgm:prSet presAssocID="{10111F47-EFA4-47ED-B1D1-E8FD6CA786B0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0E93F46-D7A9-42C3-BD89-09C147148458}" type="pres">
      <dgm:prSet presAssocID="{60405F4B-FCF6-4EC8-BB49-6E8AAC2F18DE}" presName="node" presStyleLbl="node1" presStyleIdx="3" presStyleCnt="6" custRadScaleRad="99607" custRadScaleInc="114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29738C-7826-494D-AD39-0924EFBACA42}" type="pres">
      <dgm:prSet presAssocID="{6D61522E-9AA3-4828-A596-28B5864FE8C7}" presName="parTrans" presStyleLbl="sibTrans2D1" presStyleIdx="4" presStyleCnt="6"/>
      <dgm:spPr/>
      <dgm:t>
        <a:bodyPr/>
        <a:lstStyle/>
        <a:p>
          <a:endParaRPr lang="en-US"/>
        </a:p>
      </dgm:t>
    </dgm:pt>
    <dgm:pt modelId="{A682A4E1-6BD9-4308-8DAF-7190D7D6521D}" type="pres">
      <dgm:prSet presAssocID="{6D61522E-9AA3-4828-A596-28B5864FE8C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85EA4CC3-547F-481E-B2A9-F51771DC23EC}" type="pres">
      <dgm:prSet presAssocID="{F454CECB-0DA3-4EFE-A801-8FF71DE8C0E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181693-2AB9-49D6-9384-011980AA1551}" type="pres">
      <dgm:prSet presAssocID="{0A18A5F4-BA72-4A23-AFCD-921259B96FBE}" presName="parTrans" presStyleLbl="sibTrans2D1" presStyleIdx="5" presStyleCnt="6"/>
      <dgm:spPr/>
      <dgm:t>
        <a:bodyPr/>
        <a:lstStyle/>
        <a:p>
          <a:endParaRPr lang="en-US"/>
        </a:p>
      </dgm:t>
    </dgm:pt>
    <dgm:pt modelId="{F370F774-F614-4C12-94C7-F65A91232ACA}" type="pres">
      <dgm:prSet presAssocID="{0A18A5F4-BA72-4A23-AFCD-921259B96FBE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BF3FAC1F-AA6B-4178-9B39-49CA6E67032D}" type="pres">
      <dgm:prSet presAssocID="{AA5F0E9F-CD39-49A4-8F89-D41BA755807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71F098-75D6-485F-BBD1-02EF87245B70}" type="presOf" srcId="{B23C141A-35D3-426A-83D3-3E56B58BC917}" destId="{B81E80D6-C930-4FEF-B830-6141952FE6B8}" srcOrd="0" destOrd="0" presId="urn:microsoft.com/office/officeart/2005/8/layout/radial5"/>
    <dgm:cxn modelId="{67BEF9DB-A7CB-4142-968D-87651498D51D}" type="presOf" srcId="{6D61522E-9AA3-4828-A596-28B5864FE8C7}" destId="{2B29738C-7826-494D-AD39-0924EFBACA42}" srcOrd="0" destOrd="0" presId="urn:microsoft.com/office/officeart/2005/8/layout/radial5"/>
    <dgm:cxn modelId="{BDE54E82-213E-4547-86F7-8826F7FDEE2E}" srcId="{1E00CAF2-A67A-4A67-9F5C-828EEEC8FEFB}" destId="{60405F4B-FCF6-4EC8-BB49-6E8AAC2F18DE}" srcOrd="3" destOrd="0" parTransId="{10111F47-EFA4-47ED-B1D1-E8FD6CA786B0}" sibTransId="{7E12C033-22BC-49E6-8D07-FC689A2C7920}"/>
    <dgm:cxn modelId="{BB162F90-BA4E-4EA3-8225-4B916338C373}" type="presOf" srcId="{60405F4B-FCF6-4EC8-BB49-6E8AAC2F18DE}" destId="{80E93F46-D7A9-42C3-BD89-09C147148458}" srcOrd="0" destOrd="0" presId="urn:microsoft.com/office/officeart/2005/8/layout/radial5"/>
    <dgm:cxn modelId="{8E6101B3-CBD7-48B6-9082-D90522103071}" type="presOf" srcId="{B23C141A-35D3-426A-83D3-3E56B58BC917}" destId="{FF1F1914-0487-4665-B671-016444F6A32B}" srcOrd="1" destOrd="0" presId="urn:microsoft.com/office/officeart/2005/8/layout/radial5"/>
    <dgm:cxn modelId="{8B8A0611-4BE9-43F5-8AFA-23A9DD0786FC}" type="presOf" srcId="{0A18A5F4-BA72-4A23-AFCD-921259B96FBE}" destId="{F370F774-F614-4C12-94C7-F65A91232ACA}" srcOrd="1" destOrd="0" presId="urn:microsoft.com/office/officeart/2005/8/layout/radial5"/>
    <dgm:cxn modelId="{8A197076-97C8-4AA2-9E7C-340CC7ABDD0A}" type="presOf" srcId="{F454CECB-0DA3-4EFE-A801-8FF71DE8C0EF}" destId="{85EA4CC3-547F-481E-B2A9-F51771DC23EC}" srcOrd="0" destOrd="0" presId="urn:microsoft.com/office/officeart/2005/8/layout/radial5"/>
    <dgm:cxn modelId="{C4CCEEAE-A914-4C25-BC85-E78BD471E4DF}" type="presOf" srcId="{872B5637-36D6-48A6-8886-20C3BBE3CD2F}" destId="{73D333FB-0124-4B31-8A14-4843E7FE8772}" srcOrd="1" destOrd="0" presId="urn:microsoft.com/office/officeart/2005/8/layout/radial5"/>
    <dgm:cxn modelId="{40499CF9-3E05-4302-AECE-9CD5B700E329}" type="presOf" srcId="{178BE18F-9679-4737-9641-73631E7537A6}" destId="{21906397-EFC8-4F10-B952-AE7C8C46A222}" srcOrd="0" destOrd="0" presId="urn:microsoft.com/office/officeart/2005/8/layout/radial5"/>
    <dgm:cxn modelId="{15CFD94A-5159-47CB-A95C-89F6DF3D382F}" type="presOf" srcId="{AA5F0E9F-CD39-49A4-8F89-D41BA7558070}" destId="{BF3FAC1F-AA6B-4178-9B39-49CA6E67032D}" srcOrd="0" destOrd="0" presId="urn:microsoft.com/office/officeart/2005/8/layout/radial5"/>
    <dgm:cxn modelId="{F7D26644-276F-4CBB-ADD2-6A7F76191943}" srcId="{68FE311E-A44B-4CFF-A98B-320DC0157CF7}" destId="{FEECB870-CF1E-4E0C-8E69-4206CC72C75F}" srcOrd="1" destOrd="0" parTransId="{8756CA38-F524-4A92-AFC4-CAB8DF2B1781}" sibTransId="{A2FB7606-7189-4BAA-BD08-46400E915196}"/>
    <dgm:cxn modelId="{9CEDB9CE-21A0-49C9-8F0C-2D8067CE23AB}" srcId="{68FE311E-A44B-4CFF-A98B-320DC0157CF7}" destId="{1E00CAF2-A67A-4A67-9F5C-828EEEC8FEFB}" srcOrd="0" destOrd="0" parTransId="{30689969-07A3-435C-A011-1C22B1A2AE07}" sibTransId="{2C9A6342-5329-419E-A6AC-1AC364D99675}"/>
    <dgm:cxn modelId="{A5109A79-5EE6-4161-87E7-60C54BA28193}" type="presOf" srcId="{9D0E6C6B-FCCF-4B89-93D8-0DD2918FA9B7}" destId="{3AEFE89E-CF5B-4463-9F6C-DC68822C109E}" srcOrd="0" destOrd="0" presId="urn:microsoft.com/office/officeart/2005/8/layout/radial5"/>
    <dgm:cxn modelId="{7991B4F7-1200-4493-8BF3-8D05F94AE754}" type="presOf" srcId="{602D0AF9-FD3F-4A67-A8F9-FC1A893821DE}" destId="{1A48E36B-C152-4B1B-8201-DBF9CBBE4F40}" srcOrd="0" destOrd="0" presId="urn:microsoft.com/office/officeart/2005/8/layout/radial5"/>
    <dgm:cxn modelId="{205C14A5-09E6-4D1E-A8E0-A25879CC2843}" type="presOf" srcId="{10111F47-EFA4-47ED-B1D1-E8FD6CA786B0}" destId="{42E8325F-9C33-49E3-BD74-19FE2B2739CA}" srcOrd="1" destOrd="0" presId="urn:microsoft.com/office/officeart/2005/8/layout/radial5"/>
    <dgm:cxn modelId="{63A7FF51-9089-4679-A11A-F543EBAE3429}" type="presOf" srcId="{10111F47-EFA4-47ED-B1D1-E8FD6CA786B0}" destId="{9AAF1D65-4110-4A38-865E-EED28FC6035C}" srcOrd="0" destOrd="0" presId="urn:microsoft.com/office/officeart/2005/8/layout/radial5"/>
    <dgm:cxn modelId="{6A56D2DC-B2E0-4BEF-8193-D237E2B45284}" type="presOf" srcId="{0A18A5F4-BA72-4A23-AFCD-921259B96FBE}" destId="{E1181693-2AB9-49D6-9384-011980AA1551}" srcOrd="0" destOrd="0" presId="urn:microsoft.com/office/officeart/2005/8/layout/radial5"/>
    <dgm:cxn modelId="{AB534219-2BED-4032-B32E-1991C7716482}" type="presOf" srcId="{1E00CAF2-A67A-4A67-9F5C-828EEEC8FEFB}" destId="{B5E057B2-28EB-4A2D-93B4-7639800105CF}" srcOrd="0" destOrd="0" presId="urn:microsoft.com/office/officeart/2005/8/layout/radial5"/>
    <dgm:cxn modelId="{4FFEBCAD-01D1-498D-8629-FDE40B2A55BF}" srcId="{1E00CAF2-A67A-4A67-9F5C-828EEEC8FEFB}" destId="{602D0AF9-FD3F-4A67-A8F9-FC1A893821DE}" srcOrd="1" destOrd="0" parTransId="{B23C141A-35D3-426A-83D3-3E56B58BC917}" sibTransId="{FF4738E9-F620-4C1B-8673-46E6149D0192}"/>
    <dgm:cxn modelId="{F0E16F38-4D25-4802-9DCE-003337F6A747}" srcId="{1E00CAF2-A67A-4A67-9F5C-828EEEC8FEFB}" destId="{AA5F0E9F-CD39-49A4-8F89-D41BA7558070}" srcOrd="5" destOrd="0" parTransId="{0A18A5F4-BA72-4A23-AFCD-921259B96FBE}" sibTransId="{AD418BFE-5DB8-4F8B-B8F7-0DB0152A39D6}"/>
    <dgm:cxn modelId="{E768962E-34FD-4949-83FF-B432E241DEC9}" srcId="{1E00CAF2-A67A-4A67-9F5C-828EEEC8FEFB}" destId="{178BE18F-9679-4737-9641-73631E7537A6}" srcOrd="0" destOrd="0" parTransId="{872B5637-36D6-48A6-8886-20C3BBE3CD2F}" sibTransId="{95652112-2C60-470A-BC1F-313A140F8459}"/>
    <dgm:cxn modelId="{234C97F0-7E51-46EB-8372-9734029B1835}" type="presOf" srcId="{68FE311E-A44B-4CFF-A98B-320DC0157CF7}" destId="{3C2DC748-DB28-4E3B-9A6E-84E720EC5A5E}" srcOrd="0" destOrd="0" presId="urn:microsoft.com/office/officeart/2005/8/layout/radial5"/>
    <dgm:cxn modelId="{C35749FB-BF5A-4719-95E0-3502C96F8BAE}" type="presOf" srcId="{872B5637-36D6-48A6-8886-20C3BBE3CD2F}" destId="{61F0C130-1EE7-4BEF-8A6C-1B10A9929031}" srcOrd="0" destOrd="0" presId="urn:microsoft.com/office/officeart/2005/8/layout/radial5"/>
    <dgm:cxn modelId="{5654E483-13AB-4E7C-9453-3E2C73E6DA43}" type="presOf" srcId="{9D0E6C6B-FCCF-4B89-93D8-0DD2918FA9B7}" destId="{25C3EF7E-F19C-4223-AC52-667682DA5B5F}" srcOrd="1" destOrd="0" presId="urn:microsoft.com/office/officeart/2005/8/layout/radial5"/>
    <dgm:cxn modelId="{E29248B4-87F8-48E3-843B-F1B971A78715}" type="presOf" srcId="{6D61522E-9AA3-4828-A596-28B5864FE8C7}" destId="{A682A4E1-6BD9-4308-8DAF-7190D7D6521D}" srcOrd="1" destOrd="0" presId="urn:microsoft.com/office/officeart/2005/8/layout/radial5"/>
    <dgm:cxn modelId="{AB60D8A8-64DA-4E08-AE31-7D53691155F0}" type="presOf" srcId="{938263A7-B496-4DB5-91FF-6558BAB0904D}" destId="{B972C2A6-67B6-4600-BEDD-AA59A97092CF}" srcOrd="0" destOrd="0" presId="urn:microsoft.com/office/officeart/2005/8/layout/radial5"/>
    <dgm:cxn modelId="{24F2E077-5AFB-44B2-AC02-CA0DEAD8407B}" srcId="{1E00CAF2-A67A-4A67-9F5C-828EEEC8FEFB}" destId="{F454CECB-0DA3-4EFE-A801-8FF71DE8C0EF}" srcOrd="4" destOrd="0" parTransId="{6D61522E-9AA3-4828-A596-28B5864FE8C7}" sibTransId="{4357A3FB-4500-452E-AAA4-22D9763B5E2B}"/>
    <dgm:cxn modelId="{5D17E989-E314-43DB-901E-1F18F1047F99}" srcId="{1E00CAF2-A67A-4A67-9F5C-828EEEC8FEFB}" destId="{938263A7-B496-4DB5-91FF-6558BAB0904D}" srcOrd="2" destOrd="0" parTransId="{9D0E6C6B-FCCF-4B89-93D8-0DD2918FA9B7}" sibTransId="{6673CAD0-E4A2-4896-9225-5784E9D7A0C2}"/>
    <dgm:cxn modelId="{B9448F71-A1E7-4DA4-B263-7F4E91D06C0F}" type="presParOf" srcId="{3C2DC748-DB28-4E3B-9A6E-84E720EC5A5E}" destId="{B5E057B2-28EB-4A2D-93B4-7639800105CF}" srcOrd="0" destOrd="0" presId="urn:microsoft.com/office/officeart/2005/8/layout/radial5"/>
    <dgm:cxn modelId="{9F41AB8D-200E-439E-BEB7-FDFFE5223593}" type="presParOf" srcId="{3C2DC748-DB28-4E3B-9A6E-84E720EC5A5E}" destId="{61F0C130-1EE7-4BEF-8A6C-1B10A9929031}" srcOrd="1" destOrd="0" presId="urn:microsoft.com/office/officeart/2005/8/layout/radial5"/>
    <dgm:cxn modelId="{B5AF090C-CD60-49A7-920C-9FFFDD1F3B3D}" type="presParOf" srcId="{61F0C130-1EE7-4BEF-8A6C-1B10A9929031}" destId="{73D333FB-0124-4B31-8A14-4843E7FE8772}" srcOrd="0" destOrd="0" presId="urn:microsoft.com/office/officeart/2005/8/layout/radial5"/>
    <dgm:cxn modelId="{610E1693-5C59-49FD-8951-F87145E81477}" type="presParOf" srcId="{3C2DC748-DB28-4E3B-9A6E-84E720EC5A5E}" destId="{21906397-EFC8-4F10-B952-AE7C8C46A222}" srcOrd="2" destOrd="0" presId="urn:microsoft.com/office/officeart/2005/8/layout/radial5"/>
    <dgm:cxn modelId="{5EAFBCE3-BCE3-4852-B90B-CBD035BEFF57}" type="presParOf" srcId="{3C2DC748-DB28-4E3B-9A6E-84E720EC5A5E}" destId="{B81E80D6-C930-4FEF-B830-6141952FE6B8}" srcOrd="3" destOrd="0" presId="urn:microsoft.com/office/officeart/2005/8/layout/radial5"/>
    <dgm:cxn modelId="{FA9868EC-D0D3-45EF-98A7-767DF32C3761}" type="presParOf" srcId="{B81E80D6-C930-4FEF-B830-6141952FE6B8}" destId="{FF1F1914-0487-4665-B671-016444F6A32B}" srcOrd="0" destOrd="0" presId="urn:microsoft.com/office/officeart/2005/8/layout/radial5"/>
    <dgm:cxn modelId="{58C0FE1E-2EFD-4263-9313-8C50040A3D00}" type="presParOf" srcId="{3C2DC748-DB28-4E3B-9A6E-84E720EC5A5E}" destId="{1A48E36B-C152-4B1B-8201-DBF9CBBE4F40}" srcOrd="4" destOrd="0" presId="urn:microsoft.com/office/officeart/2005/8/layout/radial5"/>
    <dgm:cxn modelId="{558B505F-6E1A-432F-9A91-3F6C852698B0}" type="presParOf" srcId="{3C2DC748-DB28-4E3B-9A6E-84E720EC5A5E}" destId="{3AEFE89E-CF5B-4463-9F6C-DC68822C109E}" srcOrd="5" destOrd="0" presId="urn:microsoft.com/office/officeart/2005/8/layout/radial5"/>
    <dgm:cxn modelId="{045DAF56-F2B9-4E3B-BC15-350E6BD0FB90}" type="presParOf" srcId="{3AEFE89E-CF5B-4463-9F6C-DC68822C109E}" destId="{25C3EF7E-F19C-4223-AC52-667682DA5B5F}" srcOrd="0" destOrd="0" presId="urn:microsoft.com/office/officeart/2005/8/layout/radial5"/>
    <dgm:cxn modelId="{B07CBF30-3A01-464C-809F-46E41C6690FA}" type="presParOf" srcId="{3C2DC748-DB28-4E3B-9A6E-84E720EC5A5E}" destId="{B972C2A6-67B6-4600-BEDD-AA59A97092CF}" srcOrd="6" destOrd="0" presId="urn:microsoft.com/office/officeart/2005/8/layout/radial5"/>
    <dgm:cxn modelId="{47CE5595-CE7E-45E6-B389-DF1BB5691119}" type="presParOf" srcId="{3C2DC748-DB28-4E3B-9A6E-84E720EC5A5E}" destId="{9AAF1D65-4110-4A38-865E-EED28FC6035C}" srcOrd="7" destOrd="0" presId="urn:microsoft.com/office/officeart/2005/8/layout/radial5"/>
    <dgm:cxn modelId="{5BD95336-E9C7-43E9-A217-EC0FC84FA3C9}" type="presParOf" srcId="{9AAF1D65-4110-4A38-865E-EED28FC6035C}" destId="{42E8325F-9C33-49E3-BD74-19FE2B2739CA}" srcOrd="0" destOrd="0" presId="urn:microsoft.com/office/officeart/2005/8/layout/radial5"/>
    <dgm:cxn modelId="{AD798805-2814-4550-8FBC-0F4D7E509258}" type="presParOf" srcId="{3C2DC748-DB28-4E3B-9A6E-84E720EC5A5E}" destId="{80E93F46-D7A9-42C3-BD89-09C147148458}" srcOrd="8" destOrd="0" presId="urn:microsoft.com/office/officeart/2005/8/layout/radial5"/>
    <dgm:cxn modelId="{9F9E71CD-6DD6-49B8-B896-95FCF3586F95}" type="presParOf" srcId="{3C2DC748-DB28-4E3B-9A6E-84E720EC5A5E}" destId="{2B29738C-7826-494D-AD39-0924EFBACA42}" srcOrd="9" destOrd="0" presId="urn:microsoft.com/office/officeart/2005/8/layout/radial5"/>
    <dgm:cxn modelId="{281AAB3C-8519-44BB-98E6-065827ECB5FD}" type="presParOf" srcId="{2B29738C-7826-494D-AD39-0924EFBACA42}" destId="{A682A4E1-6BD9-4308-8DAF-7190D7D6521D}" srcOrd="0" destOrd="0" presId="urn:microsoft.com/office/officeart/2005/8/layout/radial5"/>
    <dgm:cxn modelId="{6311A870-867F-43EC-8E31-5651D96F98A8}" type="presParOf" srcId="{3C2DC748-DB28-4E3B-9A6E-84E720EC5A5E}" destId="{85EA4CC3-547F-481E-B2A9-F51771DC23EC}" srcOrd="10" destOrd="0" presId="urn:microsoft.com/office/officeart/2005/8/layout/radial5"/>
    <dgm:cxn modelId="{3FFE6972-FDEB-4872-9708-9CFDA4174CD8}" type="presParOf" srcId="{3C2DC748-DB28-4E3B-9A6E-84E720EC5A5E}" destId="{E1181693-2AB9-49D6-9384-011980AA1551}" srcOrd="11" destOrd="0" presId="urn:microsoft.com/office/officeart/2005/8/layout/radial5"/>
    <dgm:cxn modelId="{E9BD542B-AA39-44F5-806F-4FC5802231E9}" type="presParOf" srcId="{E1181693-2AB9-49D6-9384-011980AA1551}" destId="{F370F774-F614-4C12-94C7-F65A91232ACA}" srcOrd="0" destOrd="0" presId="urn:microsoft.com/office/officeart/2005/8/layout/radial5"/>
    <dgm:cxn modelId="{9638B0DB-3342-473B-8167-78E1303FA664}" type="presParOf" srcId="{3C2DC748-DB28-4E3B-9A6E-84E720EC5A5E}" destId="{BF3FAC1F-AA6B-4178-9B39-49CA6E67032D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CDEEBC-A085-4FB9-931F-A66F0B47AD2E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F318E6-0585-438D-A249-9C6D2DF419E6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Управление коллекцией</a:t>
          </a:r>
          <a:endParaRPr lang="en-US" sz="1400" b="1" dirty="0">
            <a:solidFill>
              <a:srgbClr val="002060"/>
            </a:solidFill>
          </a:endParaRPr>
        </a:p>
      </dgm:t>
    </dgm:pt>
    <dgm:pt modelId="{80508680-2503-4E79-B945-3ED8A7DB33B8}" type="parTrans" cxnId="{7BA8570D-7518-4424-8A45-9799F9D30FBC}">
      <dgm:prSet/>
      <dgm:spPr/>
      <dgm:t>
        <a:bodyPr/>
        <a:lstStyle/>
        <a:p>
          <a:endParaRPr lang="en-US"/>
        </a:p>
      </dgm:t>
    </dgm:pt>
    <dgm:pt modelId="{9394717E-1872-4341-A5DB-F23637532674}" type="sibTrans" cxnId="{7BA8570D-7518-4424-8A45-9799F9D30FBC}">
      <dgm:prSet/>
      <dgm:spPr/>
      <dgm:t>
        <a:bodyPr/>
        <a:lstStyle/>
        <a:p>
          <a:endParaRPr lang="en-US"/>
        </a:p>
      </dgm:t>
    </dgm:pt>
    <dgm:pt modelId="{907EF3AD-9509-4962-BFC4-86BBB5061DFE}">
      <dgm:prSet phldrT="[Text]"/>
      <dgm:spPr>
        <a:solidFill>
          <a:schemeClr val="tx2"/>
        </a:solidFill>
      </dgm:spPr>
      <dgm:t>
        <a:bodyPr/>
        <a:lstStyle/>
        <a:p>
          <a:r>
            <a:rPr lang="ru-RU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Разработка коллекции</a:t>
          </a:r>
          <a:endParaRPr lang="en-US" b="0" dirty="0">
            <a:solidFill>
              <a:srgbClr val="002060"/>
            </a:solidFill>
          </a:endParaRPr>
        </a:p>
      </dgm:t>
    </dgm:pt>
    <dgm:pt modelId="{DFE53BA4-CA31-4FFA-8D12-88866174F64B}" type="parTrans" cxnId="{27BBA783-83B8-450D-80A4-4E4F524DF88D}">
      <dgm:prSet/>
      <dgm:spPr/>
      <dgm:t>
        <a:bodyPr/>
        <a:lstStyle/>
        <a:p>
          <a:endParaRPr lang="en-US"/>
        </a:p>
      </dgm:t>
    </dgm:pt>
    <dgm:pt modelId="{14BC3DC4-64A3-49F2-BE36-756CE57A190E}" type="sibTrans" cxnId="{27BBA783-83B8-450D-80A4-4E4F524DF88D}">
      <dgm:prSet/>
      <dgm:spPr/>
      <dgm:t>
        <a:bodyPr/>
        <a:lstStyle/>
        <a:p>
          <a:endParaRPr lang="en-US"/>
        </a:p>
      </dgm:t>
    </dgm:pt>
    <dgm:pt modelId="{9FE08633-F31E-47D2-AA7C-F7EAA043186C}">
      <dgm:prSet phldrT="[Text]"/>
      <dgm:spPr>
        <a:solidFill>
          <a:schemeClr val="accent1"/>
        </a:solidFill>
      </dgm:spPr>
      <dgm:t>
        <a:bodyPr/>
        <a:lstStyle/>
        <a:p>
          <a:r>
            <a:rPr lang="ru-RU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Организация</a:t>
          </a:r>
          <a:endParaRPr lang="en-US" b="0" dirty="0">
            <a:solidFill>
              <a:srgbClr val="002060"/>
            </a:solidFill>
          </a:endParaRPr>
        </a:p>
      </dgm:t>
    </dgm:pt>
    <dgm:pt modelId="{8A3F1299-79BB-487D-95CD-7723A8EB01D3}" type="parTrans" cxnId="{8B9DED49-9D98-4ACE-AADD-D4B29618DEA6}">
      <dgm:prSet/>
      <dgm:spPr/>
      <dgm:t>
        <a:bodyPr/>
        <a:lstStyle/>
        <a:p>
          <a:endParaRPr lang="en-US"/>
        </a:p>
      </dgm:t>
    </dgm:pt>
    <dgm:pt modelId="{2180B33C-E7CC-4FC7-B3BA-8D2C61608264}" type="sibTrans" cxnId="{8B9DED49-9D98-4ACE-AADD-D4B29618DEA6}">
      <dgm:prSet/>
      <dgm:spPr/>
      <dgm:t>
        <a:bodyPr/>
        <a:lstStyle/>
        <a:p>
          <a:endParaRPr lang="en-US"/>
        </a:p>
      </dgm:t>
    </dgm:pt>
    <dgm:pt modelId="{3778EB3E-85C6-47CE-B526-1EF413EB35D1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14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3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Хранение</a:t>
          </a:r>
          <a:endParaRPr lang="en-US" sz="1300" b="0" dirty="0">
            <a:solidFill>
              <a:srgbClr val="002060"/>
            </a:solidFill>
          </a:endParaRPr>
        </a:p>
      </dgm:t>
    </dgm:pt>
    <dgm:pt modelId="{317C29F7-849F-402A-834E-C06C17ECA41F}" type="parTrans" cxnId="{A7C04288-4280-4CEE-83C9-BB9E4EA86297}">
      <dgm:prSet/>
      <dgm:spPr/>
      <dgm:t>
        <a:bodyPr/>
        <a:lstStyle/>
        <a:p>
          <a:endParaRPr lang="en-US"/>
        </a:p>
      </dgm:t>
    </dgm:pt>
    <dgm:pt modelId="{880D92E6-D25D-4AF7-95D8-983CB6B70655}" type="sibTrans" cxnId="{A7C04288-4280-4CEE-83C9-BB9E4EA86297}">
      <dgm:prSet/>
      <dgm:spPr/>
      <dgm:t>
        <a:bodyPr/>
        <a:lstStyle/>
        <a:p>
          <a:endParaRPr lang="en-US"/>
        </a:p>
      </dgm:t>
    </dgm:pt>
    <dgm:pt modelId="{DA52B7E9-1C23-4E61-83C3-F0D9BBCBE881}">
      <dgm:prSet custT="1"/>
      <dgm:spPr>
        <a:solidFill>
          <a:schemeClr val="accent1"/>
        </a:solidFill>
      </dgm:spPr>
      <dgm:t>
        <a:bodyPr/>
        <a:lstStyle/>
        <a:p>
          <a:r>
            <a:rPr lang="ru-RU" sz="13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Безопасность и контроль</a:t>
          </a:r>
          <a:endParaRPr lang="en-US" sz="1300" b="0" dirty="0">
            <a:solidFill>
              <a:srgbClr val="002060"/>
            </a:solidFill>
          </a:endParaRPr>
        </a:p>
      </dgm:t>
    </dgm:pt>
    <dgm:pt modelId="{E27E45E8-C6D2-44DD-BD23-E233E956A79E}" type="parTrans" cxnId="{A0B7369A-EE64-4DBC-A8AF-BA9FA70E7FF9}">
      <dgm:prSet/>
      <dgm:spPr/>
      <dgm:t>
        <a:bodyPr/>
        <a:lstStyle/>
        <a:p>
          <a:endParaRPr lang="en-US"/>
        </a:p>
      </dgm:t>
    </dgm:pt>
    <dgm:pt modelId="{6F02EB4B-88B2-47E5-A183-4BABB71AA177}" type="sibTrans" cxnId="{A0B7369A-EE64-4DBC-A8AF-BA9FA70E7FF9}">
      <dgm:prSet/>
      <dgm:spPr/>
      <dgm:t>
        <a:bodyPr/>
        <a:lstStyle/>
        <a:p>
          <a:endParaRPr lang="en-US"/>
        </a:p>
      </dgm:t>
    </dgm:pt>
    <dgm:pt modelId="{777B0EBF-60E3-4166-9857-FB40BEA2CA90}" type="pres">
      <dgm:prSet presAssocID="{92CDEEBC-A085-4FB9-931F-A66F0B47AD2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4DB150-2F95-4906-A0D6-9E0194951731}" type="pres">
      <dgm:prSet presAssocID="{B9F318E6-0585-438D-A249-9C6D2DF419E6}" presName="centerShape" presStyleLbl="node0" presStyleIdx="0" presStyleCnt="1"/>
      <dgm:spPr/>
      <dgm:t>
        <a:bodyPr/>
        <a:lstStyle/>
        <a:p>
          <a:endParaRPr lang="en-US"/>
        </a:p>
      </dgm:t>
    </dgm:pt>
    <dgm:pt modelId="{CC2F4D32-C622-40D4-BE19-BAF84E21D661}" type="pres">
      <dgm:prSet presAssocID="{907EF3AD-9509-4962-BFC4-86BBB5061DF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906C91-C2F6-4068-A202-3433031143D4}" type="pres">
      <dgm:prSet presAssocID="{907EF3AD-9509-4962-BFC4-86BBB5061DFE}" presName="dummy" presStyleCnt="0"/>
      <dgm:spPr/>
    </dgm:pt>
    <dgm:pt modelId="{FB5A8264-6DDB-4136-8E40-BA93EDD7CFAD}" type="pres">
      <dgm:prSet presAssocID="{14BC3DC4-64A3-49F2-BE36-756CE57A190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4A321D8D-41CB-45D3-9130-9BE4B266C426}" type="pres">
      <dgm:prSet presAssocID="{9FE08633-F31E-47D2-AA7C-F7EAA043186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D8ADF0-128D-49C8-836F-5E80014ACA7F}" type="pres">
      <dgm:prSet presAssocID="{9FE08633-F31E-47D2-AA7C-F7EAA043186C}" presName="dummy" presStyleCnt="0"/>
      <dgm:spPr/>
    </dgm:pt>
    <dgm:pt modelId="{B4E80E13-3A9B-450E-8AAD-B9E103DE3E54}" type="pres">
      <dgm:prSet presAssocID="{2180B33C-E7CC-4FC7-B3BA-8D2C6160826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37E8976-6B82-4D5D-BDEF-957AB90F08D6}" type="pres">
      <dgm:prSet presAssocID="{3778EB3E-85C6-47CE-B526-1EF413EB35D1}" presName="node" presStyleLbl="node1" presStyleIdx="2" presStyleCnt="4" custScaleX="99201" custScaleY="99590" custRadScaleRad="100518" custRadScaleInc="7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376A87-0AAD-4FE0-9643-FF66F830065B}" type="pres">
      <dgm:prSet presAssocID="{3778EB3E-85C6-47CE-B526-1EF413EB35D1}" presName="dummy" presStyleCnt="0"/>
      <dgm:spPr/>
    </dgm:pt>
    <dgm:pt modelId="{73A1CA3F-78B7-40FE-99FF-D470AE700289}" type="pres">
      <dgm:prSet presAssocID="{880D92E6-D25D-4AF7-95D8-983CB6B7065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E136E659-3B78-45D9-A880-76D5D90DACF7}" type="pres">
      <dgm:prSet presAssocID="{DA52B7E9-1C23-4E61-83C3-F0D9BBCBE88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381BB5-EB8D-4978-9E3B-1FB1C740C0B8}" type="pres">
      <dgm:prSet presAssocID="{DA52B7E9-1C23-4E61-83C3-F0D9BBCBE881}" presName="dummy" presStyleCnt="0"/>
      <dgm:spPr/>
    </dgm:pt>
    <dgm:pt modelId="{50A4E748-C42F-4BBA-B7F0-88E83544D353}" type="pres">
      <dgm:prSet presAssocID="{6F02EB4B-88B2-47E5-A183-4BABB71AA177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7BA8570D-7518-4424-8A45-9799F9D30FBC}" srcId="{92CDEEBC-A085-4FB9-931F-A66F0B47AD2E}" destId="{B9F318E6-0585-438D-A249-9C6D2DF419E6}" srcOrd="0" destOrd="0" parTransId="{80508680-2503-4E79-B945-3ED8A7DB33B8}" sibTransId="{9394717E-1872-4341-A5DB-F23637532674}"/>
    <dgm:cxn modelId="{3C437BF4-4BFC-4360-AE37-7898C2BFCA45}" type="presOf" srcId="{DA52B7E9-1C23-4E61-83C3-F0D9BBCBE881}" destId="{E136E659-3B78-45D9-A880-76D5D90DACF7}" srcOrd="0" destOrd="0" presId="urn:microsoft.com/office/officeart/2005/8/layout/radial6"/>
    <dgm:cxn modelId="{A0B7369A-EE64-4DBC-A8AF-BA9FA70E7FF9}" srcId="{B9F318E6-0585-438D-A249-9C6D2DF419E6}" destId="{DA52B7E9-1C23-4E61-83C3-F0D9BBCBE881}" srcOrd="3" destOrd="0" parTransId="{E27E45E8-C6D2-44DD-BD23-E233E956A79E}" sibTransId="{6F02EB4B-88B2-47E5-A183-4BABB71AA177}"/>
    <dgm:cxn modelId="{3ABDE055-32F0-40B5-8E5C-DA5941A013E7}" type="presOf" srcId="{907EF3AD-9509-4962-BFC4-86BBB5061DFE}" destId="{CC2F4D32-C622-40D4-BE19-BAF84E21D661}" srcOrd="0" destOrd="0" presId="urn:microsoft.com/office/officeart/2005/8/layout/radial6"/>
    <dgm:cxn modelId="{27BBA783-83B8-450D-80A4-4E4F524DF88D}" srcId="{B9F318E6-0585-438D-A249-9C6D2DF419E6}" destId="{907EF3AD-9509-4962-BFC4-86BBB5061DFE}" srcOrd="0" destOrd="0" parTransId="{DFE53BA4-CA31-4FFA-8D12-88866174F64B}" sibTransId="{14BC3DC4-64A3-49F2-BE36-756CE57A190E}"/>
    <dgm:cxn modelId="{8B9DED49-9D98-4ACE-AADD-D4B29618DEA6}" srcId="{B9F318E6-0585-438D-A249-9C6D2DF419E6}" destId="{9FE08633-F31E-47D2-AA7C-F7EAA043186C}" srcOrd="1" destOrd="0" parTransId="{8A3F1299-79BB-487D-95CD-7723A8EB01D3}" sibTransId="{2180B33C-E7CC-4FC7-B3BA-8D2C61608264}"/>
    <dgm:cxn modelId="{08B89BD8-238C-4466-9ABB-24DDFF6D6F96}" type="presOf" srcId="{9FE08633-F31E-47D2-AA7C-F7EAA043186C}" destId="{4A321D8D-41CB-45D3-9130-9BE4B266C426}" srcOrd="0" destOrd="0" presId="urn:microsoft.com/office/officeart/2005/8/layout/radial6"/>
    <dgm:cxn modelId="{649DD9F0-4B52-41A5-AF95-E4ED3E502D7E}" type="presOf" srcId="{14BC3DC4-64A3-49F2-BE36-756CE57A190E}" destId="{FB5A8264-6DDB-4136-8E40-BA93EDD7CFAD}" srcOrd="0" destOrd="0" presId="urn:microsoft.com/office/officeart/2005/8/layout/radial6"/>
    <dgm:cxn modelId="{903B9DB6-80AA-482B-9C2A-4B3D5571D3CF}" type="presOf" srcId="{6F02EB4B-88B2-47E5-A183-4BABB71AA177}" destId="{50A4E748-C42F-4BBA-B7F0-88E83544D353}" srcOrd="0" destOrd="0" presId="urn:microsoft.com/office/officeart/2005/8/layout/radial6"/>
    <dgm:cxn modelId="{AD34B945-439B-48F8-A22D-67A4A1C8E5FF}" type="presOf" srcId="{2180B33C-E7CC-4FC7-B3BA-8D2C61608264}" destId="{B4E80E13-3A9B-450E-8AAD-B9E103DE3E54}" srcOrd="0" destOrd="0" presId="urn:microsoft.com/office/officeart/2005/8/layout/radial6"/>
    <dgm:cxn modelId="{6035DF81-8BC9-4B00-97BA-81747FAB6F20}" type="presOf" srcId="{3778EB3E-85C6-47CE-B526-1EF413EB35D1}" destId="{A37E8976-6B82-4D5D-BDEF-957AB90F08D6}" srcOrd="0" destOrd="0" presId="urn:microsoft.com/office/officeart/2005/8/layout/radial6"/>
    <dgm:cxn modelId="{643C6699-935A-46F5-B5E0-9D6E194F668A}" type="presOf" srcId="{B9F318E6-0585-438D-A249-9C6D2DF419E6}" destId="{C84DB150-2F95-4906-A0D6-9E0194951731}" srcOrd="0" destOrd="0" presId="urn:microsoft.com/office/officeart/2005/8/layout/radial6"/>
    <dgm:cxn modelId="{A7C04288-4280-4CEE-83C9-BB9E4EA86297}" srcId="{B9F318E6-0585-438D-A249-9C6D2DF419E6}" destId="{3778EB3E-85C6-47CE-B526-1EF413EB35D1}" srcOrd="2" destOrd="0" parTransId="{317C29F7-849F-402A-834E-C06C17ECA41F}" sibTransId="{880D92E6-D25D-4AF7-95D8-983CB6B70655}"/>
    <dgm:cxn modelId="{A22A66FC-DA44-4850-8DFF-3137D290F046}" type="presOf" srcId="{880D92E6-D25D-4AF7-95D8-983CB6B70655}" destId="{73A1CA3F-78B7-40FE-99FF-D470AE700289}" srcOrd="0" destOrd="0" presId="urn:microsoft.com/office/officeart/2005/8/layout/radial6"/>
    <dgm:cxn modelId="{62072308-96A5-46CA-A42F-6DC67C5697CF}" type="presOf" srcId="{92CDEEBC-A085-4FB9-931F-A66F0B47AD2E}" destId="{777B0EBF-60E3-4166-9857-FB40BEA2CA90}" srcOrd="0" destOrd="0" presId="urn:microsoft.com/office/officeart/2005/8/layout/radial6"/>
    <dgm:cxn modelId="{184017E2-73B5-49A8-893E-6BB29A5BF060}" type="presParOf" srcId="{777B0EBF-60E3-4166-9857-FB40BEA2CA90}" destId="{C84DB150-2F95-4906-A0D6-9E0194951731}" srcOrd="0" destOrd="0" presId="urn:microsoft.com/office/officeart/2005/8/layout/radial6"/>
    <dgm:cxn modelId="{D9E86346-2A7C-45F5-8B03-DCE2C9683B27}" type="presParOf" srcId="{777B0EBF-60E3-4166-9857-FB40BEA2CA90}" destId="{CC2F4D32-C622-40D4-BE19-BAF84E21D661}" srcOrd="1" destOrd="0" presId="urn:microsoft.com/office/officeart/2005/8/layout/radial6"/>
    <dgm:cxn modelId="{E4B25185-3D35-4A11-9F12-064FE565D12D}" type="presParOf" srcId="{777B0EBF-60E3-4166-9857-FB40BEA2CA90}" destId="{81906C91-C2F6-4068-A202-3433031143D4}" srcOrd="2" destOrd="0" presId="urn:microsoft.com/office/officeart/2005/8/layout/radial6"/>
    <dgm:cxn modelId="{B815D7DB-4A08-4334-AC66-512C87A84DBE}" type="presParOf" srcId="{777B0EBF-60E3-4166-9857-FB40BEA2CA90}" destId="{FB5A8264-6DDB-4136-8E40-BA93EDD7CFAD}" srcOrd="3" destOrd="0" presId="urn:microsoft.com/office/officeart/2005/8/layout/radial6"/>
    <dgm:cxn modelId="{830EB5FF-4087-407E-ACD3-E7783A0C2717}" type="presParOf" srcId="{777B0EBF-60E3-4166-9857-FB40BEA2CA90}" destId="{4A321D8D-41CB-45D3-9130-9BE4B266C426}" srcOrd="4" destOrd="0" presId="urn:microsoft.com/office/officeart/2005/8/layout/radial6"/>
    <dgm:cxn modelId="{528379A7-96C3-429B-888C-5C4A586C8E5E}" type="presParOf" srcId="{777B0EBF-60E3-4166-9857-FB40BEA2CA90}" destId="{F8D8ADF0-128D-49C8-836F-5E80014ACA7F}" srcOrd="5" destOrd="0" presId="urn:microsoft.com/office/officeart/2005/8/layout/radial6"/>
    <dgm:cxn modelId="{BDFA9475-6AB1-4628-A6B9-EC1C6E0D57AF}" type="presParOf" srcId="{777B0EBF-60E3-4166-9857-FB40BEA2CA90}" destId="{B4E80E13-3A9B-450E-8AAD-B9E103DE3E54}" srcOrd="6" destOrd="0" presId="urn:microsoft.com/office/officeart/2005/8/layout/radial6"/>
    <dgm:cxn modelId="{BC3F0BB7-CC25-4D90-B32F-CAA4292FE7A7}" type="presParOf" srcId="{777B0EBF-60E3-4166-9857-FB40BEA2CA90}" destId="{A37E8976-6B82-4D5D-BDEF-957AB90F08D6}" srcOrd="7" destOrd="0" presId="urn:microsoft.com/office/officeart/2005/8/layout/radial6"/>
    <dgm:cxn modelId="{3EB21FF7-7E72-444D-A2A3-008B08455C67}" type="presParOf" srcId="{777B0EBF-60E3-4166-9857-FB40BEA2CA90}" destId="{FE376A87-0AAD-4FE0-9643-FF66F830065B}" srcOrd="8" destOrd="0" presId="urn:microsoft.com/office/officeart/2005/8/layout/radial6"/>
    <dgm:cxn modelId="{D44E47CD-D097-4B3D-A214-3C433643E23A}" type="presParOf" srcId="{777B0EBF-60E3-4166-9857-FB40BEA2CA90}" destId="{73A1CA3F-78B7-40FE-99FF-D470AE700289}" srcOrd="9" destOrd="0" presId="urn:microsoft.com/office/officeart/2005/8/layout/radial6"/>
    <dgm:cxn modelId="{9DA98F1C-4B0A-4E88-A9D4-7526BE3B0FDF}" type="presParOf" srcId="{777B0EBF-60E3-4166-9857-FB40BEA2CA90}" destId="{E136E659-3B78-45D9-A880-76D5D90DACF7}" srcOrd="10" destOrd="0" presId="urn:microsoft.com/office/officeart/2005/8/layout/radial6"/>
    <dgm:cxn modelId="{1B7DF5D4-C62E-4A07-991F-1D579335B4E3}" type="presParOf" srcId="{777B0EBF-60E3-4166-9857-FB40BEA2CA90}" destId="{5D381BB5-EB8D-4978-9E3B-1FB1C740C0B8}" srcOrd="11" destOrd="0" presId="urn:microsoft.com/office/officeart/2005/8/layout/radial6"/>
    <dgm:cxn modelId="{7DDAD693-B6B8-4715-8F62-4B393C3B2358}" type="presParOf" srcId="{777B0EBF-60E3-4166-9857-FB40BEA2CA90}" destId="{50A4E748-C42F-4BBA-B7F0-88E83544D35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68EA92-020E-411B-9956-6FA3A3189BD9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D77B40A0-25F9-4486-A7AD-6B9EDD06D3C6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Политика разработки коллекции</a:t>
          </a:r>
          <a:endParaRPr lang="en-US" dirty="0">
            <a:solidFill>
              <a:srgbClr val="002060"/>
            </a:solidFill>
          </a:endParaRPr>
        </a:p>
      </dgm:t>
    </dgm:pt>
    <dgm:pt modelId="{8E2E2A35-BEE5-4875-BEE3-9AA053889955}" type="parTrans" cxnId="{7C3EAFD6-E034-4B9E-A432-D1B68DEA832A}">
      <dgm:prSet/>
      <dgm:spPr/>
      <dgm:t>
        <a:bodyPr/>
        <a:lstStyle/>
        <a:p>
          <a:endParaRPr lang="en-US"/>
        </a:p>
      </dgm:t>
    </dgm:pt>
    <dgm:pt modelId="{14F5566E-922D-4718-9B12-469C95A66B00}" type="sibTrans" cxnId="{7C3EAFD6-E034-4B9E-A432-D1B68DEA832A}">
      <dgm:prSet/>
      <dgm:spPr/>
      <dgm:t>
        <a:bodyPr/>
        <a:lstStyle/>
        <a:p>
          <a:endParaRPr lang="en-US"/>
        </a:p>
      </dgm:t>
    </dgm:pt>
    <dgm:pt modelId="{F94D6A51-A137-4FA6-B42C-A1658C108F89}">
      <dgm:prSet phldrT="[Text]"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План улучшения</a:t>
          </a:r>
          <a:endParaRPr lang="en-US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F14D24-D468-447D-9D5B-5791B4249DD6}" type="parTrans" cxnId="{BC80F6BE-7797-4508-832B-5082233CA994}">
      <dgm:prSet/>
      <dgm:spPr/>
      <dgm:t>
        <a:bodyPr/>
        <a:lstStyle/>
        <a:p>
          <a:endParaRPr lang="en-US"/>
        </a:p>
      </dgm:t>
    </dgm:pt>
    <dgm:pt modelId="{17B1F368-2B97-4766-9B40-86E9632093BD}" type="sibTrans" cxnId="{BC80F6BE-7797-4508-832B-5082233CA994}">
      <dgm:prSet/>
      <dgm:spPr/>
      <dgm:t>
        <a:bodyPr/>
        <a:lstStyle/>
        <a:p>
          <a:endParaRPr lang="en-US"/>
        </a:p>
      </dgm:t>
    </dgm:pt>
    <dgm:pt modelId="{D7E874FB-9F54-4101-BD7C-ECF2731CDDC8}">
      <dgm:prSet phldrT="[Text]"/>
      <dgm:spPr>
        <a:solidFill>
          <a:schemeClr val="tx2"/>
        </a:solidFill>
      </dgm:spPr>
      <dgm:t>
        <a:bodyPr/>
        <a:lstStyle/>
        <a:p>
          <a:r>
            <a:rPr lang="ru-RU" dirty="0" smtClean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Ответственность библиотекарей и преподавателей</a:t>
          </a:r>
          <a:endParaRPr lang="en-US" dirty="0">
            <a:solidFill>
              <a:schemeClr val="accent4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3126D3-528D-46F0-9E68-FFC007B27049}" type="parTrans" cxnId="{4163E042-2CE3-4508-B58C-2438C1949AF9}">
      <dgm:prSet/>
      <dgm:spPr/>
      <dgm:t>
        <a:bodyPr/>
        <a:lstStyle/>
        <a:p>
          <a:endParaRPr lang="en-US"/>
        </a:p>
      </dgm:t>
    </dgm:pt>
    <dgm:pt modelId="{A81AECB2-6D17-458E-B429-934AC69BFA0E}" type="sibTrans" cxnId="{4163E042-2CE3-4508-B58C-2438C1949AF9}">
      <dgm:prSet/>
      <dgm:spPr/>
      <dgm:t>
        <a:bodyPr/>
        <a:lstStyle/>
        <a:p>
          <a:endParaRPr lang="en-US"/>
        </a:p>
      </dgm:t>
    </dgm:pt>
    <dgm:pt modelId="{F67B85BF-FEFF-4FD5-B774-28BB5D3C9B74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Сильные и слабые стороны коллекции</a:t>
          </a:r>
          <a:endParaRPr lang="en-US" dirty="0">
            <a:solidFill>
              <a:schemeClr val="accent2">
                <a:lumMod val="50000"/>
              </a:schemeClr>
            </a:solidFill>
          </a:endParaRPr>
        </a:p>
      </dgm:t>
    </dgm:pt>
    <dgm:pt modelId="{637B7B23-CB52-4D54-8BF9-763F53AAB73F}" type="parTrans" cxnId="{2FFBB9FF-EFE7-405B-AECB-14B51FE1E988}">
      <dgm:prSet/>
      <dgm:spPr/>
      <dgm:t>
        <a:bodyPr/>
        <a:lstStyle/>
        <a:p>
          <a:endParaRPr lang="en-US"/>
        </a:p>
      </dgm:t>
    </dgm:pt>
    <dgm:pt modelId="{CEB50E25-5C04-4929-9803-ECE407A1B32B}" type="sibTrans" cxnId="{2FFBB9FF-EFE7-405B-AECB-14B51FE1E988}">
      <dgm:prSet/>
      <dgm:spPr/>
      <dgm:t>
        <a:bodyPr/>
        <a:lstStyle/>
        <a:p>
          <a:endParaRPr lang="en-US"/>
        </a:p>
      </dgm:t>
    </dgm:pt>
    <dgm:pt modelId="{BA8EA36A-E733-4FEC-81AF-D9158E571D39}">
      <dgm:prSet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Отбор изданий</a:t>
          </a:r>
          <a:endParaRPr lang="en-US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C9B35A-3969-445D-BC9A-FB512888C1F8}" type="parTrans" cxnId="{8F2CD805-4A6C-4A5A-9C61-E2A2BD86A668}">
      <dgm:prSet/>
      <dgm:spPr/>
      <dgm:t>
        <a:bodyPr/>
        <a:lstStyle/>
        <a:p>
          <a:endParaRPr lang="en-US"/>
        </a:p>
      </dgm:t>
    </dgm:pt>
    <dgm:pt modelId="{B869DBC9-726E-497B-A801-FF14AF30B2B7}" type="sibTrans" cxnId="{8F2CD805-4A6C-4A5A-9C61-E2A2BD86A668}">
      <dgm:prSet/>
      <dgm:spPr/>
      <dgm:t>
        <a:bodyPr/>
        <a:lstStyle/>
        <a:p>
          <a:endParaRPr lang="en-US"/>
        </a:p>
      </dgm:t>
    </dgm:pt>
    <dgm:pt modelId="{8A333040-EA74-47CB-9596-42977B42C716}" type="pres">
      <dgm:prSet presAssocID="{4E68EA92-020E-411B-9956-6FA3A3189BD9}" presName="compositeShape" presStyleCnt="0">
        <dgm:presLayoutVars>
          <dgm:chMax val="7"/>
          <dgm:dir/>
          <dgm:resizeHandles val="exact"/>
        </dgm:presLayoutVars>
      </dgm:prSet>
      <dgm:spPr/>
    </dgm:pt>
    <dgm:pt modelId="{1D978FE0-5DAB-4F1A-8401-DBB00027EF83}" type="pres">
      <dgm:prSet presAssocID="{4E68EA92-020E-411B-9956-6FA3A3189BD9}" presName="wedge1" presStyleLbl="node1" presStyleIdx="0" presStyleCnt="5" custLinFactNeighborX="-33" custLinFactNeighborY="361"/>
      <dgm:spPr/>
      <dgm:t>
        <a:bodyPr/>
        <a:lstStyle/>
        <a:p>
          <a:endParaRPr lang="en-US"/>
        </a:p>
      </dgm:t>
    </dgm:pt>
    <dgm:pt modelId="{E27B91A0-6887-4431-84D6-CC8B0C4F645F}" type="pres">
      <dgm:prSet presAssocID="{4E68EA92-020E-411B-9956-6FA3A3189BD9}" presName="dummy1a" presStyleCnt="0"/>
      <dgm:spPr/>
    </dgm:pt>
    <dgm:pt modelId="{A4948D86-3CCE-44E5-8650-6ADF777F89A1}" type="pres">
      <dgm:prSet presAssocID="{4E68EA92-020E-411B-9956-6FA3A3189BD9}" presName="dummy1b" presStyleCnt="0"/>
      <dgm:spPr/>
    </dgm:pt>
    <dgm:pt modelId="{A61EBF08-3F3A-4E8C-8460-84E52262A04C}" type="pres">
      <dgm:prSet presAssocID="{4E68EA92-020E-411B-9956-6FA3A3189BD9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0DDEA4-2F9C-42B1-A280-1654DCFD0FDF}" type="pres">
      <dgm:prSet presAssocID="{4E68EA92-020E-411B-9956-6FA3A3189BD9}" presName="wedge2" presStyleLbl="node1" presStyleIdx="1" presStyleCnt="5" custLinFactNeighborX="-190" custLinFactNeighborY="-759"/>
      <dgm:spPr/>
      <dgm:t>
        <a:bodyPr/>
        <a:lstStyle/>
        <a:p>
          <a:endParaRPr lang="en-US"/>
        </a:p>
      </dgm:t>
    </dgm:pt>
    <dgm:pt modelId="{3CED92A0-0847-422E-9CA7-E0DA022B18ED}" type="pres">
      <dgm:prSet presAssocID="{4E68EA92-020E-411B-9956-6FA3A3189BD9}" presName="dummy2a" presStyleCnt="0"/>
      <dgm:spPr/>
    </dgm:pt>
    <dgm:pt modelId="{9F8972B5-26BA-42AF-ABEC-9223FB72A0E0}" type="pres">
      <dgm:prSet presAssocID="{4E68EA92-020E-411B-9956-6FA3A3189BD9}" presName="dummy2b" presStyleCnt="0"/>
      <dgm:spPr/>
    </dgm:pt>
    <dgm:pt modelId="{2FFF746D-E2E3-4FA7-A4E0-F6BDB944622A}" type="pres">
      <dgm:prSet presAssocID="{4E68EA92-020E-411B-9956-6FA3A3189BD9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969295-AEB0-451B-AFEF-587A2953FE0E}" type="pres">
      <dgm:prSet presAssocID="{4E68EA92-020E-411B-9956-6FA3A3189BD9}" presName="wedge3" presStyleLbl="node1" presStyleIdx="2" presStyleCnt="5" custLinFactNeighborX="526" custLinFactNeighborY="-1206"/>
      <dgm:spPr/>
      <dgm:t>
        <a:bodyPr/>
        <a:lstStyle/>
        <a:p>
          <a:endParaRPr lang="en-US"/>
        </a:p>
      </dgm:t>
    </dgm:pt>
    <dgm:pt modelId="{F5EE4C81-01C3-4562-8B9B-B492C90505F8}" type="pres">
      <dgm:prSet presAssocID="{4E68EA92-020E-411B-9956-6FA3A3189BD9}" presName="dummy3a" presStyleCnt="0"/>
      <dgm:spPr/>
    </dgm:pt>
    <dgm:pt modelId="{9855449B-C2D4-4109-8F97-4B19B874CE11}" type="pres">
      <dgm:prSet presAssocID="{4E68EA92-020E-411B-9956-6FA3A3189BD9}" presName="dummy3b" presStyleCnt="0"/>
      <dgm:spPr/>
    </dgm:pt>
    <dgm:pt modelId="{55327908-46E2-48D5-B9B4-81D049E63C19}" type="pres">
      <dgm:prSet presAssocID="{4E68EA92-020E-411B-9956-6FA3A3189BD9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1E758F-C7E6-4759-941C-EF6E6EDDA1C2}" type="pres">
      <dgm:prSet presAssocID="{4E68EA92-020E-411B-9956-6FA3A3189BD9}" presName="wedge4" presStyleLbl="node1" presStyleIdx="3" presStyleCnt="5" custLinFactNeighborX="1037" custLinFactNeighborY="-512"/>
      <dgm:spPr/>
      <dgm:t>
        <a:bodyPr/>
        <a:lstStyle/>
        <a:p>
          <a:endParaRPr lang="en-US"/>
        </a:p>
      </dgm:t>
    </dgm:pt>
    <dgm:pt modelId="{0F6283BB-DBFF-45CF-AAB7-E67A280B0E9E}" type="pres">
      <dgm:prSet presAssocID="{4E68EA92-020E-411B-9956-6FA3A3189BD9}" presName="dummy4a" presStyleCnt="0"/>
      <dgm:spPr/>
    </dgm:pt>
    <dgm:pt modelId="{5B875004-B707-4F90-9E30-BDC2BEB2D698}" type="pres">
      <dgm:prSet presAssocID="{4E68EA92-020E-411B-9956-6FA3A3189BD9}" presName="dummy4b" presStyleCnt="0"/>
      <dgm:spPr/>
    </dgm:pt>
    <dgm:pt modelId="{32988BB0-E8B9-48A7-8199-0F7FC3A28AF0}" type="pres">
      <dgm:prSet presAssocID="{4E68EA92-020E-411B-9956-6FA3A3189BD9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72652B-E84C-4682-8316-7D750BAEA28B}" type="pres">
      <dgm:prSet presAssocID="{4E68EA92-020E-411B-9956-6FA3A3189BD9}" presName="wedge5" presStyleLbl="node1" presStyleIdx="4" presStyleCnt="5" custLinFactNeighborX="700"/>
      <dgm:spPr/>
      <dgm:t>
        <a:bodyPr/>
        <a:lstStyle/>
        <a:p>
          <a:endParaRPr lang="en-US"/>
        </a:p>
      </dgm:t>
    </dgm:pt>
    <dgm:pt modelId="{C5330563-9DEF-4D4E-A21D-FE9C4617479E}" type="pres">
      <dgm:prSet presAssocID="{4E68EA92-020E-411B-9956-6FA3A3189BD9}" presName="dummy5a" presStyleCnt="0"/>
      <dgm:spPr/>
    </dgm:pt>
    <dgm:pt modelId="{F82FA46C-42D7-46D3-BB32-3A7596414944}" type="pres">
      <dgm:prSet presAssocID="{4E68EA92-020E-411B-9956-6FA3A3189BD9}" presName="dummy5b" presStyleCnt="0"/>
      <dgm:spPr/>
    </dgm:pt>
    <dgm:pt modelId="{7AC47454-F536-4CDB-9E5C-966D1810C342}" type="pres">
      <dgm:prSet presAssocID="{4E68EA92-020E-411B-9956-6FA3A3189BD9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025C03-F186-45E4-A940-E2C60869636E}" type="pres">
      <dgm:prSet presAssocID="{14F5566E-922D-4718-9B12-469C95A66B00}" presName="arrowWedge1" presStyleLbl="fgSibTrans2D1" presStyleIdx="0" presStyleCnt="5"/>
      <dgm:spPr/>
    </dgm:pt>
    <dgm:pt modelId="{DAD0190D-395A-4CF1-A899-8DD10E3AE38C}" type="pres">
      <dgm:prSet presAssocID="{17B1F368-2B97-4766-9B40-86E9632093BD}" presName="arrowWedge2" presStyleLbl="fgSibTrans2D1" presStyleIdx="1" presStyleCnt="5"/>
      <dgm:spPr/>
    </dgm:pt>
    <dgm:pt modelId="{221664CE-13AC-4833-9B75-535E77A37188}" type="pres">
      <dgm:prSet presAssocID="{CEB50E25-5C04-4929-9803-ECE407A1B32B}" presName="arrowWedge3" presStyleLbl="fgSibTrans2D1" presStyleIdx="2" presStyleCnt="5"/>
      <dgm:spPr/>
    </dgm:pt>
    <dgm:pt modelId="{45744972-EEC1-4D93-B3A9-55D13B67A12F}" type="pres">
      <dgm:prSet presAssocID="{B869DBC9-726E-497B-A801-FF14AF30B2B7}" presName="arrowWedge4" presStyleLbl="fgSibTrans2D1" presStyleIdx="3" presStyleCnt="5"/>
      <dgm:spPr/>
    </dgm:pt>
    <dgm:pt modelId="{26C28896-1AB9-4D69-BFCB-C7ED738A02E7}" type="pres">
      <dgm:prSet presAssocID="{A81AECB2-6D17-458E-B429-934AC69BFA0E}" presName="arrowWedge5" presStyleLbl="fgSibTrans2D1" presStyleIdx="4" presStyleCnt="5" custLinFactNeighborX="-453" custLinFactNeighborY="364"/>
      <dgm:spPr/>
    </dgm:pt>
  </dgm:ptLst>
  <dgm:cxnLst>
    <dgm:cxn modelId="{E5C705BA-68B4-42A7-A16F-440047977EAA}" type="presOf" srcId="{4E68EA92-020E-411B-9956-6FA3A3189BD9}" destId="{8A333040-EA74-47CB-9596-42977B42C716}" srcOrd="0" destOrd="0" presId="urn:microsoft.com/office/officeart/2005/8/layout/cycle8"/>
    <dgm:cxn modelId="{4042D115-BFF4-454E-ADCD-888E6F5C9764}" type="presOf" srcId="{F67B85BF-FEFF-4FD5-B774-28BB5D3C9B74}" destId="{55327908-46E2-48D5-B9B4-81D049E63C19}" srcOrd="1" destOrd="0" presId="urn:microsoft.com/office/officeart/2005/8/layout/cycle8"/>
    <dgm:cxn modelId="{34041058-092C-4507-BB1D-E37AA8191568}" type="presOf" srcId="{D7E874FB-9F54-4101-BD7C-ECF2731CDDC8}" destId="{7F72652B-E84C-4682-8316-7D750BAEA28B}" srcOrd="0" destOrd="0" presId="urn:microsoft.com/office/officeart/2005/8/layout/cycle8"/>
    <dgm:cxn modelId="{28F02220-EB0F-4546-A5F0-D477A661190A}" type="presOf" srcId="{D77B40A0-25F9-4486-A7AD-6B9EDD06D3C6}" destId="{1D978FE0-5DAB-4F1A-8401-DBB00027EF83}" srcOrd="0" destOrd="0" presId="urn:microsoft.com/office/officeart/2005/8/layout/cycle8"/>
    <dgm:cxn modelId="{96A8AA38-AB6F-4B04-BA0A-D876AB301DF4}" type="presOf" srcId="{BA8EA36A-E733-4FEC-81AF-D9158E571D39}" destId="{32988BB0-E8B9-48A7-8199-0F7FC3A28AF0}" srcOrd="1" destOrd="0" presId="urn:microsoft.com/office/officeart/2005/8/layout/cycle8"/>
    <dgm:cxn modelId="{4163E042-2CE3-4508-B58C-2438C1949AF9}" srcId="{4E68EA92-020E-411B-9956-6FA3A3189BD9}" destId="{D7E874FB-9F54-4101-BD7C-ECF2731CDDC8}" srcOrd="4" destOrd="0" parTransId="{3E3126D3-528D-46F0-9E68-FFC007B27049}" sibTransId="{A81AECB2-6D17-458E-B429-934AC69BFA0E}"/>
    <dgm:cxn modelId="{27942D02-CE48-4A91-9992-0DB88EBE6E3F}" type="presOf" srcId="{D77B40A0-25F9-4486-A7AD-6B9EDD06D3C6}" destId="{A61EBF08-3F3A-4E8C-8460-84E52262A04C}" srcOrd="1" destOrd="0" presId="urn:microsoft.com/office/officeart/2005/8/layout/cycle8"/>
    <dgm:cxn modelId="{7C3EAFD6-E034-4B9E-A432-D1B68DEA832A}" srcId="{4E68EA92-020E-411B-9956-6FA3A3189BD9}" destId="{D77B40A0-25F9-4486-A7AD-6B9EDD06D3C6}" srcOrd="0" destOrd="0" parTransId="{8E2E2A35-BEE5-4875-BEE3-9AA053889955}" sibTransId="{14F5566E-922D-4718-9B12-469C95A66B00}"/>
    <dgm:cxn modelId="{89ABB6C6-D46A-4BB6-8E66-250422D4F4B8}" type="presOf" srcId="{F94D6A51-A137-4FA6-B42C-A1658C108F89}" destId="{2FFF746D-E2E3-4FA7-A4E0-F6BDB944622A}" srcOrd="1" destOrd="0" presId="urn:microsoft.com/office/officeart/2005/8/layout/cycle8"/>
    <dgm:cxn modelId="{8F2CD805-4A6C-4A5A-9C61-E2A2BD86A668}" srcId="{4E68EA92-020E-411B-9956-6FA3A3189BD9}" destId="{BA8EA36A-E733-4FEC-81AF-D9158E571D39}" srcOrd="3" destOrd="0" parTransId="{66C9B35A-3969-445D-BC9A-FB512888C1F8}" sibTransId="{B869DBC9-726E-497B-A801-FF14AF30B2B7}"/>
    <dgm:cxn modelId="{5291EFC4-5923-43C3-B0E6-5E38DA70B4B1}" type="presOf" srcId="{F94D6A51-A137-4FA6-B42C-A1658C108F89}" destId="{BF0DDEA4-2F9C-42B1-A280-1654DCFD0FDF}" srcOrd="0" destOrd="0" presId="urn:microsoft.com/office/officeart/2005/8/layout/cycle8"/>
    <dgm:cxn modelId="{FC995F4C-07A0-490B-8BAE-54C10A382CC7}" type="presOf" srcId="{F67B85BF-FEFF-4FD5-B774-28BB5D3C9B74}" destId="{13969295-AEB0-451B-AFEF-587A2953FE0E}" srcOrd="0" destOrd="0" presId="urn:microsoft.com/office/officeart/2005/8/layout/cycle8"/>
    <dgm:cxn modelId="{D401B0BA-16E1-4C2C-8E17-1B1146EADE9C}" type="presOf" srcId="{D7E874FB-9F54-4101-BD7C-ECF2731CDDC8}" destId="{7AC47454-F536-4CDB-9E5C-966D1810C342}" srcOrd="1" destOrd="0" presId="urn:microsoft.com/office/officeart/2005/8/layout/cycle8"/>
    <dgm:cxn modelId="{BC80F6BE-7797-4508-832B-5082233CA994}" srcId="{4E68EA92-020E-411B-9956-6FA3A3189BD9}" destId="{F94D6A51-A137-4FA6-B42C-A1658C108F89}" srcOrd="1" destOrd="0" parTransId="{75F14D24-D468-447D-9D5B-5791B4249DD6}" sibTransId="{17B1F368-2B97-4766-9B40-86E9632093BD}"/>
    <dgm:cxn modelId="{2FFBB9FF-EFE7-405B-AECB-14B51FE1E988}" srcId="{4E68EA92-020E-411B-9956-6FA3A3189BD9}" destId="{F67B85BF-FEFF-4FD5-B774-28BB5D3C9B74}" srcOrd="2" destOrd="0" parTransId="{637B7B23-CB52-4D54-8BF9-763F53AAB73F}" sibTransId="{CEB50E25-5C04-4929-9803-ECE407A1B32B}"/>
    <dgm:cxn modelId="{94812080-3411-464E-8E93-8FC665F1A456}" type="presOf" srcId="{BA8EA36A-E733-4FEC-81AF-D9158E571D39}" destId="{471E758F-C7E6-4759-941C-EF6E6EDDA1C2}" srcOrd="0" destOrd="0" presId="urn:microsoft.com/office/officeart/2005/8/layout/cycle8"/>
    <dgm:cxn modelId="{00E63E0E-C69B-4676-A764-AA46F4C224C4}" type="presParOf" srcId="{8A333040-EA74-47CB-9596-42977B42C716}" destId="{1D978FE0-5DAB-4F1A-8401-DBB00027EF83}" srcOrd="0" destOrd="0" presId="urn:microsoft.com/office/officeart/2005/8/layout/cycle8"/>
    <dgm:cxn modelId="{89C6C64C-AB43-47B3-83B1-75730C70FC62}" type="presParOf" srcId="{8A333040-EA74-47CB-9596-42977B42C716}" destId="{E27B91A0-6887-4431-84D6-CC8B0C4F645F}" srcOrd="1" destOrd="0" presId="urn:microsoft.com/office/officeart/2005/8/layout/cycle8"/>
    <dgm:cxn modelId="{684A9870-9949-40DD-8326-82C922849220}" type="presParOf" srcId="{8A333040-EA74-47CB-9596-42977B42C716}" destId="{A4948D86-3CCE-44E5-8650-6ADF777F89A1}" srcOrd="2" destOrd="0" presId="urn:microsoft.com/office/officeart/2005/8/layout/cycle8"/>
    <dgm:cxn modelId="{B5C3CB58-B46D-4EF7-85BD-817B4A313AC0}" type="presParOf" srcId="{8A333040-EA74-47CB-9596-42977B42C716}" destId="{A61EBF08-3F3A-4E8C-8460-84E52262A04C}" srcOrd="3" destOrd="0" presId="urn:microsoft.com/office/officeart/2005/8/layout/cycle8"/>
    <dgm:cxn modelId="{13EF67E8-CA15-4A8F-A0EC-DA203EEB0A57}" type="presParOf" srcId="{8A333040-EA74-47CB-9596-42977B42C716}" destId="{BF0DDEA4-2F9C-42B1-A280-1654DCFD0FDF}" srcOrd="4" destOrd="0" presId="urn:microsoft.com/office/officeart/2005/8/layout/cycle8"/>
    <dgm:cxn modelId="{33EEDAEC-96DE-448F-812E-891CAC3DA1FB}" type="presParOf" srcId="{8A333040-EA74-47CB-9596-42977B42C716}" destId="{3CED92A0-0847-422E-9CA7-E0DA022B18ED}" srcOrd="5" destOrd="0" presId="urn:microsoft.com/office/officeart/2005/8/layout/cycle8"/>
    <dgm:cxn modelId="{DE5EA403-54FE-461F-BAF3-6BAC8CDB3AD1}" type="presParOf" srcId="{8A333040-EA74-47CB-9596-42977B42C716}" destId="{9F8972B5-26BA-42AF-ABEC-9223FB72A0E0}" srcOrd="6" destOrd="0" presId="urn:microsoft.com/office/officeart/2005/8/layout/cycle8"/>
    <dgm:cxn modelId="{93A92973-84CC-4072-BBAF-059316113BC6}" type="presParOf" srcId="{8A333040-EA74-47CB-9596-42977B42C716}" destId="{2FFF746D-E2E3-4FA7-A4E0-F6BDB944622A}" srcOrd="7" destOrd="0" presId="urn:microsoft.com/office/officeart/2005/8/layout/cycle8"/>
    <dgm:cxn modelId="{914C7748-62CA-4DD0-BCFA-15873328E7B0}" type="presParOf" srcId="{8A333040-EA74-47CB-9596-42977B42C716}" destId="{13969295-AEB0-451B-AFEF-587A2953FE0E}" srcOrd="8" destOrd="0" presId="urn:microsoft.com/office/officeart/2005/8/layout/cycle8"/>
    <dgm:cxn modelId="{D3716D25-332F-43BE-86AD-2D9B71159E6B}" type="presParOf" srcId="{8A333040-EA74-47CB-9596-42977B42C716}" destId="{F5EE4C81-01C3-4562-8B9B-B492C90505F8}" srcOrd="9" destOrd="0" presId="urn:microsoft.com/office/officeart/2005/8/layout/cycle8"/>
    <dgm:cxn modelId="{D696CCED-C622-4B48-A9DE-0F71655633ED}" type="presParOf" srcId="{8A333040-EA74-47CB-9596-42977B42C716}" destId="{9855449B-C2D4-4109-8F97-4B19B874CE11}" srcOrd="10" destOrd="0" presId="urn:microsoft.com/office/officeart/2005/8/layout/cycle8"/>
    <dgm:cxn modelId="{83AD3000-077D-4E82-897D-D60CB651ABBF}" type="presParOf" srcId="{8A333040-EA74-47CB-9596-42977B42C716}" destId="{55327908-46E2-48D5-B9B4-81D049E63C19}" srcOrd="11" destOrd="0" presId="urn:microsoft.com/office/officeart/2005/8/layout/cycle8"/>
    <dgm:cxn modelId="{8A81CBFF-AEC0-4036-B675-6CB5DFDCA0C8}" type="presParOf" srcId="{8A333040-EA74-47CB-9596-42977B42C716}" destId="{471E758F-C7E6-4759-941C-EF6E6EDDA1C2}" srcOrd="12" destOrd="0" presId="urn:microsoft.com/office/officeart/2005/8/layout/cycle8"/>
    <dgm:cxn modelId="{09178BA3-19FC-4155-AF35-A6C6F07ABFE7}" type="presParOf" srcId="{8A333040-EA74-47CB-9596-42977B42C716}" destId="{0F6283BB-DBFF-45CF-AAB7-E67A280B0E9E}" srcOrd="13" destOrd="0" presId="urn:microsoft.com/office/officeart/2005/8/layout/cycle8"/>
    <dgm:cxn modelId="{E0EBF459-2E59-40EC-8ECF-718AE522898B}" type="presParOf" srcId="{8A333040-EA74-47CB-9596-42977B42C716}" destId="{5B875004-B707-4F90-9E30-BDC2BEB2D698}" srcOrd="14" destOrd="0" presId="urn:microsoft.com/office/officeart/2005/8/layout/cycle8"/>
    <dgm:cxn modelId="{56923704-7E6A-448F-99A9-2C3ABEAD5B1C}" type="presParOf" srcId="{8A333040-EA74-47CB-9596-42977B42C716}" destId="{32988BB0-E8B9-48A7-8199-0F7FC3A28AF0}" srcOrd="15" destOrd="0" presId="urn:microsoft.com/office/officeart/2005/8/layout/cycle8"/>
    <dgm:cxn modelId="{B0C26BE9-6A5F-42A2-AA0A-875092E7331F}" type="presParOf" srcId="{8A333040-EA74-47CB-9596-42977B42C716}" destId="{7F72652B-E84C-4682-8316-7D750BAEA28B}" srcOrd="16" destOrd="0" presId="urn:microsoft.com/office/officeart/2005/8/layout/cycle8"/>
    <dgm:cxn modelId="{D5D81F8F-9B40-4863-A9E9-A9D4C200DD8B}" type="presParOf" srcId="{8A333040-EA74-47CB-9596-42977B42C716}" destId="{C5330563-9DEF-4D4E-A21D-FE9C4617479E}" srcOrd="17" destOrd="0" presId="urn:microsoft.com/office/officeart/2005/8/layout/cycle8"/>
    <dgm:cxn modelId="{475C5112-27CD-4284-8EB2-6905AB2CA572}" type="presParOf" srcId="{8A333040-EA74-47CB-9596-42977B42C716}" destId="{F82FA46C-42D7-46D3-BB32-3A7596414944}" srcOrd="18" destOrd="0" presId="urn:microsoft.com/office/officeart/2005/8/layout/cycle8"/>
    <dgm:cxn modelId="{7C8457BB-D2CB-4188-95A8-2960E443A919}" type="presParOf" srcId="{8A333040-EA74-47CB-9596-42977B42C716}" destId="{7AC47454-F536-4CDB-9E5C-966D1810C342}" srcOrd="19" destOrd="0" presId="urn:microsoft.com/office/officeart/2005/8/layout/cycle8"/>
    <dgm:cxn modelId="{BE8DD3F5-249D-4005-B9EF-6549C9026E2C}" type="presParOf" srcId="{8A333040-EA74-47CB-9596-42977B42C716}" destId="{12025C03-F186-45E4-A940-E2C60869636E}" srcOrd="20" destOrd="0" presId="urn:microsoft.com/office/officeart/2005/8/layout/cycle8"/>
    <dgm:cxn modelId="{2A965B5E-4B8C-4601-97DB-AE086EEF7B8C}" type="presParOf" srcId="{8A333040-EA74-47CB-9596-42977B42C716}" destId="{DAD0190D-395A-4CF1-A899-8DD10E3AE38C}" srcOrd="21" destOrd="0" presId="urn:microsoft.com/office/officeart/2005/8/layout/cycle8"/>
    <dgm:cxn modelId="{127E3D69-5A17-4FA4-BF8E-A10E9DC8B961}" type="presParOf" srcId="{8A333040-EA74-47CB-9596-42977B42C716}" destId="{221664CE-13AC-4833-9B75-535E77A37188}" srcOrd="22" destOrd="0" presId="urn:microsoft.com/office/officeart/2005/8/layout/cycle8"/>
    <dgm:cxn modelId="{B2DE6CB2-B091-4579-8C2A-201787A4F327}" type="presParOf" srcId="{8A333040-EA74-47CB-9596-42977B42C716}" destId="{45744972-EEC1-4D93-B3A9-55D13B67A12F}" srcOrd="23" destOrd="0" presId="urn:microsoft.com/office/officeart/2005/8/layout/cycle8"/>
    <dgm:cxn modelId="{1C505108-748C-4939-99FE-C474A6C627FE}" type="presParOf" srcId="{8A333040-EA74-47CB-9596-42977B42C716}" destId="{26C28896-1AB9-4D69-BFCB-C7ED738A02E7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2BFC789-CE71-4712-A601-2B41D40AAE6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017F2C-7D82-49D4-B57B-BFE9474E6E4D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Эффективное стратегическое планирование</a:t>
          </a:r>
          <a:endParaRPr lang="en-US" sz="2400" dirty="0">
            <a:solidFill>
              <a:srgbClr val="002060"/>
            </a:solidFill>
          </a:endParaRPr>
        </a:p>
      </dgm:t>
    </dgm:pt>
    <dgm:pt modelId="{C740F8A2-FB19-4C04-9D6D-B3EA4A57C31E}" type="parTrans" cxnId="{E4472348-CE20-4889-B890-691D8AC93F83}">
      <dgm:prSet/>
      <dgm:spPr/>
      <dgm:t>
        <a:bodyPr/>
        <a:lstStyle/>
        <a:p>
          <a:endParaRPr lang="en-US" sz="2400">
            <a:solidFill>
              <a:srgbClr val="002060"/>
            </a:solidFill>
          </a:endParaRPr>
        </a:p>
      </dgm:t>
    </dgm:pt>
    <dgm:pt modelId="{28C54257-34C5-4DB8-B588-0D6A207AA252}" type="sibTrans" cxnId="{E4472348-CE20-4889-B890-691D8AC93F83}">
      <dgm:prSet/>
      <dgm:spPr/>
      <dgm:t>
        <a:bodyPr/>
        <a:lstStyle/>
        <a:p>
          <a:endParaRPr lang="en-US" sz="2400">
            <a:solidFill>
              <a:srgbClr val="002060"/>
            </a:solidFill>
          </a:endParaRPr>
        </a:p>
      </dgm:t>
    </dgm:pt>
    <dgm:pt modelId="{B79DF2EE-94F7-4A85-A5F0-9FBE6649F206}">
      <dgm:prSet phldrT="[Text]" custT="1"/>
      <dgm:spPr>
        <a:solidFill>
          <a:schemeClr val="tx2"/>
        </a:solidFill>
      </dgm:spPr>
      <dgm:t>
        <a:bodyPr/>
        <a:lstStyle/>
        <a:p>
          <a:pPr algn="ctr"/>
          <a:r>
            <a:rPr lang="ru-RU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Понимание бизнес-среды</a:t>
          </a:r>
          <a:endParaRPr lang="en-US" sz="2400" dirty="0">
            <a:solidFill>
              <a:srgbClr val="002060"/>
            </a:solidFill>
          </a:endParaRPr>
        </a:p>
      </dgm:t>
    </dgm:pt>
    <dgm:pt modelId="{1F5EE68E-D0D0-431A-9933-07476B621955}" type="parTrans" cxnId="{93F3D10A-4264-411F-B8F0-F31DF39F426D}">
      <dgm:prSet/>
      <dgm:spPr/>
      <dgm:t>
        <a:bodyPr/>
        <a:lstStyle/>
        <a:p>
          <a:endParaRPr lang="en-US" sz="2400">
            <a:solidFill>
              <a:srgbClr val="002060"/>
            </a:solidFill>
          </a:endParaRPr>
        </a:p>
      </dgm:t>
    </dgm:pt>
    <dgm:pt modelId="{86F026F1-C394-4C41-B79F-9E958EF0C531}" type="sibTrans" cxnId="{93F3D10A-4264-411F-B8F0-F31DF39F426D}">
      <dgm:prSet/>
      <dgm:spPr/>
      <dgm:t>
        <a:bodyPr/>
        <a:lstStyle/>
        <a:p>
          <a:endParaRPr lang="en-US" sz="2400">
            <a:solidFill>
              <a:srgbClr val="002060"/>
            </a:solidFill>
          </a:endParaRPr>
        </a:p>
      </dgm:t>
    </dgm:pt>
    <dgm:pt modelId="{5C0E5EF7-8896-4D9E-8D21-C7DF71DC4FB5}">
      <dgm:prSet phldrT="[Text]" custT="1"/>
      <dgm:spPr>
        <a:solidFill>
          <a:schemeClr val="accent4"/>
        </a:solidFill>
      </dgm:spPr>
      <dgm:t>
        <a:bodyPr/>
        <a:lstStyle/>
        <a:p>
          <a:pPr algn="ctr"/>
          <a:r>
            <a:rPr lang="ru-RU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Оценка имеющихся ресурсов</a:t>
          </a:r>
          <a:endParaRPr lang="en-US" sz="2400" dirty="0">
            <a:solidFill>
              <a:srgbClr val="002060"/>
            </a:solidFill>
          </a:endParaRPr>
        </a:p>
      </dgm:t>
    </dgm:pt>
    <dgm:pt modelId="{43486887-1517-4F74-9ED5-68CFF0B5065D}" type="parTrans" cxnId="{09E5AA33-4CD7-4158-B6CE-1C79E08E73C7}">
      <dgm:prSet/>
      <dgm:spPr/>
      <dgm:t>
        <a:bodyPr/>
        <a:lstStyle/>
        <a:p>
          <a:endParaRPr lang="en-US" sz="2400">
            <a:solidFill>
              <a:srgbClr val="002060"/>
            </a:solidFill>
          </a:endParaRPr>
        </a:p>
      </dgm:t>
    </dgm:pt>
    <dgm:pt modelId="{5D641E52-1992-4268-992F-6B95A8D97EF7}" type="sibTrans" cxnId="{09E5AA33-4CD7-4158-B6CE-1C79E08E73C7}">
      <dgm:prSet/>
      <dgm:spPr/>
      <dgm:t>
        <a:bodyPr/>
        <a:lstStyle/>
        <a:p>
          <a:endParaRPr lang="en-US" sz="2400">
            <a:solidFill>
              <a:srgbClr val="002060"/>
            </a:solidFill>
          </a:endParaRPr>
        </a:p>
      </dgm:t>
    </dgm:pt>
    <dgm:pt modelId="{153B4281-F645-4EDB-9920-636CB35D641C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ru-RU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общего видения будущего</a:t>
          </a:r>
          <a:endParaRPr lang="en-US" sz="2400" dirty="0">
            <a:solidFill>
              <a:srgbClr val="002060"/>
            </a:solidFill>
          </a:endParaRPr>
        </a:p>
      </dgm:t>
    </dgm:pt>
    <dgm:pt modelId="{31276240-6629-471D-9AF9-F6AD0DA7AB6E}" type="parTrans" cxnId="{CE31AC92-0610-484D-AD2D-000FAAABD314}">
      <dgm:prSet/>
      <dgm:spPr/>
      <dgm:t>
        <a:bodyPr/>
        <a:lstStyle/>
        <a:p>
          <a:endParaRPr lang="en-US" sz="2400">
            <a:solidFill>
              <a:srgbClr val="002060"/>
            </a:solidFill>
          </a:endParaRPr>
        </a:p>
      </dgm:t>
    </dgm:pt>
    <dgm:pt modelId="{17912F55-10E5-40AC-AA44-E54410B7F5CD}" type="sibTrans" cxnId="{CE31AC92-0610-484D-AD2D-000FAAABD314}">
      <dgm:prSet/>
      <dgm:spPr/>
      <dgm:t>
        <a:bodyPr/>
        <a:lstStyle/>
        <a:p>
          <a:endParaRPr lang="en-US" sz="2400">
            <a:solidFill>
              <a:srgbClr val="002060"/>
            </a:solidFill>
          </a:endParaRPr>
        </a:p>
      </dgm:t>
    </dgm:pt>
    <dgm:pt modelId="{DB874DA8-20B0-4759-9AF7-3A52375D5A8E}" type="pres">
      <dgm:prSet presAssocID="{62BFC789-CE71-4712-A601-2B41D40AAE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63C761-8049-48D9-A2B1-1685222FAFA1}" type="pres">
      <dgm:prSet presAssocID="{6F017F2C-7D82-49D4-B57B-BFE9474E6E4D}" presName="parentLin" presStyleCnt="0"/>
      <dgm:spPr/>
    </dgm:pt>
    <dgm:pt modelId="{832A153D-6ADF-469A-A646-00A6DED97ABC}" type="pres">
      <dgm:prSet presAssocID="{6F017F2C-7D82-49D4-B57B-BFE9474E6E4D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637BE34C-6B8E-4421-85CB-9179DDD5B5EF}" type="pres">
      <dgm:prSet presAssocID="{6F017F2C-7D82-49D4-B57B-BFE9474E6E4D}" presName="parentText" presStyleLbl="node1" presStyleIdx="0" presStyleCnt="4" custLinFactX="6317" custLinFactNeighborX="100000" custLinFactNeighborY="-11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215A0E-9BE1-4D16-BD20-076CF426E640}" type="pres">
      <dgm:prSet presAssocID="{6F017F2C-7D82-49D4-B57B-BFE9474E6E4D}" presName="negativeSpace" presStyleCnt="0"/>
      <dgm:spPr/>
    </dgm:pt>
    <dgm:pt modelId="{84133D74-8760-4024-9EAD-3774AC8021CA}" type="pres">
      <dgm:prSet presAssocID="{6F017F2C-7D82-49D4-B57B-BFE9474E6E4D}" presName="childText" presStyleLbl="conFgAcc1" presStyleIdx="0" presStyleCnt="4">
        <dgm:presLayoutVars>
          <dgm:bulletEnabled val="1"/>
        </dgm:presLayoutVars>
      </dgm:prSet>
      <dgm:spPr>
        <a:solidFill>
          <a:schemeClr val="accent1">
            <a:lumMod val="40000"/>
            <a:lumOff val="60000"/>
            <a:alpha val="90000"/>
          </a:schemeClr>
        </a:solidFill>
      </dgm:spPr>
    </dgm:pt>
    <dgm:pt modelId="{0B2F8F1C-DAD7-4091-84B8-3FBD0197A3FA}" type="pres">
      <dgm:prSet presAssocID="{28C54257-34C5-4DB8-B588-0D6A207AA252}" presName="spaceBetweenRectangles" presStyleCnt="0"/>
      <dgm:spPr/>
    </dgm:pt>
    <dgm:pt modelId="{A397DD93-A9E4-4989-ADDD-89B791A6A6FA}" type="pres">
      <dgm:prSet presAssocID="{B79DF2EE-94F7-4A85-A5F0-9FBE6649F206}" presName="parentLin" presStyleCnt="0"/>
      <dgm:spPr/>
    </dgm:pt>
    <dgm:pt modelId="{7C12CF11-F4AF-4596-AD23-A3299DC08BD4}" type="pres">
      <dgm:prSet presAssocID="{B79DF2EE-94F7-4A85-A5F0-9FBE6649F206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EB73A46A-28F2-4F4C-8C79-9CCBD6407C95}" type="pres">
      <dgm:prSet presAssocID="{B79DF2EE-94F7-4A85-A5F0-9FBE6649F206}" presName="parentText" presStyleLbl="node1" presStyleIdx="1" presStyleCnt="4" custLinFactX="6317" custLinFactNeighborX="100000" custLinFactNeighborY="23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ADB2A-4440-4412-AB2F-6092CE485948}" type="pres">
      <dgm:prSet presAssocID="{B79DF2EE-94F7-4A85-A5F0-9FBE6649F206}" presName="negativeSpace" presStyleCnt="0"/>
      <dgm:spPr/>
    </dgm:pt>
    <dgm:pt modelId="{5D2F6CD5-BE3D-47EC-8A56-E39D45880EB0}" type="pres">
      <dgm:prSet presAssocID="{B79DF2EE-94F7-4A85-A5F0-9FBE6649F206}" presName="childText" presStyleLbl="conFgAcc1" presStyleIdx="1" presStyleCnt="4">
        <dgm:presLayoutVars>
          <dgm:bulletEnabled val="1"/>
        </dgm:presLayoutVars>
      </dgm:prSet>
      <dgm:spPr>
        <a:solidFill>
          <a:schemeClr val="accent1">
            <a:lumMod val="40000"/>
            <a:lumOff val="60000"/>
            <a:alpha val="90000"/>
          </a:schemeClr>
        </a:solidFill>
      </dgm:spPr>
    </dgm:pt>
    <dgm:pt modelId="{FAA328DB-EE31-412A-83A1-00B8FFF738C5}" type="pres">
      <dgm:prSet presAssocID="{86F026F1-C394-4C41-B79F-9E958EF0C531}" presName="spaceBetweenRectangles" presStyleCnt="0"/>
      <dgm:spPr/>
    </dgm:pt>
    <dgm:pt modelId="{39F3AAAC-5A96-4809-BDED-FA37C73A5C46}" type="pres">
      <dgm:prSet presAssocID="{5C0E5EF7-8896-4D9E-8D21-C7DF71DC4FB5}" presName="parentLin" presStyleCnt="0"/>
      <dgm:spPr/>
    </dgm:pt>
    <dgm:pt modelId="{5DA72ECE-8482-420F-B65F-2C55A236D7A6}" type="pres">
      <dgm:prSet presAssocID="{5C0E5EF7-8896-4D9E-8D21-C7DF71DC4FB5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732F7ECA-9E77-4FEE-B2C7-D45859D218E5}" type="pres">
      <dgm:prSet presAssocID="{5C0E5EF7-8896-4D9E-8D21-C7DF71DC4FB5}" presName="parentText" presStyleLbl="node1" presStyleIdx="2" presStyleCnt="4" custLinFactX="6317" custLinFactNeighborX="100000" custLinFactNeighborY="-540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F6D848-8BCD-4F8C-88D9-8DA735E0B080}" type="pres">
      <dgm:prSet presAssocID="{5C0E5EF7-8896-4D9E-8D21-C7DF71DC4FB5}" presName="negativeSpace" presStyleCnt="0"/>
      <dgm:spPr/>
    </dgm:pt>
    <dgm:pt modelId="{B486E4C1-0A2C-405A-83DB-EB2F4227AB6D}" type="pres">
      <dgm:prSet presAssocID="{5C0E5EF7-8896-4D9E-8D21-C7DF71DC4FB5}" presName="childText" presStyleLbl="conFgAcc1" presStyleIdx="2" presStyleCnt="4">
        <dgm:presLayoutVars>
          <dgm:bulletEnabled val="1"/>
        </dgm:presLayoutVars>
      </dgm:prSet>
      <dgm:spPr>
        <a:solidFill>
          <a:schemeClr val="accent1">
            <a:lumMod val="40000"/>
            <a:lumOff val="60000"/>
            <a:alpha val="90000"/>
          </a:schemeClr>
        </a:solidFill>
      </dgm:spPr>
    </dgm:pt>
    <dgm:pt modelId="{C2FD9DFE-BF7D-4FED-BEE4-11D5E09A77C8}" type="pres">
      <dgm:prSet presAssocID="{5D641E52-1992-4268-992F-6B95A8D97EF7}" presName="spaceBetweenRectangles" presStyleCnt="0"/>
      <dgm:spPr/>
    </dgm:pt>
    <dgm:pt modelId="{7B457DA0-1C1C-49AF-BB78-11ACC20E7212}" type="pres">
      <dgm:prSet presAssocID="{153B4281-F645-4EDB-9920-636CB35D641C}" presName="parentLin" presStyleCnt="0"/>
      <dgm:spPr/>
    </dgm:pt>
    <dgm:pt modelId="{9577E7BC-1BFD-4469-BBEE-A642D5F97819}" type="pres">
      <dgm:prSet presAssocID="{153B4281-F645-4EDB-9920-636CB35D641C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D8060D71-382E-4003-BBBF-8F1E5E352BCD}" type="pres">
      <dgm:prSet presAssocID="{153B4281-F645-4EDB-9920-636CB35D641C}" presName="parentText" presStyleLbl="node1" presStyleIdx="3" presStyleCnt="4" custLinFactX="6317" custLinFactNeighborX="100000" custLinFactNeighborY="-194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90D5ED-50F7-49B1-8AFC-4A20C49D9E75}" type="pres">
      <dgm:prSet presAssocID="{153B4281-F645-4EDB-9920-636CB35D641C}" presName="negativeSpace" presStyleCnt="0"/>
      <dgm:spPr/>
    </dgm:pt>
    <dgm:pt modelId="{DAED28E8-6FD8-4B7E-9DD8-1498CA40A39B}" type="pres">
      <dgm:prSet presAssocID="{153B4281-F645-4EDB-9920-636CB35D641C}" presName="childText" presStyleLbl="conFgAcc1" presStyleIdx="3" presStyleCnt="4">
        <dgm:presLayoutVars>
          <dgm:bulletEnabled val="1"/>
        </dgm:presLayoutVars>
      </dgm:prSet>
      <dgm:spPr>
        <a:solidFill>
          <a:schemeClr val="accent1">
            <a:lumMod val="40000"/>
            <a:lumOff val="60000"/>
            <a:alpha val="90000"/>
          </a:schemeClr>
        </a:solidFill>
      </dgm:spPr>
    </dgm:pt>
  </dgm:ptLst>
  <dgm:cxnLst>
    <dgm:cxn modelId="{17630C1B-E5BB-4D71-AF50-7279421EE064}" type="presOf" srcId="{153B4281-F645-4EDB-9920-636CB35D641C}" destId="{9577E7BC-1BFD-4469-BBEE-A642D5F97819}" srcOrd="0" destOrd="0" presId="urn:microsoft.com/office/officeart/2005/8/layout/list1"/>
    <dgm:cxn modelId="{5AF59E38-7D49-49AD-982B-6004FC116D32}" type="presOf" srcId="{6F017F2C-7D82-49D4-B57B-BFE9474E6E4D}" destId="{832A153D-6ADF-469A-A646-00A6DED97ABC}" srcOrd="0" destOrd="0" presId="urn:microsoft.com/office/officeart/2005/8/layout/list1"/>
    <dgm:cxn modelId="{9E88FB6A-DBED-4EEE-A71A-20D4C8498279}" type="presOf" srcId="{B79DF2EE-94F7-4A85-A5F0-9FBE6649F206}" destId="{7C12CF11-F4AF-4596-AD23-A3299DC08BD4}" srcOrd="0" destOrd="0" presId="urn:microsoft.com/office/officeart/2005/8/layout/list1"/>
    <dgm:cxn modelId="{74E27FF4-44E1-4B38-A527-1443604B628E}" type="presOf" srcId="{B79DF2EE-94F7-4A85-A5F0-9FBE6649F206}" destId="{EB73A46A-28F2-4F4C-8C79-9CCBD6407C95}" srcOrd="1" destOrd="0" presId="urn:microsoft.com/office/officeart/2005/8/layout/list1"/>
    <dgm:cxn modelId="{D9C1ECF2-3739-4737-8DBC-571A63B0111E}" type="presOf" srcId="{153B4281-F645-4EDB-9920-636CB35D641C}" destId="{D8060D71-382E-4003-BBBF-8F1E5E352BCD}" srcOrd="1" destOrd="0" presId="urn:microsoft.com/office/officeart/2005/8/layout/list1"/>
    <dgm:cxn modelId="{E4472348-CE20-4889-B890-691D8AC93F83}" srcId="{62BFC789-CE71-4712-A601-2B41D40AAE61}" destId="{6F017F2C-7D82-49D4-B57B-BFE9474E6E4D}" srcOrd="0" destOrd="0" parTransId="{C740F8A2-FB19-4C04-9D6D-B3EA4A57C31E}" sibTransId="{28C54257-34C5-4DB8-B588-0D6A207AA252}"/>
    <dgm:cxn modelId="{7B44A84E-ACBB-4664-A53C-056936C1D4AE}" type="presOf" srcId="{6F017F2C-7D82-49D4-B57B-BFE9474E6E4D}" destId="{637BE34C-6B8E-4421-85CB-9179DDD5B5EF}" srcOrd="1" destOrd="0" presId="urn:microsoft.com/office/officeart/2005/8/layout/list1"/>
    <dgm:cxn modelId="{CE31AC92-0610-484D-AD2D-000FAAABD314}" srcId="{62BFC789-CE71-4712-A601-2B41D40AAE61}" destId="{153B4281-F645-4EDB-9920-636CB35D641C}" srcOrd="3" destOrd="0" parTransId="{31276240-6629-471D-9AF9-F6AD0DA7AB6E}" sibTransId="{17912F55-10E5-40AC-AA44-E54410B7F5CD}"/>
    <dgm:cxn modelId="{0BE67B82-8639-442A-80E1-710CADB18CD6}" type="presOf" srcId="{5C0E5EF7-8896-4D9E-8D21-C7DF71DC4FB5}" destId="{5DA72ECE-8482-420F-B65F-2C55A236D7A6}" srcOrd="0" destOrd="0" presId="urn:microsoft.com/office/officeart/2005/8/layout/list1"/>
    <dgm:cxn modelId="{93F3D10A-4264-411F-B8F0-F31DF39F426D}" srcId="{62BFC789-CE71-4712-A601-2B41D40AAE61}" destId="{B79DF2EE-94F7-4A85-A5F0-9FBE6649F206}" srcOrd="1" destOrd="0" parTransId="{1F5EE68E-D0D0-431A-9933-07476B621955}" sibTransId="{86F026F1-C394-4C41-B79F-9E958EF0C531}"/>
    <dgm:cxn modelId="{BA350344-9E9C-4BEB-A00B-1E1B740ADF8F}" type="presOf" srcId="{62BFC789-CE71-4712-A601-2B41D40AAE61}" destId="{DB874DA8-20B0-4759-9AF7-3A52375D5A8E}" srcOrd="0" destOrd="0" presId="urn:microsoft.com/office/officeart/2005/8/layout/list1"/>
    <dgm:cxn modelId="{96A22CCA-4708-42A7-A882-AAAC24B2584E}" type="presOf" srcId="{5C0E5EF7-8896-4D9E-8D21-C7DF71DC4FB5}" destId="{732F7ECA-9E77-4FEE-B2C7-D45859D218E5}" srcOrd="1" destOrd="0" presId="urn:microsoft.com/office/officeart/2005/8/layout/list1"/>
    <dgm:cxn modelId="{09E5AA33-4CD7-4158-B6CE-1C79E08E73C7}" srcId="{62BFC789-CE71-4712-A601-2B41D40AAE61}" destId="{5C0E5EF7-8896-4D9E-8D21-C7DF71DC4FB5}" srcOrd="2" destOrd="0" parTransId="{43486887-1517-4F74-9ED5-68CFF0B5065D}" sibTransId="{5D641E52-1992-4268-992F-6B95A8D97EF7}"/>
    <dgm:cxn modelId="{DF3D3D2F-A045-4959-9B5C-968CE51614CB}" type="presParOf" srcId="{DB874DA8-20B0-4759-9AF7-3A52375D5A8E}" destId="{BF63C761-8049-48D9-A2B1-1685222FAFA1}" srcOrd="0" destOrd="0" presId="urn:microsoft.com/office/officeart/2005/8/layout/list1"/>
    <dgm:cxn modelId="{0FCAED5F-5420-4BC7-9FCC-7C8099D46300}" type="presParOf" srcId="{BF63C761-8049-48D9-A2B1-1685222FAFA1}" destId="{832A153D-6ADF-469A-A646-00A6DED97ABC}" srcOrd="0" destOrd="0" presId="urn:microsoft.com/office/officeart/2005/8/layout/list1"/>
    <dgm:cxn modelId="{462A8693-040B-46D6-AFDB-DB6E1AF56971}" type="presParOf" srcId="{BF63C761-8049-48D9-A2B1-1685222FAFA1}" destId="{637BE34C-6B8E-4421-85CB-9179DDD5B5EF}" srcOrd="1" destOrd="0" presId="urn:microsoft.com/office/officeart/2005/8/layout/list1"/>
    <dgm:cxn modelId="{2C42189B-FBF7-47EB-B588-D5D2C1EE2B5B}" type="presParOf" srcId="{DB874DA8-20B0-4759-9AF7-3A52375D5A8E}" destId="{F6215A0E-9BE1-4D16-BD20-076CF426E640}" srcOrd="1" destOrd="0" presId="urn:microsoft.com/office/officeart/2005/8/layout/list1"/>
    <dgm:cxn modelId="{6ED5312B-3CE5-4C09-97F3-D85B2391E286}" type="presParOf" srcId="{DB874DA8-20B0-4759-9AF7-3A52375D5A8E}" destId="{84133D74-8760-4024-9EAD-3774AC8021CA}" srcOrd="2" destOrd="0" presId="urn:microsoft.com/office/officeart/2005/8/layout/list1"/>
    <dgm:cxn modelId="{F635E6DF-E3AD-431D-A638-393E634DE7FC}" type="presParOf" srcId="{DB874DA8-20B0-4759-9AF7-3A52375D5A8E}" destId="{0B2F8F1C-DAD7-4091-84B8-3FBD0197A3FA}" srcOrd="3" destOrd="0" presId="urn:microsoft.com/office/officeart/2005/8/layout/list1"/>
    <dgm:cxn modelId="{2C7B1C9F-8A95-4A79-A2A1-25A24BE64CC4}" type="presParOf" srcId="{DB874DA8-20B0-4759-9AF7-3A52375D5A8E}" destId="{A397DD93-A9E4-4989-ADDD-89B791A6A6FA}" srcOrd="4" destOrd="0" presId="urn:microsoft.com/office/officeart/2005/8/layout/list1"/>
    <dgm:cxn modelId="{C999B95F-0D93-47C7-844E-134BA2347DDF}" type="presParOf" srcId="{A397DD93-A9E4-4989-ADDD-89B791A6A6FA}" destId="{7C12CF11-F4AF-4596-AD23-A3299DC08BD4}" srcOrd="0" destOrd="0" presId="urn:microsoft.com/office/officeart/2005/8/layout/list1"/>
    <dgm:cxn modelId="{0A9A6985-14E8-4A2D-81FE-4E727FFAC53F}" type="presParOf" srcId="{A397DD93-A9E4-4989-ADDD-89B791A6A6FA}" destId="{EB73A46A-28F2-4F4C-8C79-9CCBD6407C95}" srcOrd="1" destOrd="0" presId="urn:microsoft.com/office/officeart/2005/8/layout/list1"/>
    <dgm:cxn modelId="{9176FD0B-591F-48CC-A845-57147B273615}" type="presParOf" srcId="{DB874DA8-20B0-4759-9AF7-3A52375D5A8E}" destId="{FF3ADB2A-4440-4412-AB2F-6092CE485948}" srcOrd="5" destOrd="0" presId="urn:microsoft.com/office/officeart/2005/8/layout/list1"/>
    <dgm:cxn modelId="{B1462644-5D95-4941-A20B-11FF540DD9C0}" type="presParOf" srcId="{DB874DA8-20B0-4759-9AF7-3A52375D5A8E}" destId="{5D2F6CD5-BE3D-47EC-8A56-E39D45880EB0}" srcOrd="6" destOrd="0" presId="urn:microsoft.com/office/officeart/2005/8/layout/list1"/>
    <dgm:cxn modelId="{2B441160-CE80-4CF9-8644-4D8FF9FE617D}" type="presParOf" srcId="{DB874DA8-20B0-4759-9AF7-3A52375D5A8E}" destId="{FAA328DB-EE31-412A-83A1-00B8FFF738C5}" srcOrd="7" destOrd="0" presId="urn:microsoft.com/office/officeart/2005/8/layout/list1"/>
    <dgm:cxn modelId="{F14752EB-8E95-4444-8E80-A6621D9F65C1}" type="presParOf" srcId="{DB874DA8-20B0-4759-9AF7-3A52375D5A8E}" destId="{39F3AAAC-5A96-4809-BDED-FA37C73A5C46}" srcOrd="8" destOrd="0" presId="urn:microsoft.com/office/officeart/2005/8/layout/list1"/>
    <dgm:cxn modelId="{F87B8E4B-6CBD-4A68-9B74-5B7B8FDBC479}" type="presParOf" srcId="{39F3AAAC-5A96-4809-BDED-FA37C73A5C46}" destId="{5DA72ECE-8482-420F-B65F-2C55A236D7A6}" srcOrd="0" destOrd="0" presId="urn:microsoft.com/office/officeart/2005/8/layout/list1"/>
    <dgm:cxn modelId="{D15A0226-34F0-4EE4-A121-6B4C7DB7D45E}" type="presParOf" srcId="{39F3AAAC-5A96-4809-BDED-FA37C73A5C46}" destId="{732F7ECA-9E77-4FEE-B2C7-D45859D218E5}" srcOrd="1" destOrd="0" presId="urn:microsoft.com/office/officeart/2005/8/layout/list1"/>
    <dgm:cxn modelId="{63D3CFA3-FED1-45B8-8098-B6E24880BE97}" type="presParOf" srcId="{DB874DA8-20B0-4759-9AF7-3A52375D5A8E}" destId="{07F6D848-8BCD-4F8C-88D9-8DA735E0B080}" srcOrd="9" destOrd="0" presId="urn:microsoft.com/office/officeart/2005/8/layout/list1"/>
    <dgm:cxn modelId="{F2857312-FD1C-402A-A9DE-20363497D984}" type="presParOf" srcId="{DB874DA8-20B0-4759-9AF7-3A52375D5A8E}" destId="{B486E4C1-0A2C-405A-83DB-EB2F4227AB6D}" srcOrd="10" destOrd="0" presId="urn:microsoft.com/office/officeart/2005/8/layout/list1"/>
    <dgm:cxn modelId="{AC08F089-DCAA-48D4-82B0-0DA2C077CF0B}" type="presParOf" srcId="{DB874DA8-20B0-4759-9AF7-3A52375D5A8E}" destId="{C2FD9DFE-BF7D-4FED-BEE4-11D5E09A77C8}" srcOrd="11" destOrd="0" presId="urn:microsoft.com/office/officeart/2005/8/layout/list1"/>
    <dgm:cxn modelId="{76FD7CC2-3BA4-4E1B-B1F4-39F6B3E91222}" type="presParOf" srcId="{DB874DA8-20B0-4759-9AF7-3A52375D5A8E}" destId="{7B457DA0-1C1C-49AF-BB78-11ACC20E7212}" srcOrd="12" destOrd="0" presId="urn:microsoft.com/office/officeart/2005/8/layout/list1"/>
    <dgm:cxn modelId="{240E996D-CC26-4047-B484-603CCD9CFE1D}" type="presParOf" srcId="{7B457DA0-1C1C-49AF-BB78-11ACC20E7212}" destId="{9577E7BC-1BFD-4469-BBEE-A642D5F97819}" srcOrd="0" destOrd="0" presId="urn:microsoft.com/office/officeart/2005/8/layout/list1"/>
    <dgm:cxn modelId="{FFAA912A-B17B-4CF8-ADE2-B0919F4CDC98}" type="presParOf" srcId="{7B457DA0-1C1C-49AF-BB78-11ACC20E7212}" destId="{D8060D71-382E-4003-BBBF-8F1E5E352BCD}" srcOrd="1" destOrd="0" presId="urn:microsoft.com/office/officeart/2005/8/layout/list1"/>
    <dgm:cxn modelId="{33136176-CDF0-48C0-9A3B-DF7E10ACAD45}" type="presParOf" srcId="{DB874DA8-20B0-4759-9AF7-3A52375D5A8E}" destId="{A690D5ED-50F7-49B1-8AFC-4A20C49D9E75}" srcOrd="13" destOrd="0" presId="urn:microsoft.com/office/officeart/2005/8/layout/list1"/>
    <dgm:cxn modelId="{ABBE06DC-5A7B-4EAA-A120-2AB746A4E9FB}" type="presParOf" srcId="{DB874DA8-20B0-4759-9AF7-3A52375D5A8E}" destId="{DAED28E8-6FD8-4B7E-9DD8-1498CA40A39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2D118A-FA97-4FEF-8B02-8AB768E62A87}">
      <dsp:nvSpPr>
        <dsp:cNvPr id="0" name=""/>
        <dsp:cNvSpPr/>
      </dsp:nvSpPr>
      <dsp:spPr>
        <a:xfrm>
          <a:off x="3413044" y="2361239"/>
          <a:ext cx="1844036" cy="1844036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Основные функции</a:t>
          </a:r>
          <a:endParaRPr lang="en-GB" sz="16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3683097" y="2631292"/>
        <a:ext cx="1303930" cy="1303930"/>
      </dsp:txXfrm>
    </dsp:sp>
    <dsp:sp modelId="{86D4B291-5E9E-4D4C-B72E-6AFC3AADDFA6}">
      <dsp:nvSpPr>
        <dsp:cNvPr id="0" name=""/>
        <dsp:cNvSpPr/>
      </dsp:nvSpPr>
      <dsp:spPr>
        <a:xfrm rot="15979064">
          <a:off x="4115395" y="1787428"/>
          <a:ext cx="287152" cy="626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161234" y="1955806"/>
        <a:ext cx="201006" cy="376184"/>
      </dsp:txXfrm>
    </dsp:sp>
    <dsp:sp modelId="{A929741E-CDE6-4CE9-A748-7CB7BC96F17B}">
      <dsp:nvSpPr>
        <dsp:cNvPr id="0" name=""/>
        <dsp:cNvSpPr/>
      </dsp:nvSpPr>
      <dsp:spPr>
        <a:xfrm>
          <a:off x="3253900" y="164186"/>
          <a:ext cx="1867667" cy="1659632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Развитие контента</a:t>
          </a:r>
          <a:endParaRPr lang="en-GB" sz="1600" kern="1200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3527413" y="407233"/>
        <a:ext cx="1320641" cy="1173538"/>
      </dsp:txXfrm>
    </dsp:sp>
    <dsp:sp modelId="{453025C8-2AC3-4D42-AF09-328F088FAE8A}">
      <dsp:nvSpPr>
        <dsp:cNvPr id="0" name=""/>
        <dsp:cNvSpPr/>
      </dsp:nvSpPr>
      <dsp:spPr>
        <a:xfrm rot="19235884">
          <a:off x="5116555" y="2190884"/>
          <a:ext cx="333349" cy="626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27920" y="2348017"/>
        <a:ext cx="233344" cy="376184"/>
      </dsp:txXfrm>
    </dsp:sp>
    <dsp:sp modelId="{8B21297E-FE1B-4446-9593-4AE1C5479E5D}">
      <dsp:nvSpPr>
        <dsp:cNvPr id="0" name=""/>
        <dsp:cNvSpPr/>
      </dsp:nvSpPr>
      <dsp:spPr>
        <a:xfrm>
          <a:off x="5344916" y="942215"/>
          <a:ext cx="1659632" cy="1659632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Поддержка научно-исследовательской и образовательной деятельности</a:t>
          </a:r>
          <a:endParaRPr lang="en-GB" sz="1600" kern="1200" dirty="0">
            <a:solidFill>
              <a:schemeClr val="accent1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5587963" y="1185262"/>
        <a:ext cx="1173538" cy="1173538"/>
      </dsp:txXfrm>
    </dsp:sp>
    <dsp:sp modelId="{55300F87-083A-4CCC-B179-8FB79CC33455}">
      <dsp:nvSpPr>
        <dsp:cNvPr id="0" name=""/>
        <dsp:cNvSpPr/>
      </dsp:nvSpPr>
      <dsp:spPr>
        <a:xfrm rot="904851">
          <a:off x="5323609" y="3270669"/>
          <a:ext cx="256227" cy="626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24933" y="3386063"/>
        <a:ext cx="179359" cy="376184"/>
      </dsp:txXfrm>
    </dsp:sp>
    <dsp:sp modelId="{C5E10EDD-74CD-4B08-B5F3-B76D53B9245D}">
      <dsp:nvSpPr>
        <dsp:cNvPr id="0" name=""/>
        <dsp:cNvSpPr/>
      </dsp:nvSpPr>
      <dsp:spPr>
        <a:xfrm>
          <a:off x="5663545" y="3035021"/>
          <a:ext cx="1659632" cy="1659632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Предоставление и хранение информации</a:t>
          </a:r>
          <a:endParaRPr lang="en-GB" sz="16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5906592" y="3278068"/>
        <a:ext cx="1173538" cy="1173538"/>
      </dsp:txXfrm>
    </dsp:sp>
    <dsp:sp modelId="{A3BE8821-FD51-4DF8-8C90-06557A60B2D0}">
      <dsp:nvSpPr>
        <dsp:cNvPr id="0" name=""/>
        <dsp:cNvSpPr/>
      </dsp:nvSpPr>
      <dsp:spPr>
        <a:xfrm rot="4054391">
          <a:off x="4642717" y="4069269"/>
          <a:ext cx="292255" cy="626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69831" y="4154141"/>
        <a:ext cx="204579" cy="376184"/>
      </dsp:txXfrm>
    </dsp:sp>
    <dsp:sp modelId="{96780515-CC0D-45B6-8087-B3C0C040D7BC}">
      <dsp:nvSpPr>
        <dsp:cNvPr id="0" name=""/>
        <dsp:cNvSpPr/>
      </dsp:nvSpPr>
      <dsp:spPr>
        <a:xfrm>
          <a:off x="4383947" y="4582500"/>
          <a:ext cx="1659632" cy="1659632"/>
        </a:xfrm>
        <a:prstGeom prst="ellipse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Технической обслуживание</a:t>
          </a:r>
          <a:endParaRPr lang="en-GB" sz="1600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4626994" y="4825547"/>
        <a:ext cx="1173538" cy="1173538"/>
      </dsp:txXfrm>
    </dsp:sp>
    <dsp:sp modelId="{4D8BC904-C994-49E3-930C-154BCEDFFCE9}">
      <dsp:nvSpPr>
        <dsp:cNvPr id="0" name=""/>
        <dsp:cNvSpPr/>
      </dsp:nvSpPr>
      <dsp:spPr>
        <a:xfrm rot="7016330">
          <a:off x="3643938" y="4035627"/>
          <a:ext cx="298953" cy="626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709097" y="4121044"/>
        <a:ext cx="209267" cy="376184"/>
      </dsp:txXfrm>
    </dsp:sp>
    <dsp:sp modelId="{49DCFEB6-330C-4A34-AB71-B326BE825DEB}">
      <dsp:nvSpPr>
        <dsp:cNvPr id="0" name=""/>
        <dsp:cNvSpPr/>
      </dsp:nvSpPr>
      <dsp:spPr>
        <a:xfrm>
          <a:off x="2456054" y="4518042"/>
          <a:ext cx="1659632" cy="1659632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Межбиблиотечный абонемент</a:t>
          </a:r>
          <a:endParaRPr lang="en-GB" sz="1600" kern="1200" dirty="0">
            <a:solidFill>
              <a:schemeClr val="accent5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2699101" y="4761089"/>
        <a:ext cx="1173538" cy="1173538"/>
      </dsp:txXfrm>
    </dsp:sp>
    <dsp:sp modelId="{A0088EBA-9DE4-4C12-AAEF-EDD5AB918646}">
      <dsp:nvSpPr>
        <dsp:cNvPr id="0" name=""/>
        <dsp:cNvSpPr/>
      </dsp:nvSpPr>
      <dsp:spPr>
        <a:xfrm rot="9894735">
          <a:off x="2961732" y="3292942"/>
          <a:ext cx="349171" cy="626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064678" y="3404703"/>
        <a:ext cx="244420" cy="376184"/>
      </dsp:txXfrm>
    </dsp:sp>
    <dsp:sp modelId="{398DFC3A-C4AB-45A4-B2F3-353529BC1F7B}">
      <dsp:nvSpPr>
        <dsp:cNvPr id="0" name=""/>
        <dsp:cNvSpPr/>
      </dsp:nvSpPr>
      <dsp:spPr>
        <a:xfrm>
          <a:off x="1177697" y="3080928"/>
          <a:ext cx="1659632" cy="1659632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Предоставление институционального </a:t>
          </a:r>
          <a:r>
            <a:rPr lang="ru-RU" sz="1600" kern="1200" dirty="0" err="1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репозитория</a:t>
          </a:r>
          <a:endParaRPr lang="en-GB" sz="16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20744" y="3323975"/>
        <a:ext cx="1173538" cy="1173538"/>
      </dsp:txXfrm>
    </dsp:sp>
    <dsp:sp modelId="{C0B7BE6A-9715-497F-AD8C-11F29461EE7C}">
      <dsp:nvSpPr>
        <dsp:cNvPr id="0" name=""/>
        <dsp:cNvSpPr/>
      </dsp:nvSpPr>
      <dsp:spPr>
        <a:xfrm rot="12917798">
          <a:off x="3186915" y="2269252"/>
          <a:ext cx="317291" cy="626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273353" y="2422146"/>
        <a:ext cx="222104" cy="376184"/>
      </dsp:txXfrm>
    </dsp:sp>
    <dsp:sp modelId="{3DE1504F-2BAB-4206-A73B-7FD3B773A79F}">
      <dsp:nvSpPr>
        <dsp:cNvPr id="0" name=""/>
        <dsp:cNvSpPr/>
      </dsp:nvSpPr>
      <dsp:spPr>
        <a:xfrm>
          <a:off x="1586837" y="1095301"/>
          <a:ext cx="1659632" cy="1659632"/>
        </a:xfrm>
        <a:prstGeom prst="ellips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Предоставление документов</a:t>
          </a:r>
          <a:endParaRPr lang="en-GB" sz="1600" kern="1200" dirty="0">
            <a:solidFill>
              <a:schemeClr val="accent5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1829884" y="1338348"/>
        <a:ext cx="1173538" cy="11735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007696-1926-44F3-B503-FB171C665974}">
      <dsp:nvSpPr>
        <dsp:cNvPr id="0" name=""/>
        <dsp:cNvSpPr/>
      </dsp:nvSpPr>
      <dsp:spPr>
        <a:xfrm>
          <a:off x="6353384" y="4025513"/>
          <a:ext cx="152559" cy="1649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9317"/>
              </a:lnTo>
              <a:lnTo>
                <a:pt x="152559" y="16493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4E8BE4-C488-4FBC-A0AA-395EA9FBE1A7}">
      <dsp:nvSpPr>
        <dsp:cNvPr id="0" name=""/>
        <dsp:cNvSpPr/>
      </dsp:nvSpPr>
      <dsp:spPr>
        <a:xfrm>
          <a:off x="6200842" y="4025513"/>
          <a:ext cx="152541" cy="1649317"/>
        </a:xfrm>
        <a:custGeom>
          <a:avLst/>
          <a:gdLst/>
          <a:ahLst/>
          <a:cxnLst/>
          <a:rect l="0" t="0" r="0" b="0"/>
          <a:pathLst>
            <a:path>
              <a:moveTo>
                <a:pt x="152541" y="0"/>
              </a:moveTo>
              <a:lnTo>
                <a:pt x="152541" y="1649317"/>
              </a:lnTo>
              <a:lnTo>
                <a:pt x="0" y="16493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01F3B-A2B1-4CFB-A6EC-7FD378D183DF}">
      <dsp:nvSpPr>
        <dsp:cNvPr id="0" name=""/>
        <dsp:cNvSpPr/>
      </dsp:nvSpPr>
      <dsp:spPr>
        <a:xfrm>
          <a:off x="4106186" y="1853224"/>
          <a:ext cx="2247197" cy="1276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7954"/>
              </a:lnTo>
              <a:lnTo>
                <a:pt x="2247197" y="1087954"/>
              </a:lnTo>
              <a:lnTo>
                <a:pt x="2247197" y="12761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27CCEE-56E5-4EB4-9C6F-73E6C59446EC}">
      <dsp:nvSpPr>
        <dsp:cNvPr id="0" name=""/>
        <dsp:cNvSpPr/>
      </dsp:nvSpPr>
      <dsp:spPr>
        <a:xfrm>
          <a:off x="2083705" y="4025513"/>
          <a:ext cx="152559" cy="1649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9317"/>
              </a:lnTo>
              <a:lnTo>
                <a:pt x="152559" y="16493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5CEB9-E273-4B69-A038-F1E4B139FB4B}">
      <dsp:nvSpPr>
        <dsp:cNvPr id="0" name=""/>
        <dsp:cNvSpPr/>
      </dsp:nvSpPr>
      <dsp:spPr>
        <a:xfrm>
          <a:off x="1931163" y="4025513"/>
          <a:ext cx="152541" cy="1649317"/>
        </a:xfrm>
        <a:custGeom>
          <a:avLst/>
          <a:gdLst/>
          <a:ahLst/>
          <a:cxnLst/>
          <a:rect l="0" t="0" r="0" b="0"/>
          <a:pathLst>
            <a:path>
              <a:moveTo>
                <a:pt x="152541" y="0"/>
              </a:moveTo>
              <a:lnTo>
                <a:pt x="152541" y="1649317"/>
              </a:lnTo>
              <a:lnTo>
                <a:pt x="0" y="16493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5FB013-D742-43A2-9055-23C3F163C2D3}">
      <dsp:nvSpPr>
        <dsp:cNvPr id="0" name=""/>
        <dsp:cNvSpPr/>
      </dsp:nvSpPr>
      <dsp:spPr>
        <a:xfrm>
          <a:off x="2083705" y="1853224"/>
          <a:ext cx="2022480" cy="1276145"/>
        </a:xfrm>
        <a:custGeom>
          <a:avLst/>
          <a:gdLst/>
          <a:ahLst/>
          <a:cxnLst/>
          <a:rect l="0" t="0" r="0" b="0"/>
          <a:pathLst>
            <a:path>
              <a:moveTo>
                <a:pt x="2022480" y="0"/>
              </a:moveTo>
              <a:lnTo>
                <a:pt x="2022480" y="1087954"/>
              </a:lnTo>
              <a:lnTo>
                <a:pt x="0" y="1087954"/>
              </a:lnTo>
              <a:lnTo>
                <a:pt x="0" y="12761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4031E-0DA8-4F9A-A2DD-2A4171A006B9}">
      <dsp:nvSpPr>
        <dsp:cNvPr id="0" name=""/>
        <dsp:cNvSpPr/>
      </dsp:nvSpPr>
      <dsp:spPr>
        <a:xfrm>
          <a:off x="3210042" y="657454"/>
          <a:ext cx="1792288" cy="1195769"/>
        </a:xfrm>
        <a:prstGeom prst="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Анализ сильных и слабых сторон</a:t>
          </a:r>
          <a:endParaRPr lang="en-US" sz="2300" b="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0042" y="657454"/>
        <a:ext cx="1792288" cy="1195769"/>
      </dsp:txXfrm>
    </dsp:sp>
    <dsp:sp modelId="{F42FF5F6-C485-439A-BEB0-826E91C9B46C}">
      <dsp:nvSpPr>
        <dsp:cNvPr id="0" name=""/>
        <dsp:cNvSpPr/>
      </dsp:nvSpPr>
      <dsp:spPr>
        <a:xfrm>
          <a:off x="1187561" y="3129369"/>
          <a:ext cx="1792288" cy="896144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Внутренний</a:t>
          </a:r>
          <a:endParaRPr lang="en-US" sz="2300" b="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87561" y="3129369"/>
        <a:ext cx="1792288" cy="896144"/>
      </dsp:txXfrm>
    </dsp:sp>
    <dsp:sp modelId="{E7044F13-284C-402C-AB25-2C0BAEC8035D}">
      <dsp:nvSpPr>
        <dsp:cNvPr id="0" name=""/>
        <dsp:cNvSpPr/>
      </dsp:nvSpPr>
      <dsp:spPr>
        <a:xfrm>
          <a:off x="138875" y="5226759"/>
          <a:ext cx="1792288" cy="896144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Сильные стороны</a:t>
          </a:r>
          <a:endParaRPr lang="en-US" sz="2300" b="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8875" y="5226759"/>
        <a:ext cx="1792288" cy="896144"/>
      </dsp:txXfrm>
    </dsp:sp>
    <dsp:sp modelId="{E1E491E6-8CDE-4092-8178-F3CAEEA1AF20}">
      <dsp:nvSpPr>
        <dsp:cNvPr id="0" name=""/>
        <dsp:cNvSpPr/>
      </dsp:nvSpPr>
      <dsp:spPr>
        <a:xfrm>
          <a:off x="2236265" y="5226759"/>
          <a:ext cx="1792288" cy="896144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Слабые стороны</a:t>
          </a:r>
          <a:endParaRPr lang="en-US" sz="2300" b="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36265" y="5226759"/>
        <a:ext cx="1792288" cy="896144"/>
      </dsp:txXfrm>
    </dsp:sp>
    <dsp:sp modelId="{01432FA9-4ED3-43E4-8B4D-0E4A276D1AFF}">
      <dsp:nvSpPr>
        <dsp:cNvPr id="0" name=""/>
        <dsp:cNvSpPr/>
      </dsp:nvSpPr>
      <dsp:spPr>
        <a:xfrm>
          <a:off x="5457240" y="3129369"/>
          <a:ext cx="1792288" cy="896144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Внешний</a:t>
          </a:r>
          <a:endParaRPr lang="en-US" sz="2300" b="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57240" y="3129369"/>
        <a:ext cx="1792288" cy="896144"/>
      </dsp:txXfrm>
    </dsp:sp>
    <dsp:sp modelId="{F33D51E7-3798-4DAA-9D3F-3ECAA04CD9EE}">
      <dsp:nvSpPr>
        <dsp:cNvPr id="0" name=""/>
        <dsp:cNvSpPr/>
      </dsp:nvSpPr>
      <dsp:spPr>
        <a:xfrm>
          <a:off x="4258737" y="5226759"/>
          <a:ext cx="1942105" cy="896144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Возможности</a:t>
          </a:r>
          <a:endParaRPr lang="en-US" sz="2300" b="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58737" y="5226759"/>
        <a:ext cx="1942105" cy="896144"/>
      </dsp:txXfrm>
    </dsp:sp>
    <dsp:sp modelId="{3E6D03E6-18B2-4588-BB9C-9F6A41C7E838}">
      <dsp:nvSpPr>
        <dsp:cNvPr id="0" name=""/>
        <dsp:cNvSpPr/>
      </dsp:nvSpPr>
      <dsp:spPr>
        <a:xfrm>
          <a:off x="6505943" y="5226759"/>
          <a:ext cx="1792288" cy="896144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Риски</a:t>
          </a:r>
          <a:endParaRPr lang="en-US" sz="2300" b="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05943" y="5226759"/>
        <a:ext cx="1792288" cy="8961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907FD-8A68-4143-B167-2EEDF7E369DD}">
      <dsp:nvSpPr>
        <dsp:cNvPr id="0" name=""/>
        <dsp:cNvSpPr/>
      </dsp:nvSpPr>
      <dsp:spPr>
        <a:xfrm>
          <a:off x="3505200" y="1817"/>
          <a:ext cx="1447798" cy="1426908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Общее представление о ключевых проблемах</a:t>
          </a:r>
          <a:endParaRPr lang="en-US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17225" y="210783"/>
        <a:ext cx="1023748" cy="1008976"/>
      </dsp:txXfrm>
    </dsp:sp>
    <dsp:sp modelId="{04F96F84-A93B-4959-83EC-BFCF7AFDF800}">
      <dsp:nvSpPr>
        <dsp:cNvPr id="0" name=""/>
        <dsp:cNvSpPr/>
      </dsp:nvSpPr>
      <dsp:spPr>
        <a:xfrm rot="1800000">
          <a:off x="4963399" y="1006678"/>
          <a:ext cx="374990" cy="4815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70935" y="1074870"/>
        <a:ext cx="262493" cy="288949"/>
      </dsp:txXfrm>
    </dsp:sp>
    <dsp:sp modelId="{C9ACA33E-C682-4DFC-8642-44D9D516F196}">
      <dsp:nvSpPr>
        <dsp:cNvPr id="0" name=""/>
        <dsp:cNvSpPr/>
      </dsp:nvSpPr>
      <dsp:spPr>
        <a:xfrm>
          <a:off x="5370870" y="1072931"/>
          <a:ext cx="1426908" cy="1426908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Потребности</a:t>
          </a:r>
          <a:endParaRPr lang="en-US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79836" y="1281897"/>
        <a:ext cx="1008976" cy="1008976"/>
      </dsp:txXfrm>
    </dsp:sp>
    <dsp:sp modelId="{F62B1917-8D96-4572-895A-C1ED3CB6CF5D}">
      <dsp:nvSpPr>
        <dsp:cNvPr id="0" name=""/>
        <dsp:cNvSpPr/>
      </dsp:nvSpPr>
      <dsp:spPr>
        <a:xfrm rot="5400000">
          <a:off x="5894764" y="2605979"/>
          <a:ext cx="379119" cy="4815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51632" y="2645427"/>
        <a:ext cx="265383" cy="288949"/>
      </dsp:txXfrm>
    </dsp:sp>
    <dsp:sp modelId="{D5E142E4-0619-4067-8971-0E8752DA5D7D}">
      <dsp:nvSpPr>
        <dsp:cNvPr id="0" name=""/>
        <dsp:cNvSpPr/>
      </dsp:nvSpPr>
      <dsp:spPr>
        <a:xfrm>
          <a:off x="5370870" y="3215160"/>
          <a:ext cx="1426908" cy="1426908"/>
        </a:xfrm>
        <a:prstGeom prst="ellipse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Имеющиеся данные</a:t>
          </a:r>
          <a:endParaRPr lang="en-US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79836" y="3424126"/>
        <a:ext cx="1008976" cy="1008976"/>
      </dsp:txXfrm>
    </dsp:sp>
    <dsp:sp modelId="{363D9A8F-5F32-4508-9820-74B927000C72}">
      <dsp:nvSpPr>
        <dsp:cNvPr id="0" name=""/>
        <dsp:cNvSpPr/>
      </dsp:nvSpPr>
      <dsp:spPr>
        <a:xfrm rot="9000000">
          <a:off x="4976444" y="4218015"/>
          <a:ext cx="379119" cy="4815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5082561" y="4285897"/>
        <a:ext cx="265383" cy="288949"/>
      </dsp:txXfrm>
    </dsp:sp>
    <dsp:sp modelId="{61325CF3-29B3-4871-A212-0CD98D355B34}">
      <dsp:nvSpPr>
        <dsp:cNvPr id="0" name=""/>
        <dsp:cNvSpPr/>
      </dsp:nvSpPr>
      <dsp:spPr>
        <a:xfrm>
          <a:off x="3515645" y="4286274"/>
          <a:ext cx="1426908" cy="1426908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Способствующие факторы и корень проблемы</a:t>
          </a:r>
          <a:endParaRPr lang="en-US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24611" y="4495240"/>
        <a:ext cx="1008976" cy="1008976"/>
      </dsp:txXfrm>
    </dsp:sp>
    <dsp:sp modelId="{2EBE77E2-82A1-484B-BC74-E979639F144E}">
      <dsp:nvSpPr>
        <dsp:cNvPr id="0" name=""/>
        <dsp:cNvSpPr/>
      </dsp:nvSpPr>
      <dsp:spPr>
        <a:xfrm rot="12600000">
          <a:off x="3121220" y="4228745"/>
          <a:ext cx="379119" cy="4815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227337" y="4353495"/>
        <a:ext cx="265383" cy="288949"/>
      </dsp:txXfrm>
    </dsp:sp>
    <dsp:sp modelId="{284E812B-AEC3-4CAF-9AA9-7DA039CF0892}">
      <dsp:nvSpPr>
        <dsp:cNvPr id="0" name=""/>
        <dsp:cNvSpPr/>
      </dsp:nvSpPr>
      <dsp:spPr>
        <a:xfrm>
          <a:off x="1660421" y="3215160"/>
          <a:ext cx="1426908" cy="1426908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Оценка существующего руководства и ресурсов</a:t>
          </a:r>
          <a:endParaRPr lang="en-US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69387" y="3424126"/>
        <a:ext cx="1008976" cy="1008976"/>
      </dsp:txXfrm>
    </dsp:sp>
    <dsp:sp modelId="{BC65CA1C-5A75-49E2-B9BA-153F08FB53DB}">
      <dsp:nvSpPr>
        <dsp:cNvPr id="0" name=""/>
        <dsp:cNvSpPr/>
      </dsp:nvSpPr>
      <dsp:spPr>
        <a:xfrm rot="16200000">
          <a:off x="2184315" y="2627439"/>
          <a:ext cx="379119" cy="4815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41183" y="2780623"/>
        <a:ext cx="265383" cy="288949"/>
      </dsp:txXfrm>
    </dsp:sp>
    <dsp:sp modelId="{7A2B8D78-7B5B-43EE-B082-264DEA50FA11}">
      <dsp:nvSpPr>
        <dsp:cNvPr id="0" name=""/>
        <dsp:cNvSpPr/>
      </dsp:nvSpPr>
      <dsp:spPr>
        <a:xfrm>
          <a:off x="1660421" y="1072931"/>
          <a:ext cx="1426908" cy="14269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Оценка готовности общества</a:t>
          </a:r>
          <a:endParaRPr lang="en-US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69387" y="1281897"/>
        <a:ext cx="1008976" cy="1008976"/>
      </dsp:txXfrm>
    </dsp:sp>
    <dsp:sp modelId="{4FAE7F93-B87C-4BB6-98A4-FD0876A5D811}">
      <dsp:nvSpPr>
        <dsp:cNvPr id="0" name=""/>
        <dsp:cNvSpPr/>
      </dsp:nvSpPr>
      <dsp:spPr>
        <a:xfrm rot="19800000">
          <a:off x="3101427" y="1017291"/>
          <a:ext cx="374990" cy="4815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08963" y="1141731"/>
        <a:ext cx="262493" cy="2889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E057B2-28EB-4A2D-93B4-7639800105CF}">
      <dsp:nvSpPr>
        <dsp:cNvPr id="0" name=""/>
        <dsp:cNvSpPr/>
      </dsp:nvSpPr>
      <dsp:spPr>
        <a:xfrm>
          <a:off x="3505188" y="2209794"/>
          <a:ext cx="1581782" cy="1581782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Количество и разнообразие персонала зависит от…</a:t>
          </a:r>
          <a:endParaRPr lang="en-US" sz="1200" kern="1200" dirty="0">
            <a:solidFill>
              <a:srgbClr val="002060"/>
            </a:solidFill>
          </a:endParaRPr>
        </a:p>
      </dsp:txBody>
      <dsp:txXfrm>
        <a:off x="3736835" y="2441441"/>
        <a:ext cx="1118488" cy="1118488"/>
      </dsp:txXfrm>
    </dsp:sp>
    <dsp:sp modelId="{61F0C130-1EE7-4BEF-8A6C-1B10A9929031}">
      <dsp:nvSpPr>
        <dsp:cNvPr id="0" name=""/>
        <dsp:cNvSpPr/>
      </dsp:nvSpPr>
      <dsp:spPr>
        <a:xfrm rot="16095640">
          <a:off x="4097263" y="1638296"/>
          <a:ext cx="331221" cy="537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4148454" y="1795517"/>
        <a:ext cx="231855" cy="322684"/>
      </dsp:txXfrm>
    </dsp:sp>
    <dsp:sp modelId="{21906397-EFC8-4F10-B952-AE7C8C46A222}">
      <dsp:nvSpPr>
        <dsp:cNvPr id="0" name=""/>
        <dsp:cNvSpPr/>
      </dsp:nvSpPr>
      <dsp:spPr>
        <a:xfrm>
          <a:off x="3438208" y="4082"/>
          <a:ext cx="1581782" cy="1581782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Размер и содержание коллекции</a:t>
          </a:r>
          <a:endParaRPr lang="en-U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69855" y="235729"/>
        <a:ext cx="1118488" cy="1118488"/>
      </dsp:txXfrm>
    </dsp:sp>
    <dsp:sp modelId="{B81E80D6-C930-4FEF-B830-6141952FE6B8}">
      <dsp:nvSpPr>
        <dsp:cNvPr id="0" name=""/>
        <dsp:cNvSpPr/>
      </dsp:nvSpPr>
      <dsp:spPr>
        <a:xfrm rot="19749110">
          <a:off x="5059321" y="2187858"/>
          <a:ext cx="294917" cy="537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065579" y="2318102"/>
        <a:ext cx="206442" cy="322684"/>
      </dsp:txXfrm>
    </dsp:sp>
    <dsp:sp modelId="{1A48E36B-C152-4B1B-8201-DBF9CBBE4F40}">
      <dsp:nvSpPr>
        <dsp:cNvPr id="0" name=""/>
        <dsp:cNvSpPr/>
      </dsp:nvSpPr>
      <dsp:spPr>
        <a:xfrm>
          <a:off x="5340921" y="1113385"/>
          <a:ext cx="1581782" cy="1581782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Количество рабочих часов</a:t>
          </a:r>
          <a:endParaRPr lang="en-U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72568" y="1345032"/>
        <a:ext cx="1118488" cy="1118488"/>
      </dsp:txXfrm>
    </dsp:sp>
    <dsp:sp modelId="{3AEFE89E-CF5B-4463-9F6C-DC68822C109E}">
      <dsp:nvSpPr>
        <dsp:cNvPr id="0" name=""/>
        <dsp:cNvSpPr/>
      </dsp:nvSpPr>
      <dsp:spPr>
        <a:xfrm rot="1865946">
          <a:off x="5060491" y="3285626"/>
          <a:ext cx="307475" cy="537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067120" y="3369365"/>
        <a:ext cx="215233" cy="322684"/>
      </dsp:txXfrm>
    </dsp:sp>
    <dsp:sp modelId="{B972C2A6-67B6-4600-BEDD-AA59A97092CF}">
      <dsp:nvSpPr>
        <dsp:cNvPr id="0" name=""/>
        <dsp:cNvSpPr/>
      </dsp:nvSpPr>
      <dsp:spPr>
        <a:xfrm>
          <a:off x="5356390" y="3326471"/>
          <a:ext cx="1581782" cy="1581782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Объем приобретения</a:t>
          </a:r>
          <a:endParaRPr lang="en-U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88037" y="3558118"/>
        <a:ext cx="1118488" cy="1118488"/>
      </dsp:txXfrm>
    </dsp:sp>
    <dsp:sp modelId="{9AAF1D65-4110-4A38-865E-EED28FC6035C}">
      <dsp:nvSpPr>
        <dsp:cNvPr id="0" name=""/>
        <dsp:cNvSpPr/>
      </dsp:nvSpPr>
      <dsp:spPr>
        <a:xfrm rot="5709632">
          <a:off x="4027836" y="3827960"/>
          <a:ext cx="338487" cy="537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4083176" y="3884954"/>
        <a:ext cx="236941" cy="322684"/>
      </dsp:txXfrm>
    </dsp:sp>
    <dsp:sp modelId="{80E93F46-D7A9-42C3-BD89-09C147148458}">
      <dsp:nvSpPr>
        <dsp:cNvPr id="0" name=""/>
        <dsp:cNvSpPr/>
      </dsp:nvSpPr>
      <dsp:spPr>
        <a:xfrm>
          <a:off x="3305466" y="4421232"/>
          <a:ext cx="1581782" cy="1581782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Объем тиражей</a:t>
          </a:r>
          <a:endParaRPr lang="en-U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37113" y="4652879"/>
        <a:ext cx="1118488" cy="1118488"/>
      </dsp:txXfrm>
    </dsp:sp>
    <dsp:sp modelId="{2B29738C-7826-494D-AD39-0924EFBACA42}">
      <dsp:nvSpPr>
        <dsp:cNvPr id="0" name=""/>
        <dsp:cNvSpPr/>
      </dsp:nvSpPr>
      <dsp:spPr>
        <a:xfrm rot="9038504">
          <a:off x="3128183" y="3285003"/>
          <a:ext cx="368826" cy="537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231726" y="3365440"/>
        <a:ext cx="258178" cy="322684"/>
      </dsp:txXfrm>
    </dsp:sp>
    <dsp:sp modelId="{85EA4CC3-547F-481E-B2A9-F51771DC23EC}">
      <dsp:nvSpPr>
        <dsp:cNvPr id="0" name=""/>
        <dsp:cNvSpPr/>
      </dsp:nvSpPr>
      <dsp:spPr>
        <a:xfrm>
          <a:off x="1520026" y="3326471"/>
          <a:ext cx="1581782" cy="1581782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Процедура обработки данных</a:t>
          </a:r>
          <a:endParaRPr lang="en-U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1673" y="3558118"/>
        <a:ext cx="1118488" cy="1118488"/>
      </dsp:txXfrm>
    </dsp:sp>
    <dsp:sp modelId="{E1181693-2AB9-49D6-9384-011980AA1551}">
      <dsp:nvSpPr>
        <dsp:cNvPr id="0" name=""/>
        <dsp:cNvSpPr/>
      </dsp:nvSpPr>
      <dsp:spPr>
        <a:xfrm rot="12537158">
          <a:off x="3130480" y="2187646"/>
          <a:ext cx="364068" cy="537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232875" y="2321643"/>
        <a:ext cx="254848" cy="322684"/>
      </dsp:txXfrm>
    </dsp:sp>
    <dsp:sp modelId="{BF3FAC1F-AA6B-4178-9B39-49CA6E67032D}">
      <dsp:nvSpPr>
        <dsp:cNvPr id="0" name=""/>
        <dsp:cNvSpPr/>
      </dsp:nvSpPr>
      <dsp:spPr>
        <a:xfrm>
          <a:off x="1520026" y="1111545"/>
          <a:ext cx="1581782" cy="1581782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Тип требуемых услуг</a:t>
          </a:r>
          <a:endParaRPr lang="en-U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1673" y="1343192"/>
        <a:ext cx="1118488" cy="11184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4E748-C42F-4BBA-B7F0-88E83544D353}">
      <dsp:nvSpPr>
        <dsp:cNvPr id="0" name=""/>
        <dsp:cNvSpPr/>
      </dsp:nvSpPr>
      <dsp:spPr>
        <a:xfrm>
          <a:off x="1814955" y="711623"/>
          <a:ext cx="4752088" cy="4752088"/>
        </a:xfrm>
        <a:prstGeom prst="blockArc">
          <a:avLst>
            <a:gd name="adj1" fmla="val 10800000"/>
            <a:gd name="adj2" fmla="val 162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A1CA3F-78B7-40FE-99FF-D470AE700289}">
      <dsp:nvSpPr>
        <dsp:cNvPr id="0" name=""/>
        <dsp:cNvSpPr/>
      </dsp:nvSpPr>
      <dsp:spPr>
        <a:xfrm>
          <a:off x="1814955" y="713404"/>
          <a:ext cx="4752088" cy="4752088"/>
        </a:xfrm>
        <a:prstGeom prst="blockArc">
          <a:avLst>
            <a:gd name="adj1" fmla="val 5414256"/>
            <a:gd name="adj2" fmla="val 10802637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80E13-3A9B-450E-8AAD-B9E103DE3E54}">
      <dsp:nvSpPr>
        <dsp:cNvPr id="0" name=""/>
        <dsp:cNvSpPr/>
      </dsp:nvSpPr>
      <dsp:spPr>
        <a:xfrm>
          <a:off x="1814956" y="713404"/>
          <a:ext cx="4752088" cy="4752088"/>
        </a:xfrm>
        <a:prstGeom prst="blockArc">
          <a:avLst>
            <a:gd name="adj1" fmla="val 21597363"/>
            <a:gd name="adj2" fmla="val 5414258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5A8264-6DDB-4136-8E40-BA93EDD7CFAD}">
      <dsp:nvSpPr>
        <dsp:cNvPr id="0" name=""/>
        <dsp:cNvSpPr/>
      </dsp:nvSpPr>
      <dsp:spPr>
        <a:xfrm>
          <a:off x="1814955" y="711623"/>
          <a:ext cx="4752088" cy="4752088"/>
        </a:xfrm>
        <a:prstGeom prst="blockArc">
          <a:avLst>
            <a:gd name="adj1" fmla="val 16200000"/>
            <a:gd name="adj2" fmla="val 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4DB150-2F95-4906-A0D6-9E0194951731}">
      <dsp:nvSpPr>
        <dsp:cNvPr id="0" name=""/>
        <dsp:cNvSpPr/>
      </dsp:nvSpPr>
      <dsp:spPr>
        <a:xfrm>
          <a:off x="3098229" y="1994897"/>
          <a:ext cx="2185541" cy="2185541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Управление коллекцией</a:t>
          </a:r>
          <a:endParaRPr lang="en-US" sz="1400" b="1" kern="1200" dirty="0">
            <a:solidFill>
              <a:srgbClr val="002060"/>
            </a:solidFill>
          </a:endParaRPr>
        </a:p>
      </dsp:txBody>
      <dsp:txXfrm>
        <a:off x="3418294" y="2314962"/>
        <a:ext cx="1545411" cy="1545411"/>
      </dsp:txXfrm>
    </dsp:sp>
    <dsp:sp modelId="{CC2F4D32-C622-40D4-BE19-BAF84E21D661}">
      <dsp:nvSpPr>
        <dsp:cNvPr id="0" name=""/>
        <dsp:cNvSpPr/>
      </dsp:nvSpPr>
      <dsp:spPr>
        <a:xfrm>
          <a:off x="3426060" y="1760"/>
          <a:ext cx="1529878" cy="1529878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Разработка коллекции</a:t>
          </a:r>
          <a:endParaRPr lang="en-US" sz="1300" b="0" kern="1200" dirty="0">
            <a:solidFill>
              <a:srgbClr val="002060"/>
            </a:solidFill>
          </a:endParaRPr>
        </a:p>
      </dsp:txBody>
      <dsp:txXfrm>
        <a:off x="3650105" y="225805"/>
        <a:ext cx="1081788" cy="1081788"/>
      </dsp:txXfrm>
    </dsp:sp>
    <dsp:sp modelId="{4A321D8D-41CB-45D3-9130-9BE4B266C426}">
      <dsp:nvSpPr>
        <dsp:cNvPr id="0" name=""/>
        <dsp:cNvSpPr/>
      </dsp:nvSpPr>
      <dsp:spPr>
        <a:xfrm>
          <a:off x="5747029" y="2322728"/>
          <a:ext cx="1529878" cy="1529878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Организация</a:t>
          </a:r>
          <a:endParaRPr lang="en-US" sz="1300" b="0" kern="1200" dirty="0">
            <a:solidFill>
              <a:srgbClr val="002060"/>
            </a:solidFill>
          </a:endParaRPr>
        </a:p>
      </dsp:txBody>
      <dsp:txXfrm>
        <a:off x="5971074" y="2546773"/>
        <a:ext cx="1081788" cy="1081788"/>
      </dsp:txXfrm>
    </dsp:sp>
    <dsp:sp modelId="{A37E8976-6B82-4D5D-BDEF-957AB90F08D6}">
      <dsp:nvSpPr>
        <dsp:cNvPr id="0" name=""/>
        <dsp:cNvSpPr/>
      </dsp:nvSpPr>
      <dsp:spPr>
        <a:xfrm>
          <a:off x="3422546" y="4648593"/>
          <a:ext cx="1517654" cy="1523606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Хранение</a:t>
          </a:r>
          <a:endParaRPr lang="en-US" sz="1300" b="0" kern="1200" dirty="0">
            <a:solidFill>
              <a:srgbClr val="002060"/>
            </a:solidFill>
          </a:endParaRPr>
        </a:p>
      </dsp:txBody>
      <dsp:txXfrm>
        <a:off x="3644801" y="4871720"/>
        <a:ext cx="1073144" cy="1077352"/>
      </dsp:txXfrm>
    </dsp:sp>
    <dsp:sp modelId="{E136E659-3B78-45D9-A880-76D5D90DACF7}">
      <dsp:nvSpPr>
        <dsp:cNvPr id="0" name=""/>
        <dsp:cNvSpPr/>
      </dsp:nvSpPr>
      <dsp:spPr>
        <a:xfrm>
          <a:off x="1105092" y="2322728"/>
          <a:ext cx="1529878" cy="1529878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Безопасность и контроль</a:t>
          </a:r>
          <a:endParaRPr lang="en-US" sz="1300" b="0" kern="1200" dirty="0">
            <a:solidFill>
              <a:srgbClr val="002060"/>
            </a:solidFill>
          </a:endParaRPr>
        </a:p>
      </dsp:txBody>
      <dsp:txXfrm>
        <a:off x="1329137" y="2546773"/>
        <a:ext cx="1081788" cy="10817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978FE0-5DAB-4F1A-8401-DBB00027EF83}">
      <dsp:nvSpPr>
        <dsp:cNvPr id="0" name=""/>
        <dsp:cNvSpPr/>
      </dsp:nvSpPr>
      <dsp:spPr>
        <a:xfrm>
          <a:off x="1794300" y="380984"/>
          <a:ext cx="4928616" cy="4928616"/>
        </a:xfrm>
        <a:prstGeom prst="pie">
          <a:avLst>
            <a:gd name="adj1" fmla="val 16200000"/>
            <a:gd name="adj2" fmla="val 2052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Политика разработки коллекции</a:t>
          </a:r>
          <a:endParaRPr lang="en-US" sz="1500" kern="1200" dirty="0">
            <a:solidFill>
              <a:srgbClr val="002060"/>
            </a:solidFill>
          </a:endParaRPr>
        </a:p>
      </dsp:txBody>
      <dsp:txXfrm>
        <a:off x="4365395" y="1209461"/>
        <a:ext cx="1584198" cy="1056132"/>
      </dsp:txXfrm>
    </dsp:sp>
    <dsp:sp modelId="{BF0DDEA4-2F9C-42B1-A280-1654DCFD0FDF}">
      <dsp:nvSpPr>
        <dsp:cNvPr id="0" name=""/>
        <dsp:cNvSpPr/>
      </dsp:nvSpPr>
      <dsp:spPr>
        <a:xfrm>
          <a:off x="1828807" y="457213"/>
          <a:ext cx="4928616" cy="4928616"/>
        </a:xfrm>
        <a:prstGeom prst="pie">
          <a:avLst>
            <a:gd name="adj1" fmla="val 20520000"/>
            <a:gd name="adj2" fmla="val 32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План улучшения</a:t>
          </a:r>
          <a:endParaRPr lang="en-US" sz="1500" kern="1200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03071" y="2709121"/>
        <a:ext cx="1466849" cy="1173479"/>
      </dsp:txXfrm>
    </dsp:sp>
    <dsp:sp modelId="{13969295-AEB0-451B-AFEF-587A2953FE0E}">
      <dsp:nvSpPr>
        <dsp:cNvPr id="0" name=""/>
        <dsp:cNvSpPr/>
      </dsp:nvSpPr>
      <dsp:spPr>
        <a:xfrm>
          <a:off x="1752616" y="516152"/>
          <a:ext cx="4928616" cy="4928616"/>
        </a:xfrm>
        <a:prstGeom prst="pie">
          <a:avLst>
            <a:gd name="adj1" fmla="val 3240000"/>
            <a:gd name="adj2" fmla="val 756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Сильные и слабые стороны коллекции</a:t>
          </a:r>
          <a:endParaRPr lang="en-US" sz="15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512836" y="3977918"/>
        <a:ext cx="1408176" cy="1290828"/>
      </dsp:txXfrm>
    </dsp:sp>
    <dsp:sp modelId="{471E758F-C7E6-4759-941C-EF6E6EDDA1C2}">
      <dsp:nvSpPr>
        <dsp:cNvPr id="0" name=""/>
        <dsp:cNvSpPr/>
      </dsp:nvSpPr>
      <dsp:spPr>
        <a:xfrm>
          <a:off x="1666320" y="469387"/>
          <a:ext cx="4928616" cy="4928616"/>
        </a:xfrm>
        <a:prstGeom prst="pie">
          <a:avLst>
            <a:gd name="adj1" fmla="val 7560000"/>
            <a:gd name="adj2" fmla="val 1188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Отбор изданий</a:t>
          </a:r>
          <a:endParaRPr lang="en-US" sz="1500" kern="1200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53823" y="2721295"/>
        <a:ext cx="1466849" cy="1173479"/>
      </dsp:txXfrm>
    </dsp:sp>
    <dsp:sp modelId="{7F72652B-E84C-4682-8316-7D750BAEA28B}">
      <dsp:nvSpPr>
        <dsp:cNvPr id="0" name=""/>
        <dsp:cNvSpPr/>
      </dsp:nvSpPr>
      <dsp:spPr>
        <a:xfrm>
          <a:off x="1691956" y="363192"/>
          <a:ext cx="4928616" cy="4928616"/>
        </a:xfrm>
        <a:prstGeom prst="pie">
          <a:avLst>
            <a:gd name="adj1" fmla="val 11880000"/>
            <a:gd name="adj2" fmla="val 1620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Ответственность библиотекарей и преподавателей</a:t>
          </a:r>
          <a:endParaRPr lang="en-US" sz="1500" kern="1200" dirty="0">
            <a:solidFill>
              <a:schemeClr val="accent4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65279" y="1191668"/>
        <a:ext cx="1584198" cy="1056132"/>
      </dsp:txXfrm>
    </dsp:sp>
    <dsp:sp modelId="{12025C03-F186-45E4-A940-E2C60869636E}">
      <dsp:nvSpPr>
        <dsp:cNvPr id="0" name=""/>
        <dsp:cNvSpPr/>
      </dsp:nvSpPr>
      <dsp:spPr>
        <a:xfrm>
          <a:off x="1488963" y="75879"/>
          <a:ext cx="5538825" cy="5538825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0190D-395A-4CF1-A899-8DD10E3AE38C}">
      <dsp:nvSpPr>
        <dsp:cNvPr id="0" name=""/>
        <dsp:cNvSpPr/>
      </dsp:nvSpPr>
      <dsp:spPr>
        <a:xfrm>
          <a:off x="1524043" y="152065"/>
          <a:ext cx="5538825" cy="5538825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1664CE-13AC-4833-9B75-535E77A37188}">
      <dsp:nvSpPr>
        <dsp:cNvPr id="0" name=""/>
        <dsp:cNvSpPr/>
      </dsp:nvSpPr>
      <dsp:spPr>
        <a:xfrm>
          <a:off x="1447511" y="211252"/>
          <a:ext cx="5538825" cy="5538825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744972-EEC1-4D93-B3A9-55D13B67A12F}">
      <dsp:nvSpPr>
        <dsp:cNvPr id="0" name=""/>
        <dsp:cNvSpPr/>
      </dsp:nvSpPr>
      <dsp:spPr>
        <a:xfrm>
          <a:off x="1360875" y="164239"/>
          <a:ext cx="5538825" cy="5538825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C28896-1AB9-4D69-BFCB-C7ED738A02E7}">
      <dsp:nvSpPr>
        <dsp:cNvPr id="0" name=""/>
        <dsp:cNvSpPr/>
      </dsp:nvSpPr>
      <dsp:spPr>
        <a:xfrm>
          <a:off x="1361992" y="78248"/>
          <a:ext cx="5538825" cy="5538825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133D74-8760-4024-9EAD-3774AC8021CA}">
      <dsp:nvSpPr>
        <dsp:cNvPr id="0" name=""/>
        <dsp:cNvSpPr/>
      </dsp:nvSpPr>
      <dsp:spPr>
        <a:xfrm>
          <a:off x="0" y="347020"/>
          <a:ext cx="8382000" cy="579600"/>
        </a:xfrm>
        <a:prstGeom prst="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7BE34C-6B8E-4421-85CB-9179DDD5B5EF}">
      <dsp:nvSpPr>
        <dsp:cNvPr id="0" name=""/>
        <dsp:cNvSpPr/>
      </dsp:nvSpPr>
      <dsp:spPr>
        <a:xfrm>
          <a:off x="1208843" y="3"/>
          <a:ext cx="5867400" cy="678960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774" tIns="0" rIns="221774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Эффективное стратегическое планирование</a:t>
          </a:r>
          <a:endParaRPr lang="en-US" sz="2400" kern="1200" dirty="0">
            <a:solidFill>
              <a:srgbClr val="002060"/>
            </a:solidFill>
          </a:endParaRPr>
        </a:p>
      </dsp:txBody>
      <dsp:txXfrm>
        <a:off x="1241987" y="33147"/>
        <a:ext cx="5801112" cy="612672"/>
      </dsp:txXfrm>
    </dsp:sp>
    <dsp:sp modelId="{5D2F6CD5-BE3D-47EC-8A56-E39D45880EB0}">
      <dsp:nvSpPr>
        <dsp:cNvPr id="0" name=""/>
        <dsp:cNvSpPr/>
      </dsp:nvSpPr>
      <dsp:spPr>
        <a:xfrm>
          <a:off x="0" y="1390300"/>
          <a:ext cx="8382000" cy="579600"/>
        </a:xfrm>
        <a:prstGeom prst="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73A46A-28F2-4F4C-8C79-9CCBD6407C95}">
      <dsp:nvSpPr>
        <dsp:cNvPr id="0" name=""/>
        <dsp:cNvSpPr/>
      </dsp:nvSpPr>
      <dsp:spPr>
        <a:xfrm>
          <a:off x="1208843" y="1066802"/>
          <a:ext cx="5867400" cy="678960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774" tIns="0" rIns="221774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Понимание бизнес-среды</a:t>
          </a:r>
          <a:endParaRPr lang="en-US" sz="2400" kern="1200" dirty="0">
            <a:solidFill>
              <a:srgbClr val="002060"/>
            </a:solidFill>
          </a:endParaRPr>
        </a:p>
      </dsp:txBody>
      <dsp:txXfrm>
        <a:off x="1241987" y="1099946"/>
        <a:ext cx="5801112" cy="612672"/>
      </dsp:txXfrm>
    </dsp:sp>
    <dsp:sp modelId="{B486E4C1-0A2C-405A-83DB-EB2F4227AB6D}">
      <dsp:nvSpPr>
        <dsp:cNvPr id="0" name=""/>
        <dsp:cNvSpPr/>
      </dsp:nvSpPr>
      <dsp:spPr>
        <a:xfrm>
          <a:off x="0" y="2433580"/>
          <a:ext cx="8382000" cy="579600"/>
        </a:xfrm>
        <a:prstGeom prst="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2F7ECA-9E77-4FEE-B2C7-D45859D218E5}">
      <dsp:nvSpPr>
        <dsp:cNvPr id="0" name=""/>
        <dsp:cNvSpPr/>
      </dsp:nvSpPr>
      <dsp:spPr>
        <a:xfrm>
          <a:off x="1208843" y="2057402"/>
          <a:ext cx="5867400" cy="678960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774" tIns="0" rIns="221774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Оценка имеющихся ресурсов</a:t>
          </a:r>
          <a:endParaRPr lang="en-US" sz="2400" kern="1200" dirty="0">
            <a:solidFill>
              <a:srgbClr val="002060"/>
            </a:solidFill>
          </a:endParaRPr>
        </a:p>
      </dsp:txBody>
      <dsp:txXfrm>
        <a:off x="1241987" y="2090546"/>
        <a:ext cx="5801112" cy="612672"/>
      </dsp:txXfrm>
    </dsp:sp>
    <dsp:sp modelId="{DAED28E8-6FD8-4B7E-9DD8-1498CA40A39B}">
      <dsp:nvSpPr>
        <dsp:cNvPr id="0" name=""/>
        <dsp:cNvSpPr/>
      </dsp:nvSpPr>
      <dsp:spPr>
        <a:xfrm>
          <a:off x="0" y="3476860"/>
          <a:ext cx="8382000" cy="579600"/>
        </a:xfrm>
        <a:prstGeom prst="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060D71-382E-4003-BBBF-8F1E5E352BCD}">
      <dsp:nvSpPr>
        <dsp:cNvPr id="0" name=""/>
        <dsp:cNvSpPr/>
      </dsp:nvSpPr>
      <dsp:spPr>
        <a:xfrm>
          <a:off x="1208843" y="3124201"/>
          <a:ext cx="5867400" cy="678960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774" tIns="0" rIns="221774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общего видения будущего</a:t>
          </a:r>
          <a:endParaRPr lang="en-US" sz="2400" kern="1200" dirty="0">
            <a:solidFill>
              <a:srgbClr val="002060"/>
            </a:solidFill>
          </a:endParaRPr>
        </a:p>
      </dsp:txBody>
      <dsp:txXfrm>
        <a:off x="1241987" y="3157345"/>
        <a:ext cx="5801112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C331A-C52A-4B68-8BF4-E5FA554DC0C9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81C62-4F47-4DC7-838E-1A9A24B2B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831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C62-4F47-4DC7-838E-1A9A24B2BD60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841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32E4108-7FE4-48C6-8341-5F1C6E7670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097B7E9-4664-4AC2-A74D-DEDF6C849DC8}" type="datetimeFigureOut">
              <a:rPr lang="en-US" smtClean="0"/>
              <a:t>5/24/2016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hyperlink" Target="http://www.ala.org/acrl/aboutacrl" TargetMode="External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braryconsultants.org/" TargetMode="External"/><Relationship Id="rId5" Type="http://schemas.openxmlformats.org/officeDocument/2006/relationships/hyperlink" Target="http://www.usgbc.org/" TargetMode="External"/><Relationship Id="rId10" Type="http://schemas.openxmlformats.org/officeDocument/2006/relationships/image" Target="../media/image36.png"/><Relationship Id="rId4" Type="http://schemas.openxmlformats.org/officeDocument/2006/relationships/hyperlink" Target="http://www.ada.gov/" TargetMode="External"/><Relationship Id="rId9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mailto:ebrukaya@bilkent.edu.t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igital_object_identifie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x.doi.org/10.1081/E-ELIS3-120044525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7315200" cy="2822575"/>
          </a:xfrm>
        </p:spPr>
        <p:txBody>
          <a:bodyPr/>
          <a:lstStyle/>
          <a:p>
            <a:pPr algn="ctr"/>
            <a:r>
              <a:rPr lang="ru-RU" sz="6000" dirty="0" smtClean="0">
                <a:latin typeface="Arial" pitchFamily="34" charset="0"/>
                <a:cs typeface="Arial" pitchFamily="34" charset="0"/>
              </a:rPr>
              <a:t>Академические библиотеки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Планируем будущее</a:t>
            </a:r>
            <a:endParaRPr lang="en-US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94490" y="4572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Эбру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Кайя</a:t>
            </a:r>
            <a:endParaRPr lang="tr-TR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Директор библиотеки университета </a:t>
            </a:r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Билкент</a:t>
            </a:r>
            <a:endParaRPr lang="tr-TR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tr-TR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Университет Назарбаев и Евразийский национальный университет им. </a:t>
            </a:r>
            <a:r>
              <a:rPr lang="ru-RU" sz="14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Л.Н.Гумилева</a:t>
            </a:r>
            <a:endParaRPr lang="tr-TR" sz="1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tr-TR" sz="1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ru-RU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мая </a:t>
            </a:r>
            <a:r>
              <a:rPr lang="tr-TR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r>
              <a:rPr lang="ru-RU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г.</a:t>
            </a:r>
            <a:endParaRPr lang="tr-TR" sz="1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71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72"/>
          <a:stretch/>
        </p:blipFill>
        <p:spPr bwMode="auto">
          <a:xfrm>
            <a:off x="3783301" y="4102391"/>
            <a:ext cx="459954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2" t="15569" r="-1"/>
          <a:stretch/>
        </p:blipFill>
        <p:spPr bwMode="auto">
          <a:xfrm>
            <a:off x="50321" y="564123"/>
            <a:ext cx="4299110" cy="367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52476" y="23515"/>
            <a:ext cx="7093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 к академическим библиотекам</a:t>
            </a:r>
            <a:endParaRPr lang="tr-T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91001" y="457200"/>
            <a:ext cx="47244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Стратегическое планирование</a:t>
            </a:r>
          </a:p>
          <a:p>
            <a:pPr marL="114300"/>
            <a:endParaRPr lang="tr-T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Администрирование</a:t>
            </a:r>
            <a:endParaRPr lang="tr-T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endParaRPr lang="tr-T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Управление персоналом</a:t>
            </a:r>
            <a:endParaRPr lang="tr-T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endParaRPr lang="tr-T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Управление сбором данных</a:t>
            </a:r>
            <a:endParaRPr lang="tr-T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endParaRPr lang="tr-T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Обслуживание и эффективность использования</a:t>
            </a:r>
            <a:endParaRPr lang="tr-T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6276" y="4293393"/>
            <a:ext cx="382583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Материально-техническая база</a:t>
            </a:r>
            <a:endParaRPr lang="tr-T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endParaRPr lang="tr-T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Информационные технологии</a:t>
            </a:r>
            <a:endParaRPr lang="tr-T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endParaRPr lang="tr-T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Финансовые ресурсы</a:t>
            </a:r>
            <a:endParaRPr lang="tr-T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endParaRPr lang="tr-T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321" y="3995911"/>
            <a:ext cx="1184940" cy="251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900" kern="180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Coventry University</a:t>
            </a:r>
            <a:endParaRPr lang="tr-T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8600" y="6523170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dirty="0" smtClean="0"/>
              <a:t>Carnige Library</a:t>
            </a:r>
            <a:endParaRPr lang="tr-TR" sz="1000" dirty="0"/>
          </a:p>
        </p:txBody>
      </p:sp>
    </p:spTree>
    <p:extLst>
      <p:ext uri="{BB962C8B-B14F-4D97-AF65-F5344CB8AC3E}">
        <p14:creationId xmlns:p14="http://schemas.microsoft.com/office/powerpoint/2010/main" val="340747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fatherofsuccess.com/wp-content/uploads/2016/04/strategic-plann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7340600" cy="550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11528" y="1447800"/>
            <a:ext cx="3484095" cy="193899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a_AntiqueTrady" panose="02020505060303030204" pitchFamily="18" charset="-52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a_AntiqueTrady" panose="02020505060303030204" pitchFamily="18" charset="-52"/>
              </a:rPr>
              <a:t>СТРАТЕГИЧЕСКОЕ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a_AntiqueTrady" panose="02020505060303030204" pitchFamily="18" charset="-52"/>
              </a:rPr>
              <a:t>ПЛАНИРОВАНИЕ</a:t>
            </a:r>
          </a:p>
          <a:p>
            <a:endParaRPr lang="ru-RU" sz="2400" b="1" dirty="0">
              <a:solidFill>
                <a:srgbClr val="002060"/>
              </a:solidFill>
              <a:latin typeface="a_AntiqueTrady" panose="02020505060303030204" pitchFamily="18" charset="-52"/>
            </a:endParaRPr>
          </a:p>
          <a:p>
            <a:endParaRPr lang="ru-RU" sz="2400" b="1" dirty="0">
              <a:solidFill>
                <a:srgbClr val="002060"/>
              </a:solidFill>
              <a:latin typeface="a_AntiqueTrady" panose="0202050506030303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68143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04800" y="2781300"/>
            <a:ext cx="21336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мы сейчас</a:t>
            </a:r>
            <a:r>
              <a:rPr lang="tr-TR" sz="2400" dirty="0" smtClean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400" dirty="0">
              <a:solidFill>
                <a:schemeClr val="tx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124200" y="2786555"/>
            <a:ext cx="2133600" cy="19050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мы хотим быть</a:t>
            </a:r>
            <a:r>
              <a:rPr lang="tr-TR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964730" y="2786555"/>
            <a:ext cx="2133600" cy="1905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мы до этого доберемся</a:t>
            </a:r>
            <a:r>
              <a:rPr lang="tr-TR" sz="2400" dirty="0" smtClean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400" dirty="0">
              <a:solidFill>
                <a:schemeClr val="tx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454166" y="3496739"/>
            <a:ext cx="670034" cy="484632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055" y="3462337"/>
            <a:ext cx="70167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9200" y="609600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ВАЖНЫЕ ВОПРОСЫ</a:t>
            </a:r>
            <a:endParaRPr lang="tr-TR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87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"/>
            <a:ext cx="840783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Шаги стратегического планирования при создании академической библиотеки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68" y="1295399"/>
            <a:ext cx="8407831" cy="5218485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GB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к планированию</a:t>
            </a:r>
            <a:endParaRPr lang="tr-TR" sz="2400" dirty="0" smtClean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GB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Видение</a:t>
            </a:r>
            <a:endParaRPr lang="tr-TR" sz="2400" dirty="0" smtClean="0">
              <a:solidFill>
                <a:schemeClr val="accent3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tr-TR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Миссия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tr-TR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 сильных и слабых сторон</a:t>
            </a:r>
            <a:endParaRPr lang="tr-TR" sz="24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5)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Политический, экономический, социальный и технологический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</a:t>
            </a:r>
          </a:p>
          <a:p>
            <a:pPr marL="114300" indent="0">
              <a:buNone/>
            </a:pPr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проблемы</a:t>
            </a:r>
            <a:endParaRPr lang="tr-TR" sz="24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GB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Стратегии </a:t>
            </a:r>
            <a:r>
              <a:rPr lang="en-GB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рационального подхода</a:t>
            </a:r>
            <a:r>
              <a:rPr lang="en-GB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tr-TR" sz="24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GB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</a:t>
            </a:r>
            <a:endParaRPr lang="tr-T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GB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endParaRPr lang="tr-TR" sz="2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действий/деятельности</a:t>
            </a:r>
            <a:endParaRPr lang="tr-TR" sz="24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GB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368" y="6590085"/>
            <a:ext cx="84078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http://socrates.berkeley.edu/~pbd/pdfs/Strategic_Planning.pdf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78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458200" cy="91440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GB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</a:t>
            </a:r>
            <a:r>
              <a:rPr lang="en-GB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миссии</a:t>
            </a:r>
            <a:endParaRPr lang="tr-T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объясняет причины существования организации</a:t>
            </a:r>
            <a:endParaRPr lang="tr-T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318548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</a:t>
            </a:r>
            <a:r>
              <a:rPr lang="en-GB" sz="2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видения</a:t>
            </a:r>
            <a:endParaRPr lang="tr-T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описывает то, какой организация должна стать в будущем</a:t>
            </a:r>
            <a:endParaRPr lang="en-US" dirty="0"/>
          </a:p>
        </p:txBody>
      </p:sp>
      <p:pic>
        <p:nvPicPr>
          <p:cNvPr id="3076" name="Picture 4" descr="http://www.bluestream.com.my/img/Mission/mission_blank201_mis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905000"/>
            <a:ext cx="4448175" cy="318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87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196" y="4572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стратегическом планировании используются различные методы анализа для определения:</a:t>
            </a:r>
            <a:endParaRPr lang="tr-TR" sz="2400" b="1" dirty="0">
              <a:latin typeface="Arial" pitchFamily="34" charset="0"/>
              <a:cs typeface="Arial" pitchFamily="34" charset="0"/>
            </a:endParaRPr>
          </a:p>
          <a:p>
            <a:pPr marL="114300" indent="0" algn="ctr">
              <a:buNone/>
            </a:pPr>
            <a:endParaRPr lang="tr-T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84594" y="2057400"/>
            <a:ext cx="21036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ru-RU" sz="3200" dirty="0" smtClean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Будущих перспектив</a:t>
            </a:r>
            <a:endParaRPr lang="en-GB" sz="3200" dirty="0">
              <a:solidFill>
                <a:srgbClr val="00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www.thebull.com.au/admin/uploads/news/18752_nota_watchli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057400"/>
            <a:ext cx="4174793" cy="356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4648200"/>
            <a:ext cx="2057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ru-RU" sz="3200" dirty="0" smtClean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Текущей ситуации</a:t>
            </a:r>
            <a:endParaRPr lang="en-GB" sz="3200" dirty="0">
              <a:solidFill>
                <a:srgbClr val="00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48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55929324"/>
              </p:ext>
            </p:extLst>
          </p:nvPr>
        </p:nvGraphicFramePr>
        <p:xfrm>
          <a:off x="7882" y="0"/>
          <a:ext cx="845031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270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943600"/>
            <a:ext cx="8458200" cy="48677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Стратегическое планирование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принятие решений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57200" y="656230"/>
            <a:ext cx="2362200" cy="1143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Внутренний анализ</a:t>
            </a:r>
            <a:endParaRPr lang="en-GB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971800" y="602776"/>
            <a:ext cx="2286000" cy="2872854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Определите как организация…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414180" y="576618"/>
            <a:ext cx="2510620" cy="1143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Функционирует на данный момент</a:t>
            </a:r>
            <a:endParaRPr lang="tr-TR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57199" y="2332630"/>
            <a:ext cx="2209800" cy="1143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Внешний анализ</a:t>
            </a:r>
            <a:endParaRPr lang="en-GB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443750" y="2118815"/>
            <a:ext cx="2481049" cy="1143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Воспринимается извне</a:t>
            </a:r>
            <a:endParaRPr lang="tr-TR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666999" y="3733800"/>
            <a:ext cx="2754005" cy="2133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Полное понимание ситуации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6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Magnetic Disk 7"/>
          <p:cNvSpPr/>
          <p:nvPr/>
        </p:nvSpPr>
        <p:spPr>
          <a:xfrm>
            <a:off x="2035222" y="2209800"/>
            <a:ext cx="838200" cy="457200"/>
          </a:xfrm>
          <a:prstGeom prst="flowChartMagneticDisk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endParaRPr lang="en-GB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2035222" y="3003076"/>
            <a:ext cx="838200" cy="457200"/>
          </a:xfrm>
          <a:prstGeom prst="flowChartMagneticDisk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</a:t>
            </a:r>
            <a:endParaRPr lang="en-GB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lowchart: Magnetic Disk 14"/>
          <p:cNvSpPr/>
          <p:nvPr/>
        </p:nvSpPr>
        <p:spPr>
          <a:xfrm>
            <a:off x="2035222" y="3763371"/>
            <a:ext cx="838200" cy="457200"/>
          </a:xfrm>
          <a:prstGeom prst="flowChartMagneticDisk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endParaRPr lang="en-GB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owchart: Magnetic Disk 15"/>
          <p:cNvSpPr/>
          <p:nvPr/>
        </p:nvSpPr>
        <p:spPr>
          <a:xfrm>
            <a:off x="2043752" y="4526507"/>
            <a:ext cx="838200" cy="4572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GB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895600" y="2286000"/>
            <a:ext cx="4038600" cy="3810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Политические факторы</a:t>
            </a:r>
            <a:endParaRPr lang="en-GB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95600" y="3041176"/>
            <a:ext cx="4038600" cy="3810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Экономические факторы</a:t>
            </a:r>
            <a:endParaRPr lang="en-GB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09248" y="3839571"/>
            <a:ext cx="4038600" cy="38100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Социальные факторы</a:t>
            </a:r>
            <a:endParaRPr lang="en-GB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909248" y="4572000"/>
            <a:ext cx="4038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Технологические факторы</a:t>
            </a:r>
            <a:endParaRPr lang="en-GB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3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5" grpId="0" animBg="1"/>
      <p:bldP spid="16" grpId="0" animBg="1"/>
      <p:bldP spid="3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382000" cy="381000"/>
          </a:xfrm>
        </p:spPr>
        <p:txBody>
          <a:bodyPr>
            <a:normAutofit fontScale="70000" lnSpcReduction="20000"/>
          </a:bodyPr>
          <a:lstStyle/>
          <a:p>
            <a:pPr marL="114300" indent="0" algn="ctr">
              <a:buNone/>
            </a:pPr>
            <a:r>
              <a:rPr lang="ru-RU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 проблемы</a:t>
            </a:r>
            <a:endParaRPr lang="en-US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17242331"/>
              </p:ext>
            </p:extLst>
          </p:nvPr>
        </p:nvGraphicFramePr>
        <p:xfrm>
          <a:off x="0" y="1143000"/>
          <a:ext cx="8458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09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10200" cy="3758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1" r="12448"/>
          <a:stretch/>
        </p:blipFill>
        <p:spPr bwMode="auto">
          <a:xfrm>
            <a:off x="5430865" y="0"/>
            <a:ext cx="3713136" cy="3758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6" r="2534"/>
          <a:stretch/>
        </p:blipFill>
        <p:spPr bwMode="auto">
          <a:xfrm>
            <a:off x="4478747" y="3758092"/>
            <a:ext cx="4649755" cy="311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4" y="3646821"/>
            <a:ext cx="4511131" cy="3222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-49637" y="0"/>
            <a:ext cx="264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Бодлианская библиотека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6946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5200" y="838200"/>
            <a:ext cx="1071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Цели: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69571" y="1676400"/>
            <a:ext cx="5715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Простое и понятное определение миссии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51759" y="2514600"/>
            <a:ext cx="5715000" cy="533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Конечная цель программы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1759" y="3352800"/>
            <a:ext cx="5715000" cy="5334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Общее определение перспективного предназначения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51759" y="4191000"/>
            <a:ext cx="5715000" cy="5334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Прямое удовлетворение потребностей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16133" y="5029200"/>
            <a:ext cx="5715000" cy="533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Ориентирование на результат, а не на процесс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94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4518678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путем продумывания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ru-RU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того, что мы делаем</a:t>
            </a:r>
            <a:endParaRPr lang="tr-TR" sz="24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en-U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план действий</a:t>
            </a:r>
            <a:r>
              <a:rPr lang="en-U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4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того, чтобы туда добраться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240" y="261453"/>
            <a:ext cx="8361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 по устранению разницы между…</a:t>
            </a:r>
            <a:endParaRPr lang="tr-T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76800" y="1338406"/>
            <a:ext cx="32901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ru-RU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тем, где мы сейчас</a:t>
            </a:r>
            <a:endParaRPr lang="tr-TR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en-U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текущая ситуация</a:t>
            </a:r>
            <a:r>
              <a:rPr lang="en-U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endParaRPr lang="tr-TR" sz="24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ru-RU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тем, где мы хотим быть</a:t>
            </a:r>
            <a:endParaRPr lang="tr-TR" sz="24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en-U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видение и цели</a:t>
            </a:r>
            <a:r>
              <a:rPr lang="en-U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://www.ecbcouncil.com/images/about/objectiv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2" y="1123559"/>
            <a:ext cx="4800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92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5791200"/>
            <a:ext cx="3553533" cy="9144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 того кто, что и когда делает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10876" y="0"/>
            <a:ext cx="33473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Стратегический план в виде шагов реализации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http://cohort21.com/kylecardinale/wp-content/blogs.dir/67/files/2015/01/Green-Action-Plan-2010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73192"/>
            <a:ext cx="6000126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76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400"/>
            <a:ext cx="8534400" cy="685800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помогает увидеть, что мы находимся на верном пути и движемся к своей цели.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525780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2" name="Picture 4" descr="http://www.alisonbrewin.com/portals/6/ev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680536"/>
            <a:ext cx="6781800" cy="446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37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51"/>
            <a:ext cx="8458200" cy="638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6489851"/>
            <a:ext cx="845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https://21stcenturylibrary.com/2010/06/24/21st-century-library-strategies/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9685" y="228600"/>
            <a:ext cx="3918830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Стратегический план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762000"/>
            <a:ext cx="45720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 Основные компоненты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21788" y="2318266"/>
            <a:ext cx="106292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E0000"/>
                </a:solidFill>
              </a:rPr>
              <a:t>МИССИЯ</a:t>
            </a:r>
            <a:endParaRPr lang="ru-RU" b="1" dirty="0">
              <a:solidFill>
                <a:srgbClr val="9E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2754868"/>
            <a:ext cx="114165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E0000"/>
                </a:solidFill>
              </a:rPr>
              <a:t>ВИДЕНИЕ</a:t>
            </a:r>
            <a:endParaRPr lang="ru-RU" b="1" dirty="0">
              <a:solidFill>
                <a:srgbClr val="9E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0212" y="3200400"/>
            <a:ext cx="84895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E0000"/>
                </a:solidFill>
              </a:rPr>
              <a:t> ЦЕЛИ </a:t>
            </a:r>
            <a:endParaRPr lang="ru-RU" b="1" dirty="0">
              <a:solidFill>
                <a:srgbClr val="9E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3657600"/>
            <a:ext cx="129539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E0000"/>
                </a:solidFill>
              </a:rPr>
              <a:t>     ЗАДАЧИ</a:t>
            </a:r>
            <a:endParaRPr lang="ru-RU" b="1" dirty="0">
              <a:solidFill>
                <a:srgbClr val="9E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388" y="4267200"/>
            <a:ext cx="131681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E0000"/>
                </a:solidFill>
              </a:rPr>
              <a:t> ДЕЙСТВИЯ</a:t>
            </a:r>
            <a:endParaRPr lang="ru-RU" b="1" dirty="0">
              <a:solidFill>
                <a:srgbClr val="9E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4812268"/>
            <a:ext cx="125729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E0000"/>
                </a:solidFill>
              </a:rPr>
              <a:t>     МЕРЫ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1" y="5345668"/>
            <a:ext cx="1143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E0000"/>
                </a:solidFill>
              </a:rPr>
              <a:t> РЕЗУЛЬ</a:t>
            </a:r>
          </a:p>
          <a:p>
            <a:r>
              <a:rPr lang="ru-RU" b="1" dirty="0" smtClean="0">
                <a:solidFill>
                  <a:srgbClr val="9E0000"/>
                </a:solidFill>
              </a:rPr>
              <a:t>ТАТЫ           </a:t>
            </a:r>
            <a:endParaRPr lang="ru-RU" b="1" dirty="0">
              <a:solidFill>
                <a:srgbClr val="9E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5467" y="2318266"/>
            <a:ext cx="2118272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</a:rPr>
              <a:t>Почему мы существуем</a:t>
            </a:r>
            <a:endParaRPr lang="ru-RU" sz="1400" b="1" i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24400" y="2754868"/>
            <a:ext cx="1961434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</a:rPr>
              <a:t>Кем мы хотим стать</a:t>
            </a:r>
            <a:endParaRPr lang="ru-RU" sz="1400" b="1" i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9200" y="3200400"/>
            <a:ext cx="3159711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</a:rPr>
              <a:t>Чего мы должны добиться                    </a:t>
            </a:r>
            <a:endParaRPr lang="ru-RU" sz="14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10200" y="3468469"/>
            <a:ext cx="2857705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1200" b="1" i="1" dirty="0" smtClean="0">
                <a:solidFill>
                  <a:schemeClr val="bg1"/>
                </a:solidFill>
              </a:rPr>
              <a:t>Конкретные намерения по</a:t>
            </a:r>
          </a:p>
          <a:p>
            <a:r>
              <a:rPr lang="ru-RU" sz="1200" b="1" i="1" dirty="0" smtClean="0">
                <a:solidFill>
                  <a:schemeClr val="bg1"/>
                </a:solidFill>
              </a:rPr>
              <a:t> достижению Целей, </a:t>
            </a:r>
          </a:p>
          <a:p>
            <a:r>
              <a:rPr lang="ru-RU" sz="1200" b="1" i="1" dirty="0" smtClean="0">
                <a:solidFill>
                  <a:schemeClr val="bg1"/>
                </a:solidFill>
              </a:rPr>
              <a:t>выраженные в измеримых величинах   </a:t>
            </a:r>
            <a:endParaRPr lang="ru-RU" sz="1200" b="1" i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05117" y="4135866"/>
            <a:ext cx="1688154" cy="52322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</a:rPr>
              <a:t>План действий по </a:t>
            </a:r>
          </a:p>
          <a:p>
            <a:r>
              <a:rPr lang="ru-RU" sz="1400" b="1" i="1" dirty="0" smtClean="0">
                <a:solidFill>
                  <a:schemeClr val="bg1"/>
                </a:solidFill>
              </a:rPr>
              <a:t>выполнению задач</a:t>
            </a:r>
            <a:endParaRPr lang="ru-RU" sz="14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6001" y="4720046"/>
            <a:ext cx="23622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</a:rPr>
              <a:t>Меры и показатели </a:t>
            </a:r>
          </a:p>
          <a:p>
            <a:r>
              <a:rPr lang="ru-RU" sz="1400" b="1" i="1" dirty="0" smtClean="0">
                <a:solidFill>
                  <a:schemeClr val="bg1"/>
                </a:solidFill>
              </a:rPr>
              <a:t>эффективности действий</a:t>
            </a:r>
            <a:endParaRPr lang="ru-RU" sz="14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0943" y="5468779"/>
            <a:ext cx="1884655" cy="7386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</a:rPr>
              <a:t>Желаемый уровень эффективности мер</a:t>
            </a:r>
          </a:p>
          <a:p>
            <a:endParaRPr lang="ru-RU" sz="1400" b="1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7347" y="1600200"/>
            <a:ext cx="1138453" cy="43088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</a:rPr>
              <a:t>Стратегический</a:t>
            </a:r>
          </a:p>
          <a:p>
            <a:r>
              <a:rPr lang="ru-RU" sz="1100" b="1" dirty="0" smtClean="0">
                <a:solidFill>
                  <a:schemeClr val="bg1"/>
                </a:solidFill>
              </a:rPr>
              <a:t> план</a:t>
            </a: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88185" y="2031087"/>
            <a:ext cx="1096775" cy="2616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</a:rPr>
              <a:t>План действий</a:t>
            </a: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67347" y="2256504"/>
            <a:ext cx="881973" cy="2616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</a:rPr>
              <a:t>Результаты</a:t>
            </a:r>
            <a:endParaRPr lang="ru-RU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10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37" y="2089768"/>
            <a:ext cx="8478537" cy="3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37745" y="383232"/>
            <a:ext cx="678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Администрация должна определять политику по: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-20337" y="1367659"/>
            <a:ext cx="4258003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Постоянному развитию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246863" y="1367659"/>
            <a:ext cx="4211337" cy="685800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Увеличению ресурсов библиотеки</a:t>
            </a: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3" y="5677228"/>
            <a:ext cx="42926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733" y="5662338"/>
            <a:ext cx="414846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33" y="5677228"/>
            <a:ext cx="4292600" cy="830997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Расширению услуг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библиотеки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2370" y="5677227"/>
            <a:ext cx="4148467" cy="830997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Повышению качества работы персонала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5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72112" y="228600"/>
            <a:ext cx="3848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indent="0" algn="just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Человеческие ресурсы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902081122"/>
              </p:ext>
            </p:extLst>
          </p:nvPr>
        </p:nvGraphicFramePr>
        <p:xfrm>
          <a:off x="0" y="838200"/>
          <a:ext cx="84582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193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58" y="6569924"/>
            <a:ext cx="838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https://paarl.wikispaces.com/file/view/CHED+REQUIREMENTS-FOR-ACADEMIC-LIBRARIES-COMMON-TO-ALL.pdf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55421611"/>
              </p:ext>
            </p:extLst>
          </p:nvPr>
        </p:nvGraphicFramePr>
        <p:xfrm>
          <a:off x="6458" y="228600"/>
          <a:ext cx="83820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325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72987258"/>
              </p:ext>
            </p:extLst>
          </p:nvPr>
        </p:nvGraphicFramePr>
        <p:xfrm>
          <a:off x="0" y="990600"/>
          <a:ext cx="8381999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247314" y="288639"/>
            <a:ext cx="3613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Разработка коллекции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747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14526" y="2165225"/>
            <a:ext cx="41312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/>
            <a:r>
              <a:rPr lang="ru-RU" sz="4000" b="1" dirty="0" smtClean="0">
                <a:solidFill>
                  <a:srgbClr val="FFFF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Организация</a:t>
            </a:r>
            <a:endParaRPr lang="en-US" sz="4000" b="1" dirty="0">
              <a:solidFill>
                <a:srgbClr val="FFFF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04812" y="707886"/>
            <a:ext cx="4483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Каталогизация, классификация и индексирование согласно библиографическим стандартам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28423" y="5683398"/>
            <a:ext cx="4684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Каталоги общего онлайн доступа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КООД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1379" y="3035987"/>
            <a:ext cx="17729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актуальности и обновления коллекции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15885" y="3035987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Регулярная охрана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5600" y="3924311"/>
            <a:ext cx="3429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/>
            <a:r>
              <a:rPr lang="ru-RU" sz="4000" b="1" dirty="0" smtClean="0">
                <a:solidFill>
                  <a:srgbClr val="FFFF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Хранение</a:t>
            </a:r>
            <a:endParaRPr lang="en-US" sz="4000" b="1" dirty="0">
              <a:solidFill>
                <a:srgbClr val="FFFF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62685" y="3035987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FF00"/>
                </a:solidFill>
              </a:rPr>
              <a:t>и</a:t>
            </a:r>
            <a:endParaRPr lang="tr-TR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75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514600"/>
            <a:ext cx="8289966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819400" y="249882"/>
            <a:ext cx="26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Повестка дня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7813" y="5410200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Стратегическое планирование при создании академической библиотеки</a:t>
            </a:r>
            <a:endParaRPr lang="tr-TR" sz="24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Стандарты и регламенты академических библиотек</a:t>
            </a:r>
            <a:endParaRPr lang="tr-TR" sz="24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7813" y="1143000"/>
            <a:ext cx="83839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  <a:lumOff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академической библиотеки</a:t>
            </a:r>
            <a:endParaRPr lang="tr-TR" sz="2400" dirty="0">
              <a:solidFill>
                <a:schemeClr val="bg2">
                  <a:lumMod val="25000"/>
                  <a:lumOff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функции академической библиотеки</a:t>
            </a:r>
            <a:endParaRPr lang="tr-TR" sz="2400" dirty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академическим библиотекам</a:t>
            </a:r>
            <a:endParaRPr lang="tr-TR" sz="24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14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4"/>
          <a:stretch/>
        </p:blipFill>
        <p:spPr bwMode="auto">
          <a:xfrm>
            <a:off x="775240" y="1111890"/>
            <a:ext cx="6859661" cy="51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8134" y="6201106"/>
            <a:ext cx="7033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Защита от потери, повреждений, деформации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54991" y="342449"/>
            <a:ext cx="41001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Безопасность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6331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1334" y="4496430"/>
            <a:ext cx="69722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Услуги справочной и обслуживания пользователей</a:t>
            </a:r>
            <a:endParaRPr lang="tr-T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Услуги выдачи литературы на дом</a:t>
            </a:r>
            <a:endParaRPr lang="tr-T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Электронные услуги</a:t>
            </a:r>
            <a:endParaRPr lang="tr-T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Информационная грамотность и обучение пользователей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305682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Услуги и эффективность </a:t>
            </a:r>
          </a:p>
          <a:p>
            <a:pPr algn="ctr"/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использования</a:t>
            </a:r>
            <a:endParaRPr lang="en-GB" sz="3600" b="1" dirty="0"/>
          </a:p>
        </p:txBody>
      </p:sp>
      <p:pic>
        <p:nvPicPr>
          <p:cNvPr id="9218" name="Picture 2" descr="http://www.baykal.com.tr/fotograflar/pagelarge_musteri-hizmetleri_201406200815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86" y="1549262"/>
            <a:ext cx="6907228" cy="283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8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3dcart.com/blog/wp-content/uploads/2015/12/social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29337"/>
            <a:ext cx="8294576" cy="497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24791" y="1201722"/>
            <a:ext cx="1984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Руководства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2889917" y="329877"/>
            <a:ext cx="2667141" cy="1600200"/>
          </a:xfrm>
          <a:prstGeom prst="ellipse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 algn="ctr">
              <a:buNone/>
            </a:pP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Доступные услуги через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7399" y="1432555"/>
            <a:ext cx="22860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Справочники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6477000" y="5059392"/>
            <a:ext cx="1631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Указатели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4791" y="5029200"/>
            <a:ext cx="35372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Средства продвижения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14750" y="6043136"/>
            <a:ext cx="2798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Социальные сети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5204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5" grpId="0"/>
      <p:bldP spid="16" grpId="0"/>
      <p:bldP spid="1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429000"/>
            <a:ext cx="8839200" cy="3429000"/>
          </a:xfrm>
        </p:spPr>
        <p:txBody>
          <a:bodyPr/>
          <a:lstStyle/>
          <a:p>
            <a:pPr marL="114300" indent="0">
              <a:buNone/>
            </a:pPr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Читальный зал</a:t>
            </a:r>
            <a:endParaRPr lang="ru-RU" sz="2400" dirty="0">
              <a:solidFill>
                <a:schemeClr val="accent5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Достаточное место для хранения коллекции с учетом роста</a:t>
            </a:r>
            <a:endParaRPr lang="tr-TR" sz="2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Удобное рабочее пространство для персонала</a:t>
            </a:r>
            <a:endParaRPr lang="tr-TR" sz="2400" dirty="0" smtClean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ru-RU" sz="24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Камера хранения</a:t>
            </a:r>
            <a:endParaRPr lang="tr-TR" sz="2400" dirty="0" smtClean="0">
              <a:solidFill>
                <a:schemeClr val="bg2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Офис начальника библиотеки</a:t>
            </a:r>
            <a:endParaRPr lang="tr-TR" sz="24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Зоны для специальных услуг </a:t>
            </a:r>
            <a:r>
              <a:rPr lang="tr-TR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электронные и аудио-видео</a:t>
            </a:r>
            <a:r>
              <a:rPr lang="tr-TR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2" t="4471" r="8385" b="4471"/>
          <a:stretch/>
        </p:blipFill>
        <p:spPr bwMode="auto">
          <a:xfrm>
            <a:off x="0" y="348705"/>
            <a:ext cx="4343400" cy="273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581001"/>
            <a:ext cx="838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https://paarl.wikispaces.com/file/view/CHED+REQUIREMENTS-FOR-ACADEMIC-LIBRARIES-COMMON-TO-ALL.pdf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348704"/>
            <a:ext cx="4114800" cy="273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01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49021" y="333353"/>
            <a:ext cx="84800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Ресурсы и услуги информационных технологий</a:t>
            </a:r>
            <a:endParaRPr lang="en-US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8215" y="4114800"/>
            <a:ext cx="42400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Функциональный и удобный в использовании веб-сайт библиотеки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83982" y="5424019"/>
            <a:ext cx="42242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Электронные ресурсы, доступные 24 часа 7 дней в неделю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1" y="4038600"/>
            <a:ext cx="381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Квалифицированный персонал, управляющий эл. библиотекой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74003" y="5410200"/>
            <a:ext cx="33527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Необходимое оборудование для электронной связи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581001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https://paarl.wikispaces.com/file/view/CHED+REQUIREMENTS-FOR-ACADEMIC-LIBRARIES-COMMON-TO-ALL.pdf</a:t>
            </a:r>
          </a:p>
        </p:txBody>
      </p:sp>
      <p:pic>
        <p:nvPicPr>
          <p:cNvPr id="11266" name="Picture 2" descr="http://www.gec.ac.in/IT_Gallery/img/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98" y="926820"/>
            <a:ext cx="7871604" cy="295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94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221" y="1639218"/>
            <a:ext cx="6019800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" y="907980"/>
            <a:ext cx="2522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бюджет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8200" y="915584"/>
            <a:ext cx="39754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Приоритеты библиотеки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5232428"/>
            <a:ext cx="350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Уровень практичности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43401" y="5232428"/>
            <a:ext cx="388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Периодические проверки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1" y="5890141"/>
            <a:ext cx="632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Исключительно дл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я развития библиотеки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6055" y="61236"/>
            <a:ext cx="46847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Финансовые ресурсы</a:t>
            </a:r>
            <a:endParaRPr lang="en-US" sz="32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31786"/>
            <a:ext cx="838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https://paarl.wikispaces.com/file/view/CHED+REQUIREMENTS-FOR-ACADEMIC-LIBRARIES-COMMON-TO-ALL.pdf</a:t>
            </a:r>
          </a:p>
        </p:txBody>
      </p:sp>
    </p:spTree>
    <p:extLst>
      <p:ext uri="{BB962C8B-B14F-4D97-AF65-F5344CB8AC3E}">
        <p14:creationId xmlns:p14="http://schemas.microsoft.com/office/powerpoint/2010/main" val="663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1"/>
            <a:ext cx="8458200" cy="5181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tr-T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		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Ассоциация научных библиотек и библиотек колледжей 			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ACRL)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– ассоциация высшего образования для 				библиотекарей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www.ala.org/acrl/aboutacrl</a:t>
            </a:r>
            <a:endParaRPr lang="tr-T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endParaRPr lang="tr-T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endParaRPr lang="tr-T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tr-T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Нормы закона о защите прав граждан США с 				инвалидностью (</a:t>
            </a:r>
            <a:r>
              <a:rPr lang="tr-T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ADA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tr-TR" sz="1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tr-TR" sz="18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lang="tr-TR" sz="1800" u="sng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www.ada.gov/</a:t>
            </a:r>
            <a:endParaRPr lang="tr-T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endParaRPr lang="tr-T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endParaRPr lang="tr-T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tr-TR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Сертификация «Лидерство в энергетическом и 				экологическом проектировании 						(</a:t>
            </a:r>
            <a:r>
              <a:rPr lang="tr-T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LEED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tr-T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tr-TR" sz="18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</a:t>
            </a:r>
            <a:r>
              <a:rPr lang="tr-TR" sz="1800" u="sng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www.usgbc.org/</a:t>
            </a:r>
            <a:endParaRPr lang="tr-TR" sz="18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endParaRPr lang="tr-T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endParaRPr lang="tr-T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tr-TR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Консультанты по формированию библиотек 				</a:t>
            </a:r>
            <a:r>
              <a:rPr lang="tr-TR" sz="1800" u="sng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</a:t>
            </a:r>
            <a:r>
              <a:rPr lang="tr-TR" sz="1800" u="sng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://</a:t>
            </a:r>
            <a:r>
              <a:rPr lang="tr-TR" sz="1800" u="sng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www.libraryconsultants.org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81001"/>
            <a:ext cx="836097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900" dirty="0">
                <a:latin typeface="Arial" panose="020B0604020202020204" pitchFamily="34" charset="0"/>
                <a:cs typeface="Arial" panose="020B0604020202020204" pitchFamily="34" charset="0"/>
              </a:rPr>
              <a:t>http://www.ala.org/acrl/academic-library-building-design-resources-planning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199" y="152400"/>
            <a:ext cx="79037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Стандарты и регламенты академических библиотек</a:t>
            </a:r>
            <a:endParaRPr lang="en-US" sz="2400" b="1" dirty="0"/>
          </a:p>
        </p:txBody>
      </p:sp>
      <p:pic>
        <p:nvPicPr>
          <p:cNvPr id="12292" name="Picture 4" descr="http://www.ala.org/aboutala/sites/ala.org.aboutala/files/content/contactus/rights/files/ala_ID_websaf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990600" cy="101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www.volunteerscreeningblog.com/wp-content/uploads/ADA-log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://1.bp.blogspot.com/-qISHC0iySdE/UWwHCr7nFpI/AAAAAAAAAiA/AFo-tSIoCCo/s1600/Long+Island+is+LEED-iculous.++LEED+Certified+Building+Long+Island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34936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0"/>
          <a:srcRect l="25068" t="15561" r="67393" b="70366"/>
          <a:stretch/>
        </p:blipFill>
        <p:spPr>
          <a:xfrm>
            <a:off x="457199" y="4902226"/>
            <a:ext cx="914401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7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12049" y="166469"/>
            <a:ext cx="31315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endParaRPr lang="en-US" sz="36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13607048"/>
              </p:ext>
            </p:extLst>
          </p:nvPr>
        </p:nvGraphicFramePr>
        <p:xfrm>
          <a:off x="76200" y="1676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632432" y="1022393"/>
            <a:ext cx="7269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любых потребностей организации 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943600"/>
            <a:ext cx="9367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путем постановки принципиальных вопросов, </a:t>
            </a:r>
            <a:r>
              <a:rPr lang="ru-RU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таких как</a:t>
            </a:r>
            <a:r>
              <a:rPr lang="en-US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10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557842"/>
            <a:ext cx="5410200" cy="6324600"/>
          </a:xfrm>
        </p:spPr>
        <p:txBody>
          <a:bodyPr>
            <a:noAutofit/>
          </a:bodyPr>
          <a:lstStyle/>
          <a:p>
            <a:pPr marL="114300" indent="0" algn="ctr">
              <a:lnSpc>
                <a:spcPct val="150000"/>
              </a:lnSpc>
              <a:buNone/>
            </a:pPr>
            <a:r>
              <a:rPr lang="ru-RU" sz="15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Почему мы существуем</a:t>
            </a:r>
            <a:r>
              <a:rPr lang="en-US" sz="15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ru-RU" sz="15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Чем мы занимаемся</a:t>
            </a:r>
            <a:r>
              <a:rPr lang="en-US" sz="15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tr-TR" sz="15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en-US" sz="15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Миссия</a:t>
            </a:r>
            <a:r>
              <a:rPr lang="en-US" sz="15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5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ru-RU" sz="1500" dirty="0" smtClean="0">
                <a:solidFill>
                  <a:schemeClr val="bg2">
                    <a:lumMod val="25000"/>
                    <a:lumOff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мы сейчас находимся</a:t>
            </a:r>
            <a:r>
              <a:rPr lang="en-US" sz="1500" dirty="0" smtClean="0">
                <a:solidFill>
                  <a:schemeClr val="bg2">
                    <a:lumMod val="25000"/>
                    <a:lumOff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ru-RU" sz="1500" dirty="0" smtClean="0">
                <a:solidFill>
                  <a:schemeClr val="bg2">
                    <a:lumMod val="25000"/>
                    <a:lumOff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мы этого добились</a:t>
            </a:r>
            <a:r>
              <a:rPr lang="en-US" sz="1500" dirty="0" smtClean="0">
                <a:solidFill>
                  <a:schemeClr val="bg2">
                    <a:lumMod val="25000"/>
                    <a:lumOff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tr-TR" sz="1500" dirty="0" smtClean="0">
              <a:solidFill>
                <a:schemeClr val="bg2">
                  <a:lumMod val="25000"/>
                  <a:lumOff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en-US" sz="1500" dirty="0" smtClean="0">
                <a:solidFill>
                  <a:schemeClr val="bg2">
                    <a:lumMod val="25000"/>
                    <a:lumOff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smtClean="0">
                <a:solidFill>
                  <a:schemeClr val="bg2">
                    <a:lumMod val="25000"/>
                    <a:lumOff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smtClean="0">
                <a:solidFill>
                  <a:schemeClr val="bg2">
                    <a:lumMod val="25000"/>
                    <a:lumOff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Ситуационный аудит</a:t>
            </a:r>
            <a:r>
              <a:rPr lang="en-US" sz="1500" dirty="0" smtClean="0">
                <a:solidFill>
                  <a:schemeClr val="bg2">
                    <a:lumMod val="25000"/>
                    <a:lumOff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500" dirty="0">
              <a:solidFill>
                <a:schemeClr val="bg2">
                  <a:lumMod val="25000"/>
                  <a:lumOff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факторы влияют на наше будущее</a:t>
            </a:r>
            <a:r>
              <a:rPr lang="en-US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tr-TR" sz="1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en-US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окружающей среды через анализ сильных и слабых сторон</a:t>
            </a:r>
            <a:r>
              <a:rPr lang="en-US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5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ru-RU" sz="15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Кем мы хотим стать</a:t>
            </a:r>
            <a:r>
              <a:rPr lang="en-US" sz="15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ru-RU" sz="15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Чего мы хотим добиться</a:t>
            </a:r>
            <a:r>
              <a:rPr lang="en-US" sz="15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tr-TR" sz="15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en-US" sz="15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Видение и цели</a:t>
            </a:r>
            <a:r>
              <a:rPr lang="en-US" sz="15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5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ru-RU" sz="15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мы можем этого добиться</a:t>
            </a:r>
            <a:r>
              <a:rPr lang="en-US" sz="15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ru-RU" sz="15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могут быть последствия</a:t>
            </a:r>
            <a:r>
              <a:rPr lang="en-US" sz="15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tr-TR" sz="1500" dirty="0" smtClean="0">
              <a:solidFill>
                <a:schemeClr val="bg2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en-US" sz="15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Стратегические альтернативы</a:t>
            </a:r>
            <a:r>
              <a:rPr lang="en-US" sz="15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500" dirty="0">
              <a:solidFill>
                <a:schemeClr val="bg2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ru-RU" sz="15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нужно сделать</a:t>
            </a:r>
            <a:r>
              <a:rPr lang="en-US" sz="15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ru-RU" sz="15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это сделает</a:t>
            </a:r>
            <a:r>
              <a:rPr lang="en-US" sz="15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ru-RU" sz="15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Когда</a:t>
            </a:r>
            <a:r>
              <a:rPr lang="en-US" sz="15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tr-TR" sz="15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en-US" sz="15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действий</a:t>
            </a:r>
            <a:r>
              <a:rPr lang="en-US" sz="15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5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ru-RU" sz="15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мы будем отслеживать прогресс</a:t>
            </a:r>
            <a:r>
              <a:rPr lang="en-US" sz="15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tr-TR" sz="15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lnSpc>
                <a:spcPct val="150000"/>
              </a:lnSpc>
              <a:buNone/>
            </a:pPr>
            <a:r>
              <a:rPr lang="en-US" sz="15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Показатели эффективности</a:t>
            </a:r>
            <a:r>
              <a:rPr lang="en-US" sz="15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25972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7999" y="2892596"/>
            <a:ext cx="251460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400">
                <a:solidFill>
                  <a:srgbClr val="212121"/>
                </a:solidFill>
                <a:latin typeface="inherit"/>
              </a:defRPr>
            </a:lvl1pPr>
          </a:lstStyle>
          <a:p>
            <a:r>
              <a:rPr lang="ru-RU" dirty="0" smtClean="0"/>
              <a:t>Спасибо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76600" y="762000"/>
            <a:ext cx="1981200" cy="67710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Рахмет</a:t>
            </a:r>
            <a:r>
              <a:rPr kumimoji="0" lang="tr-TR" altLang="tr-T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tr-TR" altLang="tr-T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54233" y="1778288"/>
            <a:ext cx="4482317" cy="769441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tr-TR" sz="4400" dirty="0" smtClean="0">
                <a:solidFill>
                  <a:srgbClr val="212121"/>
                </a:solidFill>
                <a:latin typeface="inherit"/>
              </a:rPr>
              <a:t>Teşekkür </a:t>
            </a:r>
            <a:r>
              <a:rPr lang="tr-TR" sz="4400" dirty="0">
                <a:solidFill>
                  <a:srgbClr val="212121"/>
                </a:solidFill>
                <a:latin typeface="inherit"/>
              </a:rPr>
              <a:t>ederim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0" y="5029200"/>
            <a:ext cx="533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Эбру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Кайя</a:t>
            </a:r>
            <a:endParaRPr lang="en-US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tr-TR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Директор библиотеки университета </a:t>
            </a:r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Билкент</a:t>
            </a:r>
            <a:endParaRPr lang="tr-TR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ebrukaya@bilkent.edu.tr</a:t>
            </a:r>
            <a:endParaRPr lang="tr-TR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+90(312)2664472</a:t>
            </a:r>
            <a:endParaRPr lang="tr-TR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3452"/>
            <a:ext cx="1176530" cy="117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2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0" b="23106"/>
          <a:stretch/>
        </p:blipFill>
        <p:spPr bwMode="auto">
          <a:xfrm>
            <a:off x="7883" y="0"/>
            <a:ext cx="8458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883" y="4444042"/>
            <a:ext cx="8458200" cy="1484585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ru-RU" sz="2400" dirty="0" smtClean="0">
                <a:latin typeface="Arial" pitchFamily="34" charset="0"/>
                <a:cs typeface="Arial" panose="020B0604020202020204" pitchFamily="34" charset="0"/>
              </a:rPr>
              <a:t>Академическая библиотека – это библиотека, прикрепленная к высшему учебному заведению, которая служит поддержкой в научно-исследовательской деятельности преподавателей и учащихся университета.*</a:t>
            </a:r>
            <a:endParaRPr lang="tr-TR" sz="2400" dirty="0">
              <a:latin typeface="Arial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-2875" y="6324600"/>
            <a:ext cx="8431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ru-RU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Сьюзан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Курзон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Дженни </a:t>
            </a:r>
            <a:r>
              <a:rPr lang="ru-RU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Куинонес-скиннер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(2009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г.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Академические библиотеки»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Э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нциклопедия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библиотеки и информационных наук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3" tooltip="Digital object identifier"/>
              </a:rPr>
              <a:t>doi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10.1081/E-ELIS3-120044525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4216733"/>
            <a:ext cx="23903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/>
              <a:t>Библиотека Университета искусств </a:t>
            </a:r>
            <a:r>
              <a:rPr lang="ru-RU" sz="1000" dirty="0" err="1" smtClean="0"/>
              <a:t>Тама</a:t>
            </a:r>
            <a:endParaRPr lang="tr-TR" sz="1000" dirty="0"/>
          </a:p>
        </p:txBody>
      </p:sp>
    </p:spTree>
    <p:extLst>
      <p:ext uri="{BB962C8B-B14F-4D97-AF65-F5344CB8AC3E}">
        <p14:creationId xmlns:p14="http://schemas.microsoft.com/office/powerpoint/2010/main" val="349251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458200" cy="52578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tr-T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Armstrong, C., Edwards, L., &amp; Lonsdale, R. (2002). Virtually there? E-books in UK academic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libraries. Program, 36(4), 216-227.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Ashford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R. (2010). QR codes and academic libraries Reaching mobile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users.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College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&amp; Research </a:t>
            </a:r>
            <a:r>
              <a:rPr lang="tr-T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Libraries </a:t>
            </a:r>
            <a:r>
              <a:rPr lang="tr-T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News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(10), 526-530.</a:t>
            </a:r>
            <a:endParaRPr lang="tr-T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Bennett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L., &amp;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Landoni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M. (2005). E-books in academic libraries.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The electronic library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(1), 9-16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Bazillion, R. J., &amp; Braun, C. (1995).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Academic Libraries as High-Tech Gateways: A Guide to Design and </a:t>
            </a:r>
            <a:r>
              <a:rPr lang="tr-T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Space </a:t>
            </a:r>
            <a:r>
              <a:rPr lang="tr-T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Decisions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Book Order Fulfillment, American Library Association, 155 North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Wacker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Drive, Chicago, IL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60606-1719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(ALA Members: $36; Others: $40).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Campbell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J. D. (2006). Changing a Cultural Icon: The Academic Library as a Virtual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Destination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EDUCAUSE review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(1), 16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Gayton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J. T. (2008). Academic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libraries:“Social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” or “communal?” The nature and future of academic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libraries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tr-T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journal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of academic librarianship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(1), 60-66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Lewis, D. W. (2007). A strategy for academic libraries in the first quarter of the 21st century.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College &amp; </a:t>
            </a:r>
            <a:r>
              <a:rPr lang="tr-T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tr-T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Libraries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(5), 418-434.</a:t>
            </a:r>
          </a:p>
          <a:p>
            <a:pPr marL="11430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Lynch, B. P., &amp; Smith, K. R. (2001). The changing nature of work in academic libraries.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College &amp; </a:t>
            </a:r>
            <a:r>
              <a:rPr lang="tr-TR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Libraries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(5), 407-420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0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620000" cy="4038600"/>
          </a:xfrm>
        </p:spPr>
        <p:txBody>
          <a:bodyPr>
            <a:normAutofit/>
          </a:bodyPr>
          <a:lstStyle/>
          <a:p>
            <a:endParaRPr lang="tr-TR" sz="1200" dirty="0" smtClean="0"/>
          </a:p>
          <a:p>
            <a:endParaRPr lang="tr-TR" sz="1200" dirty="0"/>
          </a:p>
          <a:p>
            <a:pPr marL="114300" indent="0">
              <a:buNone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MacWhinnie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L. A. (2003). The information commons: the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academic library of the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 portal: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Libraries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Academy, 3(2), 241-257.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Nitecki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D. A. (1996). Changing the concept and measure of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service quality in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academic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libraries. The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journal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academic librarianship, 22(3),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181-190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Pinfield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S. (2001). The changing role of subject librarians in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academic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libraries.Journal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librarianship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information science, 33(1), 32-38.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Ross, L., &amp;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Sennyey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P. (2008). The library is dead, long live the library! The practice of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academic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librarianship and the digital revolution. The Journal of Academic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Librarianship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 34(2), 145-152.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Townley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C. T. (2001). Knowledge management and academic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libraries. College &amp;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Libraries, 62(1), 44-55.</a:t>
            </a:r>
          </a:p>
          <a:p>
            <a:pPr marL="11430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Quinn, B. (1997). Adapting service quality concepts to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academic libraries. The journal of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academic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librarianship, 23(5), 359-369.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46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757" y="4419600"/>
            <a:ext cx="831124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just" fontAlgn="base">
              <a:lnSpc>
                <a:spcPct val="80000"/>
              </a:lnSpc>
              <a:buNone/>
            </a:pPr>
            <a:r>
              <a:rPr lang="ru-RU" sz="2400" dirty="0" smtClean="0">
                <a:latin typeface="Arial" pitchFamily="34" charset="0"/>
                <a:cs typeface="Arial" panose="020B0604020202020204" pitchFamily="34" charset="0"/>
              </a:rPr>
              <a:t>Согласно Национальному центру образовательной статистики, Академическая библиотека – это библиотека </a:t>
            </a:r>
            <a:r>
              <a:rPr lang="ru-RU" sz="2400" dirty="0">
                <a:latin typeface="Arial" pitchFamily="34" charset="0"/>
                <a:cs typeface="Arial" panose="020B0604020202020204" pitchFamily="34" charset="0"/>
              </a:rPr>
              <a:t>при </a:t>
            </a:r>
            <a:r>
              <a:rPr lang="ru-RU" sz="2400" dirty="0" smtClean="0">
                <a:latin typeface="Arial" pitchFamily="34" charset="0"/>
                <a:cs typeface="Arial" panose="020B0604020202020204" pitchFamily="34" charset="0"/>
              </a:rPr>
              <a:t>высшем учебном </a:t>
            </a:r>
            <a:r>
              <a:rPr lang="ru-RU" sz="2400" dirty="0">
                <a:latin typeface="Arial" pitchFamily="34" charset="0"/>
                <a:cs typeface="Arial" panose="020B0604020202020204" pitchFamily="34" charset="0"/>
              </a:rPr>
              <a:t>заведении.*</a:t>
            </a:r>
            <a:endParaRPr lang="tr-TR" sz="2400" dirty="0">
              <a:latin typeface="Arial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66"/>
          <a:stretch/>
        </p:blipFill>
        <p:spPr bwMode="auto">
          <a:xfrm>
            <a:off x="0" y="0"/>
            <a:ext cx="8381999" cy="41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693" y="6527634"/>
            <a:ext cx="853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://www.ala.org/research/librarystats/academic</a:t>
            </a:r>
          </a:p>
        </p:txBody>
      </p:sp>
      <p:sp>
        <p:nvSpPr>
          <p:cNvPr id="5" name="Rectangle 4"/>
          <p:cNvSpPr/>
          <p:nvPr/>
        </p:nvSpPr>
        <p:spPr>
          <a:xfrm>
            <a:off x="-23569" y="3958748"/>
            <a:ext cx="58757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kern="18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Библиотека имени </a:t>
            </a:r>
            <a:r>
              <a:rPr lang="ru-RU" sz="1000" kern="18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Рена</a:t>
            </a:r>
            <a:r>
              <a:rPr lang="en-US" sz="1000" kern="18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kern="18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Тринити-Колледж Кембридж</a:t>
            </a:r>
            <a:endParaRPr lang="tr-TR" sz="1000" dirty="0"/>
          </a:p>
        </p:txBody>
      </p:sp>
    </p:spTree>
    <p:extLst>
      <p:ext uri="{BB962C8B-B14F-4D97-AF65-F5344CB8AC3E}">
        <p14:creationId xmlns:p14="http://schemas.microsoft.com/office/powerpoint/2010/main" val="249613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" y="0"/>
            <a:ext cx="8436429" cy="64008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tr-T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Академические библиотеки предоставляют</a:t>
            </a:r>
            <a:r>
              <a:rPr lang="tr-T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tr-T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656" y="1277012"/>
            <a:ext cx="4386943" cy="533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Организованную коллекцию</a:t>
            </a:r>
            <a:endParaRPr lang="en-GB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750472"/>
            <a:ext cx="3579130" cy="5334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Обученный персонал</a:t>
            </a:r>
            <a:endParaRPr lang="en-GB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19599" y="1262507"/>
            <a:ext cx="4191001" cy="533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Установленное расписание</a:t>
            </a:r>
            <a:endParaRPr lang="en-GB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86200" y="5753100"/>
            <a:ext cx="4724400" cy="5715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Материально-техническая база</a:t>
            </a:r>
            <a:endParaRPr lang="en-GB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657" y="6327228"/>
            <a:ext cx="7924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http://www.ala.org/research/librarystats/academic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1810412"/>
            <a:ext cx="5905477" cy="394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07056" y="5524524"/>
            <a:ext cx="2888001" cy="269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1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Студенческая библиотека </a:t>
            </a:r>
            <a:r>
              <a:rPr lang="ru-RU" sz="1000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Одегаард</a:t>
            </a:r>
            <a:endParaRPr lang="tr-T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5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167918"/>
              </p:ext>
            </p:extLst>
          </p:nvPr>
        </p:nvGraphicFramePr>
        <p:xfrm>
          <a:off x="-92365" y="0"/>
          <a:ext cx="84582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6567492"/>
            <a:ext cx="845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https://www.quora.com/What-are-the-functions-of-an-academic-library</a:t>
            </a:r>
          </a:p>
        </p:txBody>
      </p:sp>
    </p:spTree>
    <p:extLst>
      <p:ext uri="{BB962C8B-B14F-4D97-AF65-F5344CB8AC3E}">
        <p14:creationId xmlns:p14="http://schemas.microsoft.com/office/powerpoint/2010/main" val="85181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9" t="6268" r="8922" b="1655"/>
          <a:stretch/>
        </p:blipFill>
        <p:spPr bwMode="auto">
          <a:xfrm>
            <a:off x="4038600" y="17397"/>
            <a:ext cx="4389077" cy="351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1" y="3531861"/>
            <a:ext cx="3996559" cy="333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8903" y="0"/>
            <a:ext cx="43434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Консультируйся с людьми</a:t>
            </a:r>
            <a:endParaRPr lang="tr-TR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buFont typeface="Wingdings" pitchFamily="2" charset="2"/>
              <a:buChar char="§"/>
            </a:pPr>
            <a:endParaRPr lang="tr-TR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19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Создавай </a:t>
            </a:r>
            <a:r>
              <a:rPr lang="ru-RU" sz="1900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кампусные</a:t>
            </a:r>
            <a:r>
              <a:rPr lang="ru-RU" sz="19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информационные программы ликбеза</a:t>
            </a:r>
            <a:endParaRPr lang="tr-TR" sz="1900" dirty="0" smtClean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buFont typeface="Wingdings" pitchFamily="2" charset="2"/>
              <a:buChar char="§"/>
            </a:pPr>
            <a:endParaRPr lang="tr-TR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buFont typeface="Wingdings" pitchFamily="2" charset="2"/>
              <a:buChar char="§"/>
            </a:pP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19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Облегчай доступ к информации</a:t>
            </a:r>
            <a:endParaRPr lang="tr-TR" sz="19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buFont typeface="Wingdings" pitchFamily="2" charset="2"/>
              <a:buChar char="§"/>
            </a:pPr>
            <a:endParaRPr lang="tr-TR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Разрабатывай стратегии по применению достижений технического прогресса</a:t>
            </a:r>
            <a:endParaRPr lang="tr-TR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buFont typeface="Wingdings" pitchFamily="2" charset="2"/>
              <a:buChar char="§"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8600" y="3505200"/>
            <a:ext cx="4343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Создавай, реализовывай и администрируй электронные системы, базы данных и веб-сайты</a:t>
            </a:r>
            <a:endParaRPr lang="tr-TR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Работай совместно с преподавателями</a:t>
            </a:r>
            <a:endParaRPr lang="tr-TR" dirty="0" smtClean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Способствуй эффективной работе команды с коллегами</a:t>
            </a:r>
            <a:endParaRPr lang="tr-TR" dirty="0" smtClean="0">
              <a:solidFill>
                <a:schemeClr val="bg2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Участвуй в мероприятиях по связи с общественностью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22785" y="3279954"/>
            <a:ext cx="2759089" cy="26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10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Библиотека университета Ада в Азербайджане</a:t>
            </a:r>
            <a:endParaRPr lang="tr-T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409" y="6560284"/>
            <a:ext cx="323518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Научно-технологический университет имени короля </a:t>
            </a:r>
            <a:r>
              <a:rPr lang="ru-RU" sz="900" u="sng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Абдаллы</a:t>
            </a:r>
            <a:endParaRPr lang="tr-TR" sz="900" dirty="0"/>
          </a:p>
        </p:txBody>
      </p:sp>
    </p:spTree>
    <p:extLst>
      <p:ext uri="{BB962C8B-B14F-4D97-AF65-F5344CB8AC3E}">
        <p14:creationId xmlns:p14="http://schemas.microsoft.com/office/powerpoint/2010/main" val="153999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786"/>
            <a:ext cx="8458200" cy="868362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Итак, мы можем утверждать, что</a:t>
            </a:r>
            <a:r>
              <a:rPr lang="tr-T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81872"/>
            <a:ext cx="8382000" cy="1447800"/>
          </a:xfrm>
        </p:spPr>
        <p:txBody>
          <a:bodyPr>
            <a:normAutofit lnSpcReduction="10000"/>
          </a:bodyPr>
          <a:lstStyle/>
          <a:p>
            <a:pPr marL="11430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Академические библиотеки очень гордятся своим статусом </a:t>
            </a:r>
            <a:r>
              <a:rPr lang="ru-RU" sz="2400" b="1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«сердца университета»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 имеют немаловажную роль в успеваемости учащихся в постоянно меняющемся мире.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94" b="1"/>
          <a:stretch/>
        </p:blipFill>
        <p:spPr bwMode="auto">
          <a:xfrm>
            <a:off x="0" y="838200"/>
            <a:ext cx="8382000" cy="4602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5171062"/>
            <a:ext cx="1401346" cy="2578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1000" kern="18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Библиотека Карнеги</a:t>
            </a:r>
            <a:endParaRPr lang="tr-T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69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3098</TotalTime>
  <Words>1046</Words>
  <Application>Microsoft Office PowerPoint</Application>
  <PresentationFormat>Экран (4:3)</PresentationFormat>
  <Paragraphs>309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Adjacency</vt:lpstr>
      <vt:lpstr>Академические библиотеки: Планируем будущее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Итак, мы можем утверждать, что...</vt:lpstr>
      <vt:lpstr>Презентация PowerPoint</vt:lpstr>
      <vt:lpstr>Презентация PowerPoint</vt:lpstr>
      <vt:lpstr>Презентация PowerPoint</vt:lpstr>
      <vt:lpstr>Шаги стратегического планирования при создании академической библиотеки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Использованная 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mandana</dc:creator>
  <cp:lastModifiedBy>Арыстан</cp:lastModifiedBy>
  <cp:revision>398</cp:revision>
  <dcterms:created xsi:type="dcterms:W3CDTF">2016-05-09T05:32:17Z</dcterms:created>
  <dcterms:modified xsi:type="dcterms:W3CDTF">2016-05-24T08:39:59Z</dcterms:modified>
</cp:coreProperties>
</file>